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3"/>
  </p:normalViewPr>
  <p:slideViewPr>
    <p:cSldViewPr snapToGrid="0" snapToObjects="1">
      <p:cViewPr varScale="1">
        <p:scale>
          <a:sx n="100" d="100"/>
          <a:sy n="100" d="100"/>
        </p:scale>
        <p:origin x="-5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A994-C125-5048-A69B-C179FD457A2E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CFC2-4043-8345-886C-61BB4333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31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A994-C125-5048-A69B-C179FD457A2E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CFC2-4043-8345-886C-61BB4333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2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A994-C125-5048-A69B-C179FD457A2E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CFC2-4043-8345-886C-61BB4333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4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A994-C125-5048-A69B-C179FD457A2E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CFC2-4043-8345-886C-61BB4333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3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A994-C125-5048-A69B-C179FD457A2E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CFC2-4043-8345-886C-61BB4333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0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A994-C125-5048-A69B-C179FD457A2E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CFC2-4043-8345-886C-61BB4333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4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A994-C125-5048-A69B-C179FD457A2E}" type="datetimeFigureOut">
              <a:rPr lang="en-US" smtClean="0"/>
              <a:t>7/9/18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CFC2-4043-8345-886C-61BB4333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3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A994-C125-5048-A69B-C179FD457A2E}" type="datetimeFigureOut">
              <a:rPr lang="en-US" smtClean="0"/>
              <a:t>7/9/18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CFC2-4043-8345-886C-61BB4333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4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A994-C125-5048-A69B-C179FD457A2E}" type="datetimeFigureOut">
              <a:rPr lang="en-US" smtClean="0"/>
              <a:t>7/9/18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CFC2-4043-8345-886C-61BB4333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8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A994-C125-5048-A69B-C179FD457A2E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CFC2-4043-8345-886C-61BB4333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2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A994-C125-5048-A69B-C179FD457A2E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CFC2-4043-8345-886C-61BB4333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5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DA994-C125-5048-A69B-C179FD457A2E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BCFC2-4043-8345-886C-61BB4333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4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042"/>
            <a:ext cx="8229600" cy="662137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Raw data 210000 * 5, each of them has a 0_1 label (0_1 cluster &lt; 100 -&gt; X_X label)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Raw signal add -0.1~0.1 random noise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Iteration 0: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Assign 210000 peaks into 20 clusters based on 0_1 label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For each cluster get the </a:t>
            </a:r>
            <a:r>
              <a:rPr lang="en-US" sz="1800" dirty="0" err="1" smtClean="0"/>
              <a:t>mean_vec</a:t>
            </a:r>
            <a:r>
              <a:rPr lang="en-US" sz="1800" dirty="0" smtClean="0"/>
              <a:t> &amp; </a:t>
            </a:r>
            <a:r>
              <a:rPr lang="en-US" sz="1800" dirty="0" err="1" smtClean="0"/>
              <a:t>cov_mat</a:t>
            </a:r>
            <a:r>
              <a:rPr lang="en-US" sz="1800" dirty="0" smtClean="0"/>
              <a:t> &amp; </a:t>
            </a:r>
            <a:r>
              <a:rPr lang="en-US" sz="1800" dirty="0" err="1" smtClean="0"/>
              <a:t>prior_p</a:t>
            </a:r>
            <a:r>
              <a:rPr lang="en-US" sz="1800" dirty="0" smtClean="0"/>
              <a:t> = </a:t>
            </a:r>
            <a:r>
              <a:rPr lang="en-US" sz="1800" dirty="0" err="1" smtClean="0"/>
              <a:t>num_cluster</a:t>
            </a:r>
            <a:r>
              <a:rPr lang="en-US" sz="1800" dirty="0" smtClean="0"/>
              <a:t>/210000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Add </a:t>
            </a:r>
            <a:r>
              <a:rPr lang="en-US" sz="1800" dirty="0" err="1" smtClean="0"/>
              <a:t>identity_mat</a:t>
            </a: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Split </a:t>
            </a:r>
            <a:r>
              <a:rPr lang="en-US" sz="1800" dirty="0" err="1" smtClean="0"/>
              <a:t>cov_mat</a:t>
            </a:r>
            <a:r>
              <a:rPr lang="en-US" sz="1800" dirty="0" smtClean="0"/>
              <a:t>  into </a:t>
            </a:r>
            <a:r>
              <a:rPr lang="en-US" sz="1800" dirty="0" err="1" smtClean="0"/>
              <a:t>std_vec</a:t>
            </a:r>
            <a:r>
              <a:rPr lang="en-US" sz="1800" dirty="0" smtClean="0"/>
              <a:t> &amp; </a:t>
            </a:r>
            <a:r>
              <a:rPr lang="en-US" sz="1800" dirty="0" err="1" smtClean="0"/>
              <a:t>corr_mat</a:t>
            </a: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800" dirty="0" err="1" smtClean="0"/>
              <a:t>std_vec</a:t>
            </a:r>
            <a:r>
              <a:rPr lang="en-US" sz="1800" dirty="0" smtClean="0"/>
              <a:t>[</a:t>
            </a:r>
            <a:r>
              <a:rPr lang="en-US" sz="1800" dirty="0" err="1" smtClean="0"/>
              <a:t>std_vec</a:t>
            </a:r>
            <a:r>
              <a:rPr lang="en-US" sz="1800" dirty="0" smtClean="0"/>
              <a:t>&lt;0.1] = 0.1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err="1" smtClean="0"/>
              <a:t>std_vec</a:t>
            </a:r>
            <a:r>
              <a:rPr lang="en-US" sz="1800" dirty="0" smtClean="0"/>
              <a:t>[</a:t>
            </a:r>
            <a:r>
              <a:rPr lang="en-US" sz="1800" dirty="0" err="1" smtClean="0"/>
              <a:t>std_vec</a:t>
            </a:r>
            <a:r>
              <a:rPr lang="en-US" sz="1800" dirty="0" smtClean="0"/>
              <a:t>&gt;</a:t>
            </a:r>
            <a:r>
              <a:rPr lang="en-US" sz="1800" dirty="0" err="1" smtClean="0"/>
              <a:t>sqrt</a:t>
            </a:r>
            <a:r>
              <a:rPr lang="en-US" sz="1800" dirty="0" smtClean="0"/>
              <a:t>(3.0)] = </a:t>
            </a:r>
            <a:r>
              <a:rPr lang="en-US" sz="1800" dirty="0" err="1" smtClean="0"/>
              <a:t>sqrt</a:t>
            </a:r>
            <a:r>
              <a:rPr lang="en-US" sz="1800" dirty="0" smtClean="0"/>
              <a:t>(3.0)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err="1" smtClean="0"/>
              <a:t>cov_mat_adj</a:t>
            </a:r>
            <a:r>
              <a:rPr lang="en-US" sz="1800" dirty="0" smtClean="0"/>
              <a:t> = </a:t>
            </a:r>
            <a:r>
              <a:rPr lang="en-US" sz="1800" dirty="0" err="1" smtClean="0"/>
              <a:t>corr_mat</a:t>
            </a:r>
            <a:r>
              <a:rPr lang="en-US" sz="1800" dirty="0" smtClean="0"/>
              <a:t>* </a:t>
            </a:r>
            <a:r>
              <a:rPr lang="en-US" sz="1800" dirty="0" err="1" smtClean="0"/>
              <a:t>np.outer</a:t>
            </a:r>
            <a:r>
              <a:rPr lang="en-US" sz="1800" dirty="0" smtClean="0"/>
              <a:t>(</a:t>
            </a:r>
            <a:r>
              <a:rPr lang="en-US" sz="1800" dirty="0" err="1" smtClean="0"/>
              <a:t>std_vec</a:t>
            </a:r>
            <a:r>
              <a:rPr lang="en-US" sz="18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err="1" smtClean="0"/>
              <a:t>cov_mat</a:t>
            </a:r>
            <a:r>
              <a:rPr lang="en-US" sz="1800" dirty="0" smtClean="0"/>
              <a:t> [</a:t>
            </a:r>
            <a:r>
              <a:rPr lang="en-US" sz="1800" dirty="0" err="1" smtClean="0"/>
              <a:t>cov_mat</a:t>
            </a:r>
            <a:r>
              <a:rPr lang="en-US" sz="1800" dirty="0" smtClean="0"/>
              <a:t> ==</a:t>
            </a:r>
            <a:r>
              <a:rPr lang="en-US" sz="1800" dirty="0" err="1" smtClean="0"/>
              <a:t>na</a:t>
            </a:r>
            <a:r>
              <a:rPr lang="en-US" sz="1800" dirty="0" smtClean="0"/>
              <a:t>] = 0.0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err="1" smtClean="0"/>
              <a:t>Mvn_log_p_j</a:t>
            </a:r>
            <a:r>
              <a:rPr lang="en-US" sz="1800" dirty="0" smtClean="0"/>
              <a:t> = -1/2*log(</a:t>
            </a:r>
            <a:r>
              <a:rPr lang="en-US" sz="1800" dirty="0" err="1" smtClean="0"/>
              <a:t>det</a:t>
            </a:r>
            <a:r>
              <a:rPr lang="en-US" sz="1800" dirty="0" smtClean="0"/>
              <a:t>(</a:t>
            </a:r>
            <a:r>
              <a:rPr lang="en-US" sz="1800" dirty="0" err="1" smtClean="0"/>
              <a:t>data_sig_cov_j</a:t>
            </a:r>
            <a:r>
              <a:rPr lang="en-US" sz="1800" dirty="0" smtClean="0"/>
              <a:t>)) - sum(dot((</a:t>
            </a:r>
            <a:r>
              <a:rPr lang="en-US" sz="1800" dirty="0" err="1" smtClean="0"/>
              <a:t>data_sig_matrix-data_sig_mean_j</a:t>
            </a:r>
            <a:r>
              <a:rPr lang="en-US" sz="1800" dirty="0" smtClean="0"/>
              <a:t>), </a:t>
            </a:r>
            <a:r>
              <a:rPr lang="en-US" sz="1800" dirty="0" err="1" smtClean="0"/>
              <a:t>inv</a:t>
            </a:r>
            <a:r>
              <a:rPr lang="en-US" sz="1800" dirty="0" smtClean="0"/>
              <a:t>(</a:t>
            </a:r>
            <a:r>
              <a:rPr lang="en-US" sz="1800" dirty="0" err="1" smtClean="0"/>
              <a:t>data_sig_cov_j</a:t>
            </a:r>
            <a:r>
              <a:rPr lang="en-US" sz="1800" dirty="0" smtClean="0"/>
              <a:t>)) * (</a:t>
            </a:r>
            <a:r>
              <a:rPr lang="en-US" sz="1800" dirty="0" err="1" smtClean="0"/>
              <a:t>data_sig_matrix-data_sig_mean_j</a:t>
            </a:r>
            <a:r>
              <a:rPr lang="en-US" sz="1800" dirty="0" smtClean="0"/>
              <a:t>), axis=1) + log(</a:t>
            </a:r>
            <a:r>
              <a:rPr lang="en-US" sz="1800" dirty="0" err="1" smtClean="0"/>
              <a:t>data_sig_prior_ij</a:t>
            </a:r>
            <a:r>
              <a:rPr lang="en-US" sz="18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err="1" smtClean="0"/>
              <a:t>Mvn_p_ij</a:t>
            </a:r>
            <a:r>
              <a:rPr lang="en-US" sz="1800" dirty="0" smtClean="0"/>
              <a:t>=</a:t>
            </a:r>
            <a:r>
              <a:rPr lang="en-US" sz="1800" dirty="0" err="1" smtClean="0"/>
              <a:t>exp</a:t>
            </a:r>
            <a:r>
              <a:rPr lang="en-US" sz="1800" dirty="0" smtClean="0"/>
              <a:t>(</a:t>
            </a:r>
            <a:r>
              <a:rPr lang="en-US" sz="1800" dirty="0" err="1" smtClean="0"/>
              <a:t>mvn_log_p_ij</a:t>
            </a:r>
            <a:r>
              <a:rPr lang="en-US" sz="1800" dirty="0" smtClean="0"/>
              <a:t>) / sum(</a:t>
            </a:r>
            <a:r>
              <a:rPr lang="en-US" sz="1800" dirty="0" err="1" smtClean="0"/>
              <a:t>exp</a:t>
            </a:r>
            <a:r>
              <a:rPr lang="en-US" sz="1800" dirty="0" smtClean="0"/>
              <a:t>(</a:t>
            </a:r>
            <a:r>
              <a:rPr lang="en-US" sz="1800" dirty="0" err="1" smtClean="0"/>
              <a:t>mvn_log_p_ij</a:t>
            </a:r>
            <a:r>
              <a:rPr lang="is-IS" sz="1800" dirty="0" smtClean="0"/>
              <a:t>…</a:t>
            </a:r>
            <a:r>
              <a:rPr lang="en-US" sz="1800" dirty="0" smtClean="0"/>
              <a:t>) 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### If </a:t>
            </a:r>
            <a:r>
              <a:rPr lang="en-US" sz="1800" dirty="0" err="1" smtClean="0"/>
              <a:t>Mvn_p_ij</a:t>
            </a:r>
            <a:r>
              <a:rPr lang="en-US" sz="1800" dirty="0" smtClean="0"/>
              <a:t>&lt;0.5, assign the sample with label 0_0_0_0_0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Assign each peak to the cluster with the max </a:t>
            </a:r>
            <a:r>
              <a:rPr lang="en-US" sz="1800" dirty="0" err="1" smtClean="0"/>
              <a:t>Mvn_p_ij</a:t>
            </a:r>
            <a:r>
              <a:rPr lang="en-US" sz="1800" dirty="0" smtClean="0"/>
              <a:t> 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For new clusters with less than 100 peak, relabel them as X_X_X_X_X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Iteration 1-99: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Update the </a:t>
            </a:r>
            <a:r>
              <a:rPr lang="en-US" sz="1800" dirty="0" err="1" smtClean="0"/>
              <a:t>mean_vec</a:t>
            </a:r>
            <a:r>
              <a:rPr lang="en-US" sz="1800" dirty="0" smtClean="0"/>
              <a:t> &amp; </a:t>
            </a:r>
            <a:r>
              <a:rPr lang="en-US" sz="1800" dirty="0" err="1" smtClean="0"/>
              <a:t>cov_mat</a:t>
            </a:r>
            <a:r>
              <a:rPr lang="en-US" sz="1800" dirty="0" smtClean="0"/>
              <a:t> &amp; </a:t>
            </a:r>
            <a:r>
              <a:rPr lang="en-US" sz="1800" dirty="0" err="1" smtClean="0"/>
              <a:t>prior_p</a:t>
            </a:r>
            <a:r>
              <a:rPr lang="en-US" sz="1800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For the cluster with no peak: </a:t>
            </a:r>
            <a:r>
              <a:rPr lang="en-US" sz="1800" dirty="0" err="1" smtClean="0"/>
              <a:t>mean_vec</a:t>
            </a:r>
            <a:r>
              <a:rPr lang="en-US" sz="1800" dirty="0" smtClean="0"/>
              <a:t> = repeat(2.0, 5); </a:t>
            </a:r>
            <a:r>
              <a:rPr lang="en-US" sz="1800" dirty="0" err="1" smtClean="0"/>
              <a:t>cov_mat</a:t>
            </a:r>
            <a:r>
              <a:rPr lang="en-US" sz="1800" dirty="0" smtClean="0"/>
              <a:t> = </a:t>
            </a:r>
            <a:r>
              <a:rPr lang="en-US" sz="1800" dirty="0" err="1" smtClean="0"/>
              <a:t>identity_mat</a:t>
            </a: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Redo step 5,6,7,8,9,10,11,12, 14,15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40562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097280"/>
            <a:ext cx="2743200" cy="5486400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680" y="1097280"/>
            <a:ext cx="2743200" cy="548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660" y="1097280"/>
            <a:ext cx="2560320" cy="25603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1020" y="512505"/>
            <a:ext cx="2788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Use Homer peak calling label (</a:t>
            </a:r>
            <a:r>
              <a:rPr lang="en-US" sz="1600" dirty="0" err="1" smtClean="0"/>
              <a:t>PKnorm</a:t>
            </a:r>
            <a:r>
              <a:rPr lang="en-US" sz="1600" dirty="0" smtClean="0"/>
              <a:t> signal) (10 cell types)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202680" y="758726"/>
            <a:ext cx="2788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Reassign labels based on MVN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438144" y="266283"/>
            <a:ext cx="2471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New label is based on the mean signal of each cell in the new </a:t>
            </a:r>
            <a:r>
              <a:rPr lang="en-US" sz="1600" dirty="0" err="1" smtClean="0"/>
              <a:t>heatmap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848" y="4224528"/>
            <a:ext cx="2560320" cy="25603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78708" y="3657600"/>
            <a:ext cx="2471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Number of peaks that change labels in each iteration.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 rot="16200000">
            <a:off x="-350570" y="3180547"/>
            <a:ext cx="141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62 index-sets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16200000">
            <a:off x="5319734" y="3180547"/>
            <a:ext cx="141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51 index-sets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745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tac_20cell.sig.10.newlabel.reorder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0" y="0"/>
            <a:ext cx="2880000" cy="5760000"/>
          </a:xfrm>
          <a:prstGeom prst="rect">
            <a:avLst/>
          </a:prstGeom>
        </p:spPr>
      </p:pic>
      <p:pic>
        <p:nvPicPr>
          <p:cNvPr id="8" name="Picture 7" descr="atac_20cell.sig.10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80000" cy="5760000"/>
          </a:xfrm>
          <a:prstGeom prst="rect">
            <a:avLst/>
          </a:prstGeom>
        </p:spPr>
      </p:pic>
      <p:pic>
        <p:nvPicPr>
          <p:cNvPr id="9" name="Picture 8" descr="atac_ccRE_si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0" y="0"/>
            <a:ext cx="3384000" cy="61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99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ta.adj.10.txt.meansig.png.newlabel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0" y="0"/>
            <a:ext cx="2880000" cy="5760000"/>
          </a:xfrm>
          <a:prstGeom prst="rect">
            <a:avLst/>
          </a:prstGeom>
        </p:spPr>
      </p:pic>
      <p:pic>
        <p:nvPicPr>
          <p:cNvPr id="6" name="Picture 5" descr="qda_atac_wg.mvn_check.10.od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8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76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056" y="978408"/>
            <a:ext cx="3657600" cy="5486400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" y="978408"/>
            <a:ext cx="3657600" cy="5486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86968" y="393633"/>
            <a:ext cx="2788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Use Homer peak calling label (</a:t>
            </a:r>
            <a:r>
              <a:rPr lang="en-US" sz="1600" dirty="0" err="1" smtClean="0"/>
              <a:t>PKnorm</a:t>
            </a:r>
            <a:r>
              <a:rPr lang="en-US" sz="1600" dirty="0" smtClean="0"/>
              <a:t> signal) (18 cell types)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983478" y="639854"/>
            <a:ext cx="2788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Reassign labels based on MVN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 rot="16200000">
            <a:off x="-207648" y="3190533"/>
            <a:ext cx="1530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217 index-sets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rot="16200000">
            <a:off x="4033379" y="3190533"/>
            <a:ext cx="1530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109 index-sets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0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5290</TotalTime>
  <Words>322</Words>
  <Application>Microsoft Macintosh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Universe</dc:creator>
  <cp:lastModifiedBy>Universe</cp:lastModifiedBy>
  <cp:revision>27</cp:revision>
  <dcterms:created xsi:type="dcterms:W3CDTF">2018-07-06T06:40:19Z</dcterms:created>
  <dcterms:modified xsi:type="dcterms:W3CDTF">2018-07-10T07:39:10Z</dcterms:modified>
</cp:coreProperties>
</file>