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3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2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4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3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0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4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3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8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2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4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5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42"/>
            <a:ext cx="8229600" cy="662137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Raw data 210000 * 18, each of them has a 0_1 label (0_1 cluster &lt; 100 -&gt; X_X label)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Iteration 0: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Cluster 210000 peaks based on 0_1 label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For each cluster get the </a:t>
            </a:r>
            <a:r>
              <a:rPr lang="en-US" sz="1800" dirty="0" err="1" smtClean="0"/>
              <a:t>mean_vec</a:t>
            </a:r>
            <a:r>
              <a:rPr lang="en-US" sz="1800" dirty="0" smtClean="0"/>
              <a:t> &amp; </a:t>
            </a:r>
            <a:r>
              <a:rPr lang="en-US" sz="1800" dirty="0" err="1" smtClean="0"/>
              <a:t>cov_mat</a:t>
            </a:r>
            <a:r>
              <a:rPr lang="en-US" sz="1800" dirty="0" smtClean="0"/>
              <a:t> &amp; </a:t>
            </a:r>
            <a:r>
              <a:rPr lang="en-US" sz="1800" dirty="0" err="1" smtClean="0"/>
              <a:t>prior_p</a:t>
            </a:r>
            <a:r>
              <a:rPr lang="en-US" sz="1800" dirty="0" smtClean="0"/>
              <a:t> = </a:t>
            </a:r>
            <a:r>
              <a:rPr lang="en-US" sz="1800" dirty="0" err="1" smtClean="0"/>
              <a:t>num_cluster</a:t>
            </a:r>
            <a:r>
              <a:rPr lang="en-US" sz="1800" dirty="0" smtClean="0"/>
              <a:t>/210000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Split </a:t>
            </a:r>
            <a:r>
              <a:rPr lang="en-US" sz="1800" dirty="0" err="1" smtClean="0"/>
              <a:t>cov_mat</a:t>
            </a:r>
            <a:r>
              <a:rPr lang="en-US" sz="1800" dirty="0" smtClean="0"/>
              <a:t>  into </a:t>
            </a:r>
            <a:r>
              <a:rPr lang="en-US" sz="1800" dirty="0" err="1" smtClean="0"/>
              <a:t>std_vec</a:t>
            </a:r>
            <a:r>
              <a:rPr lang="en-US" sz="1800" dirty="0" smtClean="0"/>
              <a:t> &amp; </a:t>
            </a:r>
            <a:r>
              <a:rPr lang="en-US" sz="1800" dirty="0" err="1" smtClean="0"/>
              <a:t>corr_mat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For </a:t>
            </a:r>
            <a:r>
              <a:rPr lang="en-US" sz="1800" dirty="0" err="1" smtClean="0"/>
              <a:t>colums</a:t>
            </a:r>
            <a:r>
              <a:rPr lang="en-US" sz="1800" dirty="0" smtClean="0"/>
              <a:t> with </a:t>
            </a:r>
            <a:r>
              <a:rPr lang="en-US" sz="1800" dirty="0" err="1" smtClean="0"/>
              <a:t>std</a:t>
            </a:r>
            <a:r>
              <a:rPr lang="en-US" sz="1800" dirty="0" smtClean="0"/>
              <a:t>==0, add </a:t>
            </a:r>
            <a:r>
              <a:rPr lang="en-US" sz="1800" dirty="0" err="1" smtClean="0"/>
              <a:t>noise~norm</a:t>
            </a:r>
            <a:r>
              <a:rPr lang="en-US" sz="1800" dirty="0" smtClean="0"/>
              <a:t>(0.0, 0.1)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std_vec</a:t>
            </a:r>
            <a:r>
              <a:rPr lang="en-US" sz="1800" dirty="0" smtClean="0"/>
              <a:t>[</a:t>
            </a:r>
            <a:r>
              <a:rPr lang="en-US" sz="1800" dirty="0" err="1" smtClean="0"/>
              <a:t>std_vec</a:t>
            </a:r>
            <a:r>
              <a:rPr lang="en-US" sz="1800" dirty="0" smtClean="0"/>
              <a:t>&lt;0.1</a:t>
            </a:r>
            <a:r>
              <a:rPr lang="en-US" sz="1800" dirty="0" smtClean="0"/>
              <a:t>] = 0.1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std_vec</a:t>
            </a:r>
            <a:r>
              <a:rPr lang="en-US" sz="1800" dirty="0" smtClean="0"/>
              <a:t>[</a:t>
            </a:r>
            <a:r>
              <a:rPr lang="en-US" sz="1800" dirty="0" err="1" smtClean="0"/>
              <a:t>std_vec</a:t>
            </a:r>
            <a:r>
              <a:rPr lang="en-US" sz="1800" dirty="0" smtClean="0"/>
              <a:t>&gt;</a:t>
            </a:r>
            <a:r>
              <a:rPr lang="en-US" sz="1800" dirty="0" err="1" smtClean="0"/>
              <a:t>sqrt</a:t>
            </a:r>
            <a:r>
              <a:rPr lang="en-US" sz="1800" dirty="0" smtClean="0"/>
              <a:t>(3.0)] = </a:t>
            </a:r>
            <a:r>
              <a:rPr lang="en-US" sz="1800" smtClean="0"/>
              <a:t>3.0+noise~norm(0.0, 0.01)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cov_mat</a:t>
            </a:r>
            <a:r>
              <a:rPr lang="en-US" sz="1800" dirty="0" err="1" smtClean="0"/>
              <a:t>_adj</a:t>
            </a:r>
            <a:r>
              <a:rPr lang="en-US" sz="1800" dirty="0" smtClean="0"/>
              <a:t> = </a:t>
            </a:r>
            <a:r>
              <a:rPr lang="en-US" sz="1800" dirty="0" err="1" smtClean="0"/>
              <a:t>corr_mat</a:t>
            </a:r>
            <a:r>
              <a:rPr lang="en-US" sz="1800" dirty="0" smtClean="0"/>
              <a:t>* </a:t>
            </a:r>
            <a:r>
              <a:rPr lang="en-US" sz="1800" dirty="0" err="1" smtClean="0"/>
              <a:t>np.outer</a:t>
            </a:r>
            <a:r>
              <a:rPr lang="en-US" sz="1800" dirty="0" smtClean="0"/>
              <a:t>(</a:t>
            </a:r>
            <a:r>
              <a:rPr lang="en-US" sz="1800" dirty="0" err="1" smtClean="0"/>
              <a:t>std_vec</a:t>
            </a:r>
            <a:r>
              <a:rPr lang="en-US" sz="1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Add cluster ‘0_0_0_0_0_0_0_0_0_0_0_0_0_0_0_0_0_0’ : </a:t>
            </a:r>
            <a:r>
              <a:rPr lang="en-US" sz="1800" dirty="0" err="1" smtClean="0"/>
              <a:t>mean_vec</a:t>
            </a:r>
            <a:r>
              <a:rPr lang="en-US" sz="1800" dirty="0" smtClean="0"/>
              <a:t> = repeat(2.0, 18); </a:t>
            </a:r>
            <a:r>
              <a:rPr lang="en-US" sz="1800" dirty="0" err="1" smtClean="0"/>
              <a:t>cov_mat</a:t>
            </a:r>
            <a:r>
              <a:rPr lang="en-US" sz="1800" dirty="0" smtClean="0"/>
              <a:t> = </a:t>
            </a:r>
            <a:r>
              <a:rPr lang="en-US" sz="1800" dirty="0" err="1" smtClean="0"/>
              <a:t>identity_mat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cov_mat</a:t>
            </a:r>
            <a:r>
              <a:rPr lang="en-US" sz="1800" dirty="0" smtClean="0"/>
              <a:t> [</a:t>
            </a:r>
            <a:r>
              <a:rPr lang="en-US" sz="1800" dirty="0" err="1" smtClean="0"/>
              <a:t>cov_mat</a:t>
            </a:r>
            <a:r>
              <a:rPr lang="en-US" sz="1800" dirty="0" smtClean="0"/>
              <a:t> ==</a:t>
            </a:r>
            <a:r>
              <a:rPr lang="en-US" sz="1800" dirty="0" err="1" smtClean="0"/>
              <a:t>na</a:t>
            </a:r>
            <a:r>
              <a:rPr lang="en-US" sz="1800" dirty="0" smtClean="0"/>
              <a:t>] = 0.0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Mvn_log_p_ij</a:t>
            </a:r>
            <a:r>
              <a:rPr lang="en-US" sz="1800" dirty="0" smtClean="0"/>
              <a:t> = -1/2*log(</a:t>
            </a:r>
            <a:r>
              <a:rPr lang="en-US" sz="1800" dirty="0" err="1" smtClean="0"/>
              <a:t>det</a:t>
            </a:r>
            <a:r>
              <a:rPr lang="en-US" sz="1800" dirty="0" smtClean="0"/>
              <a:t>(</a:t>
            </a:r>
            <a:r>
              <a:rPr lang="en-US" sz="1800" dirty="0" err="1" smtClean="0"/>
              <a:t>data_sig_cov_ij+small_num</a:t>
            </a:r>
            <a:r>
              <a:rPr lang="en-US" sz="1800" dirty="0" smtClean="0"/>
              <a:t>)+</a:t>
            </a:r>
            <a:r>
              <a:rPr lang="en-US" sz="1800" dirty="0" err="1" smtClean="0"/>
              <a:t>small_num</a:t>
            </a:r>
            <a:r>
              <a:rPr lang="en-US" sz="1800" dirty="0" smtClean="0"/>
              <a:t>) - sum(dot((</a:t>
            </a:r>
            <a:r>
              <a:rPr lang="en-US" sz="1800" dirty="0" err="1" smtClean="0"/>
              <a:t>data_sig_matrix-data_sig_mean_ij</a:t>
            </a:r>
            <a:r>
              <a:rPr lang="en-US" sz="1800" dirty="0" smtClean="0"/>
              <a:t>), </a:t>
            </a:r>
            <a:r>
              <a:rPr lang="en-US" sz="1800" dirty="0" err="1" smtClean="0"/>
              <a:t>inv</a:t>
            </a:r>
            <a:r>
              <a:rPr lang="en-US" sz="1800" dirty="0" smtClean="0"/>
              <a:t>(</a:t>
            </a:r>
            <a:r>
              <a:rPr lang="en-US" sz="1800" dirty="0" err="1" smtClean="0"/>
              <a:t>data_sig_cov_ij+small_num</a:t>
            </a:r>
            <a:r>
              <a:rPr lang="en-US" sz="1800" dirty="0" smtClean="0"/>
              <a:t>)) * (</a:t>
            </a:r>
            <a:r>
              <a:rPr lang="en-US" sz="1800" dirty="0" err="1" smtClean="0"/>
              <a:t>data_sig_matrix-data_sig_mean_ij</a:t>
            </a:r>
            <a:r>
              <a:rPr lang="en-US" sz="1800" dirty="0" smtClean="0"/>
              <a:t>), axis=1) + log(</a:t>
            </a:r>
            <a:r>
              <a:rPr lang="en-US" sz="1800" dirty="0" err="1" smtClean="0"/>
              <a:t>data_sig_p_ij</a:t>
            </a:r>
            <a:r>
              <a:rPr lang="en-US" sz="1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Mvn_p_ij</a:t>
            </a:r>
            <a:r>
              <a:rPr lang="en-US" sz="1800" dirty="0" smtClean="0"/>
              <a:t>=</a:t>
            </a:r>
            <a:r>
              <a:rPr lang="en-US" sz="1800" dirty="0" err="1" smtClean="0"/>
              <a:t>exp</a:t>
            </a:r>
            <a:r>
              <a:rPr lang="en-US" sz="1800" dirty="0" smtClean="0"/>
              <a:t>(</a:t>
            </a:r>
            <a:r>
              <a:rPr lang="en-US" sz="1800" dirty="0" err="1" smtClean="0"/>
              <a:t>mvn_log_p_ij</a:t>
            </a:r>
            <a:r>
              <a:rPr lang="en-US" sz="1800" dirty="0" smtClean="0"/>
              <a:t>) / sum(</a:t>
            </a:r>
            <a:r>
              <a:rPr lang="en-US" sz="1800" dirty="0" err="1" smtClean="0"/>
              <a:t>exp</a:t>
            </a:r>
            <a:r>
              <a:rPr lang="en-US" sz="1800" dirty="0" smtClean="0"/>
              <a:t>(</a:t>
            </a:r>
            <a:r>
              <a:rPr lang="en-US" sz="1800" dirty="0" err="1" smtClean="0"/>
              <a:t>mvn_log_p_ij</a:t>
            </a:r>
            <a:r>
              <a:rPr lang="is-IS" sz="1800" dirty="0" smtClean="0"/>
              <a:t>…</a:t>
            </a:r>
            <a:r>
              <a:rPr lang="en-US" sz="1800" dirty="0" smtClean="0"/>
              <a:t>) </a:t>
            </a:r>
            <a:r>
              <a:rPr lang="en-US" sz="1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Assign each peak to the cluster with the max </a:t>
            </a:r>
            <a:r>
              <a:rPr lang="en-US" sz="1800" dirty="0" err="1" smtClean="0"/>
              <a:t>Mvn_p_ij</a:t>
            </a:r>
            <a:r>
              <a:rPr lang="en-US" sz="1800" dirty="0" smtClean="0"/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Foe new clusters with less than 100 peak, </a:t>
            </a:r>
            <a:r>
              <a:rPr lang="en-US" sz="1800" dirty="0" err="1" smtClean="0"/>
              <a:t>relabel</a:t>
            </a:r>
            <a:r>
              <a:rPr lang="en-US" sz="1800" dirty="0" smtClean="0"/>
              <a:t> them as X_X_X_X_X_X_X_X_X_X_X_X_X_X_X_X_X_X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Iteration 1:99: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Update the </a:t>
            </a:r>
            <a:r>
              <a:rPr lang="en-US" sz="1800" dirty="0" err="1" smtClean="0"/>
              <a:t>mean_vec</a:t>
            </a:r>
            <a:r>
              <a:rPr lang="en-US" sz="1800" dirty="0" smtClean="0"/>
              <a:t> &amp; </a:t>
            </a:r>
            <a:r>
              <a:rPr lang="en-US" sz="1800" dirty="0" err="1" smtClean="0"/>
              <a:t>cov_mat</a:t>
            </a:r>
            <a:r>
              <a:rPr lang="en-US" sz="1800" dirty="0" smtClean="0"/>
              <a:t> &amp; </a:t>
            </a:r>
            <a:r>
              <a:rPr lang="en-US" sz="1800" dirty="0" err="1" smtClean="0"/>
              <a:t>prior_p</a:t>
            </a:r>
            <a:r>
              <a:rPr lang="en-US" sz="18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For the cluster with no peak: </a:t>
            </a:r>
            <a:r>
              <a:rPr lang="en-US" sz="1800" dirty="0" err="1" smtClean="0"/>
              <a:t>mean_vec</a:t>
            </a:r>
            <a:r>
              <a:rPr lang="en-US" sz="1800" dirty="0" smtClean="0"/>
              <a:t> = repeat(2.0, 18); </a:t>
            </a:r>
            <a:r>
              <a:rPr lang="en-US" sz="1800" dirty="0" err="1" smtClean="0"/>
              <a:t>cov_mat</a:t>
            </a:r>
            <a:r>
              <a:rPr lang="en-US" sz="1800" dirty="0" smtClean="0"/>
              <a:t> = </a:t>
            </a:r>
            <a:r>
              <a:rPr lang="en-US" sz="1800" dirty="0" err="1" smtClean="0"/>
              <a:t>identity_mat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Redo step 5-13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056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260</Words>
  <Application>Microsoft Macintosh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Universe</dc:creator>
  <cp:lastModifiedBy>Universe</cp:lastModifiedBy>
  <cp:revision>8</cp:revision>
  <dcterms:created xsi:type="dcterms:W3CDTF">2018-07-06T06:40:19Z</dcterms:created>
  <dcterms:modified xsi:type="dcterms:W3CDTF">2018-07-06T07:51:57Z</dcterms:modified>
</cp:coreProperties>
</file>