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3"/>
  </p:normalViewPr>
  <p:slideViewPr>
    <p:cSldViewPr snapToGrid="0" snapToObjects="1">
      <p:cViewPr varScale="1">
        <p:scale>
          <a:sx n="139" d="100"/>
          <a:sy n="139" d="100"/>
        </p:scale>
        <p:origin x="2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2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3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0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8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A994-C125-5048-A69B-C179FD457A2E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CFC2-4043-8345-886C-61BB4333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4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42"/>
            <a:ext cx="8229600" cy="662137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Raw data 210000 * </a:t>
            </a:r>
            <a:r>
              <a:rPr lang="en-US" sz="1800" dirty="0" smtClean="0"/>
              <a:t>5, </a:t>
            </a:r>
            <a:r>
              <a:rPr lang="en-US" sz="1800" dirty="0" smtClean="0"/>
              <a:t>each of them has a 0_1 label (0_1 cluster &lt; 100 -&gt; X_X label</a:t>
            </a:r>
            <a:r>
              <a:rPr lang="en-US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Raw signal add -0.1~0.1 random noise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Iteration 0: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Assign 210000 </a:t>
            </a:r>
            <a:r>
              <a:rPr lang="en-US" sz="1800" dirty="0" smtClean="0"/>
              <a:t>peaks </a:t>
            </a:r>
            <a:r>
              <a:rPr lang="en-US" sz="1800" dirty="0" smtClean="0"/>
              <a:t>into 20 clusters based </a:t>
            </a:r>
            <a:r>
              <a:rPr lang="en-US" sz="1800" dirty="0" smtClean="0"/>
              <a:t>on 0_1 label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For each cluster get the </a:t>
            </a:r>
            <a:r>
              <a:rPr lang="en-US" sz="1800" dirty="0" err="1" smtClean="0"/>
              <a:t>mean_vec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&amp; </a:t>
            </a:r>
            <a:r>
              <a:rPr lang="en-US" sz="1800" dirty="0" err="1" smtClean="0"/>
              <a:t>prior_p</a:t>
            </a:r>
            <a:r>
              <a:rPr lang="en-US" sz="1800" dirty="0" smtClean="0"/>
              <a:t> = </a:t>
            </a:r>
            <a:r>
              <a:rPr lang="en-US" sz="1800" dirty="0" err="1" smtClean="0"/>
              <a:t>num_cluster</a:t>
            </a:r>
            <a:r>
              <a:rPr lang="en-US" sz="1800" dirty="0" smtClean="0"/>
              <a:t>/210000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Split 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 into </a:t>
            </a:r>
            <a:r>
              <a:rPr lang="en-US" sz="1800" dirty="0" err="1" smtClean="0"/>
              <a:t>std_vec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corr_mat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std_vec</a:t>
            </a:r>
            <a:r>
              <a:rPr lang="en-US" sz="1800" dirty="0" smtClean="0"/>
              <a:t>[</a:t>
            </a:r>
            <a:r>
              <a:rPr lang="en-US" sz="1800" dirty="0" err="1" smtClean="0"/>
              <a:t>std_vec</a:t>
            </a:r>
            <a:r>
              <a:rPr lang="en-US" sz="1800" dirty="0" smtClean="0"/>
              <a:t>&lt;0.1] = 0.1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std_vec</a:t>
            </a:r>
            <a:r>
              <a:rPr lang="en-US" sz="1800" dirty="0" smtClean="0"/>
              <a:t>[</a:t>
            </a:r>
            <a:r>
              <a:rPr lang="en-US" sz="1800" dirty="0" err="1" smtClean="0"/>
              <a:t>std_vec</a:t>
            </a:r>
            <a:r>
              <a:rPr lang="en-US" sz="1800" dirty="0" smtClean="0"/>
              <a:t>&gt;</a:t>
            </a:r>
            <a:r>
              <a:rPr lang="en-US" sz="1800" dirty="0" err="1" smtClean="0"/>
              <a:t>sqrt</a:t>
            </a:r>
            <a:r>
              <a:rPr lang="en-US" sz="1800" dirty="0" smtClean="0"/>
              <a:t>(3.0)] = </a:t>
            </a:r>
            <a:r>
              <a:rPr lang="en-US" sz="1800" dirty="0" smtClean="0"/>
              <a:t>3.0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cov_mat_adj</a:t>
            </a:r>
            <a:r>
              <a:rPr lang="en-US" sz="1800" dirty="0" smtClean="0"/>
              <a:t> </a:t>
            </a:r>
            <a:r>
              <a:rPr lang="en-US" sz="1800" dirty="0" smtClean="0"/>
              <a:t>= </a:t>
            </a:r>
            <a:r>
              <a:rPr lang="en-US" sz="1800" dirty="0" err="1" smtClean="0"/>
              <a:t>corr_mat</a:t>
            </a:r>
            <a:r>
              <a:rPr lang="en-US" sz="1800" dirty="0" smtClean="0"/>
              <a:t>* </a:t>
            </a:r>
            <a:r>
              <a:rPr lang="en-US" sz="1800" dirty="0" err="1" smtClean="0"/>
              <a:t>np.outer</a:t>
            </a:r>
            <a:r>
              <a:rPr lang="en-US" sz="1800" dirty="0" smtClean="0"/>
              <a:t>(</a:t>
            </a:r>
            <a:r>
              <a:rPr lang="en-US" sz="1800" dirty="0" err="1" smtClean="0"/>
              <a:t>std_vec</a:t>
            </a:r>
            <a:r>
              <a:rPr lang="en-US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cov_mat</a:t>
            </a:r>
            <a:r>
              <a:rPr lang="en-US" sz="1800" dirty="0" smtClean="0"/>
              <a:t> </a:t>
            </a:r>
            <a:r>
              <a:rPr lang="en-US" sz="1800" dirty="0" smtClean="0"/>
              <a:t>[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==</a:t>
            </a:r>
            <a:r>
              <a:rPr lang="en-US" sz="1800" dirty="0" err="1" smtClean="0"/>
              <a:t>na</a:t>
            </a:r>
            <a:r>
              <a:rPr lang="en-US" sz="1800" dirty="0" smtClean="0"/>
              <a:t>] = 0.0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Mvn_log_p_ij</a:t>
            </a:r>
            <a:r>
              <a:rPr lang="en-US" sz="1800" dirty="0" smtClean="0"/>
              <a:t> = -</a:t>
            </a:r>
            <a:r>
              <a:rPr lang="en-US" sz="1800" dirty="0" smtClean="0"/>
              <a:t>1/2*log(</a:t>
            </a:r>
            <a:r>
              <a:rPr lang="en-US" sz="1800" dirty="0" err="1" smtClean="0"/>
              <a:t>det</a:t>
            </a:r>
            <a:r>
              <a:rPr lang="en-US" sz="1800" dirty="0" smtClean="0"/>
              <a:t>(</a:t>
            </a:r>
            <a:r>
              <a:rPr lang="en-US" sz="1800" dirty="0" err="1" smtClean="0"/>
              <a:t>data_sig_cov_ij</a:t>
            </a:r>
            <a:r>
              <a:rPr lang="en-US" sz="1800" dirty="0" smtClean="0"/>
              <a:t>)) </a:t>
            </a:r>
            <a:r>
              <a:rPr lang="en-US" sz="1800" dirty="0" smtClean="0"/>
              <a:t>- sum(dot((</a:t>
            </a:r>
            <a:r>
              <a:rPr lang="en-US" sz="1800" dirty="0" err="1" smtClean="0"/>
              <a:t>data_sig_matrix-data_sig_mean_ij</a:t>
            </a:r>
            <a:r>
              <a:rPr lang="en-US" sz="1800" dirty="0" smtClean="0"/>
              <a:t>), </a:t>
            </a:r>
            <a:r>
              <a:rPr lang="en-US" sz="1800" dirty="0" err="1" smtClean="0"/>
              <a:t>inv</a:t>
            </a:r>
            <a:r>
              <a:rPr lang="en-US" sz="1800" dirty="0" smtClean="0"/>
              <a:t>(</a:t>
            </a:r>
            <a:r>
              <a:rPr lang="en-US" sz="1800" dirty="0" err="1" smtClean="0"/>
              <a:t>data_sig_cov_ij</a:t>
            </a:r>
            <a:r>
              <a:rPr lang="en-US" sz="1800" dirty="0" smtClean="0"/>
              <a:t>)) </a:t>
            </a:r>
            <a:r>
              <a:rPr lang="en-US" sz="1800" dirty="0" smtClean="0"/>
              <a:t>* (</a:t>
            </a:r>
            <a:r>
              <a:rPr lang="en-US" sz="1800" dirty="0" err="1" smtClean="0"/>
              <a:t>data_sig_matrix-data_sig_mean_ij</a:t>
            </a:r>
            <a:r>
              <a:rPr lang="en-US" sz="1800" dirty="0" smtClean="0"/>
              <a:t>), axis=1) + </a:t>
            </a:r>
            <a:r>
              <a:rPr lang="en-US" sz="1800" dirty="0" smtClean="0"/>
              <a:t>log(</a:t>
            </a:r>
            <a:r>
              <a:rPr lang="en-US" sz="1800" dirty="0" err="1" smtClean="0"/>
              <a:t>data_sig_prior_ij</a:t>
            </a:r>
            <a:r>
              <a:rPr lang="en-US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Mvn_p_ij</a:t>
            </a:r>
            <a:r>
              <a:rPr lang="en-US" sz="1800" dirty="0" smtClean="0"/>
              <a:t>=</a:t>
            </a:r>
            <a:r>
              <a:rPr lang="en-US" sz="1800" dirty="0" err="1" smtClean="0"/>
              <a:t>exp</a:t>
            </a:r>
            <a:r>
              <a:rPr lang="en-US" sz="1800" dirty="0" smtClean="0"/>
              <a:t>(</a:t>
            </a:r>
            <a:r>
              <a:rPr lang="en-US" sz="1800" dirty="0" err="1" smtClean="0"/>
              <a:t>mvn_log_p_ij</a:t>
            </a:r>
            <a:r>
              <a:rPr lang="en-US" sz="1800" dirty="0" smtClean="0"/>
              <a:t>) / sum(</a:t>
            </a:r>
            <a:r>
              <a:rPr lang="en-US" sz="1800" dirty="0" err="1" smtClean="0"/>
              <a:t>exp</a:t>
            </a:r>
            <a:r>
              <a:rPr lang="en-US" sz="1800" dirty="0" smtClean="0"/>
              <a:t>(</a:t>
            </a:r>
            <a:r>
              <a:rPr lang="en-US" sz="1800" dirty="0" err="1" smtClean="0"/>
              <a:t>mvn_log_p_ij</a:t>
            </a:r>
            <a:r>
              <a:rPr lang="is-IS" sz="1800" dirty="0" smtClean="0"/>
              <a:t>…</a:t>
            </a:r>
            <a:r>
              <a:rPr lang="en-US" sz="1800" dirty="0" smtClean="0"/>
              <a:t>) </a:t>
            </a:r>
            <a:r>
              <a:rPr lang="en-US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If </a:t>
            </a:r>
            <a:r>
              <a:rPr lang="en-US" sz="1800" dirty="0" err="1" smtClean="0"/>
              <a:t>Mvn_p_ij</a:t>
            </a:r>
            <a:r>
              <a:rPr lang="en-US" sz="1800" dirty="0" smtClean="0"/>
              <a:t>&lt;0.5, assign the sample with label 0_0_0_0_0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Assign each peak to the cluster with the max </a:t>
            </a:r>
            <a:r>
              <a:rPr lang="en-US" sz="1800" dirty="0" err="1" smtClean="0"/>
              <a:t>Mvn_p_ij</a:t>
            </a:r>
            <a:r>
              <a:rPr lang="en-US" sz="1800" dirty="0" smtClean="0"/>
              <a:t> 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Foe new clusters with less than 100 peak, relabel them as </a:t>
            </a:r>
            <a:r>
              <a:rPr lang="en-US" sz="1800" dirty="0" smtClean="0"/>
              <a:t>X_X_X_X_X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Iteration </a:t>
            </a:r>
            <a:r>
              <a:rPr lang="en-US" sz="1800" dirty="0" smtClean="0"/>
              <a:t>1-99</a:t>
            </a:r>
            <a:r>
              <a:rPr lang="en-US" sz="1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Update the </a:t>
            </a:r>
            <a:r>
              <a:rPr lang="en-US" sz="1800" dirty="0" err="1" smtClean="0"/>
              <a:t>mean_vec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&amp; </a:t>
            </a:r>
            <a:r>
              <a:rPr lang="en-US" sz="1800" dirty="0" err="1" smtClean="0"/>
              <a:t>prior_p</a:t>
            </a:r>
            <a:r>
              <a:rPr lang="en-US" sz="18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For the cluster with no peak: </a:t>
            </a:r>
            <a:r>
              <a:rPr lang="en-US" sz="1800" dirty="0" err="1" smtClean="0"/>
              <a:t>mean_vec</a:t>
            </a:r>
            <a:r>
              <a:rPr lang="en-US" sz="1800" dirty="0" smtClean="0"/>
              <a:t> = repeat(2.0, </a:t>
            </a:r>
            <a:r>
              <a:rPr lang="en-US" sz="1800" dirty="0" smtClean="0"/>
              <a:t>5); </a:t>
            </a:r>
            <a:r>
              <a:rPr lang="en-US" sz="1800" dirty="0" err="1" smtClean="0"/>
              <a:t>cov_mat</a:t>
            </a:r>
            <a:r>
              <a:rPr lang="en-US" sz="1800" dirty="0" smtClean="0"/>
              <a:t> = </a:t>
            </a:r>
            <a:r>
              <a:rPr lang="en-US" sz="1800" dirty="0" err="1" smtClean="0"/>
              <a:t>identity_mat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Redo step </a:t>
            </a:r>
            <a:r>
              <a:rPr lang="en-US" sz="1800" dirty="0" smtClean="0"/>
              <a:t>5,6,7,8,9,10,11,12, 14,15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056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174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Universe</dc:creator>
  <cp:lastModifiedBy>Microsoft Office User</cp:lastModifiedBy>
  <cp:revision>16</cp:revision>
  <dcterms:created xsi:type="dcterms:W3CDTF">2018-07-06T06:40:19Z</dcterms:created>
  <dcterms:modified xsi:type="dcterms:W3CDTF">2018-07-06T19:40:02Z</dcterms:modified>
</cp:coreProperties>
</file>