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0" r:id="rId4"/>
    <p:sldId id="307" r:id="rId6"/>
    <p:sldId id="316" r:id="rId7"/>
    <p:sldId id="318" r:id="rId8"/>
    <p:sldId id="319" r:id="rId9"/>
    <p:sldId id="284" r:id="rId10"/>
    <p:sldId id="320" r:id="rId11"/>
    <p:sldId id="321" r:id="rId12"/>
    <p:sldId id="322" r:id="rId13"/>
    <p:sldId id="323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3602"/>
  </p:normalViewPr>
  <p:slideViewPr>
    <p:cSldViewPr snapToGrid="0" snapToObjects="1">
      <p:cViewPr varScale="1">
        <p:scale>
          <a:sx n="78" d="100"/>
          <a:sy n="78" d="100"/>
        </p:scale>
        <p:origin x="-72" y="-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塔内网络部</a:t>
            </a:r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培训</a:t>
            </a:r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小程序组件</a:t>
            </a:r>
            <a:r>
              <a:rPr lang="zh-CN" altLang="en-US" dirty="0">
                <a:latin typeface="Segoe UI" panose="020B0502040204020203"/>
                <a:ea typeface="微软雅黑" panose="020B0503020204020204" pitchFamily="34" charset="-122"/>
              </a:rPr>
              <a:t>上</a:t>
            </a:r>
            <a:endParaRPr lang="zh-CN" altLang="en-US" dirty="0">
              <a:latin typeface="Segoe UI" panose="020B0502040204020203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Segoe UI" panose="020B0502040204020203"/>
                <a:ea typeface="微软雅黑" panose="020B0503020204020204" pitchFamily="34" charset="-122"/>
              </a:rPr>
              <a:t>主讲：</a:t>
            </a:r>
            <a:r>
              <a:rPr lang="zh-CN" altLang="en-US" sz="2800" dirty="0">
                <a:latin typeface="Segoe UI" panose="020B0502040204020203"/>
                <a:ea typeface="微软雅黑" panose="020B0503020204020204" pitchFamily="34" charset="-122"/>
              </a:rPr>
              <a:t>关竣佑</a:t>
            </a:r>
            <a:endParaRPr lang="zh-CN" altLang="en-US" sz="2800" dirty="0"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塔内计算机协会 网络部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484505"/>
            <a:ext cx="10467340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navigator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组件（导航组件）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165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484505"/>
            <a:ext cx="5781040" cy="3131820"/>
          </a:xfrm>
          <a:prstGeom prst="rect">
            <a:avLst/>
          </a:prstGeom>
        </p:spPr>
      </p:pic>
      <p:pic>
        <p:nvPicPr>
          <p:cNvPr id="4" name="图片 3" descr="屏幕截图 2021-10-05 1657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3810000"/>
            <a:ext cx="8167370" cy="2947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塔内计算机协会 网络部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005" y="2130425"/>
            <a:ext cx="7539990" cy="756285"/>
          </a:xfrm>
        </p:spPr>
        <p:txBody>
          <a:bodyPr/>
          <a:lstStyle/>
          <a:p>
            <a:r>
              <a:rPr kumimoji="1" lang="en-US" dirty="0"/>
              <a:t> </a:t>
            </a:r>
            <a:r>
              <a:rPr kumimoji="1" lang="zh-CN" altLang="en-US" dirty="0"/>
              <a:t>感谢</a:t>
            </a:r>
            <a:r>
              <a:rPr kumimoji="1" lang="zh-CN" altLang="en-US" dirty="0"/>
              <a:t>观看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</p:spPr>
        <p:txBody>
          <a:bodyPr/>
          <a:lstStyle/>
          <a:p>
            <a:r>
              <a:rPr kumimoji="1" lang="en-US" dirty="0"/>
              <a:t> </a:t>
            </a:r>
            <a:r>
              <a:rPr kumimoji="1" lang="en-US" b="1" dirty="0"/>
              <a:t>END</a:t>
            </a:r>
            <a:endParaRPr kumimoji="1" 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5940" y="470535"/>
            <a:ext cx="1088390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⼩程序中常⽤的布局组件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view,text,rich--text,button,image,navigator,icon,swiper,radio,checkbox。 text,button,image,navigator,icon,swiper,radio,checkbox。 等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本文用到的基础功能演示小程序已放到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https://github.com/guanjunyou/WXminAPP-example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780" y="440055"/>
            <a:ext cx="108839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view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这是个视图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0948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9375" y="284480"/>
            <a:ext cx="7394575" cy="628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484505"/>
            <a:ext cx="10467340" cy="2639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text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⽂本标签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2. 只能嵌套text 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⻓按⽂字可以复制（只有该标签有这个功能）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4. 可以对空格 回⻋ 进⾏编码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775" y="499110"/>
            <a:ext cx="10467340" cy="549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image 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图⽚标签，image组件默认宽度320px、⾼度240px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image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组件的图片可以加载本地图片（如用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../../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），可能会导致代码包过大无法预览（不建议使用），一个小程序的代码包上限大小是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2MB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或者把图片转为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base64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码黏贴过来，这种方式可以减少占用空间，但是仍然会导致代码包过大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最常用的方法是加载服务器的图片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把图片上传到图床，然后复制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就行了，下面这里介绍了一些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免费图床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https://zhuanlan.zhihu.com/p/58863378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mode 图片宽高适配 页面轮播图常用 aspectFit 保持长边显示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aspectFill 保持短边显示（少用）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idthFix  宽度指定后高度按比例调整 常用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······  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更多样式参考微信开放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102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2888615"/>
            <a:ext cx="7284720" cy="59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塔内计算机协会 网络部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pic>
        <p:nvPicPr>
          <p:cNvPr id="9" name="图片 8" descr="20180619174330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2757805"/>
            <a:ext cx="5440045" cy="4029710"/>
          </a:xfrm>
          <a:prstGeom prst="rect">
            <a:avLst/>
          </a:prstGeom>
        </p:spPr>
      </p:pic>
      <p:pic>
        <p:nvPicPr>
          <p:cNvPr id="10" name="图片 9" descr="屏幕截图 2021-10-05 134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699135"/>
            <a:ext cx="8673465" cy="1811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10555" y="2895600"/>
            <a:ext cx="6156960" cy="1602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如果使用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px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在本例中使用的机型是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iPhoneX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，宽度是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375px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图片的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width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320px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那么要图片显得居中则要设置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margin = (375-320)/2 = 27.5 px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484505"/>
            <a:ext cx="10467340" cy="152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swiper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组件（轮播图组件）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默认宽度 100% ⾼度 150px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135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868170"/>
            <a:ext cx="6216650" cy="2296160"/>
          </a:xfrm>
          <a:prstGeom prst="rect">
            <a:avLst/>
          </a:prstGeom>
        </p:spPr>
      </p:pic>
      <p:pic>
        <p:nvPicPr>
          <p:cNvPr id="4" name="图片 3" descr="屏幕截图 2021-10-05 140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4330065"/>
            <a:ext cx="6282690" cy="2341880"/>
          </a:xfrm>
          <a:prstGeom prst="rect">
            <a:avLst/>
          </a:prstGeom>
        </p:spPr>
      </p:pic>
      <p:pic>
        <p:nvPicPr>
          <p:cNvPr id="5" name="图片 4" descr="屏幕截图 2021-10-05 1404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55" y="1868170"/>
            <a:ext cx="4472940" cy="2407920"/>
          </a:xfrm>
          <a:prstGeom prst="rect">
            <a:avLst/>
          </a:prstGeom>
        </p:spPr>
      </p:pic>
      <p:pic>
        <p:nvPicPr>
          <p:cNvPr id="7" name="图片 6" descr="微信图片_20211005142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635" y="4411345"/>
            <a:ext cx="4455160" cy="233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484505"/>
            <a:ext cx="10852150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Tabbar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1434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248410"/>
            <a:ext cx="4782185" cy="2454275"/>
          </a:xfrm>
          <a:prstGeom prst="rect">
            <a:avLst/>
          </a:prstGeom>
        </p:spPr>
      </p:pic>
      <p:pic>
        <p:nvPicPr>
          <p:cNvPr id="4" name="图片 3" descr="屏幕截图 2021-10-05 1438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924300"/>
            <a:ext cx="4781550" cy="1189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540" y="5335905"/>
            <a:ext cx="10591800" cy="807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app.json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里写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阿里巴巴矢量图标库（免费下载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tabbar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导航图标）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                                   https://www.iconfont.cn/                                    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 descr="屏幕截图 2021-10-05 1440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484505"/>
            <a:ext cx="5222240" cy="3532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2410" y="389255"/>
            <a:ext cx="1027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935" y="389255"/>
            <a:ext cx="10467340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button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屏幕截图 2021-10-05 164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268730"/>
            <a:ext cx="3679825" cy="1601470"/>
          </a:xfrm>
          <a:prstGeom prst="rect">
            <a:avLst/>
          </a:prstGeom>
        </p:spPr>
      </p:pic>
      <p:pic>
        <p:nvPicPr>
          <p:cNvPr id="4" name="图片 3" descr="屏幕截图 2021-10-05 1649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2663190"/>
            <a:ext cx="7821295" cy="4106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445" y="1597660"/>
            <a:ext cx="63188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以下为按钮的开放属性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2698}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1133</Words>
  <Application>WPS 演示</Application>
  <PresentationFormat>自定义</PresentationFormat>
  <Paragraphs>80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Segoe UI</vt:lpstr>
      <vt:lpstr>Arial Unicode MS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关</cp:lastModifiedBy>
  <cp:revision>101</cp:revision>
  <dcterms:created xsi:type="dcterms:W3CDTF">2015-08-18T02:51:00Z</dcterms:created>
  <dcterms:modified xsi:type="dcterms:W3CDTF">2021-10-05T09:17:32Z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B3E6CAAD39FB4771ABBB901117F29986</vt:lpwstr>
  </property>
  <property fmtid="{D5CDD505-2E9C-101B-9397-08002B2CF9AE}" pid="11" name="KSOProductBuildVer">
    <vt:lpwstr>2052-11.1.0.11045</vt:lpwstr>
  </property>
</Properties>
</file>