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68" r:id="rId5"/>
    <p:sldId id="269" r:id="rId6"/>
    <p:sldId id="270" r:id="rId7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023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91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FEI GUAN" userId="c2ea884dc8d19059" providerId="LiveId" clId="{DF76E532-2FF4-4972-9357-531C4D41CC31}"/>
    <pc:docChg chg="undo custSel modSld">
      <pc:chgData name="PENGFEI GUAN" userId="c2ea884dc8d19059" providerId="LiveId" clId="{DF76E532-2FF4-4972-9357-531C4D41CC31}" dt="2023-03-16T21:03:03.479" v="2475" actId="20577"/>
      <pc:docMkLst>
        <pc:docMk/>
      </pc:docMkLst>
      <pc:sldChg chg="modSp mod">
        <pc:chgData name="PENGFEI GUAN" userId="c2ea884dc8d19059" providerId="LiveId" clId="{DF76E532-2FF4-4972-9357-531C4D41CC31}" dt="2023-03-16T14:43:01.646" v="61" actId="20577"/>
        <pc:sldMkLst>
          <pc:docMk/>
          <pc:sldMk cId="3237914124" sldId="256"/>
        </pc:sldMkLst>
        <pc:spChg chg="mod">
          <ac:chgData name="PENGFEI GUAN" userId="c2ea884dc8d19059" providerId="LiveId" clId="{DF76E532-2FF4-4972-9357-531C4D41CC31}" dt="2023-03-16T14:42:35.748" v="25" actId="27636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PENGFEI GUAN" userId="c2ea884dc8d19059" providerId="LiveId" clId="{DF76E532-2FF4-4972-9357-531C4D41CC31}" dt="2023-03-16T14:43:01.646" v="61" actId="20577"/>
          <ac:spMkLst>
            <pc:docMk/>
            <pc:sldMk cId="3237914124" sldId="256"/>
            <ac:spMk id="3" creationId="{93383873-F31C-4E31-B4BA-B40D502705CE}"/>
          </ac:spMkLst>
        </pc:spChg>
      </pc:sldChg>
      <pc:sldChg chg="addSp modSp mod">
        <pc:chgData name="PENGFEI GUAN" userId="c2ea884dc8d19059" providerId="LiveId" clId="{DF76E532-2FF4-4972-9357-531C4D41CC31}" dt="2023-03-16T18:44:43.868" v="481" actId="14100"/>
        <pc:sldMkLst>
          <pc:docMk/>
          <pc:sldMk cId="1957259874" sldId="258"/>
        </pc:sldMkLst>
        <pc:spChg chg="mod">
          <ac:chgData name="PENGFEI GUAN" userId="c2ea884dc8d19059" providerId="LiveId" clId="{DF76E532-2FF4-4972-9357-531C4D41CC31}" dt="2023-03-16T18:41:49.009" v="464" actId="20577"/>
          <ac:spMkLst>
            <pc:docMk/>
            <pc:sldMk cId="1957259874" sldId="258"/>
            <ac:spMk id="8" creationId="{D13C2F43-A283-4FD4-9C0D-BFF93C50AC01}"/>
          </ac:spMkLst>
        </pc:spChg>
        <pc:spChg chg="mod">
          <ac:chgData name="PENGFEI GUAN" userId="c2ea884dc8d19059" providerId="LiveId" clId="{DF76E532-2FF4-4972-9357-531C4D41CC31}" dt="2023-03-16T18:42:35.707" v="473" actId="20577"/>
          <ac:spMkLst>
            <pc:docMk/>
            <pc:sldMk cId="1957259874" sldId="258"/>
            <ac:spMk id="10" creationId="{AE706D50-7D14-4DB8-BE17-5497AA1715EE}"/>
          </ac:spMkLst>
        </pc:spChg>
        <pc:picChg chg="add mod">
          <ac:chgData name="PENGFEI GUAN" userId="c2ea884dc8d19059" providerId="LiveId" clId="{DF76E532-2FF4-4972-9357-531C4D41CC31}" dt="2023-03-16T18:42:15.259" v="470" actId="1076"/>
          <ac:picMkLst>
            <pc:docMk/>
            <pc:sldMk cId="1957259874" sldId="258"/>
            <ac:picMk id="6" creationId="{1350E270-CA27-615B-2136-4451588E4A20}"/>
          </ac:picMkLst>
        </pc:picChg>
        <pc:picChg chg="add mod">
          <ac:chgData name="PENGFEI GUAN" userId="c2ea884dc8d19059" providerId="LiveId" clId="{DF76E532-2FF4-4972-9357-531C4D41CC31}" dt="2023-03-16T18:44:43.868" v="481" actId="14100"/>
          <ac:picMkLst>
            <pc:docMk/>
            <pc:sldMk cId="1957259874" sldId="258"/>
            <ac:picMk id="9" creationId="{855CD449-64CA-DF7B-6CBB-0214EBB21A1E}"/>
          </ac:picMkLst>
        </pc:picChg>
      </pc:sldChg>
      <pc:sldChg chg="modSp mod">
        <pc:chgData name="PENGFEI GUAN" userId="c2ea884dc8d19059" providerId="LiveId" clId="{DF76E532-2FF4-4972-9357-531C4D41CC31}" dt="2023-03-16T16:44:15.241" v="318" actId="20577"/>
        <pc:sldMkLst>
          <pc:docMk/>
          <pc:sldMk cId="3083623366" sldId="260"/>
        </pc:sldMkLst>
        <pc:spChg chg="mod">
          <ac:chgData name="PENGFEI GUAN" userId="c2ea884dc8d19059" providerId="LiveId" clId="{DF76E532-2FF4-4972-9357-531C4D41CC31}" dt="2023-03-16T16:44:15.241" v="318" actId="20577"/>
          <ac:spMkLst>
            <pc:docMk/>
            <pc:sldMk cId="3083623366" sldId="260"/>
            <ac:spMk id="3" creationId="{902FD5C4-FE5F-46D2-ABC9-49FA4BB8442F}"/>
          </ac:spMkLst>
        </pc:spChg>
        <pc:picChg chg="mod">
          <ac:chgData name="PENGFEI GUAN" userId="c2ea884dc8d19059" providerId="LiveId" clId="{DF76E532-2FF4-4972-9357-531C4D41CC31}" dt="2023-03-16T16:23:44.127" v="299" actId="1076"/>
          <ac:picMkLst>
            <pc:docMk/>
            <pc:sldMk cId="3083623366" sldId="260"/>
            <ac:picMk id="5" creationId="{65078B9B-93A7-4517-9E78-2F5C028F2238}"/>
          </ac:picMkLst>
        </pc:picChg>
      </pc:sldChg>
      <pc:sldChg chg="addSp modSp mod">
        <pc:chgData name="PENGFEI GUAN" userId="c2ea884dc8d19059" providerId="LiveId" clId="{DF76E532-2FF4-4972-9357-531C4D41CC31}" dt="2023-03-16T17:58:02.618" v="353" actId="20577"/>
        <pc:sldMkLst>
          <pc:docMk/>
          <pc:sldMk cId="710623681" sldId="261"/>
        </pc:sldMkLst>
        <pc:spChg chg="mod">
          <ac:chgData name="PENGFEI GUAN" userId="c2ea884dc8d19059" providerId="LiveId" clId="{DF76E532-2FF4-4972-9357-531C4D41CC31}" dt="2023-03-16T17:19:59.891" v="324" actId="5793"/>
          <ac:spMkLst>
            <pc:docMk/>
            <pc:sldMk cId="710623681" sldId="261"/>
            <ac:spMk id="5" creationId="{DC710A13-9821-054D-8648-FB592F1CDDDF}"/>
          </ac:spMkLst>
        </pc:spChg>
        <pc:spChg chg="add mod">
          <ac:chgData name="PENGFEI GUAN" userId="c2ea884dc8d19059" providerId="LiveId" clId="{DF76E532-2FF4-4972-9357-531C4D41CC31}" dt="2023-03-16T17:58:02.618" v="353" actId="20577"/>
          <ac:spMkLst>
            <pc:docMk/>
            <pc:sldMk cId="710623681" sldId="261"/>
            <ac:spMk id="6" creationId="{BD615D97-7C0D-0CE6-1698-5DF8F9A61D46}"/>
          </ac:spMkLst>
        </pc:spChg>
        <pc:picChg chg="mod">
          <ac:chgData name="PENGFEI GUAN" userId="c2ea884dc8d19059" providerId="LiveId" clId="{DF76E532-2FF4-4972-9357-531C4D41CC31}" dt="2023-03-16T17:21:50.309" v="334" actId="1076"/>
          <ac:picMkLst>
            <pc:docMk/>
            <pc:sldMk cId="710623681" sldId="261"/>
            <ac:picMk id="4" creationId="{EE158731-59BB-48A2-A901-D7C35E91BA10}"/>
          </ac:picMkLst>
        </pc:picChg>
      </pc:sldChg>
      <pc:sldChg chg="addSp delSp modSp mod">
        <pc:chgData name="PENGFEI GUAN" userId="c2ea884dc8d19059" providerId="LiveId" clId="{DF76E532-2FF4-4972-9357-531C4D41CC31}" dt="2023-03-16T18:02:18.071" v="457" actId="1076"/>
        <pc:sldMkLst>
          <pc:docMk/>
          <pc:sldMk cId="452859177" sldId="262"/>
        </pc:sldMkLst>
        <pc:spChg chg="add del mod">
          <ac:chgData name="PENGFEI GUAN" userId="c2ea884dc8d19059" providerId="LiveId" clId="{DF76E532-2FF4-4972-9357-531C4D41CC31}" dt="2023-03-16T18:02:10.297" v="456" actId="27636"/>
          <ac:spMkLst>
            <pc:docMk/>
            <pc:sldMk cId="452859177" sldId="262"/>
            <ac:spMk id="3" creationId="{902FD5C4-FE5F-46D2-ABC9-49FA4BB8442F}"/>
          </ac:spMkLst>
        </pc:spChg>
        <pc:picChg chg="mod">
          <ac:chgData name="PENGFEI GUAN" userId="c2ea884dc8d19059" providerId="LiveId" clId="{DF76E532-2FF4-4972-9357-531C4D41CC31}" dt="2023-03-16T18:02:18.071" v="457" actId="1076"/>
          <ac:picMkLst>
            <pc:docMk/>
            <pc:sldMk cId="452859177" sldId="262"/>
            <ac:picMk id="5" creationId="{33AE176B-DE78-4B75-AC9E-2A422E82D533}"/>
          </ac:picMkLst>
        </pc:picChg>
      </pc:sldChg>
      <pc:sldChg chg="addSp delSp modSp mod">
        <pc:chgData name="PENGFEI GUAN" userId="c2ea884dc8d19059" providerId="LiveId" clId="{DF76E532-2FF4-4972-9357-531C4D41CC31}" dt="2023-03-16T19:12:58.758" v="1401" actId="20577"/>
        <pc:sldMkLst>
          <pc:docMk/>
          <pc:sldMk cId="1464666480" sldId="263"/>
        </pc:sldMkLst>
        <pc:spChg chg="add del">
          <ac:chgData name="PENGFEI GUAN" userId="c2ea884dc8d19059" providerId="LiveId" clId="{DF76E532-2FF4-4972-9357-531C4D41CC31}" dt="2023-03-16T19:11:02.268" v="1310" actId="22"/>
          <ac:spMkLst>
            <pc:docMk/>
            <pc:sldMk cId="1464666480" sldId="263"/>
            <ac:spMk id="5" creationId="{CE30C205-9A9C-1498-42D7-7DB1698036F8}"/>
          </ac:spMkLst>
        </pc:spChg>
        <pc:spChg chg="add mod">
          <ac:chgData name="PENGFEI GUAN" userId="c2ea884dc8d19059" providerId="LiveId" clId="{DF76E532-2FF4-4972-9357-531C4D41CC31}" dt="2023-03-16T19:12:58.758" v="1401" actId="20577"/>
          <ac:spMkLst>
            <pc:docMk/>
            <pc:sldMk cId="1464666480" sldId="263"/>
            <ac:spMk id="6" creationId="{714E088F-8DA0-A15C-9049-59C0A1620319}"/>
          </ac:spMkLst>
        </pc:spChg>
      </pc:sldChg>
      <pc:sldChg chg="modSp mod">
        <pc:chgData name="PENGFEI GUAN" userId="c2ea884dc8d19059" providerId="LiveId" clId="{DF76E532-2FF4-4972-9357-531C4D41CC31}" dt="2023-03-16T18:54:31.043" v="902" actId="20577"/>
        <pc:sldMkLst>
          <pc:docMk/>
          <pc:sldMk cId="545569246" sldId="264"/>
        </pc:sldMkLst>
        <pc:spChg chg="mod">
          <ac:chgData name="PENGFEI GUAN" userId="c2ea884dc8d19059" providerId="LiveId" clId="{DF76E532-2FF4-4972-9357-531C4D41CC31}" dt="2023-03-16T18:51:33.957" v="760" actId="20577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PENGFEI GUAN" userId="c2ea884dc8d19059" providerId="LiveId" clId="{DF76E532-2FF4-4972-9357-531C4D41CC31}" dt="2023-03-16T18:54:31.043" v="902" actId="20577"/>
          <ac:spMkLst>
            <pc:docMk/>
            <pc:sldMk cId="545569246" sldId="264"/>
            <ac:spMk id="4" creationId="{ACA6A89D-097D-4968-A07A-39A5B4F78A62}"/>
          </ac:spMkLst>
        </pc:spChg>
      </pc:sldChg>
      <pc:sldChg chg="modSp mod">
        <pc:chgData name="PENGFEI GUAN" userId="c2ea884dc8d19059" providerId="LiveId" clId="{DF76E532-2FF4-4972-9357-531C4D41CC31}" dt="2023-03-16T15:01:02.794" v="79" actId="20577"/>
        <pc:sldMkLst>
          <pc:docMk/>
          <pc:sldMk cId="9691683" sldId="267"/>
        </pc:sldMkLst>
        <pc:spChg chg="mod">
          <ac:chgData name="PENGFEI GUAN" userId="c2ea884dc8d19059" providerId="LiveId" clId="{DF76E532-2FF4-4972-9357-531C4D41CC31}" dt="2023-03-16T15:01:02.794" v="79" actId="20577"/>
          <ac:spMkLst>
            <pc:docMk/>
            <pc:sldMk cId="9691683" sldId="267"/>
            <ac:spMk id="3" creationId="{902FD5C4-FE5F-46D2-ABC9-49FA4BB8442F}"/>
          </ac:spMkLst>
        </pc:spChg>
      </pc:sldChg>
      <pc:sldChg chg="addSp modSp mod">
        <pc:chgData name="PENGFEI GUAN" userId="c2ea884dc8d19059" providerId="LiveId" clId="{DF76E532-2FF4-4972-9357-531C4D41CC31}" dt="2023-03-16T15:08:20.474" v="135"/>
        <pc:sldMkLst>
          <pc:docMk/>
          <pc:sldMk cId="916853615" sldId="268"/>
        </pc:sldMkLst>
        <pc:spChg chg="mod">
          <ac:chgData name="PENGFEI GUAN" userId="c2ea884dc8d19059" providerId="LiveId" clId="{DF76E532-2FF4-4972-9357-531C4D41CC31}" dt="2023-03-16T15:08:12.376" v="131" actId="20577"/>
          <ac:spMkLst>
            <pc:docMk/>
            <pc:sldMk cId="916853615" sldId="268"/>
            <ac:spMk id="2" creationId="{2873BEC0-94F5-4226-A9E7-51B66045EF49}"/>
          </ac:spMkLst>
        </pc:spChg>
        <pc:spChg chg="mod">
          <ac:chgData name="PENGFEI GUAN" userId="c2ea884dc8d19059" providerId="LiveId" clId="{DF76E532-2FF4-4972-9357-531C4D41CC31}" dt="2023-03-16T15:08:20.474" v="135"/>
          <ac:spMkLst>
            <pc:docMk/>
            <pc:sldMk cId="916853615" sldId="268"/>
            <ac:spMk id="8" creationId="{EFCC0E64-0E5B-4BA1-BC72-30FA1DE96F29}"/>
          </ac:spMkLst>
        </pc:spChg>
        <pc:picChg chg="add mod">
          <ac:chgData name="PENGFEI GUAN" userId="c2ea884dc8d19059" providerId="LiveId" clId="{DF76E532-2FF4-4972-9357-531C4D41CC31}" dt="2023-03-16T15:03:27.763" v="87" actId="1076"/>
          <ac:picMkLst>
            <pc:docMk/>
            <pc:sldMk cId="916853615" sldId="268"/>
            <ac:picMk id="4" creationId="{924CB11D-3195-8495-8770-CD094EDE4B05}"/>
          </ac:picMkLst>
        </pc:picChg>
        <pc:picChg chg="add mod">
          <ac:chgData name="PENGFEI GUAN" userId="c2ea884dc8d19059" providerId="LiveId" clId="{DF76E532-2FF4-4972-9357-531C4D41CC31}" dt="2023-03-16T15:04:40.998" v="93" actId="14100"/>
          <ac:picMkLst>
            <pc:docMk/>
            <pc:sldMk cId="916853615" sldId="268"/>
            <ac:picMk id="6" creationId="{29086848-FDB9-65FC-BFF6-7DB4C3D0365F}"/>
          </ac:picMkLst>
        </pc:picChg>
      </pc:sldChg>
      <pc:sldChg chg="addSp modSp mod">
        <pc:chgData name="PENGFEI GUAN" userId="c2ea884dc8d19059" providerId="LiveId" clId="{DF76E532-2FF4-4972-9357-531C4D41CC31}" dt="2023-03-16T15:11:54.355" v="161" actId="14100"/>
        <pc:sldMkLst>
          <pc:docMk/>
          <pc:sldMk cId="3266127139" sldId="269"/>
        </pc:sldMkLst>
        <pc:spChg chg="mod">
          <ac:chgData name="PENGFEI GUAN" userId="c2ea884dc8d19059" providerId="LiveId" clId="{DF76E532-2FF4-4972-9357-531C4D41CC31}" dt="2023-03-16T15:09:01.330" v="140"/>
          <ac:spMkLst>
            <pc:docMk/>
            <pc:sldMk cId="3266127139" sldId="269"/>
            <ac:spMk id="8" creationId="{EFCC0E64-0E5B-4BA1-BC72-30FA1DE96F29}"/>
          </ac:spMkLst>
        </pc:spChg>
        <pc:picChg chg="add mod">
          <ac:chgData name="PENGFEI GUAN" userId="c2ea884dc8d19059" providerId="LiveId" clId="{DF76E532-2FF4-4972-9357-531C4D41CC31}" dt="2023-03-16T15:10:03.341" v="143" actId="14100"/>
          <ac:picMkLst>
            <pc:docMk/>
            <pc:sldMk cId="3266127139" sldId="269"/>
            <ac:picMk id="4" creationId="{D43507B6-062F-1D83-E9E5-258B66FD2422}"/>
          </ac:picMkLst>
        </pc:picChg>
        <pc:picChg chg="add mod">
          <ac:chgData name="PENGFEI GUAN" userId="c2ea884dc8d19059" providerId="LiveId" clId="{DF76E532-2FF4-4972-9357-531C4D41CC31}" dt="2023-03-16T15:11:54.355" v="161" actId="14100"/>
          <ac:picMkLst>
            <pc:docMk/>
            <pc:sldMk cId="3266127139" sldId="269"/>
            <ac:picMk id="6" creationId="{B67A672D-A310-79C3-B2DA-A152EA89ABDF}"/>
          </ac:picMkLst>
        </pc:picChg>
      </pc:sldChg>
      <pc:sldChg chg="addSp modSp mod">
        <pc:chgData name="PENGFEI GUAN" userId="c2ea884dc8d19059" providerId="LiveId" clId="{DF76E532-2FF4-4972-9357-531C4D41CC31}" dt="2023-03-16T15:16:34.407" v="182" actId="1076"/>
        <pc:sldMkLst>
          <pc:docMk/>
          <pc:sldMk cId="3517973280" sldId="270"/>
        </pc:sldMkLst>
        <pc:spChg chg="mod">
          <ac:chgData name="PENGFEI GUAN" userId="c2ea884dc8d19059" providerId="LiveId" clId="{DF76E532-2FF4-4972-9357-531C4D41CC31}" dt="2023-03-16T15:13:44.158" v="172" actId="14100"/>
          <ac:spMkLst>
            <pc:docMk/>
            <pc:sldMk cId="3517973280" sldId="270"/>
            <ac:spMk id="8" creationId="{EFCC0E64-0E5B-4BA1-BC72-30FA1DE96F29}"/>
          </ac:spMkLst>
        </pc:spChg>
        <pc:picChg chg="add mod">
          <ac:chgData name="PENGFEI GUAN" userId="c2ea884dc8d19059" providerId="LiveId" clId="{DF76E532-2FF4-4972-9357-531C4D41CC31}" dt="2023-03-16T15:15:11.042" v="177" actId="1076"/>
          <ac:picMkLst>
            <pc:docMk/>
            <pc:sldMk cId="3517973280" sldId="270"/>
            <ac:picMk id="4" creationId="{FB3202E2-B4CF-EEE8-5C2F-5CF8166AA0AA}"/>
          </ac:picMkLst>
        </pc:picChg>
        <pc:picChg chg="add mod">
          <ac:chgData name="PENGFEI GUAN" userId="c2ea884dc8d19059" providerId="LiveId" clId="{DF76E532-2FF4-4972-9357-531C4D41CC31}" dt="2023-03-16T15:16:34.407" v="182" actId="1076"/>
          <ac:picMkLst>
            <pc:docMk/>
            <pc:sldMk cId="3517973280" sldId="270"/>
            <ac:picMk id="6" creationId="{F01F1B09-B1D6-B962-C74E-A668D535EE3C}"/>
          </ac:picMkLst>
        </pc:picChg>
      </pc:sldChg>
      <pc:sldChg chg="modSp mod">
        <pc:chgData name="PENGFEI GUAN" userId="c2ea884dc8d19059" providerId="LiveId" clId="{DF76E532-2FF4-4972-9357-531C4D41CC31}" dt="2023-03-16T19:46:20.754" v="1503" actId="14100"/>
        <pc:sldMkLst>
          <pc:docMk/>
          <pc:sldMk cId="2161130591" sldId="272"/>
        </pc:sldMkLst>
        <pc:spChg chg="mod">
          <ac:chgData name="PENGFEI GUAN" userId="c2ea884dc8d19059" providerId="LiveId" clId="{DF76E532-2FF4-4972-9357-531C4D41CC31}" dt="2023-03-16T19:46:20.754" v="1503" actId="14100"/>
          <ac:spMkLst>
            <pc:docMk/>
            <pc:sldMk cId="2161130591" sldId="272"/>
            <ac:spMk id="5" creationId="{28684E62-A9F8-4E7A-AB01-78893062A1B4}"/>
          </ac:spMkLst>
        </pc:spChg>
      </pc:sldChg>
      <pc:sldChg chg="modSp mod">
        <pc:chgData name="PENGFEI GUAN" userId="c2ea884dc8d19059" providerId="LiveId" clId="{DF76E532-2FF4-4972-9357-531C4D41CC31}" dt="2023-03-16T20:01:08.692" v="2367" actId="20577"/>
        <pc:sldMkLst>
          <pc:docMk/>
          <pc:sldMk cId="647271476" sldId="273"/>
        </pc:sldMkLst>
        <pc:spChg chg="mod">
          <ac:chgData name="PENGFEI GUAN" userId="c2ea884dc8d19059" providerId="LiveId" clId="{DF76E532-2FF4-4972-9357-531C4D41CC31}" dt="2023-03-16T20:01:08.692" v="2367" actId="20577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PENGFEI GUAN" userId="c2ea884dc8d19059" providerId="LiveId" clId="{DF76E532-2FF4-4972-9357-531C4D41CC31}" dt="2023-03-16T20:01:08.692" v="2367" actId="20577"/>
          <ac:spMkLst>
            <pc:docMk/>
            <pc:sldMk cId="647271476" sldId="273"/>
            <ac:spMk id="4" creationId="{ACA6A89D-097D-4968-A07A-39A5B4F78A62}"/>
          </ac:spMkLst>
        </pc:spChg>
      </pc:sldChg>
      <pc:sldChg chg="modSp mod">
        <pc:chgData name="PENGFEI GUAN" userId="c2ea884dc8d19059" providerId="LiveId" clId="{DF76E532-2FF4-4972-9357-531C4D41CC31}" dt="2023-03-16T20:02:52.258" v="2474" actId="14100"/>
        <pc:sldMkLst>
          <pc:docMk/>
          <pc:sldMk cId="1630123617" sldId="274"/>
        </pc:sldMkLst>
        <pc:spChg chg="mod">
          <ac:chgData name="PENGFEI GUAN" userId="c2ea884dc8d19059" providerId="LiveId" clId="{DF76E532-2FF4-4972-9357-531C4D41CC31}" dt="2023-03-16T20:02:52.258" v="2474" actId="14100"/>
          <ac:spMkLst>
            <pc:docMk/>
            <pc:sldMk cId="1630123617" sldId="274"/>
            <ac:spMk id="5" creationId="{28684E62-A9F8-4E7A-AB01-78893062A1B4}"/>
          </ac:spMkLst>
        </pc:spChg>
        <pc:picChg chg="mod">
          <ac:chgData name="PENGFEI GUAN" userId="c2ea884dc8d19059" providerId="LiveId" clId="{DF76E532-2FF4-4972-9357-531C4D41CC31}" dt="2023-03-16T19:58:30.060" v="2204" actId="1076"/>
          <ac:picMkLst>
            <pc:docMk/>
            <pc:sldMk cId="1630123617" sldId="274"/>
            <ac:picMk id="6" creationId="{5E013141-2139-434F-83AB-CF1C80A7AC4A}"/>
          </ac:picMkLst>
        </pc:picChg>
      </pc:sldChg>
      <pc:sldChg chg="modSp mod">
        <pc:chgData name="PENGFEI GUAN" userId="c2ea884dc8d19059" providerId="LiveId" clId="{DF76E532-2FF4-4972-9357-531C4D41CC31}" dt="2023-03-16T19:42:20.061" v="1458" actId="20577"/>
        <pc:sldMkLst>
          <pc:docMk/>
          <pc:sldMk cId="3410008520" sldId="275"/>
        </pc:sldMkLst>
        <pc:spChg chg="mod">
          <ac:chgData name="PENGFEI GUAN" userId="c2ea884dc8d19059" providerId="LiveId" clId="{DF76E532-2FF4-4972-9357-531C4D41CC31}" dt="2023-03-16T19:42:20.061" v="1458" actId="20577"/>
          <ac:spMkLst>
            <pc:docMk/>
            <pc:sldMk cId="3410008520" sldId="275"/>
            <ac:spMk id="5" creationId="{28684E62-A9F8-4E7A-AB01-78893062A1B4}"/>
          </ac:spMkLst>
        </pc:spChg>
      </pc:sldChg>
      <pc:sldChg chg="addSp modSp mod">
        <pc:chgData name="PENGFEI GUAN" userId="c2ea884dc8d19059" providerId="LiveId" clId="{DF76E532-2FF4-4972-9357-531C4D41CC31}" dt="2023-03-16T19:41:38.198" v="1420" actId="1076"/>
        <pc:sldMkLst>
          <pc:docMk/>
          <pc:sldMk cId="3078551498" sldId="276"/>
        </pc:sldMkLst>
        <pc:spChg chg="mod">
          <ac:chgData name="PENGFEI GUAN" userId="c2ea884dc8d19059" providerId="LiveId" clId="{DF76E532-2FF4-4972-9357-531C4D41CC31}" dt="2023-03-16T19:38:53.981" v="1413" actId="14100"/>
          <ac:spMkLst>
            <pc:docMk/>
            <pc:sldMk cId="3078551498" sldId="276"/>
            <ac:spMk id="3" creationId="{902FD5C4-FE5F-46D2-ABC9-49FA4BB8442F}"/>
          </ac:spMkLst>
        </pc:spChg>
        <pc:graphicFrameChg chg="add mod">
          <ac:chgData name="PENGFEI GUAN" userId="c2ea884dc8d19059" providerId="LiveId" clId="{DF76E532-2FF4-4972-9357-531C4D41CC31}" dt="2023-03-16T19:41:38.198" v="1420" actId="1076"/>
          <ac:graphicFrameMkLst>
            <pc:docMk/>
            <pc:sldMk cId="3078551498" sldId="276"/>
            <ac:graphicFrameMk id="4" creationId="{D16D57A6-32C0-DEEA-D67D-363E47ED8AFF}"/>
          </ac:graphicFrameMkLst>
        </pc:graphicFrameChg>
      </pc:sldChg>
      <pc:sldChg chg="addSp modSp mod">
        <pc:chgData name="PENGFEI GUAN" userId="c2ea884dc8d19059" providerId="LiveId" clId="{DF76E532-2FF4-4972-9357-531C4D41CC31}" dt="2023-03-16T19:36:28.687" v="1411" actId="14100"/>
        <pc:sldMkLst>
          <pc:docMk/>
          <pc:sldMk cId="1817399028" sldId="277"/>
        </pc:sldMkLst>
        <pc:spChg chg="mod">
          <ac:chgData name="PENGFEI GUAN" userId="c2ea884dc8d19059" providerId="LiveId" clId="{DF76E532-2FF4-4972-9357-531C4D41CC31}" dt="2023-03-16T19:36:15.858" v="1406" actId="1076"/>
          <ac:spMkLst>
            <pc:docMk/>
            <pc:sldMk cId="1817399028" sldId="277"/>
            <ac:spMk id="3" creationId="{902FD5C4-FE5F-46D2-ABC9-49FA4BB8442F}"/>
          </ac:spMkLst>
        </pc:spChg>
        <pc:graphicFrameChg chg="add mod">
          <ac:chgData name="PENGFEI GUAN" userId="c2ea884dc8d19059" providerId="LiveId" clId="{DF76E532-2FF4-4972-9357-531C4D41CC31}" dt="2023-03-16T19:36:28.687" v="1411" actId="14100"/>
          <ac:graphicFrameMkLst>
            <pc:docMk/>
            <pc:sldMk cId="1817399028" sldId="277"/>
            <ac:graphicFrameMk id="4" creationId="{8AB30E80-7E36-CD9E-1DB1-273800DBB92A}"/>
          </ac:graphicFrameMkLst>
        </pc:graphicFrameChg>
      </pc:sldChg>
      <pc:sldChg chg="addSp delSp modSp mod">
        <pc:chgData name="PENGFEI GUAN" userId="c2ea884dc8d19059" providerId="LiveId" clId="{DF76E532-2FF4-4972-9357-531C4D41CC31}" dt="2023-03-16T19:00:31.900" v="928" actId="1076"/>
        <pc:sldMkLst>
          <pc:docMk/>
          <pc:sldMk cId="1074638838" sldId="278"/>
        </pc:sldMkLst>
        <pc:spChg chg="mod">
          <ac:chgData name="PENGFEI GUAN" userId="c2ea884dc8d19059" providerId="LiveId" clId="{DF76E532-2FF4-4972-9357-531C4D41CC31}" dt="2023-03-16T18:56:25.799" v="905" actId="20577"/>
          <ac:spMkLst>
            <pc:docMk/>
            <pc:sldMk cId="1074638838" sldId="278"/>
            <ac:spMk id="8" creationId="{D13C2F43-A283-4FD4-9C0D-BFF93C50AC01}"/>
          </ac:spMkLst>
        </pc:spChg>
        <pc:spChg chg="mod">
          <ac:chgData name="PENGFEI GUAN" userId="c2ea884dc8d19059" providerId="LiveId" clId="{DF76E532-2FF4-4972-9357-531C4D41CC31}" dt="2023-03-16T18:57:05.309" v="916" actId="20577"/>
          <ac:spMkLst>
            <pc:docMk/>
            <pc:sldMk cId="1074638838" sldId="278"/>
            <ac:spMk id="10" creationId="{AE706D50-7D14-4DB8-BE17-5497AA1715EE}"/>
          </ac:spMkLst>
        </pc:spChg>
        <pc:picChg chg="add del mod">
          <ac:chgData name="PENGFEI GUAN" userId="c2ea884dc8d19059" providerId="LiveId" clId="{DF76E532-2FF4-4972-9357-531C4D41CC31}" dt="2023-03-16T18:59:06.426" v="923" actId="478"/>
          <ac:picMkLst>
            <pc:docMk/>
            <pc:sldMk cId="1074638838" sldId="278"/>
            <ac:picMk id="6" creationId="{B3347EA7-BF25-28C5-7731-8879DD572398}"/>
          </ac:picMkLst>
        </pc:picChg>
        <pc:picChg chg="add mod">
          <ac:chgData name="PENGFEI GUAN" userId="c2ea884dc8d19059" providerId="LiveId" clId="{DF76E532-2FF4-4972-9357-531C4D41CC31}" dt="2023-03-16T18:58:58.925" v="922" actId="14100"/>
          <ac:picMkLst>
            <pc:docMk/>
            <pc:sldMk cId="1074638838" sldId="278"/>
            <ac:picMk id="9" creationId="{103EF650-5682-419C-C7CA-6BDA1BD9AA3A}"/>
          </ac:picMkLst>
        </pc:picChg>
        <pc:picChg chg="add mod">
          <ac:chgData name="PENGFEI GUAN" userId="c2ea884dc8d19059" providerId="LiveId" clId="{DF76E532-2FF4-4972-9357-531C4D41CC31}" dt="2023-03-16T19:00:31.900" v="928" actId="1076"/>
          <ac:picMkLst>
            <pc:docMk/>
            <pc:sldMk cId="1074638838" sldId="278"/>
            <ac:picMk id="12" creationId="{6A9E1A3D-F25B-BEA8-4AF7-D64496466407}"/>
          </ac:picMkLst>
        </pc:picChg>
      </pc:sldChg>
      <pc:sldChg chg="modSp mod">
        <pc:chgData name="PENGFEI GUAN" userId="c2ea884dc8d19059" providerId="LiveId" clId="{DF76E532-2FF4-4972-9357-531C4D41CC31}" dt="2023-03-16T21:03:03.479" v="2475" actId="20577"/>
        <pc:sldMkLst>
          <pc:docMk/>
          <pc:sldMk cId="2659604895" sldId="279"/>
        </pc:sldMkLst>
        <pc:spChg chg="mod">
          <ac:chgData name="PENGFEI GUAN" userId="c2ea884dc8d19059" providerId="LiveId" clId="{DF76E532-2FF4-4972-9357-531C4D41CC31}" dt="2023-03-16T19:07:57.101" v="1188" actId="20577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PENGFEI GUAN" userId="c2ea884dc8d19059" providerId="LiveId" clId="{DF76E532-2FF4-4972-9357-531C4D41CC31}" dt="2023-03-16T21:03:03.479" v="2475" actId="20577"/>
          <ac:spMkLst>
            <pc:docMk/>
            <pc:sldMk cId="2659604895" sldId="279"/>
            <ac:spMk id="4" creationId="{ACA6A89D-097D-4968-A07A-39A5B4F78A62}"/>
          </ac:spMkLst>
        </pc:spChg>
      </pc:sldChg>
    </pc:docChg>
  </pc:docChgLst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" y="235081"/>
            <a:ext cx="12024852" cy="13255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DASHBOARD TAB 1</a:t>
            </a:r>
            <a:r>
              <a:rPr lang="en-US" altLang="zh-CN" sz="3600" dirty="0"/>
              <a:t>(Current Technology Usage)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58" y="1307231"/>
            <a:ext cx="2249129" cy="2871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(Current Technology Usage):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4CB11D-3195-8495-8770-CD094EDE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87" y="1307230"/>
            <a:ext cx="8718755" cy="38482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086848-FDB9-65FC-BFF6-7DB4C3D03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187" y="5118099"/>
            <a:ext cx="8718755" cy="109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159209"/>
            <a:ext cx="12103509" cy="13255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DASHBOARD TAB 2 </a:t>
            </a:r>
            <a:r>
              <a:rPr lang="en-US" altLang="zh-CN" sz="3600" dirty="0"/>
              <a:t>(Future Technology Trend)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566"/>
            <a:ext cx="2180303" cy="33040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(Future Technology Trend):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3507B6-062F-1D83-E9E5-258B66FD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77" y="1383174"/>
            <a:ext cx="9104672" cy="40307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7A672D-A310-79C3-B2DA-A152EA89A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77" y="5286069"/>
            <a:ext cx="9104671" cy="150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 </a:t>
            </a:r>
            <a:r>
              <a:rPr lang="en-US" altLang="zh-CN" dirty="0"/>
              <a:t>(Demographics)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895"/>
            <a:ext cx="2563761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(Demographics):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3202E2-B4CF-EEE8-5C2F-5CF8166A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61" y="1326895"/>
            <a:ext cx="8691716" cy="4151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1F1B09-B1D6-B962-C74E-A668D535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961" y="5435323"/>
            <a:ext cx="8691716" cy="105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50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Helv</vt:lpstr>
      <vt:lpstr>IBM Plex Mono Text</vt:lpstr>
      <vt:lpstr>Arial</vt:lpstr>
      <vt:lpstr>Calibri</vt:lpstr>
      <vt:lpstr>IBM Plex Mono SemiBold</vt:lpstr>
      <vt:lpstr>SLIDE_TEMPLATE_skill_network</vt:lpstr>
      <vt:lpstr>DASHBOARD TAB 1(Current Technology Usage)</vt:lpstr>
      <vt:lpstr>DASHBOARD TAB 2 (Future Technology Trend)</vt:lpstr>
      <vt:lpstr>DASHBOARD TAB 3 (Demographics)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PENGFEI GUAN</cp:lastModifiedBy>
  <cp:revision>18</cp:revision>
  <dcterms:created xsi:type="dcterms:W3CDTF">2020-10-28T18:29:43Z</dcterms:created>
  <dcterms:modified xsi:type="dcterms:W3CDTF">2024-03-19T10:07:05Z</dcterms:modified>
</cp:coreProperties>
</file>