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6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彩色logo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170035" y="414020"/>
            <a:ext cx="2459355" cy="620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高阶组件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高阶组件是react中用于复用组件逻辑的一种高级技巧。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zh-CN" altLang="en-US"/>
              <a:t>如何用hook？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4955"/>
            <a:ext cx="10515600" cy="5051425"/>
          </a:xfrm>
        </p:spPr>
        <p:txBody>
          <a:bodyPr>
            <a:normAutofit lnSpcReduction="10000"/>
          </a:bodyPr>
          <a:p>
            <a:r>
              <a:rPr lang="en-US" altLang="zh-CN"/>
              <a:t>useState</a:t>
            </a:r>
            <a:endParaRPr lang="en-US" altLang="zh-CN"/>
          </a:p>
          <a:p>
            <a:r>
              <a:rPr lang="en-US" altLang="zh-CN"/>
              <a:t>useEffect</a:t>
            </a:r>
            <a:endParaRPr lang="en-US" altLang="zh-CN"/>
          </a:p>
          <a:p>
            <a:r>
              <a:rPr lang="en-US" altLang="zh-CN"/>
              <a:t>useReducer</a:t>
            </a:r>
            <a:endParaRPr lang="en-US" altLang="zh-CN"/>
          </a:p>
          <a:p>
            <a:r>
              <a:rPr lang="en-US" altLang="zh-CN"/>
              <a:t>useContext</a:t>
            </a:r>
            <a:endParaRPr lang="en-US" altLang="zh-CN"/>
          </a:p>
          <a:p>
            <a:r>
              <a:rPr lang="en-US" altLang="zh-CN"/>
              <a:t>useRef</a:t>
            </a:r>
            <a:endParaRPr lang="en-US" altLang="zh-CN"/>
          </a:p>
          <a:p>
            <a:r>
              <a:rPr lang="en-US" altLang="zh-CN"/>
              <a:t>useCallback</a:t>
            </a:r>
            <a:endParaRPr lang="en-US" altLang="zh-CN"/>
          </a:p>
          <a:p>
            <a:r>
              <a:rPr lang="en-US" altLang="zh-CN"/>
              <a:t>useMemo</a:t>
            </a:r>
            <a:endParaRPr lang="en-US" altLang="zh-CN"/>
          </a:p>
          <a:p>
            <a:r>
              <a:rPr lang="en-US" altLang="zh-CN"/>
              <a:t>自定义 Hook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useState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useState 最简单的用法是这样的：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2711450"/>
            <a:ext cx="8319135" cy="64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2515" y="3244850"/>
            <a:ext cx="44570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useState 就是一个函数；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2.每次更新其实都是触发了它的重执行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78000"/>
            <a:ext cx="8255000" cy="304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036320"/>
            <a:ext cx="6235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下面的代码就是其简单的实现：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5036185"/>
            <a:ext cx="8255000" cy="147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所有hooks都保存在一个全局数组变量中，每次更新时改变对应下标的数组内容就好，这就是为什么要保证hooks的执行顺序在更新前后一致，如果更新的时候出现条件判断，可能本该执行第二个的hooks因为条件判断更新了第三个，而原本第二个hook没有执行，而第三个的值也是错误的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useEffect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2500" y="2360930"/>
            <a:ext cx="107149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useEffect 充当了class中生命周期的作用，与useState的原理大致是一样的，多了一个依赖数组，如果依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赖数组总的每一项都和上次一样，就不需要更新，反之更新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3952875"/>
            <a:ext cx="53213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62810"/>
            <a:ext cx="8280400" cy="3581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62560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简单的实现：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0" y="407670"/>
            <a:ext cx="3889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下面用图简单讲解下过程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11969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1.初始化及初次渲染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2455" y="140970"/>
            <a:ext cx="4354195" cy="6636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2910" y="530225"/>
            <a:ext cx="83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执行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898525"/>
            <a:ext cx="783653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0" y="7683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ReRender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0" y="215900"/>
            <a:ext cx="5200015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835" y="746125"/>
            <a:ext cx="10530840" cy="1325880"/>
          </a:xfrm>
        </p:spPr>
        <p:txBody>
          <a:bodyPr/>
          <a:p>
            <a:r>
              <a:rPr lang="zh-CN" altLang="en-US"/>
              <a:t>异步组件</a:t>
            </a:r>
            <a:r>
              <a:rPr lang="en-US" altLang="zh-CN"/>
              <a:t>/Suspense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075" y="3190875"/>
            <a:ext cx="10515600" cy="1574165"/>
          </a:xfrm>
        </p:spPr>
        <p:txBody>
          <a:bodyPr/>
          <a:p>
            <a:pPr marL="0" indent="0">
              <a:buNone/>
            </a:pPr>
            <a:r>
              <a:rPr lang="zh-CN" altLang="en-US"/>
              <a:t>解决问题：优化性能、延迟加载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解决加载问题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/>
              <a:t>code splitting</a:t>
            </a:r>
            <a:endParaRPr lang="en-US" altLang="zh-CN"/>
          </a:p>
          <a:p>
            <a:r>
              <a:rPr lang="en-US" altLang="zh-CN"/>
              <a:t>import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import('./app.js).then()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一、什么是高阶组件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685" y="2895600"/>
            <a:ext cx="9320530" cy="718185"/>
          </a:xfrm>
        </p:spPr>
        <p:txBody>
          <a:bodyPr/>
          <a:p>
            <a:r>
              <a:rPr lang="zh-CN" altLang="en-US"/>
              <a:t>高阶组件是参数为组件，返回值为新组件的函数。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986915"/>
            <a:ext cx="9307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hoc自身不是react api的一部分，他是一种基于react的组合特性而形成的设计模式。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二、为什么使用高阶组件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代码复用，逻辑抽象</a:t>
            </a:r>
            <a:endParaRPr lang="zh-CN" altLang="en-US"/>
          </a:p>
          <a:p>
            <a:r>
              <a:rPr lang="zh-CN" altLang="en-US"/>
              <a:t>渲染劫持  </a:t>
            </a:r>
            <a:endParaRPr lang="zh-CN" altLang="en-US"/>
          </a:p>
          <a:p>
            <a:r>
              <a:rPr lang="zh-CN" altLang="en-US"/>
              <a:t>state的抽象和更改</a:t>
            </a:r>
            <a:endParaRPr lang="zh-CN" altLang="en-US"/>
          </a:p>
          <a:p>
            <a:r>
              <a:rPr lang="zh-CN" altLang="en-US"/>
              <a:t>props更改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三、实现高阶组件的方法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属性代理（props proxy）。</a:t>
            </a:r>
            <a:endParaRPr lang="zh-CN" altLang="en-US"/>
          </a:p>
          <a:p>
            <a:r>
              <a:rPr lang="zh-CN" altLang="en-US"/>
              <a:t>反向代理（inheritance inversion）。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属性代理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可以控制props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通过ref使用引用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抽象state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反向继承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渲染劫持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控制 state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组件命名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470025"/>
            <a:ext cx="10515600" cy="9607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r>
              <a:rPr lang="zh-CN" altLang="en-US"/>
              <a:t>HOC 创建的容器组件会与任何其他组件一样，为了方便调试，请选择一个显示名称，以表明它是 HOC 的产物。</a:t>
            </a:r>
            <a:endParaRPr lang="zh-CN" altLang="en-US"/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935" y="2686685"/>
            <a:ext cx="105530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最常见的方式是用 HOC 包住被包装组件的显示名称。比如高阶组件名为 withSubscription，并且被包装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组件的显示名称为 CommentList，显示名称应为 WithSubscription(CommentList)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4279900"/>
            <a:ext cx="8789035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Hooks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92200" y="3332480"/>
            <a:ext cx="100076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Hook 是 React 16.8 的新增特性。React Hook 从具象上来说就为函数组件（纯函数）提供副作用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能力的 React API，从抽象意义上来说是确定状态源的解决方案。其实就是可以让你在不编写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class的情况下使用state以及其他的React特性。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一、为什么使用</a:t>
            </a:r>
            <a:r>
              <a:rPr lang="en-US" altLang="zh-CN"/>
              <a:t>hook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避免地狱式嵌套，可读性提高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比class更容易理解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使函数组件存在状态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解决HOC和Render Props的缺点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演示</Application>
  <PresentationFormat>宽屏</PresentationFormat>
  <Paragraphs>123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高阶组件</vt:lpstr>
      <vt:lpstr>一、什么是高阶组件</vt:lpstr>
      <vt:lpstr>二、为什么使用高阶组件</vt:lpstr>
      <vt:lpstr>三、实现高阶组件的方法</vt:lpstr>
      <vt:lpstr>属性代理</vt:lpstr>
      <vt:lpstr>反向继承</vt:lpstr>
      <vt:lpstr>组件命名</vt:lpstr>
      <vt:lpstr>Hooks </vt:lpstr>
      <vt:lpstr>一、为什么使用hook？</vt:lpstr>
      <vt:lpstr>二、如何用hook？</vt:lpstr>
      <vt:lpstr>useState</vt:lpstr>
      <vt:lpstr>PowerPoint 演示文稿</vt:lpstr>
      <vt:lpstr>useEffect</vt:lpstr>
      <vt:lpstr>PowerPoint 演示文稿</vt:lpstr>
      <vt:lpstr>PowerPoint 演示文稿</vt:lpstr>
      <vt:lpstr>PowerPoint 演示文稿</vt:lpstr>
      <vt:lpstr>PowerPoint 演示文稿</vt:lpstr>
      <vt:lpstr>异步组件/Suspense</vt:lpstr>
      <vt:lpstr>解决加载问题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sara</dc:creator>
  <cp:lastModifiedBy>部部@爪哇</cp:lastModifiedBy>
  <cp:revision>20</cp:revision>
  <dcterms:created xsi:type="dcterms:W3CDTF">2021-01-15T08:19:00Z</dcterms:created>
  <dcterms:modified xsi:type="dcterms:W3CDTF">2021-01-23T04:39:05Z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