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258" r:id="rId4"/>
    <p:sldId id="256" r:id="rId6"/>
    <p:sldId id="259" r:id="rId7"/>
    <p:sldId id="2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F21"/>
    <a:srgbClr val="623211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5322" autoAdjust="0"/>
  </p:normalViewPr>
  <p:slideViewPr>
    <p:cSldViewPr snapToGrid="0" showGuides="1">
      <p:cViewPr>
        <p:scale>
          <a:sx n="66" d="100"/>
          <a:sy n="66" d="100"/>
        </p:scale>
        <p:origin x="-2124" y="-1026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6BFA2-27F0-44FA-BA90-E46B915CD9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6EFA4-4D92-426F-AE53-6B29D4EB1B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0CB959-3F8B-4280-A93D-18E6E9FD2942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05DCF-1577-42CE-B254-4FF01F8E256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sz="240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54446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行</a:t>
            </a:r>
            <a:r>
              <a:rPr lang="zh-CN" altLang="en-US" sz="100" dirty="0" smtClean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业</a:t>
            </a:r>
            <a:r>
              <a:rPr lang="en-US" altLang="zh-CN" sz="100" dirty="0" smtClean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 smtClean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reeform 25"/>
          <p:cNvSpPr/>
          <p:nvPr/>
        </p:nvSpPr>
        <p:spPr bwMode="auto">
          <a:xfrm>
            <a:off x="6714731" y="1340519"/>
            <a:ext cx="1375210" cy="1408672"/>
          </a:xfrm>
          <a:custGeom>
            <a:avLst/>
            <a:gdLst>
              <a:gd name="T0" fmla="*/ 286 w 294"/>
              <a:gd name="T1" fmla="*/ 107 h 301"/>
              <a:gd name="T2" fmla="*/ 277 w 294"/>
              <a:gd name="T3" fmla="*/ 95 h 301"/>
              <a:gd name="T4" fmla="*/ 283 w 294"/>
              <a:gd name="T5" fmla="*/ 75 h 301"/>
              <a:gd name="T6" fmla="*/ 264 w 294"/>
              <a:gd name="T7" fmla="*/ 53 h 301"/>
              <a:gd name="T8" fmla="*/ 243 w 294"/>
              <a:gd name="T9" fmla="*/ 27 h 301"/>
              <a:gd name="T10" fmla="*/ 230 w 294"/>
              <a:gd name="T11" fmla="*/ 25 h 301"/>
              <a:gd name="T12" fmla="*/ 218 w 294"/>
              <a:gd name="T13" fmla="*/ 13 h 301"/>
              <a:gd name="T14" fmla="*/ 198 w 294"/>
              <a:gd name="T15" fmla="*/ 17 h 301"/>
              <a:gd name="T16" fmla="*/ 193 w 294"/>
              <a:gd name="T17" fmla="*/ 11 h 301"/>
              <a:gd name="T18" fmla="*/ 172 w 294"/>
              <a:gd name="T19" fmla="*/ 21 h 301"/>
              <a:gd name="T20" fmla="*/ 161 w 294"/>
              <a:gd name="T21" fmla="*/ 10 h 301"/>
              <a:gd name="T22" fmla="*/ 143 w 294"/>
              <a:gd name="T23" fmla="*/ 24 h 301"/>
              <a:gd name="T24" fmla="*/ 149 w 294"/>
              <a:gd name="T25" fmla="*/ 33 h 301"/>
              <a:gd name="T26" fmla="*/ 129 w 294"/>
              <a:gd name="T27" fmla="*/ 14 h 301"/>
              <a:gd name="T28" fmla="*/ 110 w 294"/>
              <a:gd name="T29" fmla="*/ 27 h 301"/>
              <a:gd name="T30" fmla="*/ 103 w 294"/>
              <a:gd name="T31" fmla="*/ 19 h 301"/>
              <a:gd name="T32" fmla="*/ 84 w 294"/>
              <a:gd name="T33" fmla="*/ 34 h 301"/>
              <a:gd name="T34" fmla="*/ 100 w 294"/>
              <a:gd name="T35" fmla="*/ 59 h 301"/>
              <a:gd name="T36" fmla="*/ 77 w 294"/>
              <a:gd name="T37" fmla="*/ 42 h 301"/>
              <a:gd name="T38" fmla="*/ 61 w 294"/>
              <a:gd name="T39" fmla="*/ 58 h 301"/>
              <a:gd name="T40" fmla="*/ 63 w 294"/>
              <a:gd name="T41" fmla="*/ 61 h 301"/>
              <a:gd name="T42" fmla="*/ 61 w 294"/>
              <a:gd name="T43" fmla="*/ 59 h 301"/>
              <a:gd name="T44" fmla="*/ 42 w 294"/>
              <a:gd name="T45" fmla="*/ 73 h 301"/>
              <a:gd name="T46" fmla="*/ 50 w 294"/>
              <a:gd name="T47" fmla="*/ 87 h 301"/>
              <a:gd name="T48" fmla="*/ 33 w 294"/>
              <a:gd name="T49" fmla="*/ 71 h 301"/>
              <a:gd name="T50" fmla="*/ 14 w 294"/>
              <a:gd name="T51" fmla="*/ 85 h 301"/>
              <a:gd name="T52" fmla="*/ 21 w 294"/>
              <a:gd name="T53" fmla="*/ 98 h 301"/>
              <a:gd name="T54" fmla="*/ 7 w 294"/>
              <a:gd name="T55" fmla="*/ 115 h 301"/>
              <a:gd name="T56" fmla="*/ 15 w 294"/>
              <a:gd name="T57" fmla="*/ 132 h 301"/>
              <a:gd name="T58" fmla="*/ 4 w 294"/>
              <a:gd name="T59" fmla="*/ 150 h 301"/>
              <a:gd name="T60" fmla="*/ 20 w 294"/>
              <a:gd name="T61" fmla="*/ 183 h 301"/>
              <a:gd name="T62" fmla="*/ 15 w 294"/>
              <a:gd name="T63" fmla="*/ 199 h 301"/>
              <a:gd name="T64" fmla="*/ 68 w 294"/>
              <a:gd name="T65" fmla="*/ 277 h 301"/>
              <a:gd name="T66" fmla="*/ 80 w 294"/>
              <a:gd name="T67" fmla="*/ 276 h 301"/>
              <a:gd name="T68" fmla="*/ 84 w 294"/>
              <a:gd name="T69" fmla="*/ 281 h 301"/>
              <a:gd name="T70" fmla="*/ 104 w 294"/>
              <a:gd name="T71" fmla="*/ 271 h 301"/>
              <a:gd name="T72" fmla="*/ 119 w 294"/>
              <a:gd name="T73" fmla="*/ 288 h 301"/>
              <a:gd name="T74" fmla="*/ 136 w 294"/>
              <a:gd name="T75" fmla="*/ 272 h 301"/>
              <a:gd name="T76" fmla="*/ 95 w 294"/>
              <a:gd name="T77" fmla="*/ 216 h 301"/>
              <a:gd name="T78" fmla="*/ 120 w 294"/>
              <a:gd name="T79" fmla="*/ 249 h 301"/>
              <a:gd name="T80" fmla="*/ 152 w 294"/>
              <a:gd name="T81" fmla="*/ 290 h 301"/>
              <a:gd name="T82" fmla="*/ 171 w 294"/>
              <a:gd name="T83" fmla="*/ 276 h 301"/>
              <a:gd name="T84" fmla="*/ 139 w 294"/>
              <a:gd name="T85" fmla="*/ 234 h 301"/>
              <a:gd name="T86" fmla="*/ 114 w 294"/>
              <a:gd name="T87" fmla="*/ 200 h 301"/>
              <a:gd name="T88" fmla="*/ 180 w 294"/>
              <a:gd name="T89" fmla="*/ 284 h 301"/>
              <a:gd name="T90" fmla="*/ 196 w 294"/>
              <a:gd name="T91" fmla="*/ 267 h 301"/>
              <a:gd name="T92" fmla="*/ 117 w 294"/>
              <a:gd name="T93" fmla="*/ 154 h 301"/>
              <a:gd name="T94" fmla="*/ 217 w 294"/>
              <a:gd name="T95" fmla="*/ 276 h 301"/>
              <a:gd name="T96" fmla="*/ 236 w 294"/>
              <a:gd name="T97" fmla="*/ 262 h 301"/>
              <a:gd name="T98" fmla="*/ 149 w 294"/>
              <a:gd name="T99" fmla="*/ 141 h 301"/>
              <a:gd name="T100" fmla="*/ 231 w 294"/>
              <a:gd name="T101" fmla="*/ 242 h 301"/>
              <a:gd name="T102" fmla="*/ 248 w 294"/>
              <a:gd name="T103" fmla="*/ 226 h 301"/>
              <a:gd name="T104" fmla="*/ 227 w 294"/>
              <a:gd name="T105" fmla="*/ 200 h 301"/>
              <a:gd name="T106" fmla="*/ 238 w 294"/>
              <a:gd name="T107" fmla="*/ 212 h 301"/>
              <a:gd name="T108" fmla="*/ 257 w 294"/>
              <a:gd name="T109" fmla="*/ 198 h 301"/>
              <a:gd name="T110" fmla="*/ 232 w 294"/>
              <a:gd name="T111" fmla="*/ 161 h 301"/>
              <a:gd name="T112" fmla="*/ 261 w 294"/>
              <a:gd name="T113" fmla="*/ 197 h 301"/>
              <a:gd name="T114" fmla="*/ 281 w 294"/>
              <a:gd name="T115" fmla="*/ 185 h 301"/>
              <a:gd name="T116" fmla="*/ 244 w 294"/>
              <a:gd name="T117" fmla="*/ 134 h 301"/>
              <a:gd name="T118" fmla="*/ 263 w 294"/>
              <a:gd name="T119" fmla="*/ 154 h 301"/>
              <a:gd name="T120" fmla="*/ 281 w 294"/>
              <a:gd name="T121" fmla="*/ 140 h 301"/>
              <a:gd name="T122" fmla="*/ 270 w 294"/>
              <a:gd name="T123" fmla="*/ 124 h 301"/>
              <a:gd name="T124" fmla="*/ 286 w 294"/>
              <a:gd name="T125" fmla="*/ 10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4" h="301">
                <a:moveTo>
                  <a:pt x="286" y="107"/>
                </a:moveTo>
                <a:cubicBezTo>
                  <a:pt x="277" y="95"/>
                  <a:pt x="277" y="95"/>
                  <a:pt x="277" y="95"/>
                </a:cubicBezTo>
                <a:cubicBezTo>
                  <a:pt x="285" y="93"/>
                  <a:pt x="290" y="83"/>
                  <a:pt x="283" y="75"/>
                </a:cubicBezTo>
                <a:cubicBezTo>
                  <a:pt x="277" y="67"/>
                  <a:pt x="271" y="60"/>
                  <a:pt x="264" y="53"/>
                </a:cubicBezTo>
                <a:cubicBezTo>
                  <a:pt x="258" y="43"/>
                  <a:pt x="251" y="35"/>
                  <a:pt x="243" y="27"/>
                </a:cubicBezTo>
                <a:cubicBezTo>
                  <a:pt x="239" y="23"/>
                  <a:pt x="234" y="23"/>
                  <a:pt x="230" y="25"/>
                </a:cubicBezTo>
                <a:cubicBezTo>
                  <a:pt x="226" y="21"/>
                  <a:pt x="222" y="17"/>
                  <a:pt x="218" y="13"/>
                </a:cubicBezTo>
                <a:cubicBezTo>
                  <a:pt x="212" y="7"/>
                  <a:pt x="201" y="11"/>
                  <a:pt x="198" y="17"/>
                </a:cubicBezTo>
                <a:cubicBezTo>
                  <a:pt x="196" y="15"/>
                  <a:pt x="195" y="13"/>
                  <a:pt x="193" y="11"/>
                </a:cubicBezTo>
                <a:cubicBezTo>
                  <a:pt x="185" y="3"/>
                  <a:pt x="171" y="11"/>
                  <a:pt x="172" y="21"/>
                </a:cubicBezTo>
                <a:cubicBezTo>
                  <a:pt x="169" y="17"/>
                  <a:pt x="165" y="13"/>
                  <a:pt x="161" y="10"/>
                </a:cubicBezTo>
                <a:cubicBezTo>
                  <a:pt x="152" y="0"/>
                  <a:pt x="136" y="12"/>
                  <a:pt x="143" y="24"/>
                </a:cubicBezTo>
                <a:cubicBezTo>
                  <a:pt x="145" y="27"/>
                  <a:pt x="147" y="30"/>
                  <a:pt x="149" y="33"/>
                </a:cubicBezTo>
                <a:cubicBezTo>
                  <a:pt x="142" y="27"/>
                  <a:pt x="135" y="20"/>
                  <a:pt x="129" y="14"/>
                </a:cubicBezTo>
                <a:cubicBezTo>
                  <a:pt x="120" y="5"/>
                  <a:pt x="103" y="16"/>
                  <a:pt x="110" y="27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94" y="9"/>
                  <a:pt x="77" y="22"/>
                  <a:pt x="84" y="34"/>
                </a:cubicBezTo>
                <a:cubicBezTo>
                  <a:pt x="89" y="42"/>
                  <a:pt x="94" y="51"/>
                  <a:pt x="100" y="59"/>
                </a:cubicBezTo>
                <a:cubicBezTo>
                  <a:pt x="93" y="53"/>
                  <a:pt x="85" y="47"/>
                  <a:pt x="77" y="42"/>
                </a:cubicBezTo>
                <a:cubicBezTo>
                  <a:pt x="68" y="35"/>
                  <a:pt x="54" y="49"/>
                  <a:pt x="61" y="58"/>
                </a:cubicBezTo>
                <a:cubicBezTo>
                  <a:pt x="62" y="59"/>
                  <a:pt x="62" y="60"/>
                  <a:pt x="63" y="61"/>
                </a:cubicBezTo>
                <a:cubicBezTo>
                  <a:pt x="62" y="60"/>
                  <a:pt x="62" y="59"/>
                  <a:pt x="61" y="59"/>
                </a:cubicBezTo>
                <a:cubicBezTo>
                  <a:pt x="51" y="49"/>
                  <a:pt x="36" y="61"/>
                  <a:pt x="42" y="73"/>
                </a:cubicBezTo>
                <a:cubicBezTo>
                  <a:pt x="45" y="78"/>
                  <a:pt x="47" y="82"/>
                  <a:pt x="50" y="87"/>
                </a:cubicBezTo>
                <a:cubicBezTo>
                  <a:pt x="44" y="81"/>
                  <a:pt x="39" y="76"/>
                  <a:pt x="33" y="71"/>
                </a:cubicBezTo>
                <a:cubicBezTo>
                  <a:pt x="23" y="62"/>
                  <a:pt x="7" y="73"/>
                  <a:pt x="14" y="85"/>
                </a:cubicBezTo>
                <a:cubicBezTo>
                  <a:pt x="16" y="90"/>
                  <a:pt x="19" y="94"/>
                  <a:pt x="21" y="98"/>
                </a:cubicBezTo>
                <a:cubicBezTo>
                  <a:pt x="12" y="94"/>
                  <a:pt x="1" y="105"/>
                  <a:pt x="7" y="115"/>
                </a:cubicBezTo>
                <a:cubicBezTo>
                  <a:pt x="9" y="121"/>
                  <a:pt x="12" y="126"/>
                  <a:pt x="15" y="132"/>
                </a:cubicBezTo>
                <a:cubicBezTo>
                  <a:pt x="7" y="131"/>
                  <a:pt x="0" y="141"/>
                  <a:pt x="4" y="150"/>
                </a:cubicBezTo>
                <a:cubicBezTo>
                  <a:pt x="9" y="161"/>
                  <a:pt x="14" y="172"/>
                  <a:pt x="20" y="183"/>
                </a:cubicBezTo>
                <a:cubicBezTo>
                  <a:pt x="16" y="186"/>
                  <a:pt x="13" y="193"/>
                  <a:pt x="15" y="199"/>
                </a:cubicBezTo>
                <a:cubicBezTo>
                  <a:pt x="29" y="227"/>
                  <a:pt x="48" y="253"/>
                  <a:pt x="68" y="277"/>
                </a:cubicBezTo>
                <a:cubicBezTo>
                  <a:pt x="72" y="280"/>
                  <a:pt x="77" y="279"/>
                  <a:pt x="80" y="276"/>
                </a:cubicBezTo>
                <a:cubicBezTo>
                  <a:pt x="81" y="278"/>
                  <a:pt x="83" y="279"/>
                  <a:pt x="84" y="281"/>
                </a:cubicBezTo>
                <a:cubicBezTo>
                  <a:pt x="91" y="290"/>
                  <a:pt x="106" y="281"/>
                  <a:pt x="104" y="271"/>
                </a:cubicBezTo>
                <a:cubicBezTo>
                  <a:pt x="109" y="277"/>
                  <a:pt x="114" y="283"/>
                  <a:pt x="119" y="288"/>
                </a:cubicBezTo>
                <a:cubicBezTo>
                  <a:pt x="129" y="300"/>
                  <a:pt x="145" y="283"/>
                  <a:pt x="136" y="272"/>
                </a:cubicBezTo>
                <a:cubicBezTo>
                  <a:pt x="121" y="254"/>
                  <a:pt x="108" y="235"/>
                  <a:pt x="95" y="216"/>
                </a:cubicBezTo>
                <a:cubicBezTo>
                  <a:pt x="103" y="227"/>
                  <a:pt x="112" y="238"/>
                  <a:pt x="120" y="249"/>
                </a:cubicBezTo>
                <a:cubicBezTo>
                  <a:pt x="131" y="263"/>
                  <a:pt x="142" y="277"/>
                  <a:pt x="152" y="290"/>
                </a:cubicBezTo>
                <a:cubicBezTo>
                  <a:pt x="161" y="301"/>
                  <a:pt x="179" y="287"/>
                  <a:pt x="171" y="276"/>
                </a:cubicBezTo>
                <a:cubicBezTo>
                  <a:pt x="160" y="262"/>
                  <a:pt x="150" y="248"/>
                  <a:pt x="139" y="234"/>
                </a:cubicBezTo>
                <a:cubicBezTo>
                  <a:pt x="131" y="223"/>
                  <a:pt x="122" y="211"/>
                  <a:pt x="114" y="200"/>
                </a:cubicBezTo>
                <a:cubicBezTo>
                  <a:pt x="136" y="228"/>
                  <a:pt x="158" y="256"/>
                  <a:pt x="180" y="284"/>
                </a:cubicBezTo>
                <a:cubicBezTo>
                  <a:pt x="189" y="296"/>
                  <a:pt x="206" y="279"/>
                  <a:pt x="196" y="267"/>
                </a:cubicBezTo>
                <a:cubicBezTo>
                  <a:pt x="168" y="231"/>
                  <a:pt x="142" y="193"/>
                  <a:pt x="117" y="154"/>
                </a:cubicBezTo>
                <a:cubicBezTo>
                  <a:pt x="151" y="194"/>
                  <a:pt x="184" y="235"/>
                  <a:pt x="217" y="276"/>
                </a:cubicBezTo>
                <a:cubicBezTo>
                  <a:pt x="225" y="287"/>
                  <a:pt x="243" y="273"/>
                  <a:pt x="236" y="262"/>
                </a:cubicBezTo>
                <a:cubicBezTo>
                  <a:pt x="207" y="222"/>
                  <a:pt x="178" y="181"/>
                  <a:pt x="149" y="141"/>
                </a:cubicBezTo>
                <a:cubicBezTo>
                  <a:pt x="178" y="174"/>
                  <a:pt x="204" y="210"/>
                  <a:pt x="231" y="242"/>
                </a:cubicBezTo>
                <a:cubicBezTo>
                  <a:pt x="241" y="254"/>
                  <a:pt x="257" y="237"/>
                  <a:pt x="248" y="226"/>
                </a:cubicBezTo>
                <a:cubicBezTo>
                  <a:pt x="241" y="217"/>
                  <a:pt x="234" y="208"/>
                  <a:pt x="227" y="200"/>
                </a:cubicBezTo>
                <a:cubicBezTo>
                  <a:pt x="231" y="204"/>
                  <a:pt x="235" y="208"/>
                  <a:pt x="238" y="212"/>
                </a:cubicBezTo>
                <a:cubicBezTo>
                  <a:pt x="247" y="222"/>
                  <a:pt x="264" y="209"/>
                  <a:pt x="257" y="198"/>
                </a:cubicBezTo>
                <a:cubicBezTo>
                  <a:pt x="249" y="185"/>
                  <a:pt x="240" y="173"/>
                  <a:pt x="232" y="161"/>
                </a:cubicBezTo>
                <a:cubicBezTo>
                  <a:pt x="242" y="172"/>
                  <a:pt x="251" y="184"/>
                  <a:pt x="261" y="197"/>
                </a:cubicBezTo>
                <a:cubicBezTo>
                  <a:pt x="270" y="209"/>
                  <a:pt x="291" y="197"/>
                  <a:pt x="281" y="185"/>
                </a:cubicBezTo>
                <a:cubicBezTo>
                  <a:pt x="268" y="168"/>
                  <a:pt x="256" y="151"/>
                  <a:pt x="244" y="134"/>
                </a:cubicBezTo>
                <a:cubicBezTo>
                  <a:pt x="250" y="141"/>
                  <a:pt x="256" y="147"/>
                  <a:pt x="263" y="154"/>
                </a:cubicBezTo>
                <a:cubicBezTo>
                  <a:pt x="272" y="164"/>
                  <a:pt x="289" y="151"/>
                  <a:pt x="281" y="140"/>
                </a:cubicBezTo>
                <a:cubicBezTo>
                  <a:pt x="270" y="124"/>
                  <a:pt x="270" y="124"/>
                  <a:pt x="270" y="124"/>
                </a:cubicBezTo>
                <a:cubicBezTo>
                  <a:pt x="280" y="128"/>
                  <a:pt x="294" y="118"/>
                  <a:pt x="286" y="107"/>
                </a:cubicBezTo>
                <a:close/>
              </a:path>
            </a:pathLst>
          </a:custGeom>
          <a:solidFill>
            <a:srgbClr val="FACD0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2" name="Freeform 25"/>
          <p:cNvSpPr/>
          <p:nvPr/>
        </p:nvSpPr>
        <p:spPr bwMode="auto">
          <a:xfrm>
            <a:off x="5251374" y="1279855"/>
            <a:ext cx="1375210" cy="1408672"/>
          </a:xfrm>
          <a:custGeom>
            <a:avLst/>
            <a:gdLst>
              <a:gd name="T0" fmla="*/ 286 w 294"/>
              <a:gd name="T1" fmla="*/ 107 h 301"/>
              <a:gd name="T2" fmla="*/ 277 w 294"/>
              <a:gd name="T3" fmla="*/ 95 h 301"/>
              <a:gd name="T4" fmla="*/ 283 w 294"/>
              <a:gd name="T5" fmla="*/ 75 h 301"/>
              <a:gd name="T6" fmla="*/ 264 w 294"/>
              <a:gd name="T7" fmla="*/ 53 h 301"/>
              <a:gd name="T8" fmla="*/ 243 w 294"/>
              <a:gd name="T9" fmla="*/ 27 h 301"/>
              <a:gd name="T10" fmla="*/ 230 w 294"/>
              <a:gd name="T11" fmla="*/ 25 h 301"/>
              <a:gd name="T12" fmla="*/ 218 w 294"/>
              <a:gd name="T13" fmla="*/ 13 h 301"/>
              <a:gd name="T14" fmla="*/ 198 w 294"/>
              <a:gd name="T15" fmla="*/ 17 h 301"/>
              <a:gd name="T16" fmla="*/ 193 w 294"/>
              <a:gd name="T17" fmla="*/ 11 h 301"/>
              <a:gd name="T18" fmla="*/ 172 w 294"/>
              <a:gd name="T19" fmla="*/ 21 h 301"/>
              <a:gd name="T20" fmla="*/ 161 w 294"/>
              <a:gd name="T21" fmla="*/ 10 h 301"/>
              <a:gd name="T22" fmla="*/ 143 w 294"/>
              <a:gd name="T23" fmla="*/ 24 h 301"/>
              <a:gd name="T24" fmla="*/ 149 w 294"/>
              <a:gd name="T25" fmla="*/ 33 h 301"/>
              <a:gd name="T26" fmla="*/ 129 w 294"/>
              <a:gd name="T27" fmla="*/ 14 h 301"/>
              <a:gd name="T28" fmla="*/ 110 w 294"/>
              <a:gd name="T29" fmla="*/ 27 h 301"/>
              <a:gd name="T30" fmla="*/ 103 w 294"/>
              <a:gd name="T31" fmla="*/ 19 h 301"/>
              <a:gd name="T32" fmla="*/ 84 w 294"/>
              <a:gd name="T33" fmla="*/ 34 h 301"/>
              <a:gd name="T34" fmla="*/ 100 w 294"/>
              <a:gd name="T35" fmla="*/ 59 h 301"/>
              <a:gd name="T36" fmla="*/ 77 w 294"/>
              <a:gd name="T37" fmla="*/ 42 h 301"/>
              <a:gd name="T38" fmla="*/ 61 w 294"/>
              <a:gd name="T39" fmla="*/ 58 h 301"/>
              <a:gd name="T40" fmla="*/ 63 w 294"/>
              <a:gd name="T41" fmla="*/ 61 h 301"/>
              <a:gd name="T42" fmla="*/ 61 w 294"/>
              <a:gd name="T43" fmla="*/ 59 h 301"/>
              <a:gd name="T44" fmla="*/ 42 w 294"/>
              <a:gd name="T45" fmla="*/ 73 h 301"/>
              <a:gd name="T46" fmla="*/ 50 w 294"/>
              <a:gd name="T47" fmla="*/ 87 h 301"/>
              <a:gd name="T48" fmla="*/ 33 w 294"/>
              <a:gd name="T49" fmla="*/ 71 h 301"/>
              <a:gd name="T50" fmla="*/ 14 w 294"/>
              <a:gd name="T51" fmla="*/ 85 h 301"/>
              <a:gd name="T52" fmla="*/ 21 w 294"/>
              <a:gd name="T53" fmla="*/ 98 h 301"/>
              <a:gd name="T54" fmla="*/ 7 w 294"/>
              <a:gd name="T55" fmla="*/ 115 h 301"/>
              <a:gd name="T56" fmla="*/ 15 w 294"/>
              <a:gd name="T57" fmla="*/ 132 h 301"/>
              <a:gd name="T58" fmla="*/ 4 w 294"/>
              <a:gd name="T59" fmla="*/ 150 h 301"/>
              <a:gd name="T60" fmla="*/ 20 w 294"/>
              <a:gd name="T61" fmla="*/ 183 h 301"/>
              <a:gd name="T62" fmla="*/ 15 w 294"/>
              <a:gd name="T63" fmla="*/ 199 h 301"/>
              <a:gd name="T64" fmla="*/ 68 w 294"/>
              <a:gd name="T65" fmla="*/ 277 h 301"/>
              <a:gd name="T66" fmla="*/ 80 w 294"/>
              <a:gd name="T67" fmla="*/ 276 h 301"/>
              <a:gd name="T68" fmla="*/ 84 w 294"/>
              <a:gd name="T69" fmla="*/ 281 h 301"/>
              <a:gd name="T70" fmla="*/ 104 w 294"/>
              <a:gd name="T71" fmla="*/ 271 h 301"/>
              <a:gd name="T72" fmla="*/ 119 w 294"/>
              <a:gd name="T73" fmla="*/ 288 h 301"/>
              <a:gd name="T74" fmla="*/ 136 w 294"/>
              <a:gd name="T75" fmla="*/ 272 h 301"/>
              <a:gd name="T76" fmla="*/ 95 w 294"/>
              <a:gd name="T77" fmla="*/ 216 h 301"/>
              <a:gd name="T78" fmla="*/ 120 w 294"/>
              <a:gd name="T79" fmla="*/ 249 h 301"/>
              <a:gd name="T80" fmla="*/ 152 w 294"/>
              <a:gd name="T81" fmla="*/ 290 h 301"/>
              <a:gd name="T82" fmla="*/ 171 w 294"/>
              <a:gd name="T83" fmla="*/ 276 h 301"/>
              <a:gd name="T84" fmla="*/ 139 w 294"/>
              <a:gd name="T85" fmla="*/ 234 h 301"/>
              <a:gd name="T86" fmla="*/ 114 w 294"/>
              <a:gd name="T87" fmla="*/ 200 h 301"/>
              <a:gd name="T88" fmla="*/ 180 w 294"/>
              <a:gd name="T89" fmla="*/ 284 h 301"/>
              <a:gd name="T90" fmla="*/ 196 w 294"/>
              <a:gd name="T91" fmla="*/ 267 h 301"/>
              <a:gd name="T92" fmla="*/ 117 w 294"/>
              <a:gd name="T93" fmla="*/ 154 h 301"/>
              <a:gd name="T94" fmla="*/ 217 w 294"/>
              <a:gd name="T95" fmla="*/ 276 h 301"/>
              <a:gd name="T96" fmla="*/ 236 w 294"/>
              <a:gd name="T97" fmla="*/ 262 h 301"/>
              <a:gd name="T98" fmla="*/ 149 w 294"/>
              <a:gd name="T99" fmla="*/ 141 h 301"/>
              <a:gd name="T100" fmla="*/ 231 w 294"/>
              <a:gd name="T101" fmla="*/ 242 h 301"/>
              <a:gd name="T102" fmla="*/ 248 w 294"/>
              <a:gd name="T103" fmla="*/ 226 h 301"/>
              <a:gd name="T104" fmla="*/ 227 w 294"/>
              <a:gd name="T105" fmla="*/ 200 h 301"/>
              <a:gd name="T106" fmla="*/ 238 w 294"/>
              <a:gd name="T107" fmla="*/ 212 h 301"/>
              <a:gd name="T108" fmla="*/ 257 w 294"/>
              <a:gd name="T109" fmla="*/ 198 h 301"/>
              <a:gd name="T110" fmla="*/ 232 w 294"/>
              <a:gd name="T111" fmla="*/ 161 h 301"/>
              <a:gd name="T112" fmla="*/ 261 w 294"/>
              <a:gd name="T113" fmla="*/ 197 h 301"/>
              <a:gd name="T114" fmla="*/ 281 w 294"/>
              <a:gd name="T115" fmla="*/ 185 h 301"/>
              <a:gd name="T116" fmla="*/ 244 w 294"/>
              <a:gd name="T117" fmla="*/ 134 h 301"/>
              <a:gd name="T118" fmla="*/ 263 w 294"/>
              <a:gd name="T119" fmla="*/ 154 h 301"/>
              <a:gd name="T120" fmla="*/ 281 w 294"/>
              <a:gd name="T121" fmla="*/ 140 h 301"/>
              <a:gd name="T122" fmla="*/ 270 w 294"/>
              <a:gd name="T123" fmla="*/ 124 h 301"/>
              <a:gd name="T124" fmla="*/ 286 w 294"/>
              <a:gd name="T125" fmla="*/ 10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4" h="301">
                <a:moveTo>
                  <a:pt x="286" y="107"/>
                </a:moveTo>
                <a:cubicBezTo>
                  <a:pt x="277" y="95"/>
                  <a:pt x="277" y="95"/>
                  <a:pt x="277" y="95"/>
                </a:cubicBezTo>
                <a:cubicBezTo>
                  <a:pt x="285" y="93"/>
                  <a:pt x="290" y="83"/>
                  <a:pt x="283" y="75"/>
                </a:cubicBezTo>
                <a:cubicBezTo>
                  <a:pt x="277" y="67"/>
                  <a:pt x="271" y="60"/>
                  <a:pt x="264" y="53"/>
                </a:cubicBezTo>
                <a:cubicBezTo>
                  <a:pt x="258" y="43"/>
                  <a:pt x="251" y="35"/>
                  <a:pt x="243" y="27"/>
                </a:cubicBezTo>
                <a:cubicBezTo>
                  <a:pt x="239" y="23"/>
                  <a:pt x="234" y="23"/>
                  <a:pt x="230" y="25"/>
                </a:cubicBezTo>
                <a:cubicBezTo>
                  <a:pt x="226" y="21"/>
                  <a:pt x="222" y="17"/>
                  <a:pt x="218" y="13"/>
                </a:cubicBezTo>
                <a:cubicBezTo>
                  <a:pt x="212" y="7"/>
                  <a:pt x="201" y="11"/>
                  <a:pt x="198" y="17"/>
                </a:cubicBezTo>
                <a:cubicBezTo>
                  <a:pt x="196" y="15"/>
                  <a:pt x="195" y="13"/>
                  <a:pt x="193" y="11"/>
                </a:cubicBezTo>
                <a:cubicBezTo>
                  <a:pt x="185" y="3"/>
                  <a:pt x="171" y="11"/>
                  <a:pt x="172" y="21"/>
                </a:cubicBezTo>
                <a:cubicBezTo>
                  <a:pt x="169" y="17"/>
                  <a:pt x="165" y="13"/>
                  <a:pt x="161" y="10"/>
                </a:cubicBezTo>
                <a:cubicBezTo>
                  <a:pt x="152" y="0"/>
                  <a:pt x="136" y="12"/>
                  <a:pt x="143" y="24"/>
                </a:cubicBezTo>
                <a:cubicBezTo>
                  <a:pt x="145" y="27"/>
                  <a:pt x="147" y="30"/>
                  <a:pt x="149" y="33"/>
                </a:cubicBezTo>
                <a:cubicBezTo>
                  <a:pt x="142" y="27"/>
                  <a:pt x="135" y="20"/>
                  <a:pt x="129" y="14"/>
                </a:cubicBezTo>
                <a:cubicBezTo>
                  <a:pt x="120" y="5"/>
                  <a:pt x="103" y="16"/>
                  <a:pt x="110" y="27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94" y="9"/>
                  <a:pt x="77" y="22"/>
                  <a:pt x="84" y="34"/>
                </a:cubicBezTo>
                <a:cubicBezTo>
                  <a:pt x="89" y="42"/>
                  <a:pt x="94" y="51"/>
                  <a:pt x="100" y="59"/>
                </a:cubicBezTo>
                <a:cubicBezTo>
                  <a:pt x="93" y="53"/>
                  <a:pt x="85" y="47"/>
                  <a:pt x="77" y="42"/>
                </a:cubicBezTo>
                <a:cubicBezTo>
                  <a:pt x="68" y="35"/>
                  <a:pt x="54" y="49"/>
                  <a:pt x="61" y="58"/>
                </a:cubicBezTo>
                <a:cubicBezTo>
                  <a:pt x="62" y="59"/>
                  <a:pt x="62" y="60"/>
                  <a:pt x="63" y="61"/>
                </a:cubicBezTo>
                <a:cubicBezTo>
                  <a:pt x="62" y="60"/>
                  <a:pt x="62" y="59"/>
                  <a:pt x="61" y="59"/>
                </a:cubicBezTo>
                <a:cubicBezTo>
                  <a:pt x="51" y="49"/>
                  <a:pt x="36" y="61"/>
                  <a:pt x="42" y="73"/>
                </a:cubicBezTo>
                <a:cubicBezTo>
                  <a:pt x="45" y="78"/>
                  <a:pt x="47" y="82"/>
                  <a:pt x="50" y="87"/>
                </a:cubicBezTo>
                <a:cubicBezTo>
                  <a:pt x="44" y="81"/>
                  <a:pt x="39" y="76"/>
                  <a:pt x="33" y="71"/>
                </a:cubicBezTo>
                <a:cubicBezTo>
                  <a:pt x="23" y="62"/>
                  <a:pt x="7" y="73"/>
                  <a:pt x="14" y="85"/>
                </a:cubicBezTo>
                <a:cubicBezTo>
                  <a:pt x="16" y="90"/>
                  <a:pt x="19" y="94"/>
                  <a:pt x="21" y="98"/>
                </a:cubicBezTo>
                <a:cubicBezTo>
                  <a:pt x="12" y="94"/>
                  <a:pt x="1" y="105"/>
                  <a:pt x="7" y="115"/>
                </a:cubicBezTo>
                <a:cubicBezTo>
                  <a:pt x="9" y="121"/>
                  <a:pt x="12" y="126"/>
                  <a:pt x="15" y="132"/>
                </a:cubicBezTo>
                <a:cubicBezTo>
                  <a:pt x="7" y="131"/>
                  <a:pt x="0" y="141"/>
                  <a:pt x="4" y="150"/>
                </a:cubicBezTo>
                <a:cubicBezTo>
                  <a:pt x="9" y="161"/>
                  <a:pt x="14" y="172"/>
                  <a:pt x="20" y="183"/>
                </a:cubicBezTo>
                <a:cubicBezTo>
                  <a:pt x="16" y="186"/>
                  <a:pt x="13" y="193"/>
                  <a:pt x="15" y="199"/>
                </a:cubicBezTo>
                <a:cubicBezTo>
                  <a:pt x="29" y="227"/>
                  <a:pt x="48" y="253"/>
                  <a:pt x="68" y="277"/>
                </a:cubicBezTo>
                <a:cubicBezTo>
                  <a:pt x="72" y="280"/>
                  <a:pt x="77" y="279"/>
                  <a:pt x="80" y="276"/>
                </a:cubicBezTo>
                <a:cubicBezTo>
                  <a:pt x="81" y="278"/>
                  <a:pt x="83" y="279"/>
                  <a:pt x="84" y="281"/>
                </a:cubicBezTo>
                <a:cubicBezTo>
                  <a:pt x="91" y="290"/>
                  <a:pt x="106" y="281"/>
                  <a:pt x="104" y="271"/>
                </a:cubicBezTo>
                <a:cubicBezTo>
                  <a:pt x="109" y="277"/>
                  <a:pt x="114" y="283"/>
                  <a:pt x="119" y="288"/>
                </a:cubicBezTo>
                <a:cubicBezTo>
                  <a:pt x="129" y="300"/>
                  <a:pt x="145" y="283"/>
                  <a:pt x="136" y="272"/>
                </a:cubicBezTo>
                <a:cubicBezTo>
                  <a:pt x="121" y="254"/>
                  <a:pt x="108" y="235"/>
                  <a:pt x="95" y="216"/>
                </a:cubicBezTo>
                <a:cubicBezTo>
                  <a:pt x="103" y="227"/>
                  <a:pt x="112" y="238"/>
                  <a:pt x="120" y="249"/>
                </a:cubicBezTo>
                <a:cubicBezTo>
                  <a:pt x="131" y="263"/>
                  <a:pt x="142" y="277"/>
                  <a:pt x="152" y="290"/>
                </a:cubicBezTo>
                <a:cubicBezTo>
                  <a:pt x="161" y="301"/>
                  <a:pt x="179" y="287"/>
                  <a:pt x="171" y="276"/>
                </a:cubicBezTo>
                <a:cubicBezTo>
                  <a:pt x="160" y="262"/>
                  <a:pt x="150" y="248"/>
                  <a:pt x="139" y="234"/>
                </a:cubicBezTo>
                <a:cubicBezTo>
                  <a:pt x="131" y="223"/>
                  <a:pt x="122" y="211"/>
                  <a:pt x="114" y="200"/>
                </a:cubicBezTo>
                <a:cubicBezTo>
                  <a:pt x="136" y="228"/>
                  <a:pt x="158" y="256"/>
                  <a:pt x="180" y="284"/>
                </a:cubicBezTo>
                <a:cubicBezTo>
                  <a:pt x="189" y="296"/>
                  <a:pt x="206" y="279"/>
                  <a:pt x="196" y="267"/>
                </a:cubicBezTo>
                <a:cubicBezTo>
                  <a:pt x="168" y="231"/>
                  <a:pt x="142" y="193"/>
                  <a:pt x="117" y="154"/>
                </a:cubicBezTo>
                <a:cubicBezTo>
                  <a:pt x="151" y="194"/>
                  <a:pt x="184" y="235"/>
                  <a:pt x="217" y="276"/>
                </a:cubicBezTo>
                <a:cubicBezTo>
                  <a:pt x="225" y="287"/>
                  <a:pt x="243" y="273"/>
                  <a:pt x="236" y="262"/>
                </a:cubicBezTo>
                <a:cubicBezTo>
                  <a:pt x="207" y="222"/>
                  <a:pt x="178" y="181"/>
                  <a:pt x="149" y="141"/>
                </a:cubicBezTo>
                <a:cubicBezTo>
                  <a:pt x="178" y="174"/>
                  <a:pt x="204" y="210"/>
                  <a:pt x="231" y="242"/>
                </a:cubicBezTo>
                <a:cubicBezTo>
                  <a:pt x="241" y="254"/>
                  <a:pt x="257" y="237"/>
                  <a:pt x="248" y="226"/>
                </a:cubicBezTo>
                <a:cubicBezTo>
                  <a:pt x="241" y="217"/>
                  <a:pt x="234" y="208"/>
                  <a:pt x="227" y="200"/>
                </a:cubicBezTo>
                <a:cubicBezTo>
                  <a:pt x="231" y="204"/>
                  <a:pt x="235" y="208"/>
                  <a:pt x="238" y="212"/>
                </a:cubicBezTo>
                <a:cubicBezTo>
                  <a:pt x="247" y="222"/>
                  <a:pt x="264" y="209"/>
                  <a:pt x="257" y="198"/>
                </a:cubicBezTo>
                <a:cubicBezTo>
                  <a:pt x="249" y="185"/>
                  <a:pt x="240" y="173"/>
                  <a:pt x="232" y="161"/>
                </a:cubicBezTo>
                <a:cubicBezTo>
                  <a:pt x="242" y="172"/>
                  <a:pt x="251" y="184"/>
                  <a:pt x="261" y="197"/>
                </a:cubicBezTo>
                <a:cubicBezTo>
                  <a:pt x="270" y="209"/>
                  <a:pt x="291" y="197"/>
                  <a:pt x="281" y="185"/>
                </a:cubicBezTo>
                <a:cubicBezTo>
                  <a:pt x="268" y="168"/>
                  <a:pt x="256" y="151"/>
                  <a:pt x="244" y="134"/>
                </a:cubicBezTo>
                <a:cubicBezTo>
                  <a:pt x="250" y="141"/>
                  <a:pt x="256" y="147"/>
                  <a:pt x="263" y="154"/>
                </a:cubicBezTo>
                <a:cubicBezTo>
                  <a:pt x="272" y="164"/>
                  <a:pt x="289" y="151"/>
                  <a:pt x="281" y="140"/>
                </a:cubicBezTo>
                <a:cubicBezTo>
                  <a:pt x="270" y="124"/>
                  <a:pt x="270" y="124"/>
                  <a:pt x="270" y="124"/>
                </a:cubicBezTo>
                <a:cubicBezTo>
                  <a:pt x="280" y="128"/>
                  <a:pt x="294" y="118"/>
                  <a:pt x="286" y="107"/>
                </a:cubicBezTo>
                <a:close/>
              </a:path>
            </a:pathLst>
          </a:custGeom>
          <a:solidFill>
            <a:srgbClr val="FACD0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1" name="Freeform 25"/>
          <p:cNvSpPr/>
          <p:nvPr/>
        </p:nvSpPr>
        <p:spPr bwMode="auto">
          <a:xfrm>
            <a:off x="3797668" y="1289757"/>
            <a:ext cx="1375210" cy="1408672"/>
          </a:xfrm>
          <a:custGeom>
            <a:avLst/>
            <a:gdLst>
              <a:gd name="T0" fmla="*/ 286 w 294"/>
              <a:gd name="T1" fmla="*/ 107 h 301"/>
              <a:gd name="T2" fmla="*/ 277 w 294"/>
              <a:gd name="T3" fmla="*/ 95 h 301"/>
              <a:gd name="T4" fmla="*/ 283 w 294"/>
              <a:gd name="T5" fmla="*/ 75 h 301"/>
              <a:gd name="T6" fmla="*/ 264 w 294"/>
              <a:gd name="T7" fmla="*/ 53 h 301"/>
              <a:gd name="T8" fmla="*/ 243 w 294"/>
              <a:gd name="T9" fmla="*/ 27 h 301"/>
              <a:gd name="T10" fmla="*/ 230 w 294"/>
              <a:gd name="T11" fmla="*/ 25 h 301"/>
              <a:gd name="T12" fmla="*/ 218 w 294"/>
              <a:gd name="T13" fmla="*/ 13 h 301"/>
              <a:gd name="T14" fmla="*/ 198 w 294"/>
              <a:gd name="T15" fmla="*/ 17 h 301"/>
              <a:gd name="T16" fmla="*/ 193 w 294"/>
              <a:gd name="T17" fmla="*/ 11 h 301"/>
              <a:gd name="T18" fmla="*/ 172 w 294"/>
              <a:gd name="T19" fmla="*/ 21 h 301"/>
              <a:gd name="T20" fmla="*/ 161 w 294"/>
              <a:gd name="T21" fmla="*/ 10 h 301"/>
              <a:gd name="T22" fmla="*/ 143 w 294"/>
              <a:gd name="T23" fmla="*/ 24 h 301"/>
              <a:gd name="T24" fmla="*/ 149 w 294"/>
              <a:gd name="T25" fmla="*/ 33 h 301"/>
              <a:gd name="T26" fmla="*/ 129 w 294"/>
              <a:gd name="T27" fmla="*/ 14 h 301"/>
              <a:gd name="T28" fmla="*/ 110 w 294"/>
              <a:gd name="T29" fmla="*/ 27 h 301"/>
              <a:gd name="T30" fmla="*/ 103 w 294"/>
              <a:gd name="T31" fmla="*/ 19 h 301"/>
              <a:gd name="T32" fmla="*/ 84 w 294"/>
              <a:gd name="T33" fmla="*/ 34 h 301"/>
              <a:gd name="T34" fmla="*/ 100 w 294"/>
              <a:gd name="T35" fmla="*/ 59 h 301"/>
              <a:gd name="T36" fmla="*/ 77 w 294"/>
              <a:gd name="T37" fmla="*/ 42 h 301"/>
              <a:gd name="T38" fmla="*/ 61 w 294"/>
              <a:gd name="T39" fmla="*/ 58 h 301"/>
              <a:gd name="T40" fmla="*/ 63 w 294"/>
              <a:gd name="T41" fmla="*/ 61 h 301"/>
              <a:gd name="T42" fmla="*/ 61 w 294"/>
              <a:gd name="T43" fmla="*/ 59 h 301"/>
              <a:gd name="T44" fmla="*/ 42 w 294"/>
              <a:gd name="T45" fmla="*/ 73 h 301"/>
              <a:gd name="T46" fmla="*/ 50 w 294"/>
              <a:gd name="T47" fmla="*/ 87 h 301"/>
              <a:gd name="T48" fmla="*/ 33 w 294"/>
              <a:gd name="T49" fmla="*/ 71 h 301"/>
              <a:gd name="T50" fmla="*/ 14 w 294"/>
              <a:gd name="T51" fmla="*/ 85 h 301"/>
              <a:gd name="T52" fmla="*/ 21 w 294"/>
              <a:gd name="T53" fmla="*/ 98 h 301"/>
              <a:gd name="T54" fmla="*/ 7 w 294"/>
              <a:gd name="T55" fmla="*/ 115 h 301"/>
              <a:gd name="T56" fmla="*/ 15 w 294"/>
              <a:gd name="T57" fmla="*/ 132 h 301"/>
              <a:gd name="T58" fmla="*/ 4 w 294"/>
              <a:gd name="T59" fmla="*/ 150 h 301"/>
              <a:gd name="T60" fmla="*/ 20 w 294"/>
              <a:gd name="T61" fmla="*/ 183 h 301"/>
              <a:gd name="T62" fmla="*/ 15 w 294"/>
              <a:gd name="T63" fmla="*/ 199 h 301"/>
              <a:gd name="T64" fmla="*/ 68 w 294"/>
              <a:gd name="T65" fmla="*/ 277 h 301"/>
              <a:gd name="T66" fmla="*/ 80 w 294"/>
              <a:gd name="T67" fmla="*/ 276 h 301"/>
              <a:gd name="T68" fmla="*/ 84 w 294"/>
              <a:gd name="T69" fmla="*/ 281 h 301"/>
              <a:gd name="T70" fmla="*/ 104 w 294"/>
              <a:gd name="T71" fmla="*/ 271 h 301"/>
              <a:gd name="T72" fmla="*/ 119 w 294"/>
              <a:gd name="T73" fmla="*/ 288 h 301"/>
              <a:gd name="T74" fmla="*/ 136 w 294"/>
              <a:gd name="T75" fmla="*/ 272 h 301"/>
              <a:gd name="T76" fmla="*/ 95 w 294"/>
              <a:gd name="T77" fmla="*/ 216 h 301"/>
              <a:gd name="T78" fmla="*/ 120 w 294"/>
              <a:gd name="T79" fmla="*/ 249 h 301"/>
              <a:gd name="T80" fmla="*/ 152 w 294"/>
              <a:gd name="T81" fmla="*/ 290 h 301"/>
              <a:gd name="T82" fmla="*/ 171 w 294"/>
              <a:gd name="T83" fmla="*/ 276 h 301"/>
              <a:gd name="T84" fmla="*/ 139 w 294"/>
              <a:gd name="T85" fmla="*/ 234 h 301"/>
              <a:gd name="T86" fmla="*/ 114 w 294"/>
              <a:gd name="T87" fmla="*/ 200 h 301"/>
              <a:gd name="T88" fmla="*/ 180 w 294"/>
              <a:gd name="T89" fmla="*/ 284 h 301"/>
              <a:gd name="T90" fmla="*/ 196 w 294"/>
              <a:gd name="T91" fmla="*/ 267 h 301"/>
              <a:gd name="T92" fmla="*/ 117 w 294"/>
              <a:gd name="T93" fmla="*/ 154 h 301"/>
              <a:gd name="T94" fmla="*/ 217 w 294"/>
              <a:gd name="T95" fmla="*/ 276 h 301"/>
              <a:gd name="T96" fmla="*/ 236 w 294"/>
              <a:gd name="T97" fmla="*/ 262 h 301"/>
              <a:gd name="T98" fmla="*/ 149 w 294"/>
              <a:gd name="T99" fmla="*/ 141 h 301"/>
              <a:gd name="T100" fmla="*/ 231 w 294"/>
              <a:gd name="T101" fmla="*/ 242 h 301"/>
              <a:gd name="T102" fmla="*/ 248 w 294"/>
              <a:gd name="T103" fmla="*/ 226 h 301"/>
              <a:gd name="T104" fmla="*/ 227 w 294"/>
              <a:gd name="T105" fmla="*/ 200 h 301"/>
              <a:gd name="T106" fmla="*/ 238 w 294"/>
              <a:gd name="T107" fmla="*/ 212 h 301"/>
              <a:gd name="T108" fmla="*/ 257 w 294"/>
              <a:gd name="T109" fmla="*/ 198 h 301"/>
              <a:gd name="T110" fmla="*/ 232 w 294"/>
              <a:gd name="T111" fmla="*/ 161 h 301"/>
              <a:gd name="T112" fmla="*/ 261 w 294"/>
              <a:gd name="T113" fmla="*/ 197 h 301"/>
              <a:gd name="T114" fmla="*/ 281 w 294"/>
              <a:gd name="T115" fmla="*/ 185 h 301"/>
              <a:gd name="T116" fmla="*/ 244 w 294"/>
              <a:gd name="T117" fmla="*/ 134 h 301"/>
              <a:gd name="T118" fmla="*/ 263 w 294"/>
              <a:gd name="T119" fmla="*/ 154 h 301"/>
              <a:gd name="T120" fmla="*/ 281 w 294"/>
              <a:gd name="T121" fmla="*/ 140 h 301"/>
              <a:gd name="T122" fmla="*/ 270 w 294"/>
              <a:gd name="T123" fmla="*/ 124 h 301"/>
              <a:gd name="T124" fmla="*/ 286 w 294"/>
              <a:gd name="T125" fmla="*/ 10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4" h="301">
                <a:moveTo>
                  <a:pt x="286" y="107"/>
                </a:moveTo>
                <a:cubicBezTo>
                  <a:pt x="277" y="95"/>
                  <a:pt x="277" y="95"/>
                  <a:pt x="277" y="95"/>
                </a:cubicBezTo>
                <a:cubicBezTo>
                  <a:pt x="285" y="93"/>
                  <a:pt x="290" y="83"/>
                  <a:pt x="283" y="75"/>
                </a:cubicBezTo>
                <a:cubicBezTo>
                  <a:pt x="277" y="67"/>
                  <a:pt x="271" y="60"/>
                  <a:pt x="264" y="53"/>
                </a:cubicBezTo>
                <a:cubicBezTo>
                  <a:pt x="258" y="43"/>
                  <a:pt x="251" y="35"/>
                  <a:pt x="243" y="27"/>
                </a:cubicBezTo>
                <a:cubicBezTo>
                  <a:pt x="239" y="23"/>
                  <a:pt x="234" y="23"/>
                  <a:pt x="230" y="25"/>
                </a:cubicBezTo>
                <a:cubicBezTo>
                  <a:pt x="226" y="21"/>
                  <a:pt x="222" y="17"/>
                  <a:pt x="218" y="13"/>
                </a:cubicBezTo>
                <a:cubicBezTo>
                  <a:pt x="212" y="7"/>
                  <a:pt x="201" y="11"/>
                  <a:pt x="198" y="17"/>
                </a:cubicBezTo>
                <a:cubicBezTo>
                  <a:pt x="196" y="15"/>
                  <a:pt x="195" y="13"/>
                  <a:pt x="193" y="11"/>
                </a:cubicBezTo>
                <a:cubicBezTo>
                  <a:pt x="185" y="3"/>
                  <a:pt x="171" y="11"/>
                  <a:pt x="172" y="21"/>
                </a:cubicBezTo>
                <a:cubicBezTo>
                  <a:pt x="169" y="17"/>
                  <a:pt x="165" y="13"/>
                  <a:pt x="161" y="10"/>
                </a:cubicBezTo>
                <a:cubicBezTo>
                  <a:pt x="152" y="0"/>
                  <a:pt x="136" y="12"/>
                  <a:pt x="143" y="24"/>
                </a:cubicBezTo>
                <a:cubicBezTo>
                  <a:pt x="145" y="27"/>
                  <a:pt x="147" y="30"/>
                  <a:pt x="149" y="33"/>
                </a:cubicBezTo>
                <a:cubicBezTo>
                  <a:pt x="142" y="27"/>
                  <a:pt x="135" y="20"/>
                  <a:pt x="129" y="14"/>
                </a:cubicBezTo>
                <a:cubicBezTo>
                  <a:pt x="120" y="5"/>
                  <a:pt x="103" y="16"/>
                  <a:pt x="110" y="27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94" y="9"/>
                  <a:pt x="77" y="22"/>
                  <a:pt x="84" y="34"/>
                </a:cubicBezTo>
                <a:cubicBezTo>
                  <a:pt x="89" y="42"/>
                  <a:pt x="94" y="51"/>
                  <a:pt x="100" y="59"/>
                </a:cubicBezTo>
                <a:cubicBezTo>
                  <a:pt x="93" y="53"/>
                  <a:pt x="85" y="47"/>
                  <a:pt x="77" y="42"/>
                </a:cubicBezTo>
                <a:cubicBezTo>
                  <a:pt x="68" y="35"/>
                  <a:pt x="54" y="49"/>
                  <a:pt x="61" y="58"/>
                </a:cubicBezTo>
                <a:cubicBezTo>
                  <a:pt x="62" y="59"/>
                  <a:pt x="62" y="60"/>
                  <a:pt x="63" y="61"/>
                </a:cubicBezTo>
                <a:cubicBezTo>
                  <a:pt x="62" y="60"/>
                  <a:pt x="62" y="59"/>
                  <a:pt x="61" y="59"/>
                </a:cubicBezTo>
                <a:cubicBezTo>
                  <a:pt x="51" y="49"/>
                  <a:pt x="36" y="61"/>
                  <a:pt x="42" y="73"/>
                </a:cubicBezTo>
                <a:cubicBezTo>
                  <a:pt x="45" y="78"/>
                  <a:pt x="47" y="82"/>
                  <a:pt x="50" y="87"/>
                </a:cubicBezTo>
                <a:cubicBezTo>
                  <a:pt x="44" y="81"/>
                  <a:pt x="39" y="76"/>
                  <a:pt x="33" y="71"/>
                </a:cubicBezTo>
                <a:cubicBezTo>
                  <a:pt x="23" y="62"/>
                  <a:pt x="7" y="73"/>
                  <a:pt x="14" y="85"/>
                </a:cubicBezTo>
                <a:cubicBezTo>
                  <a:pt x="16" y="90"/>
                  <a:pt x="19" y="94"/>
                  <a:pt x="21" y="98"/>
                </a:cubicBezTo>
                <a:cubicBezTo>
                  <a:pt x="12" y="94"/>
                  <a:pt x="1" y="105"/>
                  <a:pt x="7" y="115"/>
                </a:cubicBezTo>
                <a:cubicBezTo>
                  <a:pt x="9" y="121"/>
                  <a:pt x="12" y="126"/>
                  <a:pt x="15" y="132"/>
                </a:cubicBezTo>
                <a:cubicBezTo>
                  <a:pt x="7" y="131"/>
                  <a:pt x="0" y="141"/>
                  <a:pt x="4" y="150"/>
                </a:cubicBezTo>
                <a:cubicBezTo>
                  <a:pt x="9" y="161"/>
                  <a:pt x="14" y="172"/>
                  <a:pt x="20" y="183"/>
                </a:cubicBezTo>
                <a:cubicBezTo>
                  <a:pt x="16" y="186"/>
                  <a:pt x="13" y="193"/>
                  <a:pt x="15" y="199"/>
                </a:cubicBezTo>
                <a:cubicBezTo>
                  <a:pt x="29" y="227"/>
                  <a:pt x="48" y="253"/>
                  <a:pt x="68" y="277"/>
                </a:cubicBezTo>
                <a:cubicBezTo>
                  <a:pt x="72" y="280"/>
                  <a:pt x="77" y="279"/>
                  <a:pt x="80" y="276"/>
                </a:cubicBezTo>
                <a:cubicBezTo>
                  <a:pt x="81" y="278"/>
                  <a:pt x="83" y="279"/>
                  <a:pt x="84" y="281"/>
                </a:cubicBezTo>
                <a:cubicBezTo>
                  <a:pt x="91" y="290"/>
                  <a:pt x="106" y="281"/>
                  <a:pt x="104" y="271"/>
                </a:cubicBezTo>
                <a:cubicBezTo>
                  <a:pt x="109" y="277"/>
                  <a:pt x="114" y="283"/>
                  <a:pt x="119" y="288"/>
                </a:cubicBezTo>
                <a:cubicBezTo>
                  <a:pt x="129" y="300"/>
                  <a:pt x="145" y="283"/>
                  <a:pt x="136" y="272"/>
                </a:cubicBezTo>
                <a:cubicBezTo>
                  <a:pt x="121" y="254"/>
                  <a:pt x="108" y="235"/>
                  <a:pt x="95" y="216"/>
                </a:cubicBezTo>
                <a:cubicBezTo>
                  <a:pt x="103" y="227"/>
                  <a:pt x="112" y="238"/>
                  <a:pt x="120" y="249"/>
                </a:cubicBezTo>
                <a:cubicBezTo>
                  <a:pt x="131" y="263"/>
                  <a:pt x="142" y="277"/>
                  <a:pt x="152" y="290"/>
                </a:cubicBezTo>
                <a:cubicBezTo>
                  <a:pt x="161" y="301"/>
                  <a:pt x="179" y="287"/>
                  <a:pt x="171" y="276"/>
                </a:cubicBezTo>
                <a:cubicBezTo>
                  <a:pt x="160" y="262"/>
                  <a:pt x="150" y="248"/>
                  <a:pt x="139" y="234"/>
                </a:cubicBezTo>
                <a:cubicBezTo>
                  <a:pt x="131" y="223"/>
                  <a:pt x="122" y="211"/>
                  <a:pt x="114" y="200"/>
                </a:cubicBezTo>
                <a:cubicBezTo>
                  <a:pt x="136" y="228"/>
                  <a:pt x="158" y="256"/>
                  <a:pt x="180" y="284"/>
                </a:cubicBezTo>
                <a:cubicBezTo>
                  <a:pt x="189" y="296"/>
                  <a:pt x="206" y="279"/>
                  <a:pt x="196" y="267"/>
                </a:cubicBezTo>
                <a:cubicBezTo>
                  <a:pt x="168" y="231"/>
                  <a:pt x="142" y="193"/>
                  <a:pt x="117" y="154"/>
                </a:cubicBezTo>
                <a:cubicBezTo>
                  <a:pt x="151" y="194"/>
                  <a:pt x="184" y="235"/>
                  <a:pt x="217" y="276"/>
                </a:cubicBezTo>
                <a:cubicBezTo>
                  <a:pt x="225" y="287"/>
                  <a:pt x="243" y="273"/>
                  <a:pt x="236" y="262"/>
                </a:cubicBezTo>
                <a:cubicBezTo>
                  <a:pt x="207" y="222"/>
                  <a:pt x="178" y="181"/>
                  <a:pt x="149" y="141"/>
                </a:cubicBezTo>
                <a:cubicBezTo>
                  <a:pt x="178" y="174"/>
                  <a:pt x="204" y="210"/>
                  <a:pt x="231" y="242"/>
                </a:cubicBezTo>
                <a:cubicBezTo>
                  <a:pt x="241" y="254"/>
                  <a:pt x="257" y="237"/>
                  <a:pt x="248" y="226"/>
                </a:cubicBezTo>
                <a:cubicBezTo>
                  <a:pt x="241" y="217"/>
                  <a:pt x="234" y="208"/>
                  <a:pt x="227" y="200"/>
                </a:cubicBezTo>
                <a:cubicBezTo>
                  <a:pt x="231" y="204"/>
                  <a:pt x="235" y="208"/>
                  <a:pt x="238" y="212"/>
                </a:cubicBezTo>
                <a:cubicBezTo>
                  <a:pt x="247" y="222"/>
                  <a:pt x="264" y="209"/>
                  <a:pt x="257" y="198"/>
                </a:cubicBezTo>
                <a:cubicBezTo>
                  <a:pt x="249" y="185"/>
                  <a:pt x="240" y="173"/>
                  <a:pt x="232" y="161"/>
                </a:cubicBezTo>
                <a:cubicBezTo>
                  <a:pt x="242" y="172"/>
                  <a:pt x="251" y="184"/>
                  <a:pt x="261" y="197"/>
                </a:cubicBezTo>
                <a:cubicBezTo>
                  <a:pt x="270" y="209"/>
                  <a:pt x="291" y="197"/>
                  <a:pt x="281" y="185"/>
                </a:cubicBezTo>
                <a:cubicBezTo>
                  <a:pt x="268" y="168"/>
                  <a:pt x="256" y="151"/>
                  <a:pt x="244" y="134"/>
                </a:cubicBezTo>
                <a:cubicBezTo>
                  <a:pt x="250" y="141"/>
                  <a:pt x="256" y="147"/>
                  <a:pt x="263" y="154"/>
                </a:cubicBezTo>
                <a:cubicBezTo>
                  <a:pt x="272" y="164"/>
                  <a:pt x="289" y="151"/>
                  <a:pt x="281" y="140"/>
                </a:cubicBezTo>
                <a:cubicBezTo>
                  <a:pt x="270" y="124"/>
                  <a:pt x="270" y="124"/>
                  <a:pt x="270" y="124"/>
                </a:cubicBezTo>
                <a:cubicBezTo>
                  <a:pt x="280" y="128"/>
                  <a:pt x="294" y="118"/>
                  <a:pt x="286" y="107"/>
                </a:cubicBezTo>
                <a:close/>
              </a:path>
            </a:pathLst>
          </a:custGeom>
          <a:solidFill>
            <a:srgbClr val="FACD0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图文框 3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3015465" y="5122636"/>
            <a:ext cx="6202363" cy="1814513"/>
            <a:chOff x="1987" y="1508"/>
            <a:chExt cx="3907" cy="1143"/>
          </a:xfrm>
        </p:grpSpPr>
        <p:sp>
          <p:nvSpPr>
            <p:cNvPr id="5" name="Freeform 5"/>
            <p:cNvSpPr/>
            <p:nvPr/>
          </p:nvSpPr>
          <p:spPr bwMode="auto">
            <a:xfrm>
              <a:off x="5494" y="1849"/>
              <a:ext cx="67" cy="111"/>
            </a:xfrm>
            <a:custGeom>
              <a:avLst/>
              <a:gdLst>
                <a:gd name="T0" fmla="*/ 60 w 88"/>
                <a:gd name="T1" fmla="*/ 30 h 146"/>
                <a:gd name="T2" fmla="*/ 67 w 88"/>
                <a:gd name="T3" fmla="*/ 146 h 146"/>
                <a:gd name="T4" fmla="*/ 0 w 88"/>
                <a:gd name="T5" fmla="*/ 3 h 146"/>
                <a:gd name="T6" fmla="*/ 60 w 88"/>
                <a:gd name="T7" fmla="*/ 3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46">
                  <a:moveTo>
                    <a:pt x="60" y="30"/>
                  </a:moveTo>
                  <a:cubicBezTo>
                    <a:pt x="88" y="56"/>
                    <a:pt x="88" y="113"/>
                    <a:pt x="67" y="146"/>
                  </a:cubicBezTo>
                  <a:cubicBezTo>
                    <a:pt x="52" y="96"/>
                    <a:pt x="27" y="46"/>
                    <a:pt x="0" y="3"/>
                  </a:cubicBezTo>
                  <a:cubicBezTo>
                    <a:pt x="23" y="0"/>
                    <a:pt x="43" y="15"/>
                    <a:pt x="60" y="30"/>
                  </a:cubicBezTo>
                  <a:close/>
                </a:path>
              </a:pathLst>
            </a:custGeom>
            <a:solidFill>
              <a:srgbClr val="F4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4724" y="1642"/>
              <a:ext cx="112" cy="94"/>
            </a:xfrm>
            <a:custGeom>
              <a:avLst/>
              <a:gdLst>
                <a:gd name="T0" fmla="*/ 41 w 147"/>
                <a:gd name="T1" fmla="*/ 45 h 123"/>
                <a:gd name="T2" fmla="*/ 147 w 147"/>
                <a:gd name="T3" fmla="*/ 30 h 123"/>
                <a:gd name="T4" fmla="*/ 73 w 147"/>
                <a:gd name="T5" fmla="*/ 88 h 123"/>
                <a:gd name="T6" fmla="*/ 6 w 147"/>
                <a:gd name="T7" fmla="*/ 123 h 123"/>
                <a:gd name="T8" fmla="*/ 3 w 147"/>
                <a:gd name="T9" fmla="*/ 94 h 123"/>
                <a:gd name="T10" fmla="*/ 41 w 147"/>
                <a:gd name="T11" fmla="*/ 4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23">
                  <a:moveTo>
                    <a:pt x="41" y="45"/>
                  </a:moveTo>
                  <a:cubicBezTo>
                    <a:pt x="63" y="29"/>
                    <a:pt x="128" y="0"/>
                    <a:pt x="147" y="30"/>
                  </a:cubicBezTo>
                  <a:cubicBezTo>
                    <a:pt x="119" y="45"/>
                    <a:pt x="93" y="64"/>
                    <a:pt x="73" y="88"/>
                  </a:cubicBezTo>
                  <a:cubicBezTo>
                    <a:pt x="60" y="104"/>
                    <a:pt x="25" y="114"/>
                    <a:pt x="6" y="123"/>
                  </a:cubicBezTo>
                  <a:cubicBezTo>
                    <a:pt x="0" y="119"/>
                    <a:pt x="3" y="101"/>
                    <a:pt x="3" y="94"/>
                  </a:cubicBezTo>
                  <a:cubicBezTo>
                    <a:pt x="5" y="72"/>
                    <a:pt x="25" y="57"/>
                    <a:pt x="41" y="45"/>
                  </a:cubicBezTo>
                  <a:close/>
                </a:path>
              </a:pathLst>
            </a:custGeom>
            <a:solidFill>
              <a:srgbClr val="F4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4855" y="2548"/>
              <a:ext cx="128" cy="20"/>
            </a:xfrm>
            <a:custGeom>
              <a:avLst/>
              <a:gdLst>
                <a:gd name="T0" fmla="*/ 168 w 168"/>
                <a:gd name="T1" fmla="*/ 6 h 26"/>
                <a:gd name="T2" fmla="*/ 153 w 168"/>
                <a:gd name="T3" fmla="*/ 19 h 26"/>
                <a:gd name="T4" fmla="*/ 0 w 168"/>
                <a:gd name="T5" fmla="*/ 19 h 26"/>
                <a:gd name="T6" fmla="*/ 0 w 168"/>
                <a:gd name="T7" fmla="*/ 18 h 26"/>
                <a:gd name="T8" fmla="*/ 6 w 168"/>
                <a:gd name="T9" fmla="*/ 3 h 26"/>
                <a:gd name="T10" fmla="*/ 151 w 168"/>
                <a:gd name="T11" fmla="*/ 0 h 26"/>
                <a:gd name="T12" fmla="*/ 152 w 168"/>
                <a:gd name="T13" fmla="*/ 0 h 26"/>
                <a:gd name="T14" fmla="*/ 168 w 168"/>
                <a:gd name="T1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26">
                  <a:moveTo>
                    <a:pt x="168" y="6"/>
                  </a:moveTo>
                  <a:cubicBezTo>
                    <a:pt x="163" y="10"/>
                    <a:pt x="158" y="15"/>
                    <a:pt x="15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" y="13"/>
                    <a:pt x="6" y="8"/>
                    <a:pt x="6" y="3"/>
                  </a:cubicBezTo>
                  <a:cubicBezTo>
                    <a:pt x="48" y="26"/>
                    <a:pt x="107" y="16"/>
                    <a:pt x="151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7" y="2"/>
                    <a:pt x="163" y="4"/>
                    <a:pt x="168" y="6"/>
                  </a:cubicBezTo>
                  <a:close/>
                </a:path>
              </a:pathLst>
            </a:custGeom>
            <a:solidFill>
              <a:srgbClr val="F4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801" y="2443"/>
              <a:ext cx="46" cy="96"/>
            </a:xfrm>
            <a:custGeom>
              <a:avLst/>
              <a:gdLst>
                <a:gd name="T0" fmla="*/ 43 w 60"/>
                <a:gd name="T1" fmla="*/ 0 h 126"/>
                <a:gd name="T2" fmla="*/ 60 w 60"/>
                <a:gd name="T3" fmla="*/ 9 h 126"/>
                <a:gd name="T4" fmla="*/ 45 w 60"/>
                <a:gd name="T5" fmla="*/ 29 h 126"/>
                <a:gd name="T6" fmla="*/ 42 w 60"/>
                <a:gd name="T7" fmla="*/ 107 h 126"/>
                <a:gd name="T8" fmla="*/ 56 w 60"/>
                <a:gd name="T9" fmla="*/ 126 h 126"/>
                <a:gd name="T10" fmla="*/ 30 w 60"/>
                <a:gd name="T11" fmla="*/ 115 h 126"/>
                <a:gd name="T12" fmla="*/ 23 w 60"/>
                <a:gd name="T13" fmla="*/ 113 h 126"/>
                <a:gd name="T14" fmla="*/ 18 w 60"/>
                <a:gd name="T15" fmla="*/ 110 h 126"/>
                <a:gd name="T16" fmla="*/ 13 w 60"/>
                <a:gd name="T17" fmla="*/ 72 h 126"/>
                <a:gd name="T18" fmla="*/ 26 w 60"/>
                <a:gd name="T19" fmla="*/ 33 h 126"/>
                <a:gd name="T20" fmla="*/ 43 w 60"/>
                <a:gd name="T2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126">
                  <a:moveTo>
                    <a:pt x="43" y="0"/>
                  </a:moveTo>
                  <a:cubicBezTo>
                    <a:pt x="49" y="3"/>
                    <a:pt x="55" y="6"/>
                    <a:pt x="60" y="9"/>
                  </a:cubicBezTo>
                  <a:cubicBezTo>
                    <a:pt x="54" y="16"/>
                    <a:pt x="49" y="23"/>
                    <a:pt x="45" y="29"/>
                  </a:cubicBezTo>
                  <a:cubicBezTo>
                    <a:pt x="28" y="52"/>
                    <a:pt x="29" y="83"/>
                    <a:pt x="42" y="107"/>
                  </a:cubicBezTo>
                  <a:cubicBezTo>
                    <a:pt x="46" y="114"/>
                    <a:pt x="51" y="120"/>
                    <a:pt x="56" y="126"/>
                  </a:cubicBezTo>
                  <a:cubicBezTo>
                    <a:pt x="47" y="125"/>
                    <a:pt x="38" y="119"/>
                    <a:pt x="30" y="115"/>
                  </a:cubicBezTo>
                  <a:cubicBezTo>
                    <a:pt x="27" y="114"/>
                    <a:pt x="25" y="114"/>
                    <a:pt x="23" y="113"/>
                  </a:cubicBezTo>
                  <a:cubicBezTo>
                    <a:pt x="22" y="111"/>
                    <a:pt x="20" y="110"/>
                    <a:pt x="18" y="110"/>
                  </a:cubicBezTo>
                  <a:cubicBezTo>
                    <a:pt x="17" y="110"/>
                    <a:pt x="17" y="77"/>
                    <a:pt x="13" y="72"/>
                  </a:cubicBezTo>
                  <a:cubicBezTo>
                    <a:pt x="0" y="52"/>
                    <a:pt x="13" y="45"/>
                    <a:pt x="26" y="33"/>
                  </a:cubicBezTo>
                  <a:cubicBezTo>
                    <a:pt x="36" y="24"/>
                    <a:pt x="28" y="6"/>
                    <a:pt x="43" y="0"/>
                  </a:cubicBezTo>
                  <a:close/>
                </a:path>
              </a:pathLst>
            </a:custGeom>
            <a:solidFill>
              <a:srgbClr val="F4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5023" y="2488"/>
              <a:ext cx="223" cy="140"/>
            </a:xfrm>
            <a:custGeom>
              <a:avLst/>
              <a:gdLst>
                <a:gd name="T0" fmla="*/ 240 w 294"/>
                <a:gd name="T1" fmla="*/ 0 h 185"/>
                <a:gd name="T2" fmla="*/ 269 w 294"/>
                <a:gd name="T3" fmla="*/ 56 h 185"/>
                <a:gd name="T4" fmla="*/ 247 w 294"/>
                <a:gd name="T5" fmla="*/ 116 h 185"/>
                <a:gd name="T6" fmla="*/ 241 w 294"/>
                <a:gd name="T7" fmla="*/ 121 h 185"/>
                <a:gd name="T8" fmla="*/ 212 w 294"/>
                <a:gd name="T9" fmla="*/ 156 h 185"/>
                <a:gd name="T10" fmla="*/ 176 w 294"/>
                <a:gd name="T11" fmla="*/ 155 h 185"/>
                <a:gd name="T12" fmla="*/ 170 w 294"/>
                <a:gd name="T13" fmla="*/ 160 h 185"/>
                <a:gd name="T14" fmla="*/ 108 w 294"/>
                <a:gd name="T15" fmla="*/ 148 h 185"/>
                <a:gd name="T16" fmla="*/ 97 w 294"/>
                <a:gd name="T17" fmla="*/ 143 h 185"/>
                <a:gd name="T18" fmla="*/ 47 w 294"/>
                <a:gd name="T19" fmla="*/ 124 h 185"/>
                <a:gd name="T20" fmla="*/ 40 w 294"/>
                <a:gd name="T21" fmla="*/ 118 h 185"/>
                <a:gd name="T22" fmla="*/ 0 w 294"/>
                <a:gd name="T23" fmla="*/ 89 h 185"/>
                <a:gd name="T24" fmla="*/ 27 w 294"/>
                <a:gd name="T25" fmla="*/ 83 h 185"/>
                <a:gd name="T26" fmla="*/ 104 w 294"/>
                <a:gd name="T27" fmla="*/ 133 h 185"/>
                <a:gd name="T28" fmla="*/ 191 w 294"/>
                <a:gd name="T29" fmla="*/ 136 h 185"/>
                <a:gd name="T30" fmla="*/ 242 w 294"/>
                <a:gd name="T31" fmla="*/ 70 h 185"/>
                <a:gd name="T32" fmla="*/ 233 w 294"/>
                <a:gd name="T33" fmla="*/ 2 h 185"/>
                <a:gd name="T34" fmla="*/ 240 w 294"/>
                <a:gd name="T35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4" h="185">
                  <a:moveTo>
                    <a:pt x="240" y="0"/>
                  </a:moveTo>
                  <a:cubicBezTo>
                    <a:pt x="266" y="9"/>
                    <a:pt x="284" y="30"/>
                    <a:pt x="269" y="56"/>
                  </a:cubicBezTo>
                  <a:cubicBezTo>
                    <a:pt x="259" y="74"/>
                    <a:pt x="294" y="111"/>
                    <a:pt x="247" y="116"/>
                  </a:cubicBezTo>
                  <a:cubicBezTo>
                    <a:pt x="244" y="116"/>
                    <a:pt x="241" y="118"/>
                    <a:pt x="241" y="121"/>
                  </a:cubicBezTo>
                  <a:cubicBezTo>
                    <a:pt x="237" y="140"/>
                    <a:pt x="237" y="154"/>
                    <a:pt x="212" y="156"/>
                  </a:cubicBezTo>
                  <a:cubicBezTo>
                    <a:pt x="200" y="157"/>
                    <a:pt x="188" y="153"/>
                    <a:pt x="176" y="155"/>
                  </a:cubicBezTo>
                  <a:cubicBezTo>
                    <a:pt x="173" y="155"/>
                    <a:pt x="170" y="157"/>
                    <a:pt x="170" y="160"/>
                  </a:cubicBezTo>
                  <a:cubicBezTo>
                    <a:pt x="166" y="185"/>
                    <a:pt x="108" y="171"/>
                    <a:pt x="108" y="148"/>
                  </a:cubicBezTo>
                  <a:cubicBezTo>
                    <a:pt x="108" y="143"/>
                    <a:pt x="101" y="140"/>
                    <a:pt x="97" y="143"/>
                  </a:cubicBezTo>
                  <a:cubicBezTo>
                    <a:pt x="81" y="154"/>
                    <a:pt x="50" y="144"/>
                    <a:pt x="47" y="124"/>
                  </a:cubicBezTo>
                  <a:cubicBezTo>
                    <a:pt x="46" y="120"/>
                    <a:pt x="43" y="118"/>
                    <a:pt x="40" y="118"/>
                  </a:cubicBezTo>
                  <a:cubicBezTo>
                    <a:pt x="19" y="118"/>
                    <a:pt x="11" y="105"/>
                    <a:pt x="0" y="89"/>
                  </a:cubicBezTo>
                  <a:cubicBezTo>
                    <a:pt x="9" y="88"/>
                    <a:pt x="18" y="86"/>
                    <a:pt x="27" y="83"/>
                  </a:cubicBezTo>
                  <a:cubicBezTo>
                    <a:pt x="51" y="102"/>
                    <a:pt x="73" y="124"/>
                    <a:pt x="104" y="133"/>
                  </a:cubicBezTo>
                  <a:cubicBezTo>
                    <a:pt x="127" y="140"/>
                    <a:pt x="167" y="146"/>
                    <a:pt x="191" y="136"/>
                  </a:cubicBezTo>
                  <a:cubicBezTo>
                    <a:pt x="222" y="122"/>
                    <a:pt x="237" y="103"/>
                    <a:pt x="242" y="70"/>
                  </a:cubicBezTo>
                  <a:cubicBezTo>
                    <a:pt x="243" y="59"/>
                    <a:pt x="245" y="17"/>
                    <a:pt x="233" y="2"/>
                  </a:cubicBezTo>
                  <a:cubicBezTo>
                    <a:pt x="236" y="1"/>
                    <a:pt x="238" y="1"/>
                    <a:pt x="240" y="0"/>
                  </a:cubicBezTo>
                  <a:close/>
                </a:path>
              </a:pathLst>
            </a:custGeom>
            <a:solidFill>
              <a:srgbClr val="F4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4833" y="2454"/>
              <a:ext cx="126" cy="99"/>
            </a:xfrm>
            <a:custGeom>
              <a:avLst/>
              <a:gdLst>
                <a:gd name="T0" fmla="*/ 149 w 165"/>
                <a:gd name="T1" fmla="*/ 101 h 130"/>
                <a:gd name="T2" fmla="*/ 165 w 165"/>
                <a:gd name="T3" fmla="*/ 114 h 130"/>
                <a:gd name="T4" fmla="*/ 47 w 165"/>
                <a:gd name="T5" fmla="*/ 118 h 130"/>
                <a:gd name="T6" fmla="*/ 4 w 165"/>
                <a:gd name="T7" fmla="*/ 51 h 130"/>
                <a:gd name="T8" fmla="*/ 30 w 165"/>
                <a:gd name="T9" fmla="*/ 0 h 130"/>
                <a:gd name="T10" fmla="*/ 40 w 165"/>
                <a:gd name="T11" fmla="*/ 5 h 130"/>
                <a:gd name="T12" fmla="*/ 107 w 165"/>
                <a:gd name="T13" fmla="*/ 26 h 130"/>
                <a:gd name="T14" fmla="*/ 119 w 165"/>
                <a:gd name="T15" fmla="*/ 30 h 130"/>
                <a:gd name="T16" fmla="*/ 123 w 165"/>
                <a:gd name="T17" fmla="*/ 32 h 130"/>
                <a:gd name="T18" fmla="*/ 149 w 165"/>
                <a:gd name="T19" fmla="*/ 10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" h="130">
                  <a:moveTo>
                    <a:pt x="149" y="101"/>
                  </a:moveTo>
                  <a:cubicBezTo>
                    <a:pt x="154" y="106"/>
                    <a:pt x="159" y="110"/>
                    <a:pt x="165" y="114"/>
                  </a:cubicBezTo>
                  <a:cubicBezTo>
                    <a:pt x="128" y="126"/>
                    <a:pt x="83" y="130"/>
                    <a:pt x="47" y="118"/>
                  </a:cubicBezTo>
                  <a:cubicBezTo>
                    <a:pt x="23" y="110"/>
                    <a:pt x="0" y="77"/>
                    <a:pt x="4" y="51"/>
                  </a:cubicBezTo>
                  <a:cubicBezTo>
                    <a:pt x="5" y="49"/>
                    <a:pt x="20" y="16"/>
                    <a:pt x="30" y="0"/>
                  </a:cubicBezTo>
                  <a:cubicBezTo>
                    <a:pt x="33" y="2"/>
                    <a:pt x="37" y="3"/>
                    <a:pt x="40" y="5"/>
                  </a:cubicBezTo>
                  <a:cubicBezTo>
                    <a:pt x="62" y="13"/>
                    <a:pt x="85" y="18"/>
                    <a:pt x="107" y="26"/>
                  </a:cubicBezTo>
                  <a:cubicBezTo>
                    <a:pt x="111" y="27"/>
                    <a:pt x="115" y="28"/>
                    <a:pt x="119" y="30"/>
                  </a:cubicBezTo>
                  <a:cubicBezTo>
                    <a:pt x="120" y="31"/>
                    <a:pt x="121" y="32"/>
                    <a:pt x="123" y="32"/>
                  </a:cubicBezTo>
                  <a:cubicBezTo>
                    <a:pt x="130" y="57"/>
                    <a:pt x="129" y="81"/>
                    <a:pt x="149" y="101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053" y="2492"/>
              <a:ext cx="145" cy="93"/>
            </a:xfrm>
            <a:custGeom>
              <a:avLst/>
              <a:gdLst>
                <a:gd name="T0" fmla="*/ 175 w 190"/>
                <a:gd name="T1" fmla="*/ 0 h 122"/>
                <a:gd name="T2" fmla="*/ 186 w 190"/>
                <a:gd name="T3" fmla="*/ 71 h 122"/>
                <a:gd name="T4" fmla="*/ 97 w 190"/>
                <a:gd name="T5" fmla="*/ 118 h 122"/>
                <a:gd name="T6" fmla="*/ 0 w 190"/>
                <a:gd name="T7" fmla="*/ 73 h 122"/>
                <a:gd name="T8" fmla="*/ 54 w 190"/>
                <a:gd name="T9" fmla="*/ 15 h 122"/>
                <a:gd name="T10" fmla="*/ 76 w 190"/>
                <a:gd name="T11" fmla="*/ 14 h 122"/>
                <a:gd name="T12" fmla="*/ 81 w 190"/>
                <a:gd name="T13" fmla="*/ 13 h 122"/>
                <a:gd name="T14" fmla="*/ 175 w 190"/>
                <a:gd name="T1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22">
                  <a:moveTo>
                    <a:pt x="175" y="0"/>
                  </a:moveTo>
                  <a:cubicBezTo>
                    <a:pt x="187" y="23"/>
                    <a:pt x="190" y="43"/>
                    <a:pt x="186" y="71"/>
                  </a:cubicBezTo>
                  <a:cubicBezTo>
                    <a:pt x="179" y="115"/>
                    <a:pt x="133" y="122"/>
                    <a:pt x="97" y="118"/>
                  </a:cubicBezTo>
                  <a:cubicBezTo>
                    <a:pt x="56" y="114"/>
                    <a:pt x="31" y="93"/>
                    <a:pt x="0" y="73"/>
                  </a:cubicBezTo>
                  <a:cubicBezTo>
                    <a:pt x="26" y="62"/>
                    <a:pt x="48" y="43"/>
                    <a:pt x="54" y="15"/>
                  </a:cubicBezTo>
                  <a:cubicBezTo>
                    <a:pt x="61" y="15"/>
                    <a:pt x="69" y="15"/>
                    <a:pt x="76" y="14"/>
                  </a:cubicBezTo>
                  <a:cubicBezTo>
                    <a:pt x="78" y="14"/>
                    <a:pt x="80" y="14"/>
                    <a:pt x="81" y="13"/>
                  </a:cubicBezTo>
                  <a:cubicBezTo>
                    <a:pt x="113" y="11"/>
                    <a:pt x="145" y="7"/>
                    <a:pt x="175" y="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4985" y="2555"/>
              <a:ext cx="33" cy="8"/>
            </a:xfrm>
            <a:custGeom>
              <a:avLst/>
              <a:gdLst>
                <a:gd name="T0" fmla="*/ 43 w 43"/>
                <a:gd name="T1" fmla="*/ 10 h 10"/>
                <a:gd name="T2" fmla="*/ 0 w 43"/>
                <a:gd name="T3" fmla="*/ 10 h 10"/>
                <a:gd name="T4" fmla="*/ 10 w 43"/>
                <a:gd name="T5" fmla="*/ 1 h 10"/>
                <a:gd name="T6" fmla="*/ 11 w 43"/>
                <a:gd name="T7" fmla="*/ 0 h 10"/>
                <a:gd name="T8" fmla="*/ 21 w 43"/>
                <a:gd name="T9" fmla="*/ 1 h 10"/>
                <a:gd name="T10" fmla="*/ 35 w 43"/>
                <a:gd name="T11" fmla="*/ 1 h 10"/>
                <a:gd name="T12" fmla="*/ 40 w 43"/>
                <a:gd name="T13" fmla="*/ 7 h 10"/>
                <a:gd name="T14" fmla="*/ 43 w 43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0">
                  <a:moveTo>
                    <a:pt x="43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3" y="7"/>
                    <a:pt x="7" y="4"/>
                    <a:pt x="10" y="1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5" y="1"/>
                    <a:pt x="18" y="1"/>
                    <a:pt x="21" y="1"/>
                  </a:cubicBezTo>
                  <a:cubicBezTo>
                    <a:pt x="26" y="2"/>
                    <a:pt x="30" y="2"/>
                    <a:pt x="35" y="1"/>
                  </a:cubicBezTo>
                  <a:cubicBezTo>
                    <a:pt x="35" y="4"/>
                    <a:pt x="37" y="7"/>
                    <a:pt x="40" y="7"/>
                  </a:cubicBezTo>
                  <a:cubicBezTo>
                    <a:pt x="41" y="8"/>
                    <a:pt x="42" y="8"/>
                    <a:pt x="43" y="1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4808" y="2536"/>
              <a:ext cx="45" cy="27"/>
            </a:xfrm>
            <a:custGeom>
              <a:avLst/>
              <a:gdLst>
                <a:gd name="T0" fmla="*/ 43 w 59"/>
                <a:gd name="T1" fmla="*/ 17 h 36"/>
                <a:gd name="T2" fmla="*/ 52 w 59"/>
                <a:gd name="T3" fmla="*/ 26 h 36"/>
                <a:gd name="T4" fmla="*/ 43 w 59"/>
                <a:gd name="T5" fmla="*/ 36 h 36"/>
                <a:gd name="T6" fmla="*/ 6 w 59"/>
                <a:gd name="T7" fmla="*/ 36 h 36"/>
                <a:gd name="T8" fmla="*/ 0 w 59"/>
                <a:gd name="T9" fmla="*/ 0 h 36"/>
                <a:gd name="T10" fmla="*/ 30 w 59"/>
                <a:gd name="T11" fmla="*/ 11 h 36"/>
                <a:gd name="T12" fmla="*/ 43 w 59"/>
                <a:gd name="T13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6">
                  <a:moveTo>
                    <a:pt x="43" y="17"/>
                  </a:moveTo>
                  <a:cubicBezTo>
                    <a:pt x="48" y="17"/>
                    <a:pt x="59" y="18"/>
                    <a:pt x="52" y="26"/>
                  </a:cubicBezTo>
                  <a:cubicBezTo>
                    <a:pt x="50" y="29"/>
                    <a:pt x="46" y="33"/>
                    <a:pt x="43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24"/>
                    <a:pt x="3" y="11"/>
                    <a:pt x="0" y="0"/>
                  </a:cubicBezTo>
                  <a:cubicBezTo>
                    <a:pt x="10" y="2"/>
                    <a:pt x="20" y="6"/>
                    <a:pt x="30" y="11"/>
                  </a:cubicBezTo>
                  <a:cubicBezTo>
                    <a:pt x="33" y="13"/>
                    <a:pt x="39" y="17"/>
                    <a:pt x="43" y="17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4692" y="2459"/>
              <a:ext cx="124" cy="67"/>
            </a:xfrm>
            <a:custGeom>
              <a:avLst/>
              <a:gdLst>
                <a:gd name="T0" fmla="*/ 139 w 163"/>
                <a:gd name="T1" fmla="*/ 40 h 89"/>
                <a:gd name="T2" fmla="*/ 149 w 163"/>
                <a:gd name="T3" fmla="*/ 63 h 89"/>
                <a:gd name="T4" fmla="*/ 149 w 163"/>
                <a:gd name="T5" fmla="*/ 82 h 89"/>
                <a:gd name="T6" fmla="*/ 150 w 163"/>
                <a:gd name="T7" fmla="*/ 89 h 89"/>
                <a:gd name="T8" fmla="*/ 149 w 163"/>
                <a:gd name="T9" fmla="*/ 89 h 89"/>
                <a:gd name="T10" fmla="*/ 133 w 163"/>
                <a:gd name="T11" fmla="*/ 62 h 89"/>
                <a:gd name="T12" fmla="*/ 88 w 163"/>
                <a:gd name="T13" fmla="*/ 72 h 89"/>
                <a:gd name="T14" fmla="*/ 72 w 163"/>
                <a:gd name="T15" fmla="*/ 58 h 89"/>
                <a:gd name="T16" fmla="*/ 40 w 163"/>
                <a:gd name="T17" fmla="*/ 58 h 89"/>
                <a:gd name="T18" fmla="*/ 21 w 163"/>
                <a:gd name="T19" fmla="*/ 76 h 89"/>
                <a:gd name="T20" fmla="*/ 0 w 163"/>
                <a:gd name="T21" fmla="*/ 55 h 89"/>
                <a:gd name="T22" fmla="*/ 68 w 163"/>
                <a:gd name="T23" fmla="*/ 22 h 89"/>
                <a:gd name="T24" fmla="*/ 163 w 163"/>
                <a:gd name="T25" fmla="*/ 0 h 89"/>
                <a:gd name="T26" fmla="*/ 139 w 163"/>
                <a:gd name="T27" fmla="*/ 4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3" h="89">
                  <a:moveTo>
                    <a:pt x="139" y="40"/>
                  </a:moveTo>
                  <a:cubicBezTo>
                    <a:pt x="140" y="46"/>
                    <a:pt x="151" y="58"/>
                    <a:pt x="149" y="63"/>
                  </a:cubicBezTo>
                  <a:cubicBezTo>
                    <a:pt x="148" y="69"/>
                    <a:pt x="149" y="76"/>
                    <a:pt x="149" y="82"/>
                  </a:cubicBezTo>
                  <a:cubicBezTo>
                    <a:pt x="149" y="85"/>
                    <a:pt x="149" y="87"/>
                    <a:pt x="150" y="89"/>
                  </a:cubicBezTo>
                  <a:cubicBezTo>
                    <a:pt x="149" y="89"/>
                    <a:pt x="149" y="89"/>
                    <a:pt x="149" y="89"/>
                  </a:cubicBezTo>
                  <a:cubicBezTo>
                    <a:pt x="145" y="80"/>
                    <a:pt x="140" y="70"/>
                    <a:pt x="133" y="62"/>
                  </a:cubicBezTo>
                  <a:cubicBezTo>
                    <a:pt x="118" y="45"/>
                    <a:pt x="98" y="56"/>
                    <a:pt x="88" y="72"/>
                  </a:cubicBezTo>
                  <a:cubicBezTo>
                    <a:pt x="85" y="68"/>
                    <a:pt x="74" y="59"/>
                    <a:pt x="72" y="58"/>
                  </a:cubicBezTo>
                  <a:cubicBezTo>
                    <a:pt x="61" y="52"/>
                    <a:pt x="50" y="54"/>
                    <a:pt x="40" y="58"/>
                  </a:cubicBezTo>
                  <a:cubicBezTo>
                    <a:pt x="31" y="62"/>
                    <a:pt x="25" y="68"/>
                    <a:pt x="21" y="76"/>
                  </a:cubicBezTo>
                  <a:cubicBezTo>
                    <a:pt x="15" y="68"/>
                    <a:pt x="8" y="60"/>
                    <a:pt x="0" y="55"/>
                  </a:cubicBezTo>
                  <a:cubicBezTo>
                    <a:pt x="23" y="47"/>
                    <a:pt x="45" y="31"/>
                    <a:pt x="68" y="22"/>
                  </a:cubicBezTo>
                  <a:cubicBezTo>
                    <a:pt x="98" y="10"/>
                    <a:pt x="131" y="2"/>
                    <a:pt x="163" y="0"/>
                  </a:cubicBezTo>
                  <a:cubicBezTo>
                    <a:pt x="159" y="16"/>
                    <a:pt x="132" y="18"/>
                    <a:pt x="139" y="4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5221" y="2479"/>
              <a:ext cx="149" cy="84"/>
            </a:xfrm>
            <a:custGeom>
              <a:avLst/>
              <a:gdLst>
                <a:gd name="T0" fmla="*/ 195 w 195"/>
                <a:gd name="T1" fmla="*/ 74 h 110"/>
                <a:gd name="T2" fmla="*/ 194 w 195"/>
                <a:gd name="T3" fmla="*/ 74 h 110"/>
                <a:gd name="T4" fmla="*/ 144 w 195"/>
                <a:gd name="T5" fmla="*/ 90 h 110"/>
                <a:gd name="T6" fmla="*/ 95 w 195"/>
                <a:gd name="T7" fmla="*/ 105 h 110"/>
                <a:gd name="T8" fmla="*/ 72 w 195"/>
                <a:gd name="T9" fmla="*/ 110 h 110"/>
                <a:gd name="T10" fmla="*/ 28 w 195"/>
                <a:gd name="T11" fmla="*/ 110 h 110"/>
                <a:gd name="T12" fmla="*/ 25 w 195"/>
                <a:gd name="T13" fmla="*/ 85 h 110"/>
                <a:gd name="T14" fmla="*/ 33 w 195"/>
                <a:gd name="T15" fmla="*/ 33 h 110"/>
                <a:gd name="T16" fmla="*/ 0 w 195"/>
                <a:gd name="T17" fmla="*/ 6 h 110"/>
                <a:gd name="T18" fmla="*/ 18 w 195"/>
                <a:gd name="T19" fmla="*/ 0 h 110"/>
                <a:gd name="T20" fmla="*/ 195 w 195"/>
                <a:gd name="T21" fmla="*/ 7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110">
                  <a:moveTo>
                    <a:pt x="195" y="74"/>
                  </a:moveTo>
                  <a:cubicBezTo>
                    <a:pt x="195" y="74"/>
                    <a:pt x="194" y="74"/>
                    <a:pt x="194" y="74"/>
                  </a:cubicBezTo>
                  <a:cubicBezTo>
                    <a:pt x="179" y="83"/>
                    <a:pt x="161" y="87"/>
                    <a:pt x="144" y="90"/>
                  </a:cubicBezTo>
                  <a:cubicBezTo>
                    <a:pt x="127" y="94"/>
                    <a:pt x="114" y="105"/>
                    <a:pt x="95" y="105"/>
                  </a:cubicBezTo>
                  <a:cubicBezTo>
                    <a:pt x="89" y="105"/>
                    <a:pt x="80" y="106"/>
                    <a:pt x="72" y="110"/>
                  </a:cubicBezTo>
                  <a:cubicBezTo>
                    <a:pt x="28" y="110"/>
                    <a:pt x="28" y="110"/>
                    <a:pt x="28" y="110"/>
                  </a:cubicBezTo>
                  <a:cubicBezTo>
                    <a:pt x="31" y="102"/>
                    <a:pt x="30" y="93"/>
                    <a:pt x="25" y="85"/>
                  </a:cubicBezTo>
                  <a:cubicBezTo>
                    <a:pt x="14" y="67"/>
                    <a:pt x="41" y="50"/>
                    <a:pt x="33" y="33"/>
                  </a:cubicBezTo>
                  <a:cubicBezTo>
                    <a:pt x="29" y="24"/>
                    <a:pt x="13" y="13"/>
                    <a:pt x="0" y="6"/>
                  </a:cubicBezTo>
                  <a:cubicBezTo>
                    <a:pt x="6" y="4"/>
                    <a:pt x="12" y="2"/>
                    <a:pt x="18" y="0"/>
                  </a:cubicBezTo>
                  <a:cubicBezTo>
                    <a:pt x="78" y="13"/>
                    <a:pt x="149" y="31"/>
                    <a:pt x="195" y="74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463" y="1628"/>
              <a:ext cx="259" cy="133"/>
            </a:xfrm>
            <a:custGeom>
              <a:avLst/>
              <a:gdLst>
                <a:gd name="T0" fmla="*/ 52 w 341"/>
                <a:gd name="T1" fmla="*/ 155 h 174"/>
                <a:gd name="T2" fmla="*/ 14 w 341"/>
                <a:gd name="T3" fmla="*/ 154 h 174"/>
                <a:gd name="T4" fmla="*/ 104 w 341"/>
                <a:gd name="T5" fmla="*/ 76 h 174"/>
                <a:gd name="T6" fmla="*/ 237 w 341"/>
                <a:gd name="T7" fmla="*/ 11 h 174"/>
                <a:gd name="T8" fmla="*/ 322 w 341"/>
                <a:gd name="T9" fmla="*/ 0 h 174"/>
                <a:gd name="T10" fmla="*/ 324 w 341"/>
                <a:gd name="T11" fmla="*/ 0 h 174"/>
                <a:gd name="T12" fmla="*/ 325 w 341"/>
                <a:gd name="T13" fmla="*/ 0 h 174"/>
                <a:gd name="T14" fmla="*/ 341 w 341"/>
                <a:gd name="T15" fmla="*/ 10 h 174"/>
                <a:gd name="T16" fmla="*/ 295 w 341"/>
                <a:gd name="T17" fmla="*/ 55 h 174"/>
                <a:gd name="T18" fmla="*/ 292 w 341"/>
                <a:gd name="T19" fmla="*/ 55 h 174"/>
                <a:gd name="T20" fmla="*/ 244 w 341"/>
                <a:gd name="T21" fmla="*/ 63 h 174"/>
                <a:gd name="T22" fmla="*/ 205 w 341"/>
                <a:gd name="T23" fmla="*/ 88 h 174"/>
                <a:gd name="T24" fmla="*/ 164 w 341"/>
                <a:gd name="T25" fmla="*/ 87 h 174"/>
                <a:gd name="T26" fmla="*/ 103 w 341"/>
                <a:gd name="T27" fmla="*/ 119 h 174"/>
                <a:gd name="T28" fmla="*/ 105 w 341"/>
                <a:gd name="T29" fmla="*/ 128 h 174"/>
                <a:gd name="T30" fmla="*/ 103 w 341"/>
                <a:gd name="T31" fmla="*/ 138 h 174"/>
                <a:gd name="T32" fmla="*/ 101 w 341"/>
                <a:gd name="T33" fmla="*/ 138 h 174"/>
                <a:gd name="T34" fmla="*/ 52 w 341"/>
                <a:gd name="T35" fmla="*/ 15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1" h="174">
                  <a:moveTo>
                    <a:pt x="52" y="155"/>
                  </a:moveTo>
                  <a:cubicBezTo>
                    <a:pt x="58" y="154"/>
                    <a:pt x="0" y="174"/>
                    <a:pt x="14" y="154"/>
                  </a:cubicBezTo>
                  <a:cubicBezTo>
                    <a:pt x="37" y="122"/>
                    <a:pt x="72" y="97"/>
                    <a:pt x="104" y="76"/>
                  </a:cubicBezTo>
                  <a:cubicBezTo>
                    <a:pt x="147" y="49"/>
                    <a:pt x="186" y="24"/>
                    <a:pt x="237" y="11"/>
                  </a:cubicBezTo>
                  <a:cubicBezTo>
                    <a:pt x="264" y="4"/>
                    <a:pt x="295" y="8"/>
                    <a:pt x="322" y="0"/>
                  </a:cubicBezTo>
                  <a:cubicBezTo>
                    <a:pt x="322" y="0"/>
                    <a:pt x="323" y="0"/>
                    <a:pt x="324" y="0"/>
                  </a:cubicBezTo>
                  <a:cubicBezTo>
                    <a:pt x="324" y="0"/>
                    <a:pt x="324" y="0"/>
                    <a:pt x="325" y="0"/>
                  </a:cubicBezTo>
                  <a:cubicBezTo>
                    <a:pt x="341" y="10"/>
                    <a:pt x="341" y="10"/>
                    <a:pt x="341" y="10"/>
                  </a:cubicBezTo>
                  <a:cubicBezTo>
                    <a:pt x="324" y="22"/>
                    <a:pt x="308" y="39"/>
                    <a:pt x="295" y="55"/>
                  </a:cubicBezTo>
                  <a:cubicBezTo>
                    <a:pt x="294" y="55"/>
                    <a:pt x="293" y="55"/>
                    <a:pt x="292" y="55"/>
                  </a:cubicBezTo>
                  <a:cubicBezTo>
                    <a:pt x="277" y="60"/>
                    <a:pt x="260" y="57"/>
                    <a:pt x="244" y="63"/>
                  </a:cubicBezTo>
                  <a:cubicBezTo>
                    <a:pt x="239" y="64"/>
                    <a:pt x="207" y="89"/>
                    <a:pt x="205" y="88"/>
                  </a:cubicBezTo>
                  <a:cubicBezTo>
                    <a:pt x="197" y="84"/>
                    <a:pt x="173" y="84"/>
                    <a:pt x="164" y="87"/>
                  </a:cubicBezTo>
                  <a:cubicBezTo>
                    <a:pt x="140" y="94"/>
                    <a:pt x="120" y="101"/>
                    <a:pt x="103" y="119"/>
                  </a:cubicBezTo>
                  <a:cubicBezTo>
                    <a:pt x="100" y="122"/>
                    <a:pt x="102" y="127"/>
                    <a:pt x="105" y="128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2" y="138"/>
                    <a:pt x="101" y="138"/>
                    <a:pt x="101" y="138"/>
                  </a:cubicBezTo>
                  <a:cubicBezTo>
                    <a:pt x="85" y="145"/>
                    <a:pt x="69" y="151"/>
                    <a:pt x="52" y="155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346" y="1681"/>
              <a:ext cx="333" cy="338"/>
            </a:xfrm>
            <a:custGeom>
              <a:avLst/>
              <a:gdLst>
                <a:gd name="T0" fmla="*/ 438 w 438"/>
                <a:gd name="T1" fmla="*/ 0 h 444"/>
                <a:gd name="T2" fmla="*/ 435 w 438"/>
                <a:gd name="T3" fmla="*/ 5 h 444"/>
                <a:gd name="T4" fmla="*/ 407 w 438"/>
                <a:gd name="T5" fmla="*/ 54 h 444"/>
                <a:gd name="T6" fmla="*/ 402 w 438"/>
                <a:gd name="T7" fmla="*/ 53 h 444"/>
                <a:gd name="T8" fmla="*/ 294 w 438"/>
                <a:gd name="T9" fmla="*/ 117 h 444"/>
                <a:gd name="T10" fmla="*/ 249 w 438"/>
                <a:gd name="T11" fmla="*/ 153 h 444"/>
                <a:gd name="T12" fmla="*/ 204 w 438"/>
                <a:gd name="T13" fmla="*/ 197 h 444"/>
                <a:gd name="T14" fmla="*/ 248 w 438"/>
                <a:gd name="T15" fmla="*/ 123 h 444"/>
                <a:gd name="T16" fmla="*/ 242 w 438"/>
                <a:gd name="T17" fmla="*/ 115 h 444"/>
                <a:gd name="T18" fmla="*/ 195 w 438"/>
                <a:gd name="T19" fmla="*/ 176 h 444"/>
                <a:gd name="T20" fmla="*/ 122 w 438"/>
                <a:gd name="T21" fmla="*/ 267 h 444"/>
                <a:gd name="T22" fmla="*/ 92 w 438"/>
                <a:gd name="T23" fmla="*/ 319 h 444"/>
                <a:gd name="T24" fmla="*/ 86 w 438"/>
                <a:gd name="T25" fmla="*/ 303 h 444"/>
                <a:gd name="T26" fmla="*/ 87 w 438"/>
                <a:gd name="T27" fmla="*/ 283 h 444"/>
                <a:gd name="T28" fmla="*/ 123 w 438"/>
                <a:gd name="T29" fmla="*/ 219 h 444"/>
                <a:gd name="T30" fmla="*/ 115 w 438"/>
                <a:gd name="T31" fmla="*/ 212 h 444"/>
                <a:gd name="T32" fmla="*/ 75 w 438"/>
                <a:gd name="T33" fmla="*/ 281 h 444"/>
                <a:gd name="T34" fmla="*/ 73 w 438"/>
                <a:gd name="T35" fmla="*/ 315 h 444"/>
                <a:gd name="T36" fmla="*/ 37 w 438"/>
                <a:gd name="T37" fmla="*/ 373 h 444"/>
                <a:gd name="T38" fmla="*/ 22 w 438"/>
                <a:gd name="T39" fmla="*/ 430 h 444"/>
                <a:gd name="T40" fmla="*/ 19 w 438"/>
                <a:gd name="T41" fmla="*/ 444 h 444"/>
                <a:gd name="T42" fmla="*/ 0 w 438"/>
                <a:gd name="T43" fmla="*/ 438 h 444"/>
                <a:gd name="T44" fmla="*/ 16 w 438"/>
                <a:gd name="T45" fmla="*/ 360 h 444"/>
                <a:gd name="T46" fmla="*/ 50 w 438"/>
                <a:gd name="T47" fmla="*/ 265 h 444"/>
                <a:gd name="T48" fmla="*/ 78 w 438"/>
                <a:gd name="T49" fmla="*/ 219 h 444"/>
                <a:gd name="T50" fmla="*/ 112 w 438"/>
                <a:gd name="T51" fmla="*/ 184 h 444"/>
                <a:gd name="T52" fmla="*/ 131 w 438"/>
                <a:gd name="T53" fmla="*/ 142 h 444"/>
                <a:gd name="T54" fmla="*/ 173 w 438"/>
                <a:gd name="T55" fmla="*/ 112 h 444"/>
                <a:gd name="T56" fmla="*/ 259 w 438"/>
                <a:gd name="T57" fmla="*/ 80 h 444"/>
                <a:gd name="T58" fmla="*/ 257 w 438"/>
                <a:gd name="T59" fmla="*/ 69 h 444"/>
                <a:gd name="T60" fmla="*/ 259 w 438"/>
                <a:gd name="T61" fmla="*/ 59 h 444"/>
                <a:gd name="T62" fmla="*/ 263 w 438"/>
                <a:gd name="T63" fmla="*/ 57 h 444"/>
                <a:gd name="T64" fmla="*/ 310 w 438"/>
                <a:gd name="T65" fmla="*/ 32 h 444"/>
                <a:gd name="T66" fmla="*/ 364 w 438"/>
                <a:gd name="T67" fmla="*/ 32 h 444"/>
                <a:gd name="T68" fmla="*/ 392 w 438"/>
                <a:gd name="T69" fmla="*/ 10 h 444"/>
                <a:gd name="T70" fmla="*/ 438 w 438"/>
                <a:gd name="T71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" h="444">
                  <a:moveTo>
                    <a:pt x="438" y="0"/>
                  </a:moveTo>
                  <a:cubicBezTo>
                    <a:pt x="437" y="2"/>
                    <a:pt x="436" y="3"/>
                    <a:pt x="435" y="5"/>
                  </a:cubicBezTo>
                  <a:cubicBezTo>
                    <a:pt x="424" y="19"/>
                    <a:pt x="415" y="36"/>
                    <a:pt x="407" y="54"/>
                  </a:cubicBezTo>
                  <a:cubicBezTo>
                    <a:pt x="405" y="53"/>
                    <a:pt x="404" y="52"/>
                    <a:pt x="402" y="53"/>
                  </a:cubicBezTo>
                  <a:cubicBezTo>
                    <a:pt x="362" y="69"/>
                    <a:pt x="328" y="91"/>
                    <a:pt x="294" y="117"/>
                  </a:cubicBezTo>
                  <a:cubicBezTo>
                    <a:pt x="279" y="129"/>
                    <a:pt x="264" y="141"/>
                    <a:pt x="249" y="153"/>
                  </a:cubicBezTo>
                  <a:cubicBezTo>
                    <a:pt x="234" y="167"/>
                    <a:pt x="220" y="184"/>
                    <a:pt x="204" y="197"/>
                  </a:cubicBezTo>
                  <a:cubicBezTo>
                    <a:pt x="204" y="169"/>
                    <a:pt x="228" y="142"/>
                    <a:pt x="248" y="123"/>
                  </a:cubicBezTo>
                  <a:cubicBezTo>
                    <a:pt x="252" y="118"/>
                    <a:pt x="247" y="111"/>
                    <a:pt x="242" y="115"/>
                  </a:cubicBezTo>
                  <a:cubicBezTo>
                    <a:pt x="224" y="130"/>
                    <a:pt x="203" y="152"/>
                    <a:pt x="195" y="176"/>
                  </a:cubicBezTo>
                  <a:cubicBezTo>
                    <a:pt x="166" y="203"/>
                    <a:pt x="145" y="235"/>
                    <a:pt x="122" y="267"/>
                  </a:cubicBezTo>
                  <a:cubicBezTo>
                    <a:pt x="110" y="283"/>
                    <a:pt x="101" y="301"/>
                    <a:pt x="92" y="319"/>
                  </a:cubicBezTo>
                  <a:cubicBezTo>
                    <a:pt x="90" y="313"/>
                    <a:pt x="88" y="308"/>
                    <a:pt x="86" y="303"/>
                  </a:cubicBezTo>
                  <a:cubicBezTo>
                    <a:pt x="85" y="297"/>
                    <a:pt x="86" y="290"/>
                    <a:pt x="87" y="283"/>
                  </a:cubicBezTo>
                  <a:cubicBezTo>
                    <a:pt x="90" y="258"/>
                    <a:pt x="106" y="237"/>
                    <a:pt x="123" y="219"/>
                  </a:cubicBezTo>
                  <a:cubicBezTo>
                    <a:pt x="127" y="215"/>
                    <a:pt x="120" y="208"/>
                    <a:pt x="115" y="212"/>
                  </a:cubicBezTo>
                  <a:cubicBezTo>
                    <a:pt x="95" y="232"/>
                    <a:pt x="82" y="253"/>
                    <a:pt x="75" y="281"/>
                  </a:cubicBezTo>
                  <a:cubicBezTo>
                    <a:pt x="73" y="289"/>
                    <a:pt x="71" y="303"/>
                    <a:pt x="73" y="315"/>
                  </a:cubicBezTo>
                  <a:cubicBezTo>
                    <a:pt x="58" y="332"/>
                    <a:pt x="45" y="353"/>
                    <a:pt x="37" y="373"/>
                  </a:cubicBezTo>
                  <a:cubicBezTo>
                    <a:pt x="31" y="389"/>
                    <a:pt x="20" y="412"/>
                    <a:pt x="22" y="430"/>
                  </a:cubicBezTo>
                  <a:cubicBezTo>
                    <a:pt x="21" y="435"/>
                    <a:pt x="20" y="439"/>
                    <a:pt x="19" y="444"/>
                  </a:cubicBezTo>
                  <a:cubicBezTo>
                    <a:pt x="13" y="441"/>
                    <a:pt x="7" y="439"/>
                    <a:pt x="0" y="438"/>
                  </a:cubicBezTo>
                  <a:cubicBezTo>
                    <a:pt x="5" y="412"/>
                    <a:pt x="8" y="385"/>
                    <a:pt x="16" y="360"/>
                  </a:cubicBezTo>
                  <a:cubicBezTo>
                    <a:pt x="26" y="328"/>
                    <a:pt x="39" y="297"/>
                    <a:pt x="50" y="265"/>
                  </a:cubicBezTo>
                  <a:cubicBezTo>
                    <a:pt x="55" y="249"/>
                    <a:pt x="68" y="233"/>
                    <a:pt x="78" y="219"/>
                  </a:cubicBezTo>
                  <a:cubicBezTo>
                    <a:pt x="88" y="203"/>
                    <a:pt x="101" y="197"/>
                    <a:pt x="112" y="184"/>
                  </a:cubicBezTo>
                  <a:cubicBezTo>
                    <a:pt x="121" y="173"/>
                    <a:pt x="121" y="154"/>
                    <a:pt x="131" y="142"/>
                  </a:cubicBezTo>
                  <a:cubicBezTo>
                    <a:pt x="142" y="130"/>
                    <a:pt x="157" y="118"/>
                    <a:pt x="173" y="112"/>
                  </a:cubicBezTo>
                  <a:cubicBezTo>
                    <a:pt x="203" y="109"/>
                    <a:pt x="237" y="91"/>
                    <a:pt x="259" y="80"/>
                  </a:cubicBezTo>
                  <a:cubicBezTo>
                    <a:pt x="265" y="77"/>
                    <a:pt x="262" y="69"/>
                    <a:pt x="257" y="69"/>
                  </a:cubicBezTo>
                  <a:cubicBezTo>
                    <a:pt x="259" y="59"/>
                    <a:pt x="259" y="59"/>
                    <a:pt x="259" y="59"/>
                  </a:cubicBezTo>
                  <a:cubicBezTo>
                    <a:pt x="260" y="59"/>
                    <a:pt x="261" y="59"/>
                    <a:pt x="263" y="57"/>
                  </a:cubicBezTo>
                  <a:cubicBezTo>
                    <a:pt x="277" y="46"/>
                    <a:pt x="292" y="39"/>
                    <a:pt x="310" y="32"/>
                  </a:cubicBezTo>
                  <a:cubicBezTo>
                    <a:pt x="333" y="24"/>
                    <a:pt x="346" y="37"/>
                    <a:pt x="364" y="32"/>
                  </a:cubicBezTo>
                  <a:cubicBezTo>
                    <a:pt x="374" y="30"/>
                    <a:pt x="383" y="16"/>
                    <a:pt x="392" y="10"/>
                  </a:cubicBezTo>
                  <a:cubicBezTo>
                    <a:pt x="407" y="0"/>
                    <a:pt x="423" y="3"/>
                    <a:pt x="438" y="0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4160" y="1742"/>
              <a:ext cx="178" cy="288"/>
            </a:xfrm>
            <a:custGeom>
              <a:avLst/>
              <a:gdLst>
                <a:gd name="T0" fmla="*/ 203 w 234"/>
                <a:gd name="T1" fmla="*/ 250 h 378"/>
                <a:gd name="T2" fmla="*/ 219 w 234"/>
                <a:gd name="T3" fmla="*/ 377 h 378"/>
                <a:gd name="T4" fmla="*/ 203 w 234"/>
                <a:gd name="T5" fmla="*/ 378 h 378"/>
                <a:gd name="T6" fmla="*/ 202 w 234"/>
                <a:gd name="T7" fmla="*/ 370 h 378"/>
                <a:gd name="T8" fmla="*/ 177 w 234"/>
                <a:gd name="T9" fmla="*/ 272 h 378"/>
                <a:gd name="T10" fmla="*/ 169 w 234"/>
                <a:gd name="T11" fmla="*/ 278 h 378"/>
                <a:gd name="T12" fmla="*/ 192 w 234"/>
                <a:gd name="T13" fmla="*/ 340 h 378"/>
                <a:gd name="T14" fmla="*/ 24 w 234"/>
                <a:gd name="T15" fmla="*/ 50 h 378"/>
                <a:gd name="T16" fmla="*/ 22 w 234"/>
                <a:gd name="T17" fmla="*/ 49 h 378"/>
                <a:gd name="T18" fmla="*/ 18 w 234"/>
                <a:gd name="T19" fmla="*/ 49 h 378"/>
                <a:gd name="T20" fmla="*/ 17 w 234"/>
                <a:gd name="T21" fmla="*/ 45 h 378"/>
                <a:gd name="T22" fmla="*/ 14 w 234"/>
                <a:gd name="T23" fmla="*/ 36 h 378"/>
                <a:gd name="T24" fmla="*/ 0 w 234"/>
                <a:gd name="T25" fmla="*/ 6 h 378"/>
                <a:gd name="T26" fmla="*/ 8 w 234"/>
                <a:gd name="T27" fmla="*/ 0 h 378"/>
                <a:gd name="T28" fmla="*/ 47 w 234"/>
                <a:gd name="T29" fmla="*/ 17 h 378"/>
                <a:gd name="T30" fmla="*/ 48 w 234"/>
                <a:gd name="T31" fmla="*/ 22 h 378"/>
                <a:gd name="T32" fmla="*/ 199 w 234"/>
                <a:gd name="T33" fmla="*/ 244 h 378"/>
                <a:gd name="T34" fmla="*/ 203 w 234"/>
                <a:gd name="T35" fmla="*/ 25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4" h="378">
                  <a:moveTo>
                    <a:pt x="203" y="250"/>
                  </a:moveTo>
                  <a:cubicBezTo>
                    <a:pt x="225" y="263"/>
                    <a:pt x="234" y="359"/>
                    <a:pt x="219" y="377"/>
                  </a:cubicBezTo>
                  <a:cubicBezTo>
                    <a:pt x="214" y="377"/>
                    <a:pt x="209" y="377"/>
                    <a:pt x="203" y="378"/>
                  </a:cubicBezTo>
                  <a:cubicBezTo>
                    <a:pt x="203" y="375"/>
                    <a:pt x="202" y="372"/>
                    <a:pt x="202" y="370"/>
                  </a:cubicBezTo>
                  <a:cubicBezTo>
                    <a:pt x="209" y="336"/>
                    <a:pt x="197" y="297"/>
                    <a:pt x="177" y="272"/>
                  </a:cubicBezTo>
                  <a:cubicBezTo>
                    <a:pt x="173" y="268"/>
                    <a:pt x="166" y="273"/>
                    <a:pt x="169" y="278"/>
                  </a:cubicBezTo>
                  <a:cubicBezTo>
                    <a:pt x="181" y="296"/>
                    <a:pt x="190" y="318"/>
                    <a:pt x="192" y="340"/>
                  </a:cubicBezTo>
                  <a:cubicBezTo>
                    <a:pt x="145" y="238"/>
                    <a:pt x="122" y="114"/>
                    <a:pt x="24" y="50"/>
                  </a:cubicBezTo>
                  <a:cubicBezTo>
                    <a:pt x="23" y="50"/>
                    <a:pt x="22" y="49"/>
                    <a:pt x="22" y="49"/>
                  </a:cubicBezTo>
                  <a:cubicBezTo>
                    <a:pt x="20" y="49"/>
                    <a:pt x="19" y="49"/>
                    <a:pt x="18" y="49"/>
                  </a:cubicBezTo>
                  <a:cubicBezTo>
                    <a:pt x="17" y="47"/>
                    <a:pt x="17" y="46"/>
                    <a:pt x="17" y="45"/>
                  </a:cubicBezTo>
                  <a:cubicBezTo>
                    <a:pt x="14" y="42"/>
                    <a:pt x="13" y="39"/>
                    <a:pt x="14" y="36"/>
                  </a:cubicBezTo>
                  <a:cubicBezTo>
                    <a:pt x="11" y="25"/>
                    <a:pt x="6" y="15"/>
                    <a:pt x="0" y="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3"/>
                    <a:pt x="30" y="15"/>
                    <a:pt x="47" y="17"/>
                  </a:cubicBezTo>
                  <a:cubicBezTo>
                    <a:pt x="46" y="18"/>
                    <a:pt x="47" y="20"/>
                    <a:pt x="48" y="22"/>
                  </a:cubicBezTo>
                  <a:cubicBezTo>
                    <a:pt x="104" y="85"/>
                    <a:pt x="204" y="147"/>
                    <a:pt x="199" y="244"/>
                  </a:cubicBezTo>
                  <a:cubicBezTo>
                    <a:pt x="199" y="246"/>
                    <a:pt x="201" y="249"/>
                    <a:pt x="203" y="250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4005" y="1639"/>
              <a:ext cx="201" cy="173"/>
            </a:xfrm>
            <a:custGeom>
              <a:avLst/>
              <a:gdLst>
                <a:gd name="T0" fmla="*/ 238 w 265"/>
                <a:gd name="T1" fmla="*/ 115 h 227"/>
                <a:gd name="T2" fmla="*/ 219 w 265"/>
                <a:gd name="T3" fmla="*/ 126 h 227"/>
                <a:gd name="T4" fmla="*/ 210 w 265"/>
                <a:gd name="T5" fmla="*/ 132 h 227"/>
                <a:gd name="T6" fmla="*/ 212 w 265"/>
                <a:gd name="T7" fmla="*/ 135 h 227"/>
                <a:gd name="T8" fmla="*/ 204 w 265"/>
                <a:gd name="T9" fmla="*/ 141 h 227"/>
                <a:gd name="T10" fmla="*/ 181 w 265"/>
                <a:gd name="T11" fmla="*/ 115 h 227"/>
                <a:gd name="T12" fmla="*/ 173 w 265"/>
                <a:gd name="T13" fmla="*/ 123 h 227"/>
                <a:gd name="T14" fmla="*/ 206 w 265"/>
                <a:gd name="T15" fmla="*/ 181 h 227"/>
                <a:gd name="T16" fmla="*/ 203 w 265"/>
                <a:gd name="T17" fmla="*/ 227 h 227"/>
                <a:gd name="T18" fmla="*/ 135 w 265"/>
                <a:gd name="T19" fmla="*/ 157 h 227"/>
                <a:gd name="T20" fmla="*/ 45 w 265"/>
                <a:gd name="T21" fmla="*/ 89 h 227"/>
                <a:gd name="T22" fmla="*/ 41 w 265"/>
                <a:gd name="T23" fmla="*/ 88 h 227"/>
                <a:gd name="T24" fmla="*/ 0 w 265"/>
                <a:gd name="T25" fmla="*/ 33 h 227"/>
                <a:gd name="T26" fmla="*/ 19 w 265"/>
                <a:gd name="T27" fmla="*/ 19 h 227"/>
                <a:gd name="T28" fmla="*/ 26 w 265"/>
                <a:gd name="T29" fmla="*/ 19 h 227"/>
                <a:gd name="T30" fmla="*/ 95 w 265"/>
                <a:gd name="T31" fmla="*/ 14 h 227"/>
                <a:gd name="T32" fmla="*/ 102 w 265"/>
                <a:gd name="T33" fmla="*/ 11 h 227"/>
                <a:gd name="T34" fmla="*/ 148 w 265"/>
                <a:gd name="T35" fmla="*/ 37 h 227"/>
                <a:gd name="T36" fmla="*/ 200 w 265"/>
                <a:gd name="T37" fmla="*/ 73 h 227"/>
                <a:gd name="T38" fmla="*/ 238 w 265"/>
                <a:gd name="T39" fmla="*/ 115 h 227"/>
                <a:gd name="T40" fmla="*/ 126 w 265"/>
                <a:gd name="T41" fmla="*/ 70 h 227"/>
                <a:gd name="T42" fmla="*/ 132 w 265"/>
                <a:gd name="T43" fmla="*/ 63 h 227"/>
                <a:gd name="T44" fmla="*/ 86 w 265"/>
                <a:gd name="T45" fmla="*/ 35 h 227"/>
                <a:gd name="T46" fmla="*/ 84 w 265"/>
                <a:gd name="T47" fmla="*/ 45 h 227"/>
                <a:gd name="T48" fmla="*/ 126 w 265"/>
                <a:gd name="T49" fmla="*/ 7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" h="227">
                  <a:moveTo>
                    <a:pt x="238" y="115"/>
                  </a:moveTo>
                  <a:cubicBezTo>
                    <a:pt x="265" y="153"/>
                    <a:pt x="231" y="139"/>
                    <a:pt x="219" y="126"/>
                  </a:cubicBezTo>
                  <a:cubicBezTo>
                    <a:pt x="215" y="120"/>
                    <a:pt x="206" y="126"/>
                    <a:pt x="210" y="132"/>
                  </a:cubicBezTo>
                  <a:cubicBezTo>
                    <a:pt x="211" y="133"/>
                    <a:pt x="212" y="134"/>
                    <a:pt x="212" y="135"/>
                  </a:cubicBezTo>
                  <a:cubicBezTo>
                    <a:pt x="204" y="141"/>
                    <a:pt x="204" y="141"/>
                    <a:pt x="204" y="141"/>
                  </a:cubicBezTo>
                  <a:cubicBezTo>
                    <a:pt x="197" y="131"/>
                    <a:pt x="190" y="123"/>
                    <a:pt x="181" y="115"/>
                  </a:cubicBezTo>
                  <a:cubicBezTo>
                    <a:pt x="176" y="111"/>
                    <a:pt x="168" y="118"/>
                    <a:pt x="173" y="123"/>
                  </a:cubicBezTo>
                  <a:cubicBezTo>
                    <a:pt x="189" y="140"/>
                    <a:pt x="205" y="156"/>
                    <a:pt x="206" y="181"/>
                  </a:cubicBezTo>
                  <a:cubicBezTo>
                    <a:pt x="207" y="194"/>
                    <a:pt x="207" y="212"/>
                    <a:pt x="203" y="227"/>
                  </a:cubicBezTo>
                  <a:cubicBezTo>
                    <a:pt x="179" y="207"/>
                    <a:pt x="156" y="180"/>
                    <a:pt x="135" y="157"/>
                  </a:cubicBezTo>
                  <a:cubicBezTo>
                    <a:pt x="110" y="128"/>
                    <a:pt x="71" y="116"/>
                    <a:pt x="45" y="89"/>
                  </a:cubicBezTo>
                  <a:cubicBezTo>
                    <a:pt x="44" y="88"/>
                    <a:pt x="42" y="87"/>
                    <a:pt x="41" y="88"/>
                  </a:cubicBezTo>
                  <a:cubicBezTo>
                    <a:pt x="32" y="67"/>
                    <a:pt x="18" y="48"/>
                    <a:pt x="0" y="3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1" y="21"/>
                    <a:pt x="24" y="21"/>
                    <a:pt x="26" y="19"/>
                  </a:cubicBezTo>
                  <a:cubicBezTo>
                    <a:pt x="49" y="0"/>
                    <a:pt x="71" y="9"/>
                    <a:pt x="95" y="14"/>
                  </a:cubicBezTo>
                  <a:cubicBezTo>
                    <a:pt x="98" y="15"/>
                    <a:pt x="101" y="14"/>
                    <a:pt x="102" y="11"/>
                  </a:cubicBezTo>
                  <a:cubicBezTo>
                    <a:pt x="119" y="16"/>
                    <a:pt x="134" y="29"/>
                    <a:pt x="148" y="37"/>
                  </a:cubicBezTo>
                  <a:cubicBezTo>
                    <a:pt x="167" y="48"/>
                    <a:pt x="183" y="59"/>
                    <a:pt x="200" y="73"/>
                  </a:cubicBezTo>
                  <a:cubicBezTo>
                    <a:pt x="216" y="85"/>
                    <a:pt x="227" y="99"/>
                    <a:pt x="238" y="115"/>
                  </a:cubicBezTo>
                  <a:close/>
                  <a:moveTo>
                    <a:pt x="126" y="70"/>
                  </a:moveTo>
                  <a:cubicBezTo>
                    <a:pt x="130" y="74"/>
                    <a:pt x="136" y="67"/>
                    <a:pt x="132" y="63"/>
                  </a:cubicBezTo>
                  <a:cubicBezTo>
                    <a:pt x="119" y="50"/>
                    <a:pt x="106" y="36"/>
                    <a:pt x="86" y="35"/>
                  </a:cubicBezTo>
                  <a:cubicBezTo>
                    <a:pt x="80" y="35"/>
                    <a:pt x="78" y="44"/>
                    <a:pt x="84" y="45"/>
                  </a:cubicBezTo>
                  <a:cubicBezTo>
                    <a:pt x="102" y="47"/>
                    <a:pt x="113" y="59"/>
                    <a:pt x="126" y="70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3649" y="1569"/>
              <a:ext cx="414" cy="270"/>
            </a:xfrm>
            <a:custGeom>
              <a:avLst/>
              <a:gdLst>
                <a:gd name="T0" fmla="*/ 544 w 544"/>
                <a:gd name="T1" fmla="*/ 87 h 355"/>
                <a:gd name="T2" fmla="*/ 486 w 544"/>
                <a:gd name="T3" fmla="*/ 103 h 355"/>
                <a:gd name="T4" fmla="*/ 487 w 544"/>
                <a:gd name="T5" fmla="*/ 111 h 355"/>
                <a:gd name="T6" fmla="*/ 468 w 544"/>
                <a:gd name="T7" fmla="*/ 125 h 355"/>
                <a:gd name="T8" fmla="*/ 435 w 544"/>
                <a:gd name="T9" fmla="*/ 103 h 355"/>
                <a:gd name="T10" fmla="*/ 430 w 544"/>
                <a:gd name="T11" fmla="*/ 112 h 355"/>
                <a:gd name="T12" fmla="*/ 498 w 544"/>
                <a:gd name="T13" fmla="*/ 251 h 355"/>
                <a:gd name="T14" fmla="*/ 467 w 544"/>
                <a:gd name="T15" fmla="*/ 214 h 355"/>
                <a:gd name="T16" fmla="*/ 416 w 544"/>
                <a:gd name="T17" fmla="*/ 181 h 355"/>
                <a:gd name="T18" fmla="*/ 340 w 544"/>
                <a:gd name="T19" fmla="*/ 159 h 355"/>
                <a:gd name="T20" fmla="*/ 333 w 544"/>
                <a:gd name="T21" fmla="*/ 162 h 355"/>
                <a:gd name="T22" fmla="*/ 224 w 544"/>
                <a:gd name="T23" fmla="*/ 236 h 355"/>
                <a:gd name="T24" fmla="*/ 232 w 544"/>
                <a:gd name="T25" fmla="*/ 223 h 355"/>
                <a:gd name="T26" fmla="*/ 223 w 544"/>
                <a:gd name="T27" fmla="*/ 217 h 355"/>
                <a:gd name="T28" fmla="*/ 119 w 544"/>
                <a:gd name="T29" fmla="*/ 331 h 355"/>
                <a:gd name="T30" fmla="*/ 100 w 544"/>
                <a:gd name="T31" fmla="*/ 338 h 355"/>
                <a:gd name="T32" fmla="*/ 113 w 544"/>
                <a:gd name="T33" fmla="*/ 303 h 355"/>
                <a:gd name="T34" fmla="*/ 166 w 544"/>
                <a:gd name="T35" fmla="*/ 216 h 355"/>
                <a:gd name="T36" fmla="*/ 158 w 544"/>
                <a:gd name="T37" fmla="*/ 206 h 355"/>
                <a:gd name="T38" fmla="*/ 96 w 544"/>
                <a:gd name="T39" fmla="*/ 259 h 355"/>
                <a:gd name="T40" fmla="*/ 63 w 544"/>
                <a:gd name="T41" fmla="*/ 277 h 355"/>
                <a:gd name="T42" fmla="*/ 50 w 544"/>
                <a:gd name="T43" fmla="*/ 267 h 355"/>
                <a:gd name="T44" fmla="*/ 106 w 544"/>
                <a:gd name="T45" fmla="*/ 182 h 355"/>
                <a:gd name="T46" fmla="*/ 148 w 544"/>
                <a:gd name="T47" fmla="*/ 141 h 355"/>
                <a:gd name="T48" fmla="*/ 140 w 544"/>
                <a:gd name="T49" fmla="*/ 135 h 355"/>
                <a:gd name="T50" fmla="*/ 114 w 544"/>
                <a:gd name="T51" fmla="*/ 160 h 355"/>
                <a:gd name="T52" fmla="*/ 108 w 544"/>
                <a:gd name="T53" fmla="*/ 161 h 355"/>
                <a:gd name="T54" fmla="*/ 0 w 544"/>
                <a:gd name="T55" fmla="*/ 251 h 355"/>
                <a:gd name="T56" fmla="*/ 18 w 544"/>
                <a:gd name="T57" fmla="*/ 214 h 355"/>
                <a:gd name="T58" fmla="*/ 54 w 544"/>
                <a:gd name="T59" fmla="*/ 151 h 355"/>
                <a:gd name="T60" fmla="*/ 135 w 544"/>
                <a:gd name="T61" fmla="*/ 85 h 355"/>
                <a:gd name="T62" fmla="*/ 134 w 544"/>
                <a:gd name="T63" fmla="*/ 74 h 355"/>
                <a:gd name="T64" fmla="*/ 97 w 544"/>
                <a:gd name="T65" fmla="*/ 88 h 355"/>
                <a:gd name="T66" fmla="*/ 81 w 544"/>
                <a:gd name="T67" fmla="*/ 78 h 355"/>
                <a:gd name="T68" fmla="*/ 86 w 544"/>
                <a:gd name="T69" fmla="*/ 73 h 355"/>
                <a:gd name="T70" fmla="*/ 260 w 544"/>
                <a:gd name="T71" fmla="*/ 37 h 355"/>
                <a:gd name="T72" fmla="*/ 270 w 544"/>
                <a:gd name="T73" fmla="*/ 35 h 355"/>
                <a:gd name="T74" fmla="*/ 326 w 544"/>
                <a:gd name="T75" fmla="*/ 21 h 355"/>
                <a:gd name="T76" fmla="*/ 387 w 544"/>
                <a:gd name="T77" fmla="*/ 72 h 355"/>
                <a:gd name="T78" fmla="*/ 400 w 544"/>
                <a:gd name="T79" fmla="*/ 72 h 355"/>
                <a:gd name="T80" fmla="*/ 400 w 544"/>
                <a:gd name="T81" fmla="*/ 67 h 355"/>
                <a:gd name="T82" fmla="*/ 400 w 544"/>
                <a:gd name="T83" fmla="*/ 67 h 355"/>
                <a:gd name="T84" fmla="*/ 414 w 544"/>
                <a:gd name="T85" fmla="*/ 61 h 355"/>
                <a:gd name="T86" fmla="*/ 479 w 544"/>
                <a:gd name="T87" fmla="*/ 51 h 355"/>
                <a:gd name="T88" fmla="*/ 544 w 544"/>
                <a:gd name="T89" fmla="*/ 87 h 355"/>
                <a:gd name="T90" fmla="*/ 340 w 544"/>
                <a:gd name="T91" fmla="*/ 83 h 355"/>
                <a:gd name="T92" fmla="*/ 338 w 544"/>
                <a:gd name="T93" fmla="*/ 73 h 355"/>
                <a:gd name="T94" fmla="*/ 262 w 544"/>
                <a:gd name="T95" fmla="*/ 120 h 355"/>
                <a:gd name="T96" fmla="*/ 269 w 544"/>
                <a:gd name="T97" fmla="*/ 127 h 355"/>
                <a:gd name="T98" fmla="*/ 340 w 544"/>
                <a:gd name="T99" fmla="*/ 83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4" h="355">
                  <a:moveTo>
                    <a:pt x="544" y="87"/>
                  </a:moveTo>
                  <a:cubicBezTo>
                    <a:pt x="523" y="83"/>
                    <a:pt x="501" y="83"/>
                    <a:pt x="486" y="103"/>
                  </a:cubicBezTo>
                  <a:cubicBezTo>
                    <a:pt x="484" y="105"/>
                    <a:pt x="485" y="109"/>
                    <a:pt x="487" y="111"/>
                  </a:cubicBezTo>
                  <a:cubicBezTo>
                    <a:pt x="468" y="125"/>
                    <a:pt x="468" y="125"/>
                    <a:pt x="468" y="125"/>
                  </a:cubicBezTo>
                  <a:cubicBezTo>
                    <a:pt x="458" y="116"/>
                    <a:pt x="447" y="109"/>
                    <a:pt x="435" y="103"/>
                  </a:cubicBezTo>
                  <a:cubicBezTo>
                    <a:pt x="430" y="100"/>
                    <a:pt x="426" y="108"/>
                    <a:pt x="430" y="112"/>
                  </a:cubicBezTo>
                  <a:cubicBezTo>
                    <a:pt x="475" y="140"/>
                    <a:pt x="522" y="196"/>
                    <a:pt x="498" y="251"/>
                  </a:cubicBezTo>
                  <a:cubicBezTo>
                    <a:pt x="487" y="240"/>
                    <a:pt x="478" y="225"/>
                    <a:pt x="467" y="214"/>
                  </a:cubicBezTo>
                  <a:cubicBezTo>
                    <a:pt x="452" y="199"/>
                    <a:pt x="433" y="192"/>
                    <a:pt x="416" y="181"/>
                  </a:cubicBezTo>
                  <a:cubicBezTo>
                    <a:pt x="397" y="168"/>
                    <a:pt x="364" y="149"/>
                    <a:pt x="340" y="159"/>
                  </a:cubicBezTo>
                  <a:cubicBezTo>
                    <a:pt x="337" y="158"/>
                    <a:pt x="335" y="159"/>
                    <a:pt x="333" y="162"/>
                  </a:cubicBezTo>
                  <a:cubicBezTo>
                    <a:pt x="309" y="207"/>
                    <a:pt x="270" y="223"/>
                    <a:pt x="224" y="236"/>
                  </a:cubicBezTo>
                  <a:cubicBezTo>
                    <a:pt x="227" y="232"/>
                    <a:pt x="229" y="228"/>
                    <a:pt x="232" y="223"/>
                  </a:cubicBezTo>
                  <a:cubicBezTo>
                    <a:pt x="235" y="218"/>
                    <a:pt x="227" y="212"/>
                    <a:pt x="223" y="217"/>
                  </a:cubicBezTo>
                  <a:cubicBezTo>
                    <a:pt x="192" y="260"/>
                    <a:pt x="156" y="294"/>
                    <a:pt x="119" y="331"/>
                  </a:cubicBezTo>
                  <a:cubicBezTo>
                    <a:pt x="117" y="333"/>
                    <a:pt x="95" y="355"/>
                    <a:pt x="100" y="338"/>
                  </a:cubicBezTo>
                  <a:cubicBezTo>
                    <a:pt x="103" y="326"/>
                    <a:pt x="108" y="314"/>
                    <a:pt x="113" y="303"/>
                  </a:cubicBezTo>
                  <a:cubicBezTo>
                    <a:pt x="124" y="275"/>
                    <a:pt x="146" y="239"/>
                    <a:pt x="166" y="216"/>
                  </a:cubicBezTo>
                  <a:cubicBezTo>
                    <a:pt x="172" y="210"/>
                    <a:pt x="163" y="200"/>
                    <a:pt x="158" y="206"/>
                  </a:cubicBezTo>
                  <a:cubicBezTo>
                    <a:pt x="139" y="227"/>
                    <a:pt x="119" y="244"/>
                    <a:pt x="96" y="259"/>
                  </a:cubicBezTo>
                  <a:cubicBezTo>
                    <a:pt x="85" y="265"/>
                    <a:pt x="74" y="271"/>
                    <a:pt x="63" y="277"/>
                  </a:cubicBezTo>
                  <a:cubicBezTo>
                    <a:pt x="46" y="287"/>
                    <a:pt x="44" y="284"/>
                    <a:pt x="50" y="267"/>
                  </a:cubicBezTo>
                  <a:cubicBezTo>
                    <a:pt x="62" y="234"/>
                    <a:pt x="80" y="205"/>
                    <a:pt x="106" y="182"/>
                  </a:cubicBezTo>
                  <a:cubicBezTo>
                    <a:pt x="120" y="168"/>
                    <a:pt x="136" y="157"/>
                    <a:pt x="148" y="141"/>
                  </a:cubicBezTo>
                  <a:cubicBezTo>
                    <a:pt x="151" y="137"/>
                    <a:pt x="144" y="131"/>
                    <a:pt x="140" y="135"/>
                  </a:cubicBezTo>
                  <a:cubicBezTo>
                    <a:pt x="132" y="144"/>
                    <a:pt x="123" y="152"/>
                    <a:pt x="114" y="160"/>
                  </a:cubicBezTo>
                  <a:cubicBezTo>
                    <a:pt x="112" y="159"/>
                    <a:pt x="110" y="159"/>
                    <a:pt x="108" y="161"/>
                  </a:cubicBezTo>
                  <a:cubicBezTo>
                    <a:pt x="67" y="190"/>
                    <a:pt x="32" y="217"/>
                    <a:pt x="0" y="251"/>
                  </a:cubicBezTo>
                  <a:cubicBezTo>
                    <a:pt x="5" y="238"/>
                    <a:pt x="13" y="225"/>
                    <a:pt x="18" y="214"/>
                  </a:cubicBezTo>
                  <a:cubicBezTo>
                    <a:pt x="28" y="193"/>
                    <a:pt x="40" y="170"/>
                    <a:pt x="54" y="151"/>
                  </a:cubicBezTo>
                  <a:cubicBezTo>
                    <a:pt x="71" y="126"/>
                    <a:pt x="105" y="91"/>
                    <a:pt x="135" y="85"/>
                  </a:cubicBezTo>
                  <a:cubicBezTo>
                    <a:pt x="142" y="83"/>
                    <a:pt x="141" y="74"/>
                    <a:pt x="134" y="74"/>
                  </a:cubicBezTo>
                  <a:cubicBezTo>
                    <a:pt x="122" y="75"/>
                    <a:pt x="109" y="80"/>
                    <a:pt x="97" y="88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4" y="78"/>
                    <a:pt x="85" y="76"/>
                    <a:pt x="86" y="73"/>
                  </a:cubicBezTo>
                  <a:cubicBezTo>
                    <a:pt x="125" y="34"/>
                    <a:pt x="213" y="0"/>
                    <a:pt x="260" y="37"/>
                  </a:cubicBezTo>
                  <a:cubicBezTo>
                    <a:pt x="263" y="39"/>
                    <a:pt x="268" y="38"/>
                    <a:pt x="270" y="35"/>
                  </a:cubicBezTo>
                  <a:cubicBezTo>
                    <a:pt x="279" y="20"/>
                    <a:pt x="312" y="22"/>
                    <a:pt x="326" y="21"/>
                  </a:cubicBezTo>
                  <a:cubicBezTo>
                    <a:pt x="356" y="20"/>
                    <a:pt x="384" y="45"/>
                    <a:pt x="387" y="72"/>
                  </a:cubicBezTo>
                  <a:cubicBezTo>
                    <a:pt x="388" y="80"/>
                    <a:pt x="400" y="79"/>
                    <a:pt x="400" y="72"/>
                  </a:cubicBezTo>
                  <a:cubicBezTo>
                    <a:pt x="400" y="70"/>
                    <a:pt x="400" y="69"/>
                    <a:pt x="400" y="67"/>
                  </a:cubicBezTo>
                  <a:cubicBezTo>
                    <a:pt x="400" y="67"/>
                    <a:pt x="400" y="67"/>
                    <a:pt x="400" y="67"/>
                  </a:cubicBezTo>
                  <a:cubicBezTo>
                    <a:pt x="407" y="65"/>
                    <a:pt x="407" y="65"/>
                    <a:pt x="414" y="61"/>
                  </a:cubicBezTo>
                  <a:cubicBezTo>
                    <a:pt x="437" y="47"/>
                    <a:pt x="455" y="49"/>
                    <a:pt x="479" y="51"/>
                  </a:cubicBezTo>
                  <a:cubicBezTo>
                    <a:pt x="501" y="52"/>
                    <a:pt x="526" y="69"/>
                    <a:pt x="544" y="87"/>
                  </a:cubicBezTo>
                  <a:close/>
                  <a:moveTo>
                    <a:pt x="340" y="83"/>
                  </a:moveTo>
                  <a:cubicBezTo>
                    <a:pt x="345" y="82"/>
                    <a:pt x="343" y="72"/>
                    <a:pt x="338" y="73"/>
                  </a:cubicBezTo>
                  <a:cubicBezTo>
                    <a:pt x="309" y="77"/>
                    <a:pt x="281" y="99"/>
                    <a:pt x="262" y="120"/>
                  </a:cubicBezTo>
                  <a:cubicBezTo>
                    <a:pt x="258" y="125"/>
                    <a:pt x="264" y="131"/>
                    <a:pt x="269" y="127"/>
                  </a:cubicBezTo>
                  <a:cubicBezTo>
                    <a:pt x="289" y="109"/>
                    <a:pt x="313" y="90"/>
                    <a:pt x="340" y="83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725" y="2459"/>
              <a:ext cx="310" cy="93"/>
            </a:xfrm>
            <a:custGeom>
              <a:avLst/>
              <a:gdLst>
                <a:gd name="T0" fmla="*/ 365 w 407"/>
                <a:gd name="T1" fmla="*/ 11 h 122"/>
                <a:gd name="T2" fmla="*/ 407 w 407"/>
                <a:gd name="T3" fmla="*/ 0 h 122"/>
                <a:gd name="T4" fmla="*/ 357 w 407"/>
                <a:gd name="T5" fmla="*/ 78 h 122"/>
                <a:gd name="T6" fmla="*/ 226 w 407"/>
                <a:gd name="T7" fmla="*/ 120 h 122"/>
                <a:gd name="T8" fmla="*/ 93 w 407"/>
                <a:gd name="T9" fmla="*/ 100 h 122"/>
                <a:gd name="T10" fmla="*/ 0 w 407"/>
                <a:gd name="T11" fmla="*/ 27 h 122"/>
                <a:gd name="T12" fmla="*/ 31 w 407"/>
                <a:gd name="T13" fmla="*/ 33 h 122"/>
                <a:gd name="T14" fmla="*/ 92 w 407"/>
                <a:gd name="T15" fmla="*/ 86 h 122"/>
                <a:gd name="T16" fmla="*/ 184 w 407"/>
                <a:gd name="T17" fmla="*/ 106 h 122"/>
                <a:gd name="T18" fmla="*/ 294 w 407"/>
                <a:gd name="T19" fmla="*/ 88 h 122"/>
                <a:gd name="T20" fmla="*/ 354 w 407"/>
                <a:gd name="T21" fmla="*/ 14 h 122"/>
                <a:gd name="T22" fmla="*/ 358 w 407"/>
                <a:gd name="T23" fmla="*/ 12 h 122"/>
                <a:gd name="T24" fmla="*/ 365 w 407"/>
                <a:gd name="T25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7" h="122">
                  <a:moveTo>
                    <a:pt x="365" y="11"/>
                  </a:moveTo>
                  <a:cubicBezTo>
                    <a:pt x="379" y="7"/>
                    <a:pt x="393" y="4"/>
                    <a:pt x="407" y="0"/>
                  </a:cubicBezTo>
                  <a:cubicBezTo>
                    <a:pt x="403" y="21"/>
                    <a:pt x="359" y="76"/>
                    <a:pt x="357" y="78"/>
                  </a:cubicBezTo>
                  <a:cubicBezTo>
                    <a:pt x="322" y="108"/>
                    <a:pt x="273" y="122"/>
                    <a:pt x="226" y="120"/>
                  </a:cubicBezTo>
                  <a:cubicBezTo>
                    <a:pt x="181" y="118"/>
                    <a:pt x="135" y="118"/>
                    <a:pt x="93" y="100"/>
                  </a:cubicBezTo>
                  <a:cubicBezTo>
                    <a:pt x="60" y="85"/>
                    <a:pt x="15" y="64"/>
                    <a:pt x="0" y="27"/>
                  </a:cubicBezTo>
                  <a:cubicBezTo>
                    <a:pt x="10" y="29"/>
                    <a:pt x="21" y="31"/>
                    <a:pt x="31" y="33"/>
                  </a:cubicBezTo>
                  <a:cubicBezTo>
                    <a:pt x="37" y="59"/>
                    <a:pt x="69" y="77"/>
                    <a:pt x="92" y="86"/>
                  </a:cubicBezTo>
                  <a:cubicBezTo>
                    <a:pt x="122" y="98"/>
                    <a:pt x="152" y="104"/>
                    <a:pt x="184" y="106"/>
                  </a:cubicBezTo>
                  <a:cubicBezTo>
                    <a:pt x="219" y="108"/>
                    <a:pt x="262" y="103"/>
                    <a:pt x="294" y="88"/>
                  </a:cubicBezTo>
                  <a:cubicBezTo>
                    <a:pt x="318" y="76"/>
                    <a:pt x="353" y="44"/>
                    <a:pt x="354" y="14"/>
                  </a:cubicBezTo>
                  <a:cubicBezTo>
                    <a:pt x="355" y="13"/>
                    <a:pt x="356" y="13"/>
                    <a:pt x="358" y="12"/>
                  </a:cubicBezTo>
                  <a:cubicBezTo>
                    <a:pt x="360" y="11"/>
                    <a:pt x="363" y="11"/>
                    <a:pt x="365" y="11"/>
                  </a:cubicBezTo>
                  <a:close/>
                </a:path>
              </a:pathLst>
            </a:custGeom>
            <a:solidFill>
              <a:srgbClr val="F8C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3448" y="2421"/>
              <a:ext cx="443" cy="142"/>
            </a:xfrm>
            <a:custGeom>
              <a:avLst/>
              <a:gdLst>
                <a:gd name="T0" fmla="*/ 582 w 582"/>
                <a:gd name="T1" fmla="*/ 183 h 186"/>
                <a:gd name="T2" fmla="*/ 582 w 582"/>
                <a:gd name="T3" fmla="*/ 186 h 186"/>
                <a:gd name="T4" fmla="*/ 173 w 582"/>
                <a:gd name="T5" fmla="*/ 186 h 186"/>
                <a:gd name="T6" fmla="*/ 160 w 582"/>
                <a:gd name="T7" fmla="*/ 147 h 186"/>
                <a:gd name="T8" fmla="*/ 148 w 582"/>
                <a:gd name="T9" fmla="*/ 137 h 186"/>
                <a:gd name="T10" fmla="*/ 140 w 582"/>
                <a:gd name="T11" fmla="*/ 121 h 186"/>
                <a:gd name="T12" fmla="*/ 58 w 582"/>
                <a:gd name="T13" fmla="*/ 82 h 186"/>
                <a:gd name="T14" fmla="*/ 53 w 582"/>
                <a:gd name="T15" fmla="*/ 83 h 186"/>
                <a:gd name="T16" fmla="*/ 45 w 582"/>
                <a:gd name="T17" fmla="*/ 91 h 186"/>
                <a:gd name="T18" fmla="*/ 36 w 582"/>
                <a:gd name="T19" fmla="*/ 99 h 186"/>
                <a:gd name="T20" fmla="*/ 25 w 582"/>
                <a:gd name="T21" fmla="*/ 89 h 186"/>
                <a:gd name="T22" fmla="*/ 0 w 582"/>
                <a:gd name="T23" fmla="*/ 84 h 186"/>
                <a:gd name="T24" fmla="*/ 56 w 582"/>
                <a:gd name="T25" fmla="*/ 38 h 186"/>
                <a:gd name="T26" fmla="*/ 141 w 582"/>
                <a:gd name="T27" fmla="*/ 1 h 186"/>
                <a:gd name="T28" fmla="*/ 144 w 582"/>
                <a:gd name="T29" fmla="*/ 0 h 186"/>
                <a:gd name="T30" fmla="*/ 218 w 582"/>
                <a:gd name="T31" fmla="*/ 33 h 186"/>
                <a:gd name="T32" fmla="*/ 354 w 582"/>
                <a:gd name="T33" fmla="*/ 75 h 186"/>
                <a:gd name="T34" fmla="*/ 452 w 582"/>
                <a:gd name="T35" fmla="*/ 160 h 186"/>
                <a:gd name="T36" fmla="*/ 582 w 582"/>
                <a:gd name="T37" fmla="*/ 18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2" h="186">
                  <a:moveTo>
                    <a:pt x="582" y="183"/>
                  </a:moveTo>
                  <a:cubicBezTo>
                    <a:pt x="582" y="186"/>
                    <a:pt x="582" y="186"/>
                    <a:pt x="582" y="186"/>
                  </a:cubicBezTo>
                  <a:cubicBezTo>
                    <a:pt x="173" y="186"/>
                    <a:pt x="173" y="186"/>
                    <a:pt x="173" y="186"/>
                  </a:cubicBezTo>
                  <a:cubicBezTo>
                    <a:pt x="172" y="172"/>
                    <a:pt x="165" y="157"/>
                    <a:pt x="160" y="147"/>
                  </a:cubicBezTo>
                  <a:cubicBezTo>
                    <a:pt x="157" y="141"/>
                    <a:pt x="154" y="139"/>
                    <a:pt x="148" y="137"/>
                  </a:cubicBezTo>
                  <a:cubicBezTo>
                    <a:pt x="140" y="133"/>
                    <a:pt x="142" y="131"/>
                    <a:pt x="140" y="121"/>
                  </a:cubicBezTo>
                  <a:cubicBezTo>
                    <a:pt x="129" y="86"/>
                    <a:pt x="92" y="58"/>
                    <a:pt x="58" y="82"/>
                  </a:cubicBezTo>
                  <a:cubicBezTo>
                    <a:pt x="56" y="82"/>
                    <a:pt x="54" y="82"/>
                    <a:pt x="53" y="83"/>
                  </a:cubicBezTo>
                  <a:cubicBezTo>
                    <a:pt x="50" y="86"/>
                    <a:pt x="48" y="89"/>
                    <a:pt x="45" y="91"/>
                  </a:cubicBezTo>
                  <a:cubicBezTo>
                    <a:pt x="42" y="94"/>
                    <a:pt x="39" y="96"/>
                    <a:pt x="36" y="99"/>
                  </a:cubicBezTo>
                  <a:cubicBezTo>
                    <a:pt x="35" y="96"/>
                    <a:pt x="29" y="91"/>
                    <a:pt x="25" y="89"/>
                  </a:cubicBezTo>
                  <a:cubicBezTo>
                    <a:pt x="18" y="85"/>
                    <a:pt x="9" y="84"/>
                    <a:pt x="0" y="84"/>
                  </a:cubicBezTo>
                  <a:cubicBezTo>
                    <a:pt x="18" y="68"/>
                    <a:pt x="36" y="52"/>
                    <a:pt x="56" y="38"/>
                  </a:cubicBezTo>
                  <a:cubicBezTo>
                    <a:pt x="76" y="25"/>
                    <a:pt x="116" y="0"/>
                    <a:pt x="141" y="1"/>
                  </a:cubicBezTo>
                  <a:cubicBezTo>
                    <a:pt x="142" y="1"/>
                    <a:pt x="143" y="1"/>
                    <a:pt x="144" y="0"/>
                  </a:cubicBezTo>
                  <a:cubicBezTo>
                    <a:pt x="169" y="12"/>
                    <a:pt x="194" y="23"/>
                    <a:pt x="218" y="33"/>
                  </a:cubicBezTo>
                  <a:cubicBezTo>
                    <a:pt x="262" y="50"/>
                    <a:pt x="307" y="64"/>
                    <a:pt x="354" y="75"/>
                  </a:cubicBezTo>
                  <a:cubicBezTo>
                    <a:pt x="363" y="119"/>
                    <a:pt x="415" y="143"/>
                    <a:pt x="452" y="160"/>
                  </a:cubicBezTo>
                  <a:cubicBezTo>
                    <a:pt x="493" y="178"/>
                    <a:pt x="537" y="183"/>
                    <a:pt x="582" y="183"/>
                  </a:cubicBezTo>
                  <a:close/>
                </a:path>
              </a:pathLst>
            </a:custGeom>
            <a:solidFill>
              <a:srgbClr val="F8C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4296" y="2480"/>
              <a:ext cx="96" cy="83"/>
            </a:xfrm>
            <a:custGeom>
              <a:avLst/>
              <a:gdLst>
                <a:gd name="T0" fmla="*/ 126 w 126"/>
                <a:gd name="T1" fmla="*/ 109 h 109"/>
                <a:gd name="T2" fmla="*/ 36 w 126"/>
                <a:gd name="T3" fmla="*/ 109 h 109"/>
                <a:gd name="T4" fmla="*/ 36 w 126"/>
                <a:gd name="T5" fmla="*/ 96 h 109"/>
                <a:gd name="T6" fmla="*/ 27 w 126"/>
                <a:gd name="T7" fmla="*/ 57 h 109"/>
                <a:gd name="T8" fmla="*/ 0 w 126"/>
                <a:gd name="T9" fmla="*/ 11 h 109"/>
                <a:gd name="T10" fmla="*/ 6 w 126"/>
                <a:gd name="T11" fmla="*/ 0 h 109"/>
                <a:gd name="T12" fmla="*/ 23 w 126"/>
                <a:gd name="T13" fmla="*/ 11 h 109"/>
                <a:gd name="T14" fmla="*/ 103 w 126"/>
                <a:gd name="T15" fmla="*/ 85 h 109"/>
                <a:gd name="T16" fmla="*/ 126 w 126"/>
                <a:gd name="T1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09">
                  <a:moveTo>
                    <a:pt x="126" y="109"/>
                  </a:moveTo>
                  <a:cubicBezTo>
                    <a:pt x="36" y="109"/>
                    <a:pt x="36" y="109"/>
                    <a:pt x="36" y="109"/>
                  </a:cubicBezTo>
                  <a:cubicBezTo>
                    <a:pt x="37" y="105"/>
                    <a:pt x="37" y="100"/>
                    <a:pt x="36" y="96"/>
                  </a:cubicBezTo>
                  <a:cubicBezTo>
                    <a:pt x="35" y="84"/>
                    <a:pt x="33" y="68"/>
                    <a:pt x="27" y="57"/>
                  </a:cubicBezTo>
                  <a:cubicBezTo>
                    <a:pt x="19" y="41"/>
                    <a:pt x="16" y="22"/>
                    <a:pt x="0" y="1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4"/>
                    <a:pt x="17" y="7"/>
                    <a:pt x="23" y="11"/>
                  </a:cubicBezTo>
                  <a:cubicBezTo>
                    <a:pt x="53" y="32"/>
                    <a:pt x="78" y="59"/>
                    <a:pt x="103" y="85"/>
                  </a:cubicBezTo>
                  <a:cubicBezTo>
                    <a:pt x="111" y="93"/>
                    <a:pt x="118" y="101"/>
                    <a:pt x="126" y="109"/>
                  </a:cubicBezTo>
                  <a:close/>
                </a:path>
              </a:pathLst>
            </a:custGeom>
            <a:solidFill>
              <a:srgbClr val="F8C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3891" y="2411"/>
              <a:ext cx="410" cy="152"/>
            </a:xfrm>
            <a:custGeom>
              <a:avLst/>
              <a:gdLst>
                <a:gd name="T0" fmla="*/ 539 w 539"/>
                <a:gd name="T1" fmla="*/ 90 h 199"/>
                <a:gd name="T2" fmla="*/ 533 w 539"/>
                <a:gd name="T3" fmla="*/ 101 h 199"/>
                <a:gd name="T4" fmla="*/ 482 w 539"/>
                <a:gd name="T5" fmla="*/ 126 h 199"/>
                <a:gd name="T6" fmla="*/ 465 w 539"/>
                <a:gd name="T7" fmla="*/ 101 h 199"/>
                <a:gd name="T8" fmla="*/ 417 w 539"/>
                <a:gd name="T9" fmla="*/ 124 h 199"/>
                <a:gd name="T10" fmla="*/ 369 w 539"/>
                <a:gd name="T11" fmla="*/ 99 h 199"/>
                <a:gd name="T12" fmla="*/ 368 w 539"/>
                <a:gd name="T13" fmla="*/ 100 h 199"/>
                <a:gd name="T14" fmla="*/ 357 w 539"/>
                <a:gd name="T15" fmla="*/ 111 h 199"/>
                <a:gd name="T16" fmla="*/ 340 w 539"/>
                <a:gd name="T17" fmla="*/ 104 h 199"/>
                <a:gd name="T18" fmla="*/ 317 w 539"/>
                <a:gd name="T19" fmla="*/ 113 h 199"/>
                <a:gd name="T20" fmla="*/ 299 w 539"/>
                <a:gd name="T21" fmla="*/ 139 h 199"/>
                <a:gd name="T22" fmla="*/ 296 w 539"/>
                <a:gd name="T23" fmla="*/ 139 h 199"/>
                <a:gd name="T24" fmla="*/ 265 w 539"/>
                <a:gd name="T25" fmla="*/ 149 h 199"/>
                <a:gd name="T26" fmla="*/ 229 w 539"/>
                <a:gd name="T27" fmla="*/ 177 h 199"/>
                <a:gd name="T28" fmla="*/ 242 w 539"/>
                <a:gd name="T29" fmla="*/ 199 h 199"/>
                <a:gd name="T30" fmla="*/ 0 w 539"/>
                <a:gd name="T31" fmla="*/ 199 h 199"/>
                <a:gd name="T32" fmla="*/ 0 w 539"/>
                <a:gd name="T33" fmla="*/ 196 h 199"/>
                <a:gd name="T34" fmla="*/ 49 w 539"/>
                <a:gd name="T35" fmla="*/ 194 h 199"/>
                <a:gd name="T36" fmla="*/ 177 w 539"/>
                <a:gd name="T37" fmla="*/ 117 h 199"/>
                <a:gd name="T38" fmla="*/ 202 w 539"/>
                <a:gd name="T39" fmla="*/ 60 h 199"/>
                <a:gd name="T40" fmla="*/ 315 w 539"/>
                <a:gd name="T41" fmla="*/ 16 h 199"/>
                <a:gd name="T42" fmla="*/ 340 w 539"/>
                <a:gd name="T43" fmla="*/ 0 h 199"/>
                <a:gd name="T44" fmla="*/ 373 w 539"/>
                <a:gd name="T45" fmla="*/ 8 h 199"/>
                <a:gd name="T46" fmla="*/ 435 w 539"/>
                <a:gd name="T47" fmla="*/ 34 h 199"/>
                <a:gd name="T48" fmla="*/ 539 w 539"/>
                <a:gd name="T49" fmla="*/ 9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9" h="199">
                  <a:moveTo>
                    <a:pt x="539" y="90"/>
                  </a:moveTo>
                  <a:cubicBezTo>
                    <a:pt x="533" y="101"/>
                    <a:pt x="533" y="101"/>
                    <a:pt x="533" y="101"/>
                  </a:cubicBezTo>
                  <a:cubicBezTo>
                    <a:pt x="516" y="90"/>
                    <a:pt x="492" y="108"/>
                    <a:pt x="482" y="126"/>
                  </a:cubicBezTo>
                  <a:cubicBezTo>
                    <a:pt x="478" y="114"/>
                    <a:pt x="472" y="104"/>
                    <a:pt x="465" y="101"/>
                  </a:cubicBezTo>
                  <a:cubicBezTo>
                    <a:pt x="446" y="93"/>
                    <a:pt x="427" y="108"/>
                    <a:pt x="417" y="124"/>
                  </a:cubicBezTo>
                  <a:cubicBezTo>
                    <a:pt x="410" y="102"/>
                    <a:pt x="395" y="84"/>
                    <a:pt x="369" y="99"/>
                  </a:cubicBezTo>
                  <a:cubicBezTo>
                    <a:pt x="369" y="99"/>
                    <a:pt x="369" y="99"/>
                    <a:pt x="368" y="100"/>
                  </a:cubicBezTo>
                  <a:cubicBezTo>
                    <a:pt x="364" y="101"/>
                    <a:pt x="360" y="105"/>
                    <a:pt x="357" y="111"/>
                  </a:cubicBezTo>
                  <a:cubicBezTo>
                    <a:pt x="352" y="106"/>
                    <a:pt x="346" y="104"/>
                    <a:pt x="340" y="104"/>
                  </a:cubicBezTo>
                  <a:cubicBezTo>
                    <a:pt x="332" y="105"/>
                    <a:pt x="323" y="108"/>
                    <a:pt x="317" y="113"/>
                  </a:cubicBezTo>
                  <a:cubicBezTo>
                    <a:pt x="310" y="119"/>
                    <a:pt x="304" y="128"/>
                    <a:pt x="299" y="139"/>
                  </a:cubicBezTo>
                  <a:cubicBezTo>
                    <a:pt x="298" y="139"/>
                    <a:pt x="297" y="139"/>
                    <a:pt x="296" y="139"/>
                  </a:cubicBezTo>
                  <a:cubicBezTo>
                    <a:pt x="286" y="143"/>
                    <a:pt x="275" y="145"/>
                    <a:pt x="265" y="149"/>
                  </a:cubicBezTo>
                  <a:cubicBezTo>
                    <a:pt x="249" y="155"/>
                    <a:pt x="236" y="160"/>
                    <a:pt x="229" y="177"/>
                  </a:cubicBezTo>
                  <a:cubicBezTo>
                    <a:pt x="225" y="189"/>
                    <a:pt x="231" y="195"/>
                    <a:pt x="242" y="199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16" y="196"/>
                    <a:pt x="33" y="195"/>
                    <a:pt x="49" y="194"/>
                  </a:cubicBezTo>
                  <a:cubicBezTo>
                    <a:pt x="96" y="192"/>
                    <a:pt x="154" y="159"/>
                    <a:pt x="177" y="117"/>
                  </a:cubicBezTo>
                  <a:cubicBezTo>
                    <a:pt x="182" y="107"/>
                    <a:pt x="201" y="79"/>
                    <a:pt x="202" y="60"/>
                  </a:cubicBezTo>
                  <a:cubicBezTo>
                    <a:pt x="241" y="49"/>
                    <a:pt x="279" y="35"/>
                    <a:pt x="315" y="16"/>
                  </a:cubicBezTo>
                  <a:cubicBezTo>
                    <a:pt x="323" y="11"/>
                    <a:pt x="332" y="6"/>
                    <a:pt x="340" y="0"/>
                  </a:cubicBezTo>
                  <a:cubicBezTo>
                    <a:pt x="351" y="5"/>
                    <a:pt x="361" y="4"/>
                    <a:pt x="373" y="8"/>
                  </a:cubicBezTo>
                  <a:cubicBezTo>
                    <a:pt x="394" y="16"/>
                    <a:pt x="415" y="24"/>
                    <a:pt x="435" y="34"/>
                  </a:cubicBezTo>
                  <a:cubicBezTo>
                    <a:pt x="471" y="51"/>
                    <a:pt x="506" y="69"/>
                    <a:pt x="539" y="90"/>
                  </a:cubicBezTo>
                  <a:close/>
                </a:path>
              </a:pathLst>
            </a:custGeom>
            <a:solidFill>
              <a:srgbClr val="F8C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2441" y="2422"/>
              <a:ext cx="282" cy="88"/>
            </a:xfrm>
            <a:custGeom>
              <a:avLst/>
              <a:gdLst>
                <a:gd name="T0" fmla="*/ 351 w 370"/>
                <a:gd name="T1" fmla="*/ 21 h 116"/>
                <a:gd name="T2" fmla="*/ 291 w 370"/>
                <a:gd name="T3" fmla="*/ 87 h 116"/>
                <a:gd name="T4" fmla="*/ 178 w 370"/>
                <a:gd name="T5" fmla="*/ 112 h 116"/>
                <a:gd name="T6" fmla="*/ 0 w 370"/>
                <a:gd name="T7" fmla="*/ 27 h 116"/>
                <a:gd name="T8" fmla="*/ 5 w 370"/>
                <a:gd name="T9" fmla="*/ 24 h 116"/>
                <a:gd name="T10" fmla="*/ 42 w 370"/>
                <a:gd name="T11" fmla="*/ 4 h 116"/>
                <a:gd name="T12" fmla="*/ 58 w 370"/>
                <a:gd name="T13" fmla="*/ 57 h 116"/>
                <a:gd name="T14" fmla="*/ 178 w 370"/>
                <a:gd name="T15" fmla="*/ 77 h 116"/>
                <a:gd name="T16" fmla="*/ 270 w 370"/>
                <a:gd name="T17" fmla="*/ 60 h 116"/>
                <a:gd name="T18" fmla="*/ 289 w 370"/>
                <a:gd name="T19" fmla="*/ 3 h 116"/>
                <a:gd name="T20" fmla="*/ 291 w 370"/>
                <a:gd name="T21" fmla="*/ 3 h 116"/>
                <a:gd name="T22" fmla="*/ 313 w 370"/>
                <a:gd name="T23" fmla="*/ 0 h 116"/>
                <a:gd name="T24" fmla="*/ 349 w 370"/>
                <a:gd name="T25" fmla="*/ 18 h 116"/>
                <a:gd name="T26" fmla="*/ 350 w 370"/>
                <a:gd name="T27" fmla="*/ 18 h 116"/>
                <a:gd name="T28" fmla="*/ 351 w 370"/>
                <a:gd name="T29" fmla="*/ 2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0" h="116">
                  <a:moveTo>
                    <a:pt x="351" y="21"/>
                  </a:moveTo>
                  <a:cubicBezTo>
                    <a:pt x="370" y="48"/>
                    <a:pt x="308" y="79"/>
                    <a:pt x="291" y="87"/>
                  </a:cubicBezTo>
                  <a:cubicBezTo>
                    <a:pt x="255" y="103"/>
                    <a:pt x="216" y="109"/>
                    <a:pt x="178" y="112"/>
                  </a:cubicBezTo>
                  <a:cubicBezTo>
                    <a:pt x="119" y="116"/>
                    <a:pt x="11" y="99"/>
                    <a:pt x="0" y="27"/>
                  </a:cubicBezTo>
                  <a:cubicBezTo>
                    <a:pt x="2" y="26"/>
                    <a:pt x="4" y="26"/>
                    <a:pt x="5" y="24"/>
                  </a:cubicBezTo>
                  <a:cubicBezTo>
                    <a:pt x="14" y="11"/>
                    <a:pt x="28" y="6"/>
                    <a:pt x="42" y="4"/>
                  </a:cubicBezTo>
                  <a:cubicBezTo>
                    <a:pt x="38" y="26"/>
                    <a:pt x="32" y="45"/>
                    <a:pt x="58" y="57"/>
                  </a:cubicBezTo>
                  <a:cubicBezTo>
                    <a:pt x="92" y="74"/>
                    <a:pt x="142" y="76"/>
                    <a:pt x="178" y="77"/>
                  </a:cubicBezTo>
                  <a:cubicBezTo>
                    <a:pt x="213" y="78"/>
                    <a:pt x="239" y="79"/>
                    <a:pt x="270" y="60"/>
                  </a:cubicBezTo>
                  <a:cubicBezTo>
                    <a:pt x="293" y="47"/>
                    <a:pt x="293" y="26"/>
                    <a:pt x="289" y="3"/>
                  </a:cubicBezTo>
                  <a:cubicBezTo>
                    <a:pt x="290" y="3"/>
                    <a:pt x="290" y="3"/>
                    <a:pt x="291" y="3"/>
                  </a:cubicBezTo>
                  <a:cubicBezTo>
                    <a:pt x="298" y="2"/>
                    <a:pt x="305" y="1"/>
                    <a:pt x="313" y="0"/>
                  </a:cubicBezTo>
                  <a:cubicBezTo>
                    <a:pt x="326" y="3"/>
                    <a:pt x="335" y="7"/>
                    <a:pt x="349" y="18"/>
                  </a:cubicBezTo>
                  <a:cubicBezTo>
                    <a:pt x="349" y="18"/>
                    <a:pt x="350" y="18"/>
                    <a:pt x="350" y="18"/>
                  </a:cubicBezTo>
                  <a:cubicBezTo>
                    <a:pt x="350" y="19"/>
                    <a:pt x="350" y="20"/>
                    <a:pt x="351" y="21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2965" y="2535"/>
              <a:ext cx="45" cy="28"/>
            </a:xfrm>
            <a:custGeom>
              <a:avLst/>
              <a:gdLst>
                <a:gd name="T0" fmla="*/ 59 w 60"/>
                <a:gd name="T1" fmla="*/ 35 h 37"/>
                <a:gd name="T2" fmla="*/ 60 w 60"/>
                <a:gd name="T3" fmla="*/ 37 h 37"/>
                <a:gd name="T4" fmla="*/ 0 w 60"/>
                <a:gd name="T5" fmla="*/ 37 h 37"/>
                <a:gd name="T6" fmla="*/ 9 w 60"/>
                <a:gd name="T7" fmla="*/ 27 h 37"/>
                <a:gd name="T8" fmla="*/ 23 w 60"/>
                <a:gd name="T9" fmla="*/ 0 h 37"/>
                <a:gd name="T10" fmla="*/ 41 w 60"/>
                <a:gd name="T11" fmla="*/ 18 h 37"/>
                <a:gd name="T12" fmla="*/ 59 w 60"/>
                <a:gd name="T13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7">
                  <a:moveTo>
                    <a:pt x="59" y="35"/>
                  </a:moveTo>
                  <a:cubicBezTo>
                    <a:pt x="59" y="36"/>
                    <a:pt x="59" y="36"/>
                    <a:pt x="6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" y="33"/>
                    <a:pt x="6" y="30"/>
                    <a:pt x="9" y="27"/>
                  </a:cubicBezTo>
                  <a:cubicBezTo>
                    <a:pt x="16" y="20"/>
                    <a:pt x="21" y="10"/>
                    <a:pt x="23" y="0"/>
                  </a:cubicBezTo>
                  <a:cubicBezTo>
                    <a:pt x="30" y="5"/>
                    <a:pt x="34" y="13"/>
                    <a:pt x="41" y="18"/>
                  </a:cubicBezTo>
                  <a:cubicBezTo>
                    <a:pt x="47" y="23"/>
                    <a:pt x="53" y="29"/>
                    <a:pt x="59" y="3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2259" y="2443"/>
              <a:ext cx="592" cy="120"/>
            </a:xfrm>
            <a:custGeom>
              <a:avLst/>
              <a:gdLst>
                <a:gd name="T0" fmla="*/ 778 w 778"/>
                <a:gd name="T1" fmla="*/ 45 h 157"/>
                <a:gd name="T2" fmla="*/ 771 w 778"/>
                <a:gd name="T3" fmla="*/ 51 h 157"/>
                <a:gd name="T4" fmla="*/ 768 w 778"/>
                <a:gd name="T5" fmla="*/ 52 h 157"/>
                <a:gd name="T6" fmla="*/ 750 w 778"/>
                <a:gd name="T7" fmla="*/ 40 h 157"/>
                <a:gd name="T8" fmla="*/ 732 w 778"/>
                <a:gd name="T9" fmla="*/ 42 h 157"/>
                <a:gd name="T10" fmla="*/ 698 w 778"/>
                <a:gd name="T11" fmla="*/ 62 h 157"/>
                <a:gd name="T12" fmla="*/ 655 w 778"/>
                <a:gd name="T13" fmla="*/ 157 h 157"/>
                <a:gd name="T14" fmla="*/ 238 w 778"/>
                <a:gd name="T15" fmla="*/ 157 h 157"/>
                <a:gd name="T16" fmla="*/ 239 w 778"/>
                <a:gd name="T17" fmla="*/ 148 h 157"/>
                <a:gd name="T18" fmla="*/ 220 w 778"/>
                <a:gd name="T19" fmla="*/ 122 h 157"/>
                <a:gd name="T20" fmla="*/ 194 w 778"/>
                <a:gd name="T21" fmla="*/ 119 h 157"/>
                <a:gd name="T22" fmla="*/ 183 w 778"/>
                <a:gd name="T23" fmla="*/ 121 h 157"/>
                <a:gd name="T24" fmla="*/ 181 w 778"/>
                <a:gd name="T25" fmla="*/ 122 h 157"/>
                <a:gd name="T26" fmla="*/ 153 w 778"/>
                <a:gd name="T27" fmla="*/ 81 h 157"/>
                <a:gd name="T28" fmla="*/ 137 w 778"/>
                <a:gd name="T29" fmla="*/ 72 h 157"/>
                <a:gd name="T30" fmla="*/ 134 w 778"/>
                <a:gd name="T31" fmla="*/ 72 h 157"/>
                <a:gd name="T32" fmla="*/ 132 w 778"/>
                <a:gd name="T33" fmla="*/ 72 h 157"/>
                <a:gd name="T34" fmla="*/ 103 w 778"/>
                <a:gd name="T35" fmla="*/ 76 h 157"/>
                <a:gd name="T36" fmla="*/ 71 w 778"/>
                <a:gd name="T37" fmla="*/ 50 h 157"/>
                <a:gd name="T38" fmla="*/ 29 w 778"/>
                <a:gd name="T39" fmla="*/ 80 h 157"/>
                <a:gd name="T40" fmla="*/ 24 w 778"/>
                <a:gd name="T41" fmla="*/ 90 h 157"/>
                <a:gd name="T42" fmla="*/ 0 w 778"/>
                <a:gd name="T43" fmla="*/ 80 h 157"/>
                <a:gd name="T44" fmla="*/ 51 w 778"/>
                <a:gd name="T45" fmla="*/ 42 h 157"/>
                <a:gd name="T46" fmla="*/ 138 w 778"/>
                <a:gd name="T47" fmla="*/ 11 h 157"/>
                <a:gd name="T48" fmla="*/ 229 w 778"/>
                <a:gd name="T49" fmla="*/ 0 h 157"/>
                <a:gd name="T50" fmla="*/ 302 w 778"/>
                <a:gd name="T51" fmla="*/ 78 h 157"/>
                <a:gd name="T52" fmla="*/ 455 w 778"/>
                <a:gd name="T53" fmla="*/ 92 h 157"/>
                <a:gd name="T54" fmla="*/ 607 w 778"/>
                <a:gd name="T55" fmla="*/ 0 h 157"/>
                <a:gd name="T56" fmla="*/ 652 w 778"/>
                <a:gd name="T57" fmla="*/ 4 h 157"/>
                <a:gd name="T58" fmla="*/ 778 w 778"/>
                <a:gd name="T59" fmla="*/ 4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78" h="157">
                  <a:moveTo>
                    <a:pt x="778" y="45"/>
                  </a:moveTo>
                  <a:cubicBezTo>
                    <a:pt x="775" y="47"/>
                    <a:pt x="773" y="49"/>
                    <a:pt x="771" y="51"/>
                  </a:cubicBezTo>
                  <a:cubicBezTo>
                    <a:pt x="770" y="51"/>
                    <a:pt x="769" y="51"/>
                    <a:pt x="768" y="52"/>
                  </a:cubicBezTo>
                  <a:cubicBezTo>
                    <a:pt x="773" y="48"/>
                    <a:pt x="757" y="40"/>
                    <a:pt x="750" y="40"/>
                  </a:cubicBezTo>
                  <a:cubicBezTo>
                    <a:pt x="743" y="40"/>
                    <a:pt x="738" y="41"/>
                    <a:pt x="732" y="42"/>
                  </a:cubicBezTo>
                  <a:cubicBezTo>
                    <a:pt x="720" y="45"/>
                    <a:pt x="710" y="52"/>
                    <a:pt x="698" y="62"/>
                  </a:cubicBezTo>
                  <a:cubicBezTo>
                    <a:pt x="672" y="86"/>
                    <a:pt x="660" y="122"/>
                    <a:pt x="655" y="157"/>
                  </a:cubicBezTo>
                  <a:cubicBezTo>
                    <a:pt x="238" y="157"/>
                    <a:pt x="238" y="157"/>
                    <a:pt x="238" y="157"/>
                  </a:cubicBezTo>
                  <a:cubicBezTo>
                    <a:pt x="239" y="154"/>
                    <a:pt x="239" y="151"/>
                    <a:pt x="239" y="148"/>
                  </a:cubicBezTo>
                  <a:cubicBezTo>
                    <a:pt x="237" y="137"/>
                    <a:pt x="230" y="126"/>
                    <a:pt x="220" y="122"/>
                  </a:cubicBezTo>
                  <a:cubicBezTo>
                    <a:pt x="211" y="118"/>
                    <a:pt x="202" y="118"/>
                    <a:pt x="194" y="119"/>
                  </a:cubicBezTo>
                  <a:cubicBezTo>
                    <a:pt x="190" y="119"/>
                    <a:pt x="186" y="120"/>
                    <a:pt x="183" y="121"/>
                  </a:cubicBezTo>
                  <a:cubicBezTo>
                    <a:pt x="182" y="121"/>
                    <a:pt x="181" y="122"/>
                    <a:pt x="181" y="122"/>
                  </a:cubicBezTo>
                  <a:cubicBezTo>
                    <a:pt x="173" y="107"/>
                    <a:pt x="164" y="94"/>
                    <a:pt x="153" y="81"/>
                  </a:cubicBezTo>
                  <a:cubicBezTo>
                    <a:pt x="149" y="77"/>
                    <a:pt x="143" y="72"/>
                    <a:pt x="137" y="72"/>
                  </a:cubicBezTo>
                  <a:cubicBezTo>
                    <a:pt x="134" y="72"/>
                    <a:pt x="134" y="72"/>
                    <a:pt x="134" y="72"/>
                  </a:cubicBezTo>
                  <a:cubicBezTo>
                    <a:pt x="134" y="72"/>
                    <a:pt x="133" y="72"/>
                    <a:pt x="132" y="72"/>
                  </a:cubicBezTo>
                  <a:cubicBezTo>
                    <a:pt x="122" y="69"/>
                    <a:pt x="112" y="71"/>
                    <a:pt x="103" y="76"/>
                  </a:cubicBezTo>
                  <a:cubicBezTo>
                    <a:pt x="96" y="63"/>
                    <a:pt x="86" y="53"/>
                    <a:pt x="71" y="50"/>
                  </a:cubicBezTo>
                  <a:cubicBezTo>
                    <a:pt x="49" y="45"/>
                    <a:pt x="38" y="63"/>
                    <a:pt x="29" y="80"/>
                  </a:cubicBezTo>
                  <a:cubicBezTo>
                    <a:pt x="27" y="84"/>
                    <a:pt x="26" y="87"/>
                    <a:pt x="24" y="90"/>
                  </a:cubicBezTo>
                  <a:cubicBezTo>
                    <a:pt x="18" y="85"/>
                    <a:pt x="11" y="82"/>
                    <a:pt x="0" y="80"/>
                  </a:cubicBezTo>
                  <a:cubicBezTo>
                    <a:pt x="17" y="67"/>
                    <a:pt x="32" y="53"/>
                    <a:pt x="51" y="42"/>
                  </a:cubicBezTo>
                  <a:cubicBezTo>
                    <a:pt x="78" y="27"/>
                    <a:pt x="107" y="19"/>
                    <a:pt x="138" y="11"/>
                  </a:cubicBezTo>
                  <a:cubicBezTo>
                    <a:pt x="169" y="4"/>
                    <a:pt x="198" y="4"/>
                    <a:pt x="229" y="0"/>
                  </a:cubicBezTo>
                  <a:cubicBezTo>
                    <a:pt x="233" y="39"/>
                    <a:pt x="269" y="62"/>
                    <a:pt x="302" y="78"/>
                  </a:cubicBezTo>
                  <a:cubicBezTo>
                    <a:pt x="349" y="102"/>
                    <a:pt x="404" y="98"/>
                    <a:pt x="455" y="92"/>
                  </a:cubicBezTo>
                  <a:cubicBezTo>
                    <a:pt x="483" y="89"/>
                    <a:pt x="622" y="47"/>
                    <a:pt x="607" y="0"/>
                  </a:cubicBezTo>
                  <a:cubicBezTo>
                    <a:pt x="621" y="2"/>
                    <a:pt x="638" y="0"/>
                    <a:pt x="652" y="4"/>
                  </a:cubicBezTo>
                  <a:cubicBezTo>
                    <a:pt x="695" y="15"/>
                    <a:pt x="738" y="25"/>
                    <a:pt x="778" y="4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2102" y="1746"/>
              <a:ext cx="110" cy="329"/>
            </a:xfrm>
            <a:custGeom>
              <a:avLst/>
              <a:gdLst>
                <a:gd name="T0" fmla="*/ 128 w 144"/>
                <a:gd name="T1" fmla="*/ 98 h 432"/>
                <a:gd name="T2" fmla="*/ 142 w 144"/>
                <a:gd name="T3" fmla="*/ 104 h 432"/>
                <a:gd name="T4" fmla="*/ 95 w 144"/>
                <a:gd name="T5" fmla="*/ 257 h 432"/>
                <a:gd name="T6" fmla="*/ 89 w 144"/>
                <a:gd name="T7" fmla="*/ 349 h 432"/>
                <a:gd name="T8" fmla="*/ 90 w 144"/>
                <a:gd name="T9" fmla="*/ 432 h 432"/>
                <a:gd name="T10" fmla="*/ 55 w 144"/>
                <a:gd name="T11" fmla="*/ 317 h 432"/>
                <a:gd name="T12" fmla="*/ 52 w 144"/>
                <a:gd name="T13" fmla="*/ 371 h 432"/>
                <a:gd name="T14" fmla="*/ 54 w 144"/>
                <a:gd name="T15" fmla="*/ 385 h 432"/>
                <a:gd name="T16" fmla="*/ 51 w 144"/>
                <a:gd name="T17" fmla="*/ 411 h 432"/>
                <a:gd name="T18" fmla="*/ 12 w 144"/>
                <a:gd name="T19" fmla="*/ 407 h 432"/>
                <a:gd name="T20" fmla="*/ 9 w 144"/>
                <a:gd name="T21" fmla="*/ 407 h 432"/>
                <a:gd name="T22" fmla="*/ 6 w 144"/>
                <a:gd name="T23" fmla="*/ 336 h 432"/>
                <a:gd name="T24" fmla="*/ 15 w 144"/>
                <a:gd name="T25" fmla="*/ 327 h 432"/>
                <a:gd name="T26" fmla="*/ 14 w 144"/>
                <a:gd name="T27" fmla="*/ 288 h 432"/>
                <a:gd name="T28" fmla="*/ 15 w 144"/>
                <a:gd name="T29" fmla="*/ 280 h 432"/>
                <a:gd name="T30" fmla="*/ 15 w 144"/>
                <a:gd name="T31" fmla="*/ 276 h 432"/>
                <a:gd name="T32" fmla="*/ 39 w 144"/>
                <a:gd name="T33" fmla="*/ 144 h 432"/>
                <a:gd name="T34" fmla="*/ 144 w 144"/>
                <a:gd name="T35" fmla="*/ 0 h 432"/>
                <a:gd name="T36" fmla="*/ 116 w 144"/>
                <a:gd name="T37" fmla="*/ 89 h 432"/>
                <a:gd name="T38" fmla="*/ 128 w 144"/>
                <a:gd name="T39" fmla="*/ 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4" h="432">
                  <a:moveTo>
                    <a:pt x="128" y="98"/>
                  </a:moveTo>
                  <a:cubicBezTo>
                    <a:pt x="142" y="104"/>
                    <a:pt x="142" y="104"/>
                    <a:pt x="142" y="104"/>
                  </a:cubicBezTo>
                  <a:cubicBezTo>
                    <a:pt x="119" y="153"/>
                    <a:pt x="104" y="204"/>
                    <a:pt x="95" y="257"/>
                  </a:cubicBezTo>
                  <a:cubicBezTo>
                    <a:pt x="91" y="288"/>
                    <a:pt x="89" y="319"/>
                    <a:pt x="89" y="349"/>
                  </a:cubicBezTo>
                  <a:cubicBezTo>
                    <a:pt x="88" y="374"/>
                    <a:pt x="94" y="405"/>
                    <a:pt x="90" y="432"/>
                  </a:cubicBezTo>
                  <a:cubicBezTo>
                    <a:pt x="71" y="396"/>
                    <a:pt x="58" y="357"/>
                    <a:pt x="55" y="317"/>
                  </a:cubicBezTo>
                  <a:cubicBezTo>
                    <a:pt x="45" y="327"/>
                    <a:pt x="51" y="364"/>
                    <a:pt x="52" y="371"/>
                  </a:cubicBezTo>
                  <a:cubicBezTo>
                    <a:pt x="52" y="376"/>
                    <a:pt x="53" y="381"/>
                    <a:pt x="54" y="385"/>
                  </a:cubicBezTo>
                  <a:cubicBezTo>
                    <a:pt x="53" y="394"/>
                    <a:pt x="52" y="402"/>
                    <a:pt x="51" y="411"/>
                  </a:cubicBezTo>
                  <a:cubicBezTo>
                    <a:pt x="43" y="412"/>
                    <a:pt x="18" y="407"/>
                    <a:pt x="12" y="407"/>
                  </a:cubicBezTo>
                  <a:cubicBezTo>
                    <a:pt x="11" y="407"/>
                    <a:pt x="10" y="407"/>
                    <a:pt x="9" y="407"/>
                  </a:cubicBezTo>
                  <a:cubicBezTo>
                    <a:pt x="0" y="384"/>
                    <a:pt x="2" y="360"/>
                    <a:pt x="6" y="336"/>
                  </a:cubicBezTo>
                  <a:cubicBezTo>
                    <a:pt x="10" y="336"/>
                    <a:pt x="15" y="333"/>
                    <a:pt x="15" y="327"/>
                  </a:cubicBezTo>
                  <a:cubicBezTo>
                    <a:pt x="14" y="314"/>
                    <a:pt x="14" y="301"/>
                    <a:pt x="14" y="288"/>
                  </a:cubicBezTo>
                  <a:cubicBezTo>
                    <a:pt x="15" y="286"/>
                    <a:pt x="15" y="283"/>
                    <a:pt x="15" y="280"/>
                  </a:cubicBezTo>
                  <a:cubicBezTo>
                    <a:pt x="16" y="279"/>
                    <a:pt x="15" y="277"/>
                    <a:pt x="15" y="276"/>
                  </a:cubicBezTo>
                  <a:cubicBezTo>
                    <a:pt x="16" y="231"/>
                    <a:pt x="23" y="186"/>
                    <a:pt x="39" y="144"/>
                  </a:cubicBezTo>
                  <a:cubicBezTo>
                    <a:pt x="58" y="95"/>
                    <a:pt x="97" y="35"/>
                    <a:pt x="144" y="0"/>
                  </a:cubicBezTo>
                  <a:cubicBezTo>
                    <a:pt x="130" y="27"/>
                    <a:pt x="122" y="58"/>
                    <a:pt x="116" y="89"/>
                  </a:cubicBezTo>
                  <a:cubicBezTo>
                    <a:pt x="114" y="97"/>
                    <a:pt x="122" y="100"/>
                    <a:pt x="128" y="98"/>
                  </a:cubicBezTo>
                  <a:close/>
                </a:path>
              </a:pathLst>
            </a:custGeom>
            <a:solidFill>
              <a:srgbClr val="915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3012" y="1850"/>
              <a:ext cx="54" cy="174"/>
            </a:xfrm>
            <a:custGeom>
              <a:avLst/>
              <a:gdLst>
                <a:gd name="T0" fmla="*/ 70 w 70"/>
                <a:gd name="T1" fmla="*/ 229 h 229"/>
                <a:gd name="T2" fmla="*/ 59 w 70"/>
                <a:gd name="T3" fmla="*/ 229 h 229"/>
                <a:gd name="T4" fmla="*/ 20 w 70"/>
                <a:gd name="T5" fmla="*/ 95 h 229"/>
                <a:gd name="T6" fmla="*/ 11 w 70"/>
                <a:gd name="T7" fmla="*/ 35 h 229"/>
                <a:gd name="T8" fmla="*/ 0 w 70"/>
                <a:gd name="T9" fmla="*/ 3 h 229"/>
                <a:gd name="T10" fmla="*/ 8 w 70"/>
                <a:gd name="T11" fmla="*/ 0 h 229"/>
                <a:gd name="T12" fmla="*/ 10 w 70"/>
                <a:gd name="T13" fmla="*/ 2 h 229"/>
                <a:gd name="T14" fmla="*/ 46 w 70"/>
                <a:gd name="T15" fmla="*/ 57 h 229"/>
                <a:gd name="T16" fmla="*/ 59 w 70"/>
                <a:gd name="T17" fmla="*/ 123 h 229"/>
                <a:gd name="T18" fmla="*/ 70 w 70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229">
                  <a:moveTo>
                    <a:pt x="70" y="229"/>
                  </a:moveTo>
                  <a:cubicBezTo>
                    <a:pt x="66" y="229"/>
                    <a:pt x="63" y="229"/>
                    <a:pt x="59" y="229"/>
                  </a:cubicBezTo>
                  <a:cubicBezTo>
                    <a:pt x="54" y="184"/>
                    <a:pt x="41" y="140"/>
                    <a:pt x="20" y="95"/>
                  </a:cubicBezTo>
                  <a:cubicBezTo>
                    <a:pt x="21" y="75"/>
                    <a:pt x="15" y="53"/>
                    <a:pt x="11" y="35"/>
                  </a:cubicBezTo>
                  <a:cubicBezTo>
                    <a:pt x="8" y="24"/>
                    <a:pt x="5" y="14"/>
                    <a:pt x="0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22" y="22"/>
                    <a:pt x="38" y="34"/>
                    <a:pt x="46" y="57"/>
                  </a:cubicBezTo>
                  <a:cubicBezTo>
                    <a:pt x="53" y="77"/>
                    <a:pt x="54" y="102"/>
                    <a:pt x="59" y="123"/>
                  </a:cubicBezTo>
                  <a:cubicBezTo>
                    <a:pt x="66" y="159"/>
                    <a:pt x="65" y="194"/>
                    <a:pt x="70" y="229"/>
                  </a:cubicBezTo>
                  <a:close/>
                </a:path>
              </a:pathLst>
            </a:custGeom>
            <a:solidFill>
              <a:srgbClr val="915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2860" y="1672"/>
              <a:ext cx="159" cy="233"/>
            </a:xfrm>
            <a:custGeom>
              <a:avLst/>
              <a:gdLst>
                <a:gd name="T0" fmla="*/ 208 w 208"/>
                <a:gd name="T1" fmla="*/ 234 h 306"/>
                <a:gd name="T2" fmla="*/ 200 w 208"/>
                <a:gd name="T3" fmla="*/ 237 h 306"/>
                <a:gd name="T4" fmla="*/ 168 w 208"/>
                <a:gd name="T5" fmla="*/ 174 h 306"/>
                <a:gd name="T6" fmla="*/ 160 w 208"/>
                <a:gd name="T7" fmla="*/ 178 h 306"/>
                <a:gd name="T8" fmla="*/ 197 w 208"/>
                <a:gd name="T9" fmla="*/ 262 h 306"/>
                <a:gd name="T10" fmla="*/ 208 w 208"/>
                <a:gd name="T11" fmla="*/ 306 h 306"/>
                <a:gd name="T12" fmla="*/ 140 w 208"/>
                <a:gd name="T13" fmla="*/ 213 h 306"/>
                <a:gd name="T14" fmla="*/ 16 w 208"/>
                <a:gd name="T15" fmla="*/ 103 h 306"/>
                <a:gd name="T16" fmla="*/ 0 w 208"/>
                <a:gd name="T17" fmla="*/ 81 h 306"/>
                <a:gd name="T18" fmla="*/ 73 w 208"/>
                <a:gd name="T19" fmla="*/ 116 h 306"/>
                <a:gd name="T20" fmla="*/ 120 w 208"/>
                <a:gd name="T21" fmla="*/ 155 h 306"/>
                <a:gd name="T22" fmla="*/ 128 w 208"/>
                <a:gd name="T23" fmla="*/ 149 h 306"/>
                <a:gd name="T24" fmla="*/ 96 w 208"/>
                <a:gd name="T25" fmla="*/ 81 h 306"/>
                <a:gd name="T26" fmla="*/ 22 w 208"/>
                <a:gd name="T27" fmla="*/ 9 h 306"/>
                <a:gd name="T28" fmla="*/ 20 w 208"/>
                <a:gd name="T29" fmla="*/ 8 h 306"/>
                <a:gd name="T30" fmla="*/ 34 w 208"/>
                <a:gd name="T31" fmla="*/ 0 h 306"/>
                <a:gd name="T32" fmla="*/ 39 w 208"/>
                <a:gd name="T33" fmla="*/ 2 h 306"/>
                <a:gd name="T34" fmla="*/ 111 w 208"/>
                <a:gd name="T35" fmla="*/ 48 h 306"/>
                <a:gd name="T36" fmla="*/ 111 w 208"/>
                <a:gd name="T37" fmla="*/ 49 h 306"/>
                <a:gd name="T38" fmla="*/ 118 w 208"/>
                <a:gd name="T39" fmla="*/ 56 h 306"/>
                <a:gd name="T40" fmla="*/ 158 w 208"/>
                <a:gd name="T41" fmla="*/ 105 h 306"/>
                <a:gd name="T42" fmla="*/ 199 w 208"/>
                <a:gd name="T43" fmla="*/ 195 h 306"/>
                <a:gd name="T44" fmla="*/ 208 w 208"/>
                <a:gd name="T45" fmla="*/ 23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8" h="306">
                  <a:moveTo>
                    <a:pt x="208" y="234"/>
                  </a:moveTo>
                  <a:cubicBezTo>
                    <a:pt x="200" y="237"/>
                    <a:pt x="200" y="237"/>
                    <a:pt x="200" y="237"/>
                  </a:cubicBezTo>
                  <a:cubicBezTo>
                    <a:pt x="192" y="215"/>
                    <a:pt x="180" y="194"/>
                    <a:pt x="168" y="174"/>
                  </a:cubicBezTo>
                  <a:cubicBezTo>
                    <a:pt x="165" y="169"/>
                    <a:pt x="157" y="173"/>
                    <a:pt x="160" y="178"/>
                  </a:cubicBezTo>
                  <a:cubicBezTo>
                    <a:pt x="174" y="205"/>
                    <a:pt x="187" y="233"/>
                    <a:pt x="197" y="262"/>
                  </a:cubicBezTo>
                  <a:cubicBezTo>
                    <a:pt x="201" y="274"/>
                    <a:pt x="205" y="290"/>
                    <a:pt x="208" y="306"/>
                  </a:cubicBezTo>
                  <a:cubicBezTo>
                    <a:pt x="191" y="273"/>
                    <a:pt x="168" y="244"/>
                    <a:pt x="140" y="213"/>
                  </a:cubicBezTo>
                  <a:cubicBezTo>
                    <a:pt x="108" y="180"/>
                    <a:pt x="66" y="107"/>
                    <a:pt x="16" y="103"/>
                  </a:cubicBezTo>
                  <a:cubicBezTo>
                    <a:pt x="11" y="95"/>
                    <a:pt x="5" y="88"/>
                    <a:pt x="0" y="81"/>
                  </a:cubicBezTo>
                  <a:cubicBezTo>
                    <a:pt x="26" y="87"/>
                    <a:pt x="51" y="100"/>
                    <a:pt x="73" y="116"/>
                  </a:cubicBezTo>
                  <a:cubicBezTo>
                    <a:pt x="90" y="127"/>
                    <a:pt x="102" y="148"/>
                    <a:pt x="120" y="155"/>
                  </a:cubicBezTo>
                  <a:cubicBezTo>
                    <a:pt x="124" y="157"/>
                    <a:pt x="128" y="153"/>
                    <a:pt x="128" y="149"/>
                  </a:cubicBezTo>
                  <a:cubicBezTo>
                    <a:pt x="129" y="125"/>
                    <a:pt x="108" y="99"/>
                    <a:pt x="96" y="81"/>
                  </a:cubicBezTo>
                  <a:cubicBezTo>
                    <a:pt x="77" y="52"/>
                    <a:pt x="49" y="31"/>
                    <a:pt x="22" y="9"/>
                  </a:cubicBezTo>
                  <a:cubicBezTo>
                    <a:pt x="22" y="8"/>
                    <a:pt x="21" y="8"/>
                    <a:pt x="20" y="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1"/>
                    <a:pt x="37" y="2"/>
                    <a:pt x="39" y="2"/>
                  </a:cubicBezTo>
                  <a:cubicBezTo>
                    <a:pt x="67" y="7"/>
                    <a:pt x="90" y="26"/>
                    <a:pt x="111" y="48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53"/>
                    <a:pt x="115" y="56"/>
                    <a:pt x="118" y="56"/>
                  </a:cubicBezTo>
                  <a:cubicBezTo>
                    <a:pt x="133" y="73"/>
                    <a:pt x="146" y="90"/>
                    <a:pt x="158" y="105"/>
                  </a:cubicBezTo>
                  <a:cubicBezTo>
                    <a:pt x="179" y="131"/>
                    <a:pt x="192" y="163"/>
                    <a:pt x="199" y="195"/>
                  </a:cubicBezTo>
                  <a:cubicBezTo>
                    <a:pt x="202" y="207"/>
                    <a:pt x="202" y="223"/>
                    <a:pt x="208" y="234"/>
                  </a:cubicBezTo>
                  <a:close/>
                </a:path>
              </a:pathLst>
            </a:custGeom>
            <a:solidFill>
              <a:srgbClr val="915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2200" y="1534"/>
              <a:ext cx="746" cy="292"/>
            </a:xfrm>
            <a:custGeom>
              <a:avLst/>
              <a:gdLst>
                <a:gd name="T0" fmla="*/ 135 w 981"/>
                <a:gd name="T1" fmla="*/ 176 h 383"/>
                <a:gd name="T2" fmla="*/ 162 w 981"/>
                <a:gd name="T3" fmla="*/ 141 h 383"/>
                <a:gd name="T4" fmla="*/ 246 w 981"/>
                <a:gd name="T5" fmla="*/ 79 h 383"/>
                <a:gd name="T6" fmla="*/ 128 w 981"/>
                <a:gd name="T7" fmla="*/ 83 h 383"/>
                <a:gd name="T8" fmla="*/ 291 w 981"/>
                <a:gd name="T9" fmla="*/ 38 h 383"/>
                <a:gd name="T10" fmla="*/ 375 w 981"/>
                <a:gd name="T11" fmla="*/ 21 h 383"/>
                <a:gd name="T12" fmla="*/ 642 w 981"/>
                <a:gd name="T13" fmla="*/ 73 h 383"/>
                <a:gd name="T14" fmla="*/ 641 w 981"/>
                <a:gd name="T15" fmla="*/ 93 h 383"/>
                <a:gd name="T16" fmla="*/ 655 w 981"/>
                <a:gd name="T17" fmla="*/ 87 h 383"/>
                <a:gd name="T18" fmla="*/ 862 w 981"/>
                <a:gd name="T19" fmla="*/ 52 h 383"/>
                <a:gd name="T20" fmla="*/ 758 w 981"/>
                <a:gd name="T21" fmla="*/ 99 h 383"/>
                <a:gd name="T22" fmla="*/ 965 w 981"/>
                <a:gd name="T23" fmla="*/ 191 h 383"/>
                <a:gd name="T24" fmla="*/ 902 w 981"/>
                <a:gd name="T25" fmla="*/ 181 h 383"/>
                <a:gd name="T26" fmla="*/ 884 w 981"/>
                <a:gd name="T27" fmla="*/ 198 h 383"/>
                <a:gd name="T28" fmla="*/ 981 w 981"/>
                <a:gd name="T29" fmla="*/ 314 h 383"/>
                <a:gd name="T30" fmla="*/ 934 w 981"/>
                <a:gd name="T31" fmla="*/ 276 h 383"/>
                <a:gd name="T32" fmla="*/ 857 w 981"/>
                <a:gd name="T33" fmla="*/ 250 h 383"/>
                <a:gd name="T34" fmla="*/ 815 w 981"/>
                <a:gd name="T35" fmla="*/ 227 h 383"/>
                <a:gd name="T36" fmla="*/ 876 w 981"/>
                <a:gd name="T37" fmla="*/ 296 h 383"/>
                <a:gd name="T38" fmla="*/ 867 w 981"/>
                <a:gd name="T39" fmla="*/ 322 h 383"/>
                <a:gd name="T40" fmla="*/ 752 w 981"/>
                <a:gd name="T41" fmla="*/ 241 h 383"/>
                <a:gd name="T42" fmla="*/ 804 w 981"/>
                <a:gd name="T43" fmla="*/ 177 h 383"/>
                <a:gd name="T44" fmla="*/ 662 w 981"/>
                <a:gd name="T45" fmla="*/ 189 h 383"/>
                <a:gd name="T46" fmla="*/ 609 w 981"/>
                <a:gd name="T47" fmla="*/ 216 h 383"/>
                <a:gd name="T48" fmla="*/ 438 w 981"/>
                <a:gd name="T49" fmla="*/ 267 h 383"/>
                <a:gd name="T50" fmla="*/ 499 w 981"/>
                <a:gd name="T51" fmla="*/ 233 h 383"/>
                <a:gd name="T52" fmla="*/ 333 w 981"/>
                <a:gd name="T53" fmla="*/ 280 h 383"/>
                <a:gd name="T54" fmla="*/ 252 w 981"/>
                <a:gd name="T55" fmla="*/ 334 h 383"/>
                <a:gd name="T56" fmla="*/ 318 w 981"/>
                <a:gd name="T57" fmla="*/ 231 h 383"/>
                <a:gd name="T58" fmla="*/ 227 w 981"/>
                <a:gd name="T59" fmla="*/ 283 h 383"/>
                <a:gd name="T60" fmla="*/ 176 w 981"/>
                <a:gd name="T61" fmla="*/ 332 h 383"/>
                <a:gd name="T62" fmla="*/ 301 w 981"/>
                <a:gd name="T63" fmla="*/ 177 h 383"/>
                <a:gd name="T64" fmla="*/ 380 w 981"/>
                <a:gd name="T65" fmla="*/ 126 h 383"/>
                <a:gd name="T66" fmla="*/ 247 w 981"/>
                <a:gd name="T67" fmla="*/ 216 h 383"/>
                <a:gd name="T68" fmla="*/ 37 w 981"/>
                <a:gd name="T69" fmla="*/ 367 h 383"/>
                <a:gd name="T70" fmla="*/ 68 w 981"/>
                <a:gd name="T71" fmla="*/ 325 h 383"/>
                <a:gd name="T72" fmla="*/ 144 w 981"/>
                <a:gd name="T73" fmla="*/ 254 h 383"/>
                <a:gd name="T74" fmla="*/ 190 w 981"/>
                <a:gd name="T75" fmla="*/ 209 h 383"/>
                <a:gd name="T76" fmla="*/ 98 w 981"/>
                <a:gd name="T77" fmla="*/ 281 h 383"/>
                <a:gd name="T78" fmla="*/ 22 w 981"/>
                <a:gd name="T79" fmla="*/ 366 h 383"/>
                <a:gd name="T80" fmla="*/ 0 w 981"/>
                <a:gd name="T81" fmla="*/ 377 h 383"/>
                <a:gd name="T82" fmla="*/ 51 w 981"/>
                <a:gd name="T83" fmla="*/ 258 h 383"/>
                <a:gd name="T84" fmla="*/ 55 w 981"/>
                <a:gd name="T85" fmla="*/ 254 h 383"/>
                <a:gd name="T86" fmla="*/ 95 w 981"/>
                <a:gd name="T87" fmla="*/ 225 h 383"/>
                <a:gd name="T88" fmla="*/ 121 w 981"/>
                <a:gd name="T89" fmla="*/ 198 h 383"/>
                <a:gd name="T90" fmla="*/ 123 w 981"/>
                <a:gd name="T91" fmla="*/ 218 h 383"/>
                <a:gd name="T92" fmla="*/ 186 w 981"/>
                <a:gd name="T93" fmla="*/ 147 h 383"/>
                <a:gd name="T94" fmla="*/ 334 w 981"/>
                <a:gd name="T95" fmla="*/ 79 h 383"/>
                <a:gd name="T96" fmla="*/ 158 w 981"/>
                <a:gd name="T97" fmla="*/ 150 h 383"/>
                <a:gd name="T98" fmla="*/ 135 w 981"/>
                <a:gd name="T99" fmla="*/ 175 h 383"/>
                <a:gd name="T100" fmla="*/ 717 w 981"/>
                <a:gd name="T101" fmla="*/ 103 h 383"/>
                <a:gd name="T102" fmla="*/ 661 w 981"/>
                <a:gd name="T103" fmla="*/ 125 h 383"/>
                <a:gd name="T104" fmla="*/ 693 w 981"/>
                <a:gd name="T105" fmla="*/ 116 h 383"/>
                <a:gd name="T106" fmla="*/ 630 w 981"/>
                <a:gd name="T107" fmla="*/ 120 h 383"/>
                <a:gd name="T108" fmla="*/ 632 w 981"/>
                <a:gd name="T109" fmla="*/ 107 h 383"/>
                <a:gd name="T110" fmla="*/ 617 w 981"/>
                <a:gd name="T111" fmla="*/ 89 h 383"/>
                <a:gd name="T112" fmla="*/ 503 w 981"/>
                <a:gd name="T113" fmla="*/ 55 h 383"/>
                <a:gd name="T114" fmla="*/ 589 w 981"/>
                <a:gd name="T115" fmla="*/ 83 h 383"/>
                <a:gd name="T116" fmla="*/ 573 w 981"/>
                <a:gd name="T117" fmla="*/ 91 h 383"/>
                <a:gd name="T118" fmla="*/ 508 w 981"/>
                <a:gd name="T119" fmla="*/ 103 h 383"/>
                <a:gd name="T120" fmla="*/ 630 w 981"/>
                <a:gd name="T121" fmla="*/ 12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1" h="383">
                  <a:moveTo>
                    <a:pt x="135" y="175"/>
                  </a:moveTo>
                  <a:cubicBezTo>
                    <a:pt x="135" y="175"/>
                    <a:pt x="135" y="175"/>
                    <a:pt x="135" y="176"/>
                  </a:cubicBezTo>
                  <a:cubicBezTo>
                    <a:pt x="134" y="175"/>
                    <a:pt x="133" y="174"/>
                    <a:pt x="132" y="174"/>
                  </a:cubicBezTo>
                  <a:cubicBezTo>
                    <a:pt x="141" y="162"/>
                    <a:pt x="150" y="151"/>
                    <a:pt x="162" y="141"/>
                  </a:cubicBezTo>
                  <a:cubicBezTo>
                    <a:pt x="188" y="119"/>
                    <a:pt x="215" y="104"/>
                    <a:pt x="246" y="92"/>
                  </a:cubicBezTo>
                  <a:cubicBezTo>
                    <a:pt x="251" y="89"/>
                    <a:pt x="253" y="80"/>
                    <a:pt x="246" y="79"/>
                  </a:cubicBezTo>
                  <a:cubicBezTo>
                    <a:pt x="201" y="74"/>
                    <a:pt x="149" y="83"/>
                    <a:pt x="105" y="102"/>
                  </a:cubicBezTo>
                  <a:cubicBezTo>
                    <a:pt x="112" y="95"/>
                    <a:pt x="120" y="89"/>
                    <a:pt x="128" y="83"/>
                  </a:cubicBezTo>
                  <a:cubicBezTo>
                    <a:pt x="152" y="66"/>
                    <a:pt x="191" y="58"/>
                    <a:pt x="218" y="51"/>
                  </a:cubicBezTo>
                  <a:cubicBezTo>
                    <a:pt x="242" y="45"/>
                    <a:pt x="267" y="40"/>
                    <a:pt x="291" y="38"/>
                  </a:cubicBezTo>
                  <a:cubicBezTo>
                    <a:pt x="319" y="37"/>
                    <a:pt x="346" y="43"/>
                    <a:pt x="374" y="41"/>
                  </a:cubicBezTo>
                  <a:cubicBezTo>
                    <a:pt x="386" y="40"/>
                    <a:pt x="385" y="24"/>
                    <a:pt x="375" y="21"/>
                  </a:cubicBezTo>
                  <a:cubicBezTo>
                    <a:pt x="370" y="20"/>
                    <a:pt x="365" y="18"/>
                    <a:pt x="360" y="17"/>
                  </a:cubicBezTo>
                  <a:cubicBezTo>
                    <a:pt x="455" y="0"/>
                    <a:pt x="567" y="17"/>
                    <a:pt x="642" y="73"/>
                  </a:cubicBezTo>
                  <a:cubicBezTo>
                    <a:pt x="641" y="74"/>
                    <a:pt x="639" y="76"/>
                    <a:pt x="638" y="78"/>
                  </a:cubicBezTo>
                  <a:cubicBezTo>
                    <a:pt x="634" y="82"/>
                    <a:pt x="635" y="90"/>
                    <a:pt x="641" y="93"/>
                  </a:cubicBezTo>
                  <a:cubicBezTo>
                    <a:pt x="641" y="93"/>
                    <a:pt x="642" y="93"/>
                    <a:pt x="643" y="94"/>
                  </a:cubicBezTo>
                  <a:cubicBezTo>
                    <a:pt x="650" y="97"/>
                    <a:pt x="655" y="92"/>
                    <a:pt x="655" y="87"/>
                  </a:cubicBezTo>
                  <a:cubicBezTo>
                    <a:pt x="683" y="60"/>
                    <a:pt x="732" y="51"/>
                    <a:pt x="768" y="45"/>
                  </a:cubicBezTo>
                  <a:cubicBezTo>
                    <a:pt x="801" y="40"/>
                    <a:pt x="832" y="42"/>
                    <a:pt x="862" y="52"/>
                  </a:cubicBezTo>
                  <a:cubicBezTo>
                    <a:pt x="823" y="53"/>
                    <a:pt x="782" y="65"/>
                    <a:pt x="755" y="87"/>
                  </a:cubicBezTo>
                  <a:cubicBezTo>
                    <a:pt x="750" y="90"/>
                    <a:pt x="752" y="99"/>
                    <a:pt x="758" y="99"/>
                  </a:cubicBezTo>
                  <a:cubicBezTo>
                    <a:pt x="801" y="103"/>
                    <a:pt x="847" y="105"/>
                    <a:pt x="888" y="122"/>
                  </a:cubicBezTo>
                  <a:cubicBezTo>
                    <a:pt x="912" y="132"/>
                    <a:pt x="946" y="161"/>
                    <a:pt x="965" y="191"/>
                  </a:cubicBezTo>
                  <a:cubicBezTo>
                    <a:pt x="949" y="178"/>
                    <a:pt x="930" y="169"/>
                    <a:pt x="909" y="167"/>
                  </a:cubicBezTo>
                  <a:cubicBezTo>
                    <a:pt x="902" y="166"/>
                    <a:pt x="899" y="176"/>
                    <a:pt x="902" y="181"/>
                  </a:cubicBezTo>
                  <a:cubicBezTo>
                    <a:pt x="888" y="189"/>
                    <a:pt x="888" y="189"/>
                    <a:pt x="888" y="189"/>
                  </a:cubicBezTo>
                  <a:cubicBezTo>
                    <a:pt x="884" y="189"/>
                    <a:pt x="880" y="194"/>
                    <a:pt x="884" y="198"/>
                  </a:cubicBezTo>
                  <a:cubicBezTo>
                    <a:pt x="899" y="213"/>
                    <a:pt x="916" y="227"/>
                    <a:pt x="931" y="242"/>
                  </a:cubicBezTo>
                  <a:cubicBezTo>
                    <a:pt x="946" y="256"/>
                    <a:pt x="972" y="288"/>
                    <a:pt x="981" y="314"/>
                  </a:cubicBezTo>
                  <a:cubicBezTo>
                    <a:pt x="977" y="310"/>
                    <a:pt x="974" y="305"/>
                    <a:pt x="970" y="302"/>
                  </a:cubicBezTo>
                  <a:cubicBezTo>
                    <a:pt x="958" y="293"/>
                    <a:pt x="946" y="284"/>
                    <a:pt x="934" y="276"/>
                  </a:cubicBezTo>
                  <a:cubicBezTo>
                    <a:pt x="912" y="262"/>
                    <a:pt x="885" y="250"/>
                    <a:pt x="859" y="249"/>
                  </a:cubicBezTo>
                  <a:cubicBezTo>
                    <a:pt x="858" y="249"/>
                    <a:pt x="857" y="249"/>
                    <a:pt x="857" y="250"/>
                  </a:cubicBezTo>
                  <a:cubicBezTo>
                    <a:pt x="845" y="237"/>
                    <a:pt x="833" y="226"/>
                    <a:pt x="822" y="218"/>
                  </a:cubicBezTo>
                  <a:cubicBezTo>
                    <a:pt x="816" y="214"/>
                    <a:pt x="809" y="222"/>
                    <a:pt x="815" y="227"/>
                  </a:cubicBezTo>
                  <a:cubicBezTo>
                    <a:pt x="835" y="244"/>
                    <a:pt x="857" y="268"/>
                    <a:pt x="875" y="295"/>
                  </a:cubicBezTo>
                  <a:cubicBezTo>
                    <a:pt x="875" y="295"/>
                    <a:pt x="876" y="295"/>
                    <a:pt x="876" y="296"/>
                  </a:cubicBezTo>
                  <a:cubicBezTo>
                    <a:pt x="887" y="312"/>
                    <a:pt x="895" y="329"/>
                    <a:pt x="901" y="346"/>
                  </a:cubicBezTo>
                  <a:cubicBezTo>
                    <a:pt x="889" y="338"/>
                    <a:pt x="879" y="329"/>
                    <a:pt x="867" y="322"/>
                  </a:cubicBezTo>
                  <a:cubicBezTo>
                    <a:pt x="847" y="309"/>
                    <a:pt x="827" y="296"/>
                    <a:pt x="808" y="281"/>
                  </a:cubicBezTo>
                  <a:cubicBezTo>
                    <a:pt x="790" y="267"/>
                    <a:pt x="769" y="257"/>
                    <a:pt x="752" y="241"/>
                  </a:cubicBezTo>
                  <a:cubicBezTo>
                    <a:pt x="742" y="231"/>
                    <a:pt x="733" y="216"/>
                    <a:pt x="725" y="203"/>
                  </a:cubicBezTo>
                  <a:cubicBezTo>
                    <a:pt x="753" y="201"/>
                    <a:pt x="781" y="194"/>
                    <a:pt x="804" y="177"/>
                  </a:cubicBezTo>
                  <a:cubicBezTo>
                    <a:pt x="811" y="172"/>
                    <a:pt x="804" y="160"/>
                    <a:pt x="797" y="165"/>
                  </a:cubicBezTo>
                  <a:cubicBezTo>
                    <a:pt x="757" y="192"/>
                    <a:pt x="707" y="189"/>
                    <a:pt x="662" y="189"/>
                  </a:cubicBezTo>
                  <a:cubicBezTo>
                    <a:pt x="659" y="189"/>
                    <a:pt x="657" y="191"/>
                    <a:pt x="656" y="193"/>
                  </a:cubicBezTo>
                  <a:cubicBezTo>
                    <a:pt x="648" y="208"/>
                    <a:pt x="623" y="210"/>
                    <a:pt x="609" y="216"/>
                  </a:cubicBezTo>
                  <a:cubicBezTo>
                    <a:pt x="583" y="225"/>
                    <a:pt x="557" y="235"/>
                    <a:pt x="531" y="244"/>
                  </a:cubicBezTo>
                  <a:cubicBezTo>
                    <a:pt x="501" y="254"/>
                    <a:pt x="469" y="261"/>
                    <a:pt x="438" y="267"/>
                  </a:cubicBezTo>
                  <a:cubicBezTo>
                    <a:pt x="416" y="271"/>
                    <a:pt x="387" y="279"/>
                    <a:pt x="363" y="278"/>
                  </a:cubicBezTo>
                  <a:cubicBezTo>
                    <a:pt x="406" y="255"/>
                    <a:pt x="450" y="240"/>
                    <a:pt x="499" y="233"/>
                  </a:cubicBezTo>
                  <a:cubicBezTo>
                    <a:pt x="505" y="232"/>
                    <a:pt x="505" y="222"/>
                    <a:pt x="498" y="223"/>
                  </a:cubicBezTo>
                  <a:cubicBezTo>
                    <a:pt x="438" y="224"/>
                    <a:pt x="385" y="250"/>
                    <a:pt x="333" y="280"/>
                  </a:cubicBezTo>
                  <a:cubicBezTo>
                    <a:pt x="307" y="295"/>
                    <a:pt x="281" y="309"/>
                    <a:pt x="258" y="328"/>
                  </a:cubicBezTo>
                  <a:cubicBezTo>
                    <a:pt x="256" y="330"/>
                    <a:pt x="254" y="332"/>
                    <a:pt x="252" y="334"/>
                  </a:cubicBezTo>
                  <a:cubicBezTo>
                    <a:pt x="269" y="299"/>
                    <a:pt x="296" y="271"/>
                    <a:pt x="324" y="243"/>
                  </a:cubicBezTo>
                  <a:cubicBezTo>
                    <a:pt x="329" y="238"/>
                    <a:pt x="325" y="228"/>
                    <a:pt x="318" y="231"/>
                  </a:cubicBezTo>
                  <a:cubicBezTo>
                    <a:pt x="307" y="237"/>
                    <a:pt x="293" y="242"/>
                    <a:pt x="282" y="248"/>
                  </a:cubicBezTo>
                  <a:cubicBezTo>
                    <a:pt x="262" y="258"/>
                    <a:pt x="245" y="270"/>
                    <a:pt x="227" y="283"/>
                  </a:cubicBezTo>
                  <a:cubicBezTo>
                    <a:pt x="213" y="294"/>
                    <a:pt x="200" y="305"/>
                    <a:pt x="189" y="319"/>
                  </a:cubicBezTo>
                  <a:cubicBezTo>
                    <a:pt x="185" y="324"/>
                    <a:pt x="181" y="328"/>
                    <a:pt x="176" y="332"/>
                  </a:cubicBezTo>
                  <a:cubicBezTo>
                    <a:pt x="189" y="285"/>
                    <a:pt x="223" y="253"/>
                    <a:pt x="261" y="223"/>
                  </a:cubicBezTo>
                  <a:cubicBezTo>
                    <a:pt x="278" y="210"/>
                    <a:pt x="282" y="189"/>
                    <a:pt x="301" y="177"/>
                  </a:cubicBezTo>
                  <a:cubicBezTo>
                    <a:pt x="327" y="160"/>
                    <a:pt x="355" y="148"/>
                    <a:pt x="384" y="136"/>
                  </a:cubicBezTo>
                  <a:cubicBezTo>
                    <a:pt x="390" y="134"/>
                    <a:pt x="386" y="124"/>
                    <a:pt x="380" y="126"/>
                  </a:cubicBezTo>
                  <a:cubicBezTo>
                    <a:pt x="349" y="135"/>
                    <a:pt x="321" y="149"/>
                    <a:pt x="294" y="166"/>
                  </a:cubicBezTo>
                  <a:cubicBezTo>
                    <a:pt x="273" y="178"/>
                    <a:pt x="267" y="205"/>
                    <a:pt x="247" y="216"/>
                  </a:cubicBezTo>
                  <a:cubicBezTo>
                    <a:pt x="225" y="227"/>
                    <a:pt x="203" y="250"/>
                    <a:pt x="187" y="275"/>
                  </a:cubicBezTo>
                  <a:cubicBezTo>
                    <a:pt x="130" y="295"/>
                    <a:pt x="88" y="338"/>
                    <a:pt x="37" y="367"/>
                  </a:cubicBezTo>
                  <a:cubicBezTo>
                    <a:pt x="37" y="366"/>
                    <a:pt x="36" y="366"/>
                    <a:pt x="36" y="365"/>
                  </a:cubicBezTo>
                  <a:cubicBezTo>
                    <a:pt x="42" y="350"/>
                    <a:pt x="59" y="335"/>
                    <a:pt x="68" y="325"/>
                  </a:cubicBezTo>
                  <a:cubicBezTo>
                    <a:pt x="84" y="307"/>
                    <a:pt x="102" y="293"/>
                    <a:pt x="123" y="282"/>
                  </a:cubicBezTo>
                  <a:cubicBezTo>
                    <a:pt x="132" y="278"/>
                    <a:pt x="136" y="261"/>
                    <a:pt x="144" y="254"/>
                  </a:cubicBezTo>
                  <a:cubicBezTo>
                    <a:pt x="159" y="240"/>
                    <a:pt x="177" y="230"/>
                    <a:pt x="195" y="219"/>
                  </a:cubicBezTo>
                  <a:cubicBezTo>
                    <a:pt x="201" y="215"/>
                    <a:pt x="196" y="206"/>
                    <a:pt x="190" y="209"/>
                  </a:cubicBezTo>
                  <a:cubicBezTo>
                    <a:pt x="171" y="219"/>
                    <a:pt x="152" y="230"/>
                    <a:pt x="135" y="245"/>
                  </a:cubicBezTo>
                  <a:cubicBezTo>
                    <a:pt x="120" y="258"/>
                    <a:pt x="114" y="270"/>
                    <a:pt x="98" y="281"/>
                  </a:cubicBezTo>
                  <a:cubicBezTo>
                    <a:pt x="74" y="298"/>
                    <a:pt x="32" y="331"/>
                    <a:pt x="22" y="366"/>
                  </a:cubicBezTo>
                  <a:cubicBezTo>
                    <a:pt x="22" y="366"/>
                    <a:pt x="22" y="366"/>
                    <a:pt x="22" y="366"/>
                  </a:cubicBezTo>
                  <a:cubicBezTo>
                    <a:pt x="19" y="372"/>
                    <a:pt x="16" y="378"/>
                    <a:pt x="14" y="383"/>
                  </a:cubicBezTo>
                  <a:cubicBezTo>
                    <a:pt x="0" y="377"/>
                    <a:pt x="0" y="377"/>
                    <a:pt x="0" y="377"/>
                  </a:cubicBezTo>
                  <a:cubicBezTo>
                    <a:pt x="2" y="376"/>
                    <a:pt x="3" y="374"/>
                    <a:pt x="4" y="371"/>
                  </a:cubicBezTo>
                  <a:cubicBezTo>
                    <a:pt x="14" y="330"/>
                    <a:pt x="24" y="292"/>
                    <a:pt x="51" y="258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54" y="257"/>
                    <a:pt x="55" y="255"/>
                    <a:pt x="55" y="254"/>
                  </a:cubicBezTo>
                  <a:cubicBezTo>
                    <a:pt x="65" y="243"/>
                    <a:pt x="75" y="234"/>
                    <a:pt x="87" y="224"/>
                  </a:cubicBezTo>
                  <a:cubicBezTo>
                    <a:pt x="88" y="227"/>
                    <a:pt x="92" y="229"/>
                    <a:pt x="95" y="225"/>
                  </a:cubicBezTo>
                  <a:cubicBezTo>
                    <a:pt x="99" y="220"/>
                    <a:pt x="103" y="214"/>
                    <a:pt x="106" y="209"/>
                  </a:cubicBezTo>
                  <a:cubicBezTo>
                    <a:pt x="111" y="205"/>
                    <a:pt x="116" y="202"/>
                    <a:pt x="121" y="198"/>
                  </a:cubicBezTo>
                  <a:cubicBezTo>
                    <a:pt x="118" y="203"/>
                    <a:pt x="115" y="207"/>
                    <a:pt x="115" y="208"/>
                  </a:cubicBezTo>
                  <a:cubicBezTo>
                    <a:pt x="108" y="213"/>
                    <a:pt x="116" y="222"/>
                    <a:pt x="123" y="218"/>
                  </a:cubicBezTo>
                  <a:cubicBezTo>
                    <a:pt x="129" y="214"/>
                    <a:pt x="130" y="207"/>
                    <a:pt x="132" y="201"/>
                  </a:cubicBezTo>
                  <a:cubicBezTo>
                    <a:pt x="144" y="179"/>
                    <a:pt x="167" y="160"/>
                    <a:pt x="186" y="147"/>
                  </a:cubicBezTo>
                  <a:cubicBezTo>
                    <a:pt x="230" y="114"/>
                    <a:pt x="283" y="99"/>
                    <a:pt x="335" y="89"/>
                  </a:cubicBezTo>
                  <a:cubicBezTo>
                    <a:pt x="342" y="88"/>
                    <a:pt x="340" y="78"/>
                    <a:pt x="334" y="79"/>
                  </a:cubicBezTo>
                  <a:cubicBezTo>
                    <a:pt x="290" y="84"/>
                    <a:pt x="247" y="94"/>
                    <a:pt x="208" y="116"/>
                  </a:cubicBezTo>
                  <a:cubicBezTo>
                    <a:pt x="191" y="126"/>
                    <a:pt x="173" y="136"/>
                    <a:pt x="158" y="150"/>
                  </a:cubicBezTo>
                  <a:cubicBezTo>
                    <a:pt x="150" y="157"/>
                    <a:pt x="143" y="166"/>
                    <a:pt x="135" y="175"/>
                  </a:cubicBezTo>
                  <a:cubicBezTo>
                    <a:pt x="135" y="175"/>
                    <a:pt x="135" y="175"/>
                    <a:pt x="135" y="175"/>
                  </a:cubicBezTo>
                  <a:close/>
                  <a:moveTo>
                    <a:pt x="716" y="113"/>
                  </a:moveTo>
                  <a:cubicBezTo>
                    <a:pt x="721" y="114"/>
                    <a:pt x="723" y="104"/>
                    <a:pt x="717" y="103"/>
                  </a:cubicBezTo>
                  <a:cubicBezTo>
                    <a:pt x="704" y="101"/>
                    <a:pt x="692" y="104"/>
                    <a:pt x="680" y="109"/>
                  </a:cubicBezTo>
                  <a:cubicBezTo>
                    <a:pt x="673" y="112"/>
                    <a:pt x="662" y="117"/>
                    <a:pt x="661" y="125"/>
                  </a:cubicBezTo>
                  <a:cubicBezTo>
                    <a:pt x="659" y="132"/>
                    <a:pt x="669" y="134"/>
                    <a:pt x="671" y="128"/>
                  </a:cubicBezTo>
                  <a:cubicBezTo>
                    <a:pt x="672" y="122"/>
                    <a:pt x="689" y="117"/>
                    <a:pt x="693" y="116"/>
                  </a:cubicBezTo>
                  <a:cubicBezTo>
                    <a:pt x="701" y="113"/>
                    <a:pt x="708" y="113"/>
                    <a:pt x="716" y="113"/>
                  </a:cubicBezTo>
                  <a:close/>
                  <a:moveTo>
                    <a:pt x="630" y="120"/>
                  </a:moveTo>
                  <a:cubicBezTo>
                    <a:pt x="637" y="123"/>
                    <a:pt x="642" y="113"/>
                    <a:pt x="635" y="109"/>
                  </a:cubicBezTo>
                  <a:cubicBezTo>
                    <a:pt x="634" y="108"/>
                    <a:pt x="633" y="108"/>
                    <a:pt x="632" y="107"/>
                  </a:cubicBezTo>
                  <a:cubicBezTo>
                    <a:pt x="631" y="107"/>
                    <a:pt x="630" y="106"/>
                    <a:pt x="629" y="106"/>
                  </a:cubicBezTo>
                  <a:cubicBezTo>
                    <a:pt x="628" y="106"/>
                    <a:pt x="619" y="91"/>
                    <a:pt x="617" y="89"/>
                  </a:cubicBezTo>
                  <a:cubicBezTo>
                    <a:pt x="607" y="78"/>
                    <a:pt x="593" y="71"/>
                    <a:pt x="580" y="64"/>
                  </a:cubicBezTo>
                  <a:cubicBezTo>
                    <a:pt x="554" y="50"/>
                    <a:pt x="531" y="50"/>
                    <a:pt x="503" y="55"/>
                  </a:cubicBezTo>
                  <a:cubicBezTo>
                    <a:pt x="497" y="56"/>
                    <a:pt x="496" y="66"/>
                    <a:pt x="503" y="65"/>
                  </a:cubicBezTo>
                  <a:cubicBezTo>
                    <a:pt x="536" y="62"/>
                    <a:pt x="561" y="66"/>
                    <a:pt x="589" y="83"/>
                  </a:cubicBezTo>
                  <a:cubicBezTo>
                    <a:pt x="597" y="88"/>
                    <a:pt x="603" y="93"/>
                    <a:pt x="608" y="99"/>
                  </a:cubicBezTo>
                  <a:cubicBezTo>
                    <a:pt x="597" y="96"/>
                    <a:pt x="585" y="94"/>
                    <a:pt x="573" y="91"/>
                  </a:cubicBezTo>
                  <a:cubicBezTo>
                    <a:pt x="550" y="85"/>
                    <a:pt x="527" y="84"/>
                    <a:pt x="505" y="94"/>
                  </a:cubicBezTo>
                  <a:cubicBezTo>
                    <a:pt x="500" y="96"/>
                    <a:pt x="503" y="105"/>
                    <a:pt x="508" y="103"/>
                  </a:cubicBezTo>
                  <a:cubicBezTo>
                    <a:pt x="535" y="95"/>
                    <a:pt x="560" y="100"/>
                    <a:pt x="585" y="108"/>
                  </a:cubicBezTo>
                  <a:cubicBezTo>
                    <a:pt x="600" y="112"/>
                    <a:pt x="616" y="113"/>
                    <a:pt x="630" y="120"/>
                  </a:cubicBezTo>
                  <a:close/>
                </a:path>
              </a:pathLst>
            </a:custGeom>
            <a:solidFill>
              <a:srgbClr val="915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4944" y="2483"/>
              <a:ext cx="134" cy="62"/>
            </a:xfrm>
            <a:custGeom>
              <a:avLst/>
              <a:gdLst>
                <a:gd name="T0" fmla="*/ 142 w 176"/>
                <a:gd name="T1" fmla="*/ 22 h 81"/>
                <a:gd name="T2" fmla="*/ 176 w 176"/>
                <a:gd name="T3" fmla="*/ 26 h 81"/>
                <a:gd name="T4" fmla="*/ 66 w 176"/>
                <a:gd name="T5" fmla="*/ 75 h 81"/>
                <a:gd name="T6" fmla="*/ 5 w 176"/>
                <a:gd name="T7" fmla="*/ 27 h 81"/>
                <a:gd name="T8" fmla="*/ 0 w 176"/>
                <a:gd name="T9" fmla="*/ 0 h 81"/>
                <a:gd name="T10" fmla="*/ 69 w 176"/>
                <a:gd name="T11" fmla="*/ 13 h 81"/>
                <a:gd name="T12" fmla="*/ 81 w 176"/>
                <a:gd name="T13" fmla="*/ 14 h 81"/>
                <a:gd name="T14" fmla="*/ 112 w 176"/>
                <a:gd name="T15" fmla="*/ 20 h 81"/>
                <a:gd name="T16" fmla="*/ 142 w 176"/>
                <a:gd name="T17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81">
                  <a:moveTo>
                    <a:pt x="142" y="22"/>
                  </a:moveTo>
                  <a:cubicBezTo>
                    <a:pt x="153" y="23"/>
                    <a:pt x="164" y="25"/>
                    <a:pt x="176" y="26"/>
                  </a:cubicBezTo>
                  <a:cubicBezTo>
                    <a:pt x="159" y="67"/>
                    <a:pt x="109" y="81"/>
                    <a:pt x="66" y="75"/>
                  </a:cubicBezTo>
                  <a:cubicBezTo>
                    <a:pt x="44" y="72"/>
                    <a:pt x="7" y="52"/>
                    <a:pt x="5" y="27"/>
                  </a:cubicBezTo>
                  <a:cubicBezTo>
                    <a:pt x="4" y="17"/>
                    <a:pt x="2" y="8"/>
                    <a:pt x="0" y="0"/>
                  </a:cubicBezTo>
                  <a:cubicBezTo>
                    <a:pt x="23" y="7"/>
                    <a:pt x="46" y="12"/>
                    <a:pt x="69" y="13"/>
                  </a:cubicBezTo>
                  <a:cubicBezTo>
                    <a:pt x="73" y="13"/>
                    <a:pt x="77" y="14"/>
                    <a:pt x="81" y="14"/>
                  </a:cubicBezTo>
                  <a:cubicBezTo>
                    <a:pt x="91" y="16"/>
                    <a:pt x="102" y="18"/>
                    <a:pt x="112" y="20"/>
                  </a:cubicBezTo>
                  <a:cubicBezTo>
                    <a:pt x="122" y="20"/>
                    <a:pt x="132" y="21"/>
                    <a:pt x="142" y="22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3"/>
            <p:cNvSpPr/>
            <p:nvPr/>
          </p:nvSpPr>
          <p:spPr bwMode="auto">
            <a:xfrm>
              <a:off x="5274" y="2553"/>
              <a:ext cx="77" cy="45"/>
            </a:xfrm>
            <a:custGeom>
              <a:avLst/>
              <a:gdLst>
                <a:gd name="T0" fmla="*/ 95 w 102"/>
                <a:gd name="T1" fmla="*/ 2 h 59"/>
                <a:gd name="T2" fmla="*/ 102 w 102"/>
                <a:gd name="T3" fmla="*/ 0 h 59"/>
                <a:gd name="T4" fmla="*/ 95 w 102"/>
                <a:gd name="T5" fmla="*/ 9 h 59"/>
                <a:gd name="T6" fmla="*/ 66 w 102"/>
                <a:gd name="T7" fmla="*/ 53 h 59"/>
                <a:gd name="T8" fmla="*/ 63 w 102"/>
                <a:gd name="T9" fmla="*/ 53 h 59"/>
                <a:gd name="T10" fmla="*/ 26 w 102"/>
                <a:gd name="T11" fmla="*/ 57 h 59"/>
                <a:gd name="T12" fmla="*/ 14 w 102"/>
                <a:gd name="T13" fmla="*/ 53 h 59"/>
                <a:gd name="T14" fmla="*/ 10 w 102"/>
                <a:gd name="T15" fmla="*/ 24 h 59"/>
                <a:gd name="T16" fmla="*/ 45 w 102"/>
                <a:gd name="T17" fmla="*/ 20 h 59"/>
                <a:gd name="T18" fmla="*/ 95 w 102"/>
                <a:gd name="T19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59">
                  <a:moveTo>
                    <a:pt x="95" y="2"/>
                  </a:moveTo>
                  <a:cubicBezTo>
                    <a:pt x="97" y="2"/>
                    <a:pt x="100" y="1"/>
                    <a:pt x="102" y="0"/>
                  </a:cubicBezTo>
                  <a:cubicBezTo>
                    <a:pt x="100" y="3"/>
                    <a:pt x="97" y="6"/>
                    <a:pt x="95" y="9"/>
                  </a:cubicBezTo>
                  <a:cubicBezTo>
                    <a:pt x="83" y="21"/>
                    <a:pt x="73" y="36"/>
                    <a:pt x="66" y="53"/>
                  </a:cubicBezTo>
                  <a:cubicBezTo>
                    <a:pt x="65" y="52"/>
                    <a:pt x="64" y="52"/>
                    <a:pt x="63" y="53"/>
                  </a:cubicBezTo>
                  <a:cubicBezTo>
                    <a:pt x="49" y="59"/>
                    <a:pt x="40" y="59"/>
                    <a:pt x="26" y="57"/>
                  </a:cubicBezTo>
                  <a:cubicBezTo>
                    <a:pt x="22" y="55"/>
                    <a:pt x="18" y="54"/>
                    <a:pt x="14" y="53"/>
                  </a:cubicBezTo>
                  <a:cubicBezTo>
                    <a:pt x="1" y="48"/>
                    <a:pt x="0" y="39"/>
                    <a:pt x="10" y="24"/>
                  </a:cubicBezTo>
                  <a:cubicBezTo>
                    <a:pt x="21" y="18"/>
                    <a:pt x="34" y="24"/>
                    <a:pt x="45" y="20"/>
                  </a:cubicBezTo>
                  <a:cubicBezTo>
                    <a:pt x="62" y="15"/>
                    <a:pt x="78" y="7"/>
                    <a:pt x="95" y="2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4"/>
            <p:cNvSpPr/>
            <p:nvPr/>
          </p:nvSpPr>
          <p:spPr bwMode="auto">
            <a:xfrm>
              <a:off x="5323" y="2524"/>
              <a:ext cx="141" cy="113"/>
            </a:xfrm>
            <a:custGeom>
              <a:avLst/>
              <a:gdLst>
                <a:gd name="T0" fmla="*/ 134 w 185"/>
                <a:gd name="T1" fmla="*/ 19 h 148"/>
                <a:gd name="T2" fmla="*/ 178 w 185"/>
                <a:gd name="T3" fmla="*/ 56 h 148"/>
                <a:gd name="T4" fmla="*/ 155 w 185"/>
                <a:gd name="T5" fmla="*/ 112 h 148"/>
                <a:gd name="T6" fmla="*/ 112 w 185"/>
                <a:gd name="T7" fmla="*/ 146 h 148"/>
                <a:gd name="T8" fmla="*/ 109 w 185"/>
                <a:gd name="T9" fmla="*/ 84 h 148"/>
                <a:gd name="T10" fmla="*/ 103 w 185"/>
                <a:gd name="T11" fmla="*/ 76 h 148"/>
                <a:gd name="T12" fmla="*/ 102 w 185"/>
                <a:gd name="T13" fmla="*/ 76 h 148"/>
                <a:gd name="T14" fmla="*/ 95 w 185"/>
                <a:gd name="T15" fmla="*/ 77 h 148"/>
                <a:gd name="T16" fmla="*/ 62 w 185"/>
                <a:gd name="T17" fmla="*/ 118 h 148"/>
                <a:gd name="T18" fmla="*/ 40 w 185"/>
                <a:gd name="T19" fmla="*/ 138 h 148"/>
                <a:gd name="T20" fmla="*/ 23 w 185"/>
                <a:gd name="T21" fmla="*/ 145 h 148"/>
                <a:gd name="T22" fmla="*/ 14 w 185"/>
                <a:gd name="T23" fmla="*/ 98 h 148"/>
                <a:gd name="T24" fmla="*/ 72 w 185"/>
                <a:gd name="T25" fmla="*/ 23 h 148"/>
                <a:gd name="T26" fmla="*/ 73 w 185"/>
                <a:gd name="T27" fmla="*/ 23 h 148"/>
                <a:gd name="T28" fmla="*/ 76 w 185"/>
                <a:gd name="T29" fmla="*/ 21 h 148"/>
                <a:gd name="T30" fmla="*/ 81 w 185"/>
                <a:gd name="T31" fmla="*/ 17 h 148"/>
                <a:gd name="T32" fmla="*/ 88 w 185"/>
                <a:gd name="T33" fmla="*/ 13 h 148"/>
                <a:gd name="T34" fmla="*/ 88 w 185"/>
                <a:gd name="T35" fmla="*/ 13 h 148"/>
                <a:gd name="T36" fmla="*/ 91 w 185"/>
                <a:gd name="T37" fmla="*/ 12 h 148"/>
                <a:gd name="T38" fmla="*/ 96 w 185"/>
                <a:gd name="T39" fmla="*/ 11 h 148"/>
                <a:gd name="T40" fmla="*/ 112 w 185"/>
                <a:gd name="T41" fmla="*/ 23 h 148"/>
                <a:gd name="T42" fmla="*/ 113 w 185"/>
                <a:gd name="T43" fmla="*/ 35 h 148"/>
                <a:gd name="T44" fmla="*/ 112 w 185"/>
                <a:gd name="T45" fmla="*/ 42 h 148"/>
                <a:gd name="T46" fmla="*/ 113 w 185"/>
                <a:gd name="T47" fmla="*/ 50 h 148"/>
                <a:gd name="T48" fmla="*/ 121 w 185"/>
                <a:gd name="T49" fmla="*/ 48 h 148"/>
                <a:gd name="T50" fmla="*/ 125 w 185"/>
                <a:gd name="T51" fmla="*/ 30 h 148"/>
                <a:gd name="T52" fmla="*/ 134 w 185"/>
                <a:gd name="T53" fmla="*/ 1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48">
                  <a:moveTo>
                    <a:pt x="134" y="19"/>
                  </a:moveTo>
                  <a:cubicBezTo>
                    <a:pt x="156" y="0"/>
                    <a:pt x="185" y="24"/>
                    <a:pt x="178" y="56"/>
                  </a:cubicBezTo>
                  <a:cubicBezTo>
                    <a:pt x="173" y="75"/>
                    <a:pt x="165" y="94"/>
                    <a:pt x="155" y="112"/>
                  </a:cubicBezTo>
                  <a:cubicBezTo>
                    <a:pt x="145" y="129"/>
                    <a:pt x="134" y="147"/>
                    <a:pt x="112" y="146"/>
                  </a:cubicBezTo>
                  <a:cubicBezTo>
                    <a:pt x="75" y="144"/>
                    <a:pt x="97" y="100"/>
                    <a:pt x="109" y="84"/>
                  </a:cubicBezTo>
                  <a:cubicBezTo>
                    <a:pt x="112" y="80"/>
                    <a:pt x="107" y="75"/>
                    <a:pt x="103" y="76"/>
                  </a:cubicBezTo>
                  <a:cubicBezTo>
                    <a:pt x="103" y="76"/>
                    <a:pt x="103" y="76"/>
                    <a:pt x="102" y="76"/>
                  </a:cubicBezTo>
                  <a:cubicBezTo>
                    <a:pt x="100" y="75"/>
                    <a:pt x="97" y="75"/>
                    <a:pt x="95" y="77"/>
                  </a:cubicBezTo>
                  <a:cubicBezTo>
                    <a:pt x="82" y="89"/>
                    <a:pt x="73" y="104"/>
                    <a:pt x="62" y="118"/>
                  </a:cubicBezTo>
                  <a:cubicBezTo>
                    <a:pt x="56" y="126"/>
                    <a:pt x="49" y="133"/>
                    <a:pt x="40" y="138"/>
                  </a:cubicBezTo>
                  <a:cubicBezTo>
                    <a:pt x="33" y="142"/>
                    <a:pt x="27" y="145"/>
                    <a:pt x="23" y="145"/>
                  </a:cubicBezTo>
                  <a:cubicBezTo>
                    <a:pt x="0" y="148"/>
                    <a:pt x="12" y="104"/>
                    <a:pt x="14" y="98"/>
                  </a:cubicBezTo>
                  <a:cubicBezTo>
                    <a:pt x="23" y="73"/>
                    <a:pt x="46" y="41"/>
                    <a:pt x="72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4" y="22"/>
                    <a:pt x="75" y="21"/>
                    <a:pt x="76" y="21"/>
                  </a:cubicBezTo>
                  <a:cubicBezTo>
                    <a:pt x="78" y="19"/>
                    <a:pt x="79" y="18"/>
                    <a:pt x="81" y="17"/>
                  </a:cubicBezTo>
                  <a:cubicBezTo>
                    <a:pt x="83" y="16"/>
                    <a:pt x="85" y="14"/>
                    <a:pt x="88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9" y="13"/>
                    <a:pt x="90" y="12"/>
                    <a:pt x="91" y="12"/>
                  </a:cubicBezTo>
                  <a:cubicBezTo>
                    <a:pt x="93" y="12"/>
                    <a:pt x="95" y="12"/>
                    <a:pt x="96" y="11"/>
                  </a:cubicBezTo>
                  <a:cubicBezTo>
                    <a:pt x="104" y="11"/>
                    <a:pt x="110" y="16"/>
                    <a:pt x="112" y="23"/>
                  </a:cubicBezTo>
                  <a:cubicBezTo>
                    <a:pt x="114" y="27"/>
                    <a:pt x="114" y="31"/>
                    <a:pt x="113" y="35"/>
                  </a:cubicBezTo>
                  <a:cubicBezTo>
                    <a:pt x="113" y="37"/>
                    <a:pt x="113" y="40"/>
                    <a:pt x="112" y="42"/>
                  </a:cubicBezTo>
                  <a:cubicBezTo>
                    <a:pt x="110" y="44"/>
                    <a:pt x="111" y="48"/>
                    <a:pt x="113" y="50"/>
                  </a:cubicBezTo>
                  <a:cubicBezTo>
                    <a:pt x="116" y="52"/>
                    <a:pt x="118" y="50"/>
                    <a:pt x="121" y="48"/>
                  </a:cubicBezTo>
                  <a:cubicBezTo>
                    <a:pt x="125" y="45"/>
                    <a:pt x="126" y="37"/>
                    <a:pt x="125" y="30"/>
                  </a:cubicBezTo>
                  <a:cubicBezTo>
                    <a:pt x="128" y="25"/>
                    <a:pt x="131" y="22"/>
                    <a:pt x="134" y="19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5"/>
            <p:cNvSpPr/>
            <p:nvPr/>
          </p:nvSpPr>
          <p:spPr bwMode="auto">
            <a:xfrm>
              <a:off x="5507" y="2565"/>
              <a:ext cx="29" cy="61"/>
            </a:xfrm>
            <a:custGeom>
              <a:avLst/>
              <a:gdLst>
                <a:gd name="T0" fmla="*/ 39 w 39"/>
                <a:gd name="T1" fmla="*/ 12 h 80"/>
                <a:gd name="T2" fmla="*/ 37 w 39"/>
                <a:gd name="T3" fmla="*/ 55 h 80"/>
                <a:gd name="T4" fmla="*/ 34 w 39"/>
                <a:gd name="T5" fmla="*/ 68 h 80"/>
                <a:gd name="T6" fmla="*/ 12 w 39"/>
                <a:gd name="T7" fmla="*/ 80 h 80"/>
                <a:gd name="T8" fmla="*/ 8 w 39"/>
                <a:gd name="T9" fmla="*/ 71 h 80"/>
                <a:gd name="T10" fmla="*/ 2 w 39"/>
                <a:gd name="T11" fmla="*/ 40 h 80"/>
                <a:gd name="T12" fmla="*/ 0 w 39"/>
                <a:gd name="T13" fmla="*/ 37 h 80"/>
                <a:gd name="T14" fmla="*/ 6 w 39"/>
                <a:gd name="T15" fmla="*/ 8 h 80"/>
                <a:gd name="T16" fmla="*/ 8 w 39"/>
                <a:gd name="T17" fmla="*/ 6 h 80"/>
                <a:gd name="T18" fmla="*/ 16 w 39"/>
                <a:gd name="T19" fmla="*/ 3 h 80"/>
                <a:gd name="T20" fmla="*/ 31 w 39"/>
                <a:gd name="T21" fmla="*/ 0 h 80"/>
                <a:gd name="T22" fmla="*/ 39 w 39"/>
                <a:gd name="T23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80">
                  <a:moveTo>
                    <a:pt x="39" y="12"/>
                  </a:moveTo>
                  <a:cubicBezTo>
                    <a:pt x="39" y="27"/>
                    <a:pt x="38" y="40"/>
                    <a:pt x="37" y="55"/>
                  </a:cubicBezTo>
                  <a:cubicBezTo>
                    <a:pt x="36" y="59"/>
                    <a:pt x="35" y="64"/>
                    <a:pt x="34" y="68"/>
                  </a:cubicBezTo>
                  <a:cubicBezTo>
                    <a:pt x="32" y="77"/>
                    <a:pt x="24" y="80"/>
                    <a:pt x="12" y="80"/>
                  </a:cubicBezTo>
                  <a:cubicBezTo>
                    <a:pt x="11" y="77"/>
                    <a:pt x="10" y="73"/>
                    <a:pt x="8" y="71"/>
                  </a:cubicBezTo>
                  <a:cubicBezTo>
                    <a:pt x="3" y="62"/>
                    <a:pt x="7" y="50"/>
                    <a:pt x="2" y="40"/>
                  </a:cubicBezTo>
                  <a:cubicBezTo>
                    <a:pt x="2" y="39"/>
                    <a:pt x="1" y="38"/>
                    <a:pt x="0" y="37"/>
                  </a:cubicBezTo>
                  <a:cubicBezTo>
                    <a:pt x="3" y="28"/>
                    <a:pt x="6" y="18"/>
                    <a:pt x="6" y="8"/>
                  </a:cubicBezTo>
                  <a:cubicBezTo>
                    <a:pt x="7" y="7"/>
                    <a:pt x="7" y="7"/>
                    <a:pt x="8" y="6"/>
                  </a:cubicBezTo>
                  <a:cubicBezTo>
                    <a:pt x="10" y="4"/>
                    <a:pt x="13" y="4"/>
                    <a:pt x="16" y="3"/>
                  </a:cubicBezTo>
                  <a:cubicBezTo>
                    <a:pt x="21" y="2"/>
                    <a:pt x="26" y="0"/>
                    <a:pt x="31" y="0"/>
                  </a:cubicBezTo>
                  <a:cubicBezTo>
                    <a:pt x="35" y="1"/>
                    <a:pt x="39" y="4"/>
                    <a:pt x="39" y="12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6"/>
            <p:cNvSpPr/>
            <p:nvPr/>
          </p:nvSpPr>
          <p:spPr bwMode="auto">
            <a:xfrm>
              <a:off x="5447" y="2553"/>
              <a:ext cx="58" cy="87"/>
            </a:xfrm>
            <a:custGeom>
              <a:avLst/>
              <a:gdLst>
                <a:gd name="T0" fmla="*/ 69 w 76"/>
                <a:gd name="T1" fmla="*/ 14 h 114"/>
                <a:gd name="T2" fmla="*/ 56 w 76"/>
                <a:gd name="T3" fmla="*/ 68 h 114"/>
                <a:gd name="T4" fmla="*/ 28 w 76"/>
                <a:gd name="T5" fmla="*/ 108 h 114"/>
                <a:gd name="T6" fmla="*/ 7 w 76"/>
                <a:gd name="T7" fmla="*/ 103 h 114"/>
                <a:gd name="T8" fmla="*/ 3 w 76"/>
                <a:gd name="T9" fmla="*/ 99 h 114"/>
                <a:gd name="T10" fmla="*/ 1 w 76"/>
                <a:gd name="T11" fmla="*/ 91 h 114"/>
                <a:gd name="T12" fmla="*/ 0 w 76"/>
                <a:gd name="T13" fmla="*/ 90 h 114"/>
                <a:gd name="T14" fmla="*/ 1 w 76"/>
                <a:gd name="T15" fmla="*/ 90 h 114"/>
                <a:gd name="T16" fmla="*/ 4 w 76"/>
                <a:gd name="T17" fmla="*/ 81 h 114"/>
                <a:gd name="T18" fmla="*/ 30 w 76"/>
                <a:gd name="T19" fmla="*/ 6 h 114"/>
                <a:gd name="T20" fmla="*/ 69 w 76"/>
                <a:gd name="T21" fmla="*/ 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14">
                  <a:moveTo>
                    <a:pt x="69" y="14"/>
                  </a:moveTo>
                  <a:cubicBezTo>
                    <a:pt x="76" y="33"/>
                    <a:pt x="63" y="53"/>
                    <a:pt x="56" y="68"/>
                  </a:cubicBezTo>
                  <a:cubicBezTo>
                    <a:pt x="50" y="84"/>
                    <a:pt x="43" y="99"/>
                    <a:pt x="28" y="108"/>
                  </a:cubicBezTo>
                  <a:cubicBezTo>
                    <a:pt x="18" y="114"/>
                    <a:pt x="11" y="109"/>
                    <a:pt x="7" y="103"/>
                  </a:cubicBezTo>
                  <a:cubicBezTo>
                    <a:pt x="5" y="102"/>
                    <a:pt x="4" y="100"/>
                    <a:pt x="3" y="99"/>
                  </a:cubicBezTo>
                  <a:cubicBezTo>
                    <a:pt x="1" y="96"/>
                    <a:pt x="1" y="94"/>
                    <a:pt x="1" y="91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1" y="90"/>
                  </a:cubicBezTo>
                  <a:cubicBezTo>
                    <a:pt x="1" y="87"/>
                    <a:pt x="2" y="84"/>
                    <a:pt x="4" y="81"/>
                  </a:cubicBezTo>
                  <a:cubicBezTo>
                    <a:pt x="16" y="60"/>
                    <a:pt x="30" y="32"/>
                    <a:pt x="30" y="6"/>
                  </a:cubicBezTo>
                  <a:cubicBezTo>
                    <a:pt x="41" y="0"/>
                    <a:pt x="64" y="0"/>
                    <a:pt x="69" y="14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7"/>
            <p:cNvSpPr/>
            <p:nvPr/>
          </p:nvSpPr>
          <p:spPr bwMode="auto">
            <a:xfrm>
              <a:off x="5501" y="2188"/>
              <a:ext cx="108" cy="97"/>
            </a:xfrm>
            <a:custGeom>
              <a:avLst/>
              <a:gdLst>
                <a:gd name="T0" fmla="*/ 136 w 142"/>
                <a:gd name="T1" fmla="*/ 10 h 127"/>
                <a:gd name="T2" fmla="*/ 132 w 142"/>
                <a:gd name="T3" fmla="*/ 75 h 127"/>
                <a:gd name="T4" fmla="*/ 0 w 142"/>
                <a:gd name="T5" fmla="*/ 122 h 127"/>
                <a:gd name="T6" fmla="*/ 24 w 142"/>
                <a:gd name="T7" fmla="*/ 27 h 127"/>
                <a:gd name="T8" fmla="*/ 69 w 142"/>
                <a:gd name="T9" fmla="*/ 2 h 127"/>
                <a:gd name="T10" fmla="*/ 96 w 142"/>
                <a:gd name="T11" fmla="*/ 6 h 127"/>
                <a:gd name="T12" fmla="*/ 104 w 142"/>
                <a:gd name="T13" fmla="*/ 36 h 127"/>
                <a:gd name="T14" fmla="*/ 115 w 142"/>
                <a:gd name="T15" fmla="*/ 36 h 127"/>
                <a:gd name="T16" fmla="*/ 113 w 142"/>
                <a:gd name="T17" fmla="*/ 14 h 127"/>
                <a:gd name="T18" fmla="*/ 136 w 142"/>
                <a:gd name="T19" fmla="*/ 1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7">
                  <a:moveTo>
                    <a:pt x="136" y="10"/>
                  </a:moveTo>
                  <a:cubicBezTo>
                    <a:pt x="142" y="32"/>
                    <a:pt x="140" y="56"/>
                    <a:pt x="132" y="75"/>
                  </a:cubicBezTo>
                  <a:cubicBezTo>
                    <a:pt x="110" y="127"/>
                    <a:pt x="47" y="122"/>
                    <a:pt x="0" y="122"/>
                  </a:cubicBezTo>
                  <a:cubicBezTo>
                    <a:pt x="12" y="92"/>
                    <a:pt x="20" y="60"/>
                    <a:pt x="24" y="27"/>
                  </a:cubicBezTo>
                  <a:cubicBezTo>
                    <a:pt x="34" y="13"/>
                    <a:pt x="53" y="4"/>
                    <a:pt x="69" y="2"/>
                  </a:cubicBezTo>
                  <a:cubicBezTo>
                    <a:pt x="78" y="1"/>
                    <a:pt x="88" y="0"/>
                    <a:pt x="96" y="6"/>
                  </a:cubicBezTo>
                  <a:cubicBezTo>
                    <a:pt x="104" y="12"/>
                    <a:pt x="104" y="27"/>
                    <a:pt x="104" y="36"/>
                  </a:cubicBezTo>
                  <a:cubicBezTo>
                    <a:pt x="105" y="42"/>
                    <a:pt x="115" y="42"/>
                    <a:pt x="115" y="36"/>
                  </a:cubicBezTo>
                  <a:cubicBezTo>
                    <a:pt x="116" y="28"/>
                    <a:pt x="115" y="20"/>
                    <a:pt x="113" y="14"/>
                  </a:cubicBezTo>
                  <a:lnTo>
                    <a:pt x="136" y="10"/>
                  </a:ln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8"/>
            <p:cNvSpPr/>
            <p:nvPr/>
          </p:nvSpPr>
          <p:spPr bwMode="auto">
            <a:xfrm>
              <a:off x="4546" y="1922"/>
              <a:ext cx="77" cy="116"/>
            </a:xfrm>
            <a:custGeom>
              <a:avLst/>
              <a:gdLst>
                <a:gd name="T0" fmla="*/ 100 w 100"/>
                <a:gd name="T1" fmla="*/ 15 h 153"/>
                <a:gd name="T2" fmla="*/ 94 w 100"/>
                <a:gd name="T3" fmla="*/ 27 h 153"/>
                <a:gd name="T4" fmla="*/ 71 w 100"/>
                <a:gd name="T5" fmla="*/ 18 h 153"/>
                <a:gd name="T6" fmla="*/ 70 w 100"/>
                <a:gd name="T7" fmla="*/ 27 h 153"/>
                <a:gd name="T8" fmla="*/ 88 w 100"/>
                <a:gd name="T9" fmla="*/ 42 h 153"/>
                <a:gd name="T10" fmla="*/ 53 w 100"/>
                <a:gd name="T11" fmla="*/ 151 h 153"/>
                <a:gd name="T12" fmla="*/ 53 w 100"/>
                <a:gd name="T13" fmla="*/ 153 h 153"/>
                <a:gd name="T14" fmla="*/ 5 w 100"/>
                <a:gd name="T15" fmla="*/ 87 h 153"/>
                <a:gd name="T16" fmla="*/ 34 w 100"/>
                <a:gd name="T17" fmla="*/ 16 h 153"/>
                <a:gd name="T18" fmla="*/ 100 w 100"/>
                <a:gd name="T19" fmla="*/ 1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53">
                  <a:moveTo>
                    <a:pt x="100" y="15"/>
                  </a:moveTo>
                  <a:cubicBezTo>
                    <a:pt x="98" y="19"/>
                    <a:pt x="96" y="23"/>
                    <a:pt x="94" y="27"/>
                  </a:cubicBezTo>
                  <a:cubicBezTo>
                    <a:pt x="89" y="21"/>
                    <a:pt x="80" y="18"/>
                    <a:pt x="71" y="18"/>
                  </a:cubicBezTo>
                  <a:cubicBezTo>
                    <a:pt x="66" y="18"/>
                    <a:pt x="65" y="27"/>
                    <a:pt x="70" y="27"/>
                  </a:cubicBezTo>
                  <a:cubicBezTo>
                    <a:pt x="80" y="28"/>
                    <a:pt x="87" y="31"/>
                    <a:pt x="88" y="42"/>
                  </a:cubicBezTo>
                  <a:cubicBezTo>
                    <a:pt x="73" y="77"/>
                    <a:pt x="63" y="115"/>
                    <a:pt x="53" y="151"/>
                  </a:cubicBezTo>
                  <a:cubicBezTo>
                    <a:pt x="53" y="152"/>
                    <a:pt x="53" y="152"/>
                    <a:pt x="53" y="153"/>
                  </a:cubicBezTo>
                  <a:cubicBezTo>
                    <a:pt x="28" y="138"/>
                    <a:pt x="11" y="115"/>
                    <a:pt x="5" y="87"/>
                  </a:cubicBezTo>
                  <a:cubicBezTo>
                    <a:pt x="0" y="61"/>
                    <a:pt x="12" y="31"/>
                    <a:pt x="34" y="16"/>
                  </a:cubicBezTo>
                  <a:cubicBezTo>
                    <a:pt x="48" y="6"/>
                    <a:pt x="85" y="0"/>
                    <a:pt x="100" y="15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3328" y="2518"/>
              <a:ext cx="38" cy="73"/>
            </a:xfrm>
            <a:custGeom>
              <a:avLst/>
              <a:gdLst>
                <a:gd name="T0" fmla="*/ 49 w 49"/>
                <a:gd name="T1" fmla="*/ 8 h 96"/>
                <a:gd name="T2" fmla="*/ 48 w 49"/>
                <a:gd name="T3" fmla="*/ 15 h 96"/>
                <a:gd name="T4" fmla="*/ 49 w 49"/>
                <a:gd name="T5" fmla="*/ 15 h 96"/>
                <a:gd name="T6" fmla="*/ 42 w 49"/>
                <a:gd name="T7" fmla="*/ 35 h 96"/>
                <a:gd name="T8" fmla="*/ 38 w 49"/>
                <a:gd name="T9" fmla="*/ 86 h 96"/>
                <a:gd name="T10" fmla="*/ 37 w 49"/>
                <a:gd name="T11" fmla="*/ 86 h 96"/>
                <a:gd name="T12" fmla="*/ 35 w 49"/>
                <a:gd name="T13" fmla="*/ 90 h 96"/>
                <a:gd name="T14" fmla="*/ 24 w 49"/>
                <a:gd name="T15" fmla="*/ 95 h 96"/>
                <a:gd name="T16" fmla="*/ 19 w 49"/>
                <a:gd name="T17" fmla="*/ 95 h 96"/>
                <a:gd name="T18" fmla="*/ 12 w 49"/>
                <a:gd name="T19" fmla="*/ 92 h 96"/>
                <a:gd name="T20" fmla="*/ 6 w 49"/>
                <a:gd name="T21" fmla="*/ 56 h 96"/>
                <a:gd name="T22" fmla="*/ 13 w 49"/>
                <a:gd name="T23" fmla="*/ 36 h 96"/>
                <a:gd name="T24" fmla="*/ 27 w 49"/>
                <a:gd name="T25" fmla="*/ 6 h 96"/>
                <a:gd name="T26" fmla="*/ 41 w 49"/>
                <a:gd name="T27" fmla="*/ 1 h 96"/>
                <a:gd name="T28" fmla="*/ 49 w 49"/>
                <a:gd name="T2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96">
                  <a:moveTo>
                    <a:pt x="49" y="8"/>
                  </a:moveTo>
                  <a:cubicBezTo>
                    <a:pt x="49" y="10"/>
                    <a:pt x="49" y="13"/>
                    <a:pt x="48" y="15"/>
                  </a:cubicBezTo>
                  <a:cubicBezTo>
                    <a:pt x="48" y="15"/>
                    <a:pt x="49" y="15"/>
                    <a:pt x="49" y="15"/>
                  </a:cubicBezTo>
                  <a:cubicBezTo>
                    <a:pt x="46" y="22"/>
                    <a:pt x="44" y="29"/>
                    <a:pt x="42" y="35"/>
                  </a:cubicBezTo>
                  <a:cubicBezTo>
                    <a:pt x="38" y="53"/>
                    <a:pt x="33" y="71"/>
                    <a:pt x="38" y="86"/>
                  </a:cubicBezTo>
                  <a:cubicBezTo>
                    <a:pt x="38" y="86"/>
                    <a:pt x="38" y="86"/>
                    <a:pt x="37" y="86"/>
                  </a:cubicBezTo>
                  <a:cubicBezTo>
                    <a:pt x="37" y="88"/>
                    <a:pt x="37" y="89"/>
                    <a:pt x="35" y="90"/>
                  </a:cubicBezTo>
                  <a:cubicBezTo>
                    <a:pt x="32" y="93"/>
                    <a:pt x="28" y="95"/>
                    <a:pt x="24" y="95"/>
                  </a:cubicBezTo>
                  <a:cubicBezTo>
                    <a:pt x="23" y="96"/>
                    <a:pt x="21" y="96"/>
                    <a:pt x="19" y="95"/>
                  </a:cubicBezTo>
                  <a:cubicBezTo>
                    <a:pt x="17" y="95"/>
                    <a:pt x="15" y="94"/>
                    <a:pt x="12" y="92"/>
                  </a:cubicBezTo>
                  <a:cubicBezTo>
                    <a:pt x="0" y="84"/>
                    <a:pt x="3" y="67"/>
                    <a:pt x="6" y="56"/>
                  </a:cubicBezTo>
                  <a:cubicBezTo>
                    <a:pt x="7" y="49"/>
                    <a:pt x="10" y="42"/>
                    <a:pt x="13" y="36"/>
                  </a:cubicBezTo>
                  <a:cubicBezTo>
                    <a:pt x="15" y="26"/>
                    <a:pt x="19" y="13"/>
                    <a:pt x="27" y="6"/>
                  </a:cubicBezTo>
                  <a:cubicBezTo>
                    <a:pt x="31" y="3"/>
                    <a:pt x="35" y="0"/>
                    <a:pt x="41" y="1"/>
                  </a:cubicBezTo>
                  <a:cubicBezTo>
                    <a:pt x="45" y="1"/>
                    <a:pt x="48" y="4"/>
                    <a:pt x="49" y="8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40"/>
            <p:cNvSpPr/>
            <p:nvPr/>
          </p:nvSpPr>
          <p:spPr bwMode="auto">
            <a:xfrm>
              <a:off x="3364" y="2489"/>
              <a:ext cx="49" cy="99"/>
            </a:xfrm>
            <a:custGeom>
              <a:avLst/>
              <a:gdLst>
                <a:gd name="T0" fmla="*/ 25 w 64"/>
                <a:gd name="T1" fmla="*/ 37 h 130"/>
                <a:gd name="T2" fmla="*/ 64 w 64"/>
                <a:gd name="T3" fmla="*/ 14 h 130"/>
                <a:gd name="T4" fmla="*/ 44 w 64"/>
                <a:gd name="T5" fmla="*/ 57 h 130"/>
                <a:gd name="T6" fmla="*/ 43 w 64"/>
                <a:gd name="T7" fmla="*/ 119 h 130"/>
                <a:gd name="T8" fmla="*/ 29 w 64"/>
                <a:gd name="T9" fmla="*/ 130 h 130"/>
                <a:gd name="T10" fmla="*/ 4 w 64"/>
                <a:gd name="T11" fmla="*/ 99 h 130"/>
                <a:gd name="T12" fmla="*/ 11 w 64"/>
                <a:gd name="T13" fmla="*/ 69 h 130"/>
                <a:gd name="T14" fmla="*/ 25 w 64"/>
                <a:gd name="T15" fmla="*/ 3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30">
                  <a:moveTo>
                    <a:pt x="25" y="37"/>
                  </a:moveTo>
                  <a:cubicBezTo>
                    <a:pt x="27" y="34"/>
                    <a:pt x="53" y="0"/>
                    <a:pt x="64" y="14"/>
                  </a:cubicBezTo>
                  <a:cubicBezTo>
                    <a:pt x="53" y="26"/>
                    <a:pt x="47" y="43"/>
                    <a:pt x="44" y="57"/>
                  </a:cubicBezTo>
                  <a:cubicBezTo>
                    <a:pt x="40" y="74"/>
                    <a:pt x="37" y="100"/>
                    <a:pt x="43" y="119"/>
                  </a:cubicBezTo>
                  <a:cubicBezTo>
                    <a:pt x="40" y="123"/>
                    <a:pt x="36" y="127"/>
                    <a:pt x="29" y="130"/>
                  </a:cubicBezTo>
                  <a:cubicBezTo>
                    <a:pt x="8" y="124"/>
                    <a:pt x="0" y="114"/>
                    <a:pt x="4" y="99"/>
                  </a:cubicBezTo>
                  <a:cubicBezTo>
                    <a:pt x="6" y="89"/>
                    <a:pt x="8" y="79"/>
                    <a:pt x="11" y="69"/>
                  </a:cubicBezTo>
                  <a:cubicBezTo>
                    <a:pt x="14" y="58"/>
                    <a:pt x="19" y="47"/>
                    <a:pt x="25" y="37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41"/>
            <p:cNvSpPr/>
            <p:nvPr/>
          </p:nvSpPr>
          <p:spPr bwMode="auto">
            <a:xfrm>
              <a:off x="3405" y="2488"/>
              <a:ext cx="62" cy="106"/>
            </a:xfrm>
            <a:custGeom>
              <a:avLst/>
              <a:gdLst>
                <a:gd name="T0" fmla="*/ 82 w 82"/>
                <a:gd name="T1" fmla="*/ 22 h 140"/>
                <a:gd name="T2" fmla="*/ 80 w 82"/>
                <a:gd name="T3" fmla="*/ 23 h 140"/>
                <a:gd name="T4" fmla="*/ 52 w 82"/>
                <a:gd name="T5" fmla="*/ 72 h 140"/>
                <a:gd name="T6" fmla="*/ 37 w 82"/>
                <a:gd name="T7" fmla="*/ 115 h 140"/>
                <a:gd name="T8" fmla="*/ 36 w 82"/>
                <a:gd name="T9" fmla="*/ 126 h 140"/>
                <a:gd name="T10" fmla="*/ 36 w 82"/>
                <a:gd name="T11" fmla="*/ 131 h 140"/>
                <a:gd name="T12" fmla="*/ 10 w 82"/>
                <a:gd name="T13" fmla="*/ 128 h 140"/>
                <a:gd name="T14" fmla="*/ 4 w 82"/>
                <a:gd name="T15" fmla="*/ 119 h 140"/>
                <a:gd name="T16" fmla="*/ 2 w 82"/>
                <a:gd name="T17" fmla="*/ 109 h 140"/>
                <a:gd name="T18" fmla="*/ 2 w 82"/>
                <a:gd name="T19" fmla="*/ 109 h 140"/>
                <a:gd name="T20" fmla="*/ 0 w 82"/>
                <a:gd name="T21" fmla="*/ 92 h 140"/>
                <a:gd name="T22" fmla="*/ 5 w 82"/>
                <a:gd name="T23" fmla="*/ 55 h 140"/>
                <a:gd name="T24" fmla="*/ 22 w 82"/>
                <a:gd name="T25" fmla="*/ 23 h 140"/>
                <a:gd name="T26" fmla="*/ 81 w 82"/>
                <a:gd name="T27" fmla="*/ 22 h 140"/>
                <a:gd name="T28" fmla="*/ 82 w 82"/>
                <a:gd name="T2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" h="140">
                  <a:moveTo>
                    <a:pt x="82" y="22"/>
                  </a:moveTo>
                  <a:cubicBezTo>
                    <a:pt x="81" y="22"/>
                    <a:pt x="81" y="23"/>
                    <a:pt x="80" y="23"/>
                  </a:cubicBezTo>
                  <a:cubicBezTo>
                    <a:pt x="68" y="36"/>
                    <a:pt x="60" y="57"/>
                    <a:pt x="52" y="72"/>
                  </a:cubicBezTo>
                  <a:cubicBezTo>
                    <a:pt x="47" y="82"/>
                    <a:pt x="39" y="99"/>
                    <a:pt x="37" y="115"/>
                  </a:cubicBezTo>
                  <a:cubicBezTo>
                    <a:pt x="36" y="119"/>
                    <a:pt x="36" y="122"/>
                    <a:pt x="36" y="126"/>
                  </a:cubicBezTo>
                  <a:cubicBezTo>
                    <a:pt x="35" y="128"/>
                    <a:pt x="36" y="129"/>
                    <a:pt x="36" y="131"/>
                  </a:cubicBezTo>
                  <a:cubicBezTo>
                    <a:pt x="24" y="140"/>
                    <a:pt x="16" y="136"/>
                    <a:pt x="10" y="128"/>
                  </a:cubicBezTo>
                  <a:cubicBezTo>
                    <a:pt x="7" y="125"/>
                    <a:pt x="6" y="122"/>
                    <a:pt x="4" y="119"/>
                  </a:cubicBezTo>
                  <a:cubicBezTo>
                    <a:pt x="3" y="116"/>
                    <a:pt x="2" y="113"/>
                    <a:pt x="2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1" y="103"/>
                    <a:pt x="0" y="97"/>
                    <a:pt x="0" y="92"/>
                  </a:cubicBezTo>
                  <a:cubicBezTo>
                    <a:pt x="0" y="80"/>
                    <a:pt x="2" y="67"/>
                    <a:pt x="5" y="55"/>
                  </a:cubicBezTo>
                  <a:cubicBezTo>
                    <a:pt x="8" y="43"/>
                    <a:pt x="14" y="32"/>
                    <a:pt x="22" y="23"/>
                  </a:cubicBezTo>
                  <a:cubicBezTo>
                    <a:pt x="31" y="13"/>
                    <a:pt x="76" y="0"/>
                    <a:pt x="81" y="22"/>
                  </a:cubicBezTo>
                  <a:cubicBezTo>
                    <a:pt x="81" y="22"/>
                    <a:pt x="81" y="22"/>
                    <a:pt x="82" y="22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3439" y="2484"/>
              <a:ext cx="129" cy="112"/>
            </a:xfrm>
            <a:custGeom>
              <a:avLst/>
              <a:gdLst>
                <a:gd name="T0" fmla="*/ 170 w 170"/>
                <a:gd name="T1" fmla="*/ 103 h 146"/>
                <a:gd name="T2" fmla="*/ 80 w 170"/>
                <a:gd name="T3" fmla="*/ 103 h 146"/>
                <a:gd name="T4" fmla="*/ 84 w 170"/>
                <a:gd name="T5" fmla="*/ 95 h 146"/>
                <a:gd name="T6" fmla="*/ 86 w 170"/>
                <a:gd name="T7" fmla="*/ 94 h 146"/>
                <a:gd name="T8" fmla="*/ 113 w 170"/>
                <a:gd name="T9" fmla="*/ 63 h 146"/>
                <a:gd name="T10" fmla="*/ 113 w 170"/>
                <a:gd name="T11" fmla="*/ 59 h 146"/>
                <a:gd name="T12" fmla="*/ 95 w 170"/>
                <a:gd name="T13" fmla="*/ 78 h 146"/>
                <a:gd name="T14" fmla="*/ 72 w 170"/>
                <a:gd name="T15" fmla="*/ 91 h 146"/>
                <a:gd name="T16" fmla="*/ 70 w 170"/>
                <a:gd name="T17" fmla="*/ 94 h 146"/>
                <a:gd name="T18" fmla="*/ 63 w 170"/>
                <a:gd name="T19" fmla="*/ 108 h 146"/>
                <a:gd name="T20" fmla="*/ 58 w 170"/>
                <a:gd name="T21" fmla="*/ 116 h 146"/>
                <a:gd name="T22" fmla="*/ 55 w 170"/>
                <a:gd name="T23" fmla="*/ 121 h 146"/>
                <a:gd name="T24" fmla="*/ 42 w 170"/>
                <a:gd name="T25" fmla="*/ 134 h 146"/>
                <a:gd name="T26" fmla="*/ 36 w 170"/>
                <a:gd name="T27" fmla="*/ 138 h 146"/>
                <a:gd name="T28" fmla="*/ 20 w 170"/>
                <a:gd name="T29" fmla="*/ 146 h 146"/>
                <a:gd name="T30" fmla="*/ 16 w 170"/>
                <a:gd name="T31" fmla="*/ 146 h 146"/>
                <a:gd name="T32" fmla="*/ 2 w 170"/>
                <a:gd name="T33" fmla="*/ 134 h 146"/>
                <a:gd name="T34" fmla="*/ 5 w 170"/>
                <a:gd name="T35" fmla="*/ 115 h 146"/>
                <a:gd name="T36" fmla="*/ 28 w 170"/>
                <a:gd name="T37" fmla="*/ 66 h 146"/>
                <a:gd name="T38" fmla="*/ 28 w 170"/>
                <a:gd name="T39" fmla="*/ 66 h 146"/>
                <a:gd name="T40" fmla="*/ 37 w 170"/>
                <a:gd name="T41" fmla="*/ 49 h 146"/>
                <a:gd name="T42" fmla="*/ 65 w 170"/>
                <a:gd name="T43" fmla="*/ 17 h 146"/>
                <a:gd name="T44" fmla="*/ 69 w 170"/>
                <a:gd name="T45" fmla="*/ 12 h 146"/>
                <a:gd name="T46" fmla="*/ 72 w 170"/>
                <a:gd name="T47" fmla="*/ 11 h 146"/>
                <a:gd name="T48" fmla="*/ 124 w 170"/>
                <a:gd name="T49" fmla="*/ 16 h 146"/>
                <a:gd name="T50" fmla="*/ 140 w 170"/>
                <a:gd name="T51" fmla="*/ 60 h 146"/>
                <a:gd name="T52" fmla="*/ 153 w 170"/>
                <a:gd name="T53" fmla="*/ 67 h 146"/>
                <a:gd name="T54" fmla="*/ 170 w 170"/>
                <a:gd name="T55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0" h="146">
                  <a:moveTo>
                    <a:pt x="170" y="103"/>
                  </a:moveTo>
                  <a:cubicBezTo>
                    <a:pt x="80" y="103"/>
                    <a:pt x="80" y="103"/>
                    <a:pt x="80" y="103"/>
                  </a:cubicBezTo>
                  <a:cubicBezTo>
                    <a:pt x="82" y="100"/>
                    <a:pt x="83" y="98"/>
                    <a:pt x="84" y="95"/>
                  </a:cubicBezTo>
                  <a:cubicBezTo>
                    <a:pt x="85" y="95"/>
                    <a:pt x="85" y="95"/>
                    <a:pt x="86" y="94"/>
                  </a:cubicBezTo>
                  <a:cubicBezTo>
                    <a:pt x="98" y="86"/>
                    <a:pt x="107" y="77"/>
                    <a:pt x="113" y="63"/>
                  </a:cubicBezTo>
                  <a:cubicBezTo>
                    <a:pt x="114" y="62"/>
                    <a:pt x="114" y="60"/>
                    <a:pt x="113" y="59"/>
                  </a:cubicBezTo>
                  <a:cubicBezTo>
                    <a:pt x="108" y="66"/>
                    <a:pt x="102" y="73"/>
                    <a:pt x="95" y="78"/>
                  </a:cubicBezTo>
                  <a:cubicBezTo>
                    <a:pt x="89" y="84"/>
                    <a:pt x="81" y="90"/>
                    <a:pt x="72" y="91"/>
                  </a:cubicBezTo>
                  <a:cubicBezTo>
                    <a:pt x="71" y="92"/>
                    <a:pt x="70" y="93"/>
                    <a:pt x="70" y="94"/>
                  </a:cubicBezTo>
                  <a:cubicBezTo>
                    <a:pt x="67" y="98"/>
                    <a:pt x="65" y="103"/>
                    <a:pt x="63" y="108"/>
                  </a:cubicBezTo>
                  <a:cubicBezTo>
                    <a:pt x="61" y="111"/>
                    <a:pt x="60" y="114"/>
                    <a:pt x="58" y="116"/>
                  </a:cubicBezTo>
                  <a:cubicBezTo>
                    <a:pt x="57" y="118"/>
                    <a:pt x="56" y="120"/>
                    <a:pt x="55" y="121"/>
                  </a:cubicBezTo>
                  <a:cubicBezTo>
                    <a:pt x="51" y="126"/>
                    <a:pt x="47" y="130"/>
                    <a:pt x="42" y="134"/>
                  </a:cubicBezTo>
                  <a:cubicBezTo>
                    <a:pt x="41" y="135"/>
                    <a:pt x="39" y="137"/>
                    <a:pt x="36" y="138"/>
                  </a:cubicBezTo>
                  <a:cubicBezTo>
                    <a:pt x="32" y="142"/>
                    <a:pt x="26" y="146"/>
                    <a:pt x="20" y="146"/>
                  </a:cubicBezTo>
                  <a:cubicBezTo>
                    <a:pt x="19" y="146"/>
                    <a:pt x="17" y="146"/>
                    <a:pt x="16" y="146"/>
                  </a:cubicBezTo>
                  <a:cubicBezTo>
                    <a:pt x="9" y="145"/>
                    <a:pt x="3" y="140"/>
                    <a:pt x="2" y="134"/>
                  </a:cubicBezTo>
                  <a:cubicBezTo>
                    <a:pt x="0" y="127"/>
                    <a:pt x="3" y="121"/>
                    <a:pt x="5" y="115"/>
                  </a:cubicBezTo>
                  <a:cubicBezTo>
                    <a:pt x="9" y="100"/>
                    <a:pt x="19" y="80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31" y="60"/>
                    <a:pt x="34" y="55"/>
                    <a:pt x="37" y="49"/>
                  </a:cubicBezTo>
                  <a:cubicBezTo>
                    <a:pt x="43" y="36"/>
                    <a:pt x="54" y="27"/>
                    <a:pt x="65" y="17"/>
                  </a:cubicBezTo>
                  <a:cubicBezTo>
                    <a:pt x="66" y="15"/>
                    <a:pt x="68" y="14"/>
                    <a:pt x="69" y="12"/>
                  </a:cubicBezTo>
                  <a:cubicBezTo>
                    <a:pt x="70" y="12"/>
                    <a:pt x="71" y="12"/>
                    <a:pt x="72" y="11"/>
                  </a:cubicBezTo>
                  <a:cubicBezTo>
                    <a:pt x="90" y="0"/>
                    <a:pt x="107" y="4"/>
                    <a:pt x="124" y="16"/>
                  </a:cubicBezTo>
                  <a:cubicBezTo>
                    <a:pt x="139" y="27"/>
                    <a:pt x="135" y="45"/>
                    <a:pt x="140" y="60"/>
                  </a:cubicBezTo>
                  <a:cubicBezTo>
                    <a:pt x="142" y="65"/>
                    <a:pt x="148" y="67"/>
                    <a:pt x="153" y="67"/>
                  </a:cubicBezTo>
                  <a:cubicBezTo>
                    <a:pt x="162" y="69"/>
                    <a:pt x="167" y="88"/>
                    <a:pt x="170" y="103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3"/>
            <p:cNvSpPr/>
            <p:nvPr/>
          </p:nvSpPr>
          <p:spPr bwMode="auto">
            <a:xfrm>
              <a:off x="4260" y="2497"/>
              <a:ext cx="54" cy="81"/>
            </a:xfrm>
            <a:custGeom>
              <a:avLst/>
              <a:gdLst>
                <a:gd name="T0" fmla="*/ 65 w 70"/>
                <a:gd name="T1" fmla="*/ 50 h 106"/>
                <a:gd name="T2" fmla="*/ 70 w 70"/>
                <a:gd name="T3" fmla="*/ 86 h 106"/>
                <a:gd name="T4" fmla="*/ 54 w 70"/>
                <a:gd name="T5" fmla="*/ 103 h 106"/>
                <a:gd name="T6" fmla="*/ 22 w 70"/>
                <a:gd name="T7" fmla="*/ 75 h 106"/>
                <a:gd name="T8" fmla="*/ 3 w 70"/>
                <a:gd name="T9" fmla="*/ 49 h 106"/>
                <a:gd name="T10" fmla="*/ 0 w 70"/>
                <a:gd name="T11" fmla="*/ 30 h 106"/>
                <a:gd name="T12" fmla="*/ 1 w 70"/>
                <a:gd name="T13" fmla="*/ 29 h 106"/>
                <a:gd name="T14" fmla="*/ 19 w 70"/>
                <a:gd name="T15" fmla="*/ 5 h 106"/>
                <a:gd name="T16" fmla="*/ 53 w 70"/>
                <a:gd name="T17" fmla="*/ 24 h 106"/>
                <a:gd name="T18" fmla="*/ 65 w 70"/>
                <a:gd name="T19" fmla="*/ 5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06">
                  <a:moveTo>
                    <a:pt x="65" y="50"/>
                  </a:moveTo>
                  <a:cubicBezTo>
                    <a:pt x="68" y="62"/>
                    <a:pt x="70" y="74"/>
                    <a:pt x="70" y="86"/>
                  </a:cubicBezTo>
                  <a:cubicBezTo>
                    <a:pt x="69" y="96"/>
                    <a:pt x="64" y="102"/>
                    <a:pt x="54" y="103"/>
                  </a:cubicBezTo>
                  <a:cubicBezTo>
                    <a:pt x="36" y="106"/>
                    <a:pt x="27" y="89"/>
                    <a:pt x="22" y="75"/>
                  </a:cubicBezTo>
                  <a:cubicBezTo>
                    <a:pt x="19" y="65"/>
                    <a:pt x="12" y="56"/>
                    <a:pt x="3" y="49"/>
                  </a:cubicBezTo>
                  <a:cubicBezTo>
                    <a:pt x="2" y="43"/>
                    <a:pt x="2" y="37"/>
                    <a:pt x="0" y="30"/>
                  </a:cubicBezTo>
                  <a:cubicBezTo>
                    <a:pt x="0" y="30"/>
                    <a:pt x="1" y="30"/>
                    <a:pt x="1" y="29"/>
                  </a:cubicBezTo>
                  <a:cubicBezTo>
                    <a:pt x="4" y="18"/>
                    <a:pt x="10" y="10"/>
                    <a:pt x="19" y="5"/>
                  </a:cubicBezTo>
                  <a:cubicBezTo>
                    <a:pt x="41" y="0"/>
                    <a:pt x="52" y="7"/>
                    <a:pt x="53" y="24"/>
                  </a:cubicBezTo>
                  <a:cubicBezTo>
                    <a:pt x="56" y="33"/>
                    <a:pt x="62" y="41"/>
                    <a:pt x="65" y="5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4"/>
            <p:cNvSpPr/>
            <p:nvPr/>
          </p:nvSpPr>
          <p:spPr bwMode="auto">
            <a:xfrm>
              <a:off x="4209" y="2488"/>
              <a:ext cx="44" cy="128"/>
            </a:xfrm>
            <a:custGeom>
              <a:avLst/>
              <a:gdLst>
                <a:gd name="T0" fmla="*/ 57 w 59"/>
                <a:gd name="T1" fmla="*/ 75 h 169"/>
                <a:gd name="T2" fmla="*/ 47 w 59"/>
                <a:gd name="T3" fmla="*/ 130 h 169"/>
                <a:gd name="T4" fmla="*/ 1 w 59"/>
                <a:gd name="T5" fmla="*/ 100 h 169"/>
                <a:gd name="T6" fmla="*/ 0 w 59"/>
                <a:gd name="T7" fmla="*/ 99 h 169"/>
                <a:gd name="T8" fmla="*/ 5 w 59"/>
                <a:gd name="T9" fmla="*/ 60 h 169"/>
                <a:gd name="T10" fmla="*/ 2 w 59"/>
                <a:gd name="T11" fmla="*/ 37 h 169"/>
                <a:gd name="T12" fmla="*/ 4 w 59"/>
                <a:gd name="T13" fmla="*/ 35 h 169"/>
                <a:gd name="T14" fmla="*/ 47 w 59"/>
                <a:gd name="T15" fmla="*/ 24 h 169"/>
                <a:gd name="T16" fmla="*/ 57 w 59"/>
                <a:gd name="T17" fmla="*/ 7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69">
                  <a:moveTo>
                    <a:pt x="57" y="75"/>
                  </a:moveTo>
                  <a:cubicBezTo>
                    <a:pt x="59" y="95"/>
                    <a:pt x="58" y="112"/>
                    <a:pt x="47" y="130"/>
                  </a:cubicBezTo>
                  <a:cubicBezTo>
                    <a:pt x="25" y="169"/>
                    <a:pt x="3" y="116"/>
                    <a:pt x="1" y="100"/>
                  </a:cubicBezTo>
                  <a:cubicBezTo>
                    <a:pt x="0" y="100"/>
                    <a:pt x="0" y="99"/>
                    <a:pt x="0" y="99"/>
                  </a:cubicBezTo>
                  <a:cubicBezTo>
                    <a:pt x="3" y="86"/>
                    <a:pt x="4" y="73"/>
                    <a:pt x="5" y="60"/>
                  </a:cubicBezTo>
                  <a:cubicBezTo>
                    <a:pt x="5" y="53"/>
                    <a:pt x="4" y="45"/>
                    <a:pt x="2" y="37"/>
                  </a:cubicBezTo>
                  <a:cubicBezTo>
                    <a:pt x="3" y="36"/>
                    <a:pt x="4" y="36"/>
                    <a:pt x="4" y="35"/>
                  </a:cubicBezTo>
                  <a:cubicBezTo>
                    <a:pt x="11" y="24"/>
                    <a:pt x="38" y="0"/>
                    <a:pt x="47" y="24"/>
                  </a:cubicBezTo>
                  <a:cubicBezTo>
                    <a:pt x="53" y="40"/>
                    <a:pt x="55" y="58"/>
                    <a:pt x="57" y="7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5"/>
            <p:cNvSpPr/>
            <p:nvPr/>
          </p:nvSpPr>
          <p:spPr bwMode="auto">
            <a:xfrm>
              <a:off x="4160" y="2484"/>
              <a:ext cx="52" cy="112"/>
            </a:xfrm>
            <a:custGeom>
              <a:avLst/>
              <a:gdLst>
                <a:gd name="T0" fmla="*/ 23 w 69"/>
                <a:gd name="T1" fmla="*/ 12 h 147"/>
                <a:gd name="T2" fmla="*/ 48 w 69"/>
                <a:gd name="T3" fmla="*/ 107 h 147"/>
                <a:gd name="T4" fmla="*/ 28 w 69"/>
                <a:gd name="T5" fmla="*/ 146 h 147"/>
                <a:gd name="T6" fmla="*/ 2 w 69"/>
                <a:gd name="T7" fmla="*/ 124 h 147"/>
                <a:gd name="T8" fmla="*/ 1 w 69"/>
                <a:gd name="T9" fmla="*/ 119 h 147"/>
                <a:gd name="T10" fmla="*/ 0 w 69"/>
                <a:gd name="T11" fmla="*/ 103 h 147"/>
                <a:gd name="T12" fmla="*/ 21 w 69"/>
                <a:gd name="T13" fmla="*/ 13 h 147"/>
                <a:gd name="T14" fmla="*/ 23 w 69"/>
                <a:gd name="T15" fmla="*/ 1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47">
                  <a:moveTo>
                    <a:pt x="23" y="12"/>
                  </a:moveTo>
                  <a:cubicBezTo>
                    <a:pt x="69" y="0"/>
                    <a:pt x="52" y="93"/>
                    <a:pt x="48" y="107"/>
                  </a:cubicBezTo>
                  <a:cubicBezTo>
                    <a:pt x="46" y="116"/>
                    <a:pt x="39" y="147"/>
                    <a:pt x="28" y="146"/>
                  </a:cubicBezTo>
                  <a:cubicBezTo>
                    <a:pt x="14" y="146"/>
                    <a:pt x="6" y="136"/>
                    <a:pt x="2" y="124"/>
                  </a:cubicBezTo>
                  <a:cubicBezTo>
                    <a:pt x="3" y="122"/>
                    <a:pt x="2" y="120"/>
                    <a:pt x="1" y="119"/>
                  </a:cubicBezTo>
                  <a:cubicBezTo>
                    <a:pt x="0" y="113"/>
                    <a:pt x="0" y="108"/>
                    <a:pt x="0" y="103"/>
                  </a:cubicBezTo>
                  <a:cubicBezTo>
                    <a:pt x="0" y="91"/>
                    <a:pt x="3" y="15"/>
                    <a:pt x="21" y="13"/>
                  </a:cubicBezTo>
                  <a:cubicBezTo>
                    <a:pt x="22" y="13"/>
                    <a:pt x="22" y="12"/>
                    <a:pt x="23" y="12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4116" y="2499"/>
              <a:ext cx="42" cy="92"/>
            </a:xfrm>
            <a:custGeom>
              <a:avLst/>
              <a:gdLst>
                <a:gd name="T0" fmla="*/ 56 w 56"/>
                <a:gd name="T1" fmla="*/ 7 h 121"/>
                <a:gd name="T2" fmla="*/ 56 w 56"/>
                <a:gd name="T3" fmla="*/ 7 h 121"/>
                <a:gd name="T4" fmla="*/ 48 w 56"/>
                <a:gd name="T5" fmla="*/ 45 h 121"/>
                <a:gd name="T6" fmla="*/ 46 w 56"/>
                <a:gd name="T7" fmla="*/ 105 h 121"/>
                <a:gd name="T8" fmla="*/ 20 w 56"/>
                <a:gd name="T9" fmla="*/ 121 h 121"/>
                <a:gd name="T10" fmla="*/ 4 w 56"/>
                <a:gd name="T11" fmla="*/ 103 h 121"/>
                <a:gd name="T12" fmla="*/ 6 w 56"/>
                <a:gd name="T13" fmla="*/ 60 h 121"/>
                <a:gd name="T14" fmla="*/ 14 w 56"/>
                <a:gd name="T15" fmla="*/ 35 h 121"/>
                <a:gd name="T16" fmla="*/ 16 w 56"/>
                <a:gd name="T17" fmla="*/ 32 h 121"/>
                <a:gd name="T18" fmla="*/ 44 w 56"/>
                <a:gd name="T19" fmla="*/ 0 h 121"/>
                <a:gd name="T20" fmla="*/ 56 w 56"/>
                <a:gd name="T21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21">
                  <a:moveTo>
                    <a:pt x="56" y="7"/>
                  </a:moveTo>
                  <a:cubicBezTo>
                    <a:pt x="56" y="7"/>
                    <a:pt x="56" y="7"/>
                    <a:pt x="56" y="7"/>
                  </a:cubicBezTo>
                  <a:cubicBezTo>
                    <a:pt x="52" y="21"/>
                    <a:pt x="49" y="38"/>
                    <a:pt x="48" y="45"/>
                  </a:cubicBezTo>
                  <a:cubicBezTo>
                    <a:pt x="45" y="61"/>
                    <a:pt x="42" y="85"/>
                    <a:pt x="46" y="105"/>
                  </a:cubicBezTo>
                  <a:cubicBezTo>
                    <a:pt x="40" y="112"/>
                    <a:pt x="30" y="121"/>
                    <a:pt x="20" y="121"/>
                  </a:cubicBezTo>
                  <a:cubicBezTo>
                    <a:pt x="13" y="121"/>
                    <a:pt x="7" y="116"/>
                    <a:pt x="4" y="103"/>
                  </a:cubicBezTo>
                  <a:cubicBezTo>
                    <a:pt x="0" y="92"/>
                    <a:pt x="3" y="72"/>
                    <a:pt x="6" y="60"/>
                  </a:cubicBezTo>
                  <a:cubicBezTo>
                    <a:pt x="7" y="56"/>
                    <a:pt x="10" y="46"/>
                    <a:pt x="14" y="35"/>
                  </a:cubicBezTo>
                  <a:cubicBezTo>
                    <a:pt x="15" y="34"/>
                    <a:pt x="16" y="33"/>
                    <a:pt x="16" y="32"/>
                  </a:cubicBezTo>
                  <a:cubicBezTo>
                    <a:pt x="23" y="16"/>
                    <a:pt x="33" y="0"/>
                    <a:pt x="44" y="0"/>
                  </a:cubicBezTo>
                  <a:cubicBezTo>
                    <a:pt x="48" y="0"/>
                    <a:pt x="52" y="2"/>
                    <a:pt x="56" y="7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7"/>
            <p:cNvSpPr/>
            <p:nvPr/>
          </p:nvSpPr>
          <p:spPr bwMode="auto">
            <a:xfrm>
              <a:off x="3760" y="2474"/>
              <a:ext cx="223" cy="56"/>
            </a:xfrm>
            <a:custGeom>
              <a:avLst/>
              <a:gdLst>
                <a:gd name="T0" fmla="*/ 292 w 292"/>
                <a:gd name="T1" fmla="*/ 0 h 74"/>
                <a:gd name="T2" fmla="*/ 258 w 292"/>
                <a:gd name="T3" fmla="*/ 42 h 74"/>
                <a:gd name="T4" fmla="*/ 179 w 292"/>
                <a:gd name="T5" fmla="*/ 68 h 74"/>
                <a:gd name="T6" fmla="*/ 89 w 292"/>
                <a:gd name="T7" fmla="*/ 63 h 74"/>
                <a:gd name="T8" fmla="*/ 0 w 292"/>
                <a:gd name="T9" fmla="*/ 17 h 74"/>
                <a:gd name="T10" fmla="*/ 83 w 292"/>
                <a:gd name="T11" fmla="*/ 24 h 74"/>
                <a:gd name="T12" fmla="*/ 131 w 292"/>
                <a:gd name="T13" fmla="*/ 22 h 74"/>
                <a:gd name="T14" fmla="*/ 139 w 292"/>
                <a:gd name="T15" fmla="*/ 22 h 74"/>
                <a:gd name="T16" fmla="*/ 254 w 292"/>
                <a:gd name="T17" fmla="*/ 11 h 74"/>
                <a:gd name="T18" fmla="*/ 292 w 292"/>
                <a:gd name="T1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2" h="74">
                  <a:moveTo>
                    <a:pt x="292" y="0"/>
                  </a:moveTo>
                  <a:cubicBezTo>
                    <a:pt x="286" y="17"/>
                    <a:pt x="270" y="33"/>
                    <a:pt x="258" y="42"/>
                  </a:cubicBezTo>
                  <a:cubicBezTo>
                    <a:pt x="234" y="61"/>
                    <a:pt x="208" y="63"/>
                    <a:pt x="179" y="68"/>
                  </a:cubicBezTo>
                  <a:cubicBezTo>
                    <a:pt x="152" y="74"/>
                    <a:pt x="115" y="72"/>
                    <a:pt x="89" y="63"/>
                  </a:cubicBezTo>
                  <a:cubicBezTo>
                    <a:pt x="63" y="54"/>
                    <a:pt x="16" y="45"/>
                    <a:pt x="0" y="17"/>
                  </a:cubicBezTo>
                  <a:cubicBezTo>
                    <a:pt x="28" y="21"/>
                    <a:pt x="55" y="23"/>
                    <a:pt x="83" y="24"/>
                  </a:cubicBezTo>
                  <a:cubicBezTo>
                    <a:pt x="93" y="24"/>
                    <a:pt x="116" y="27"/>
                    <a:pt x="131" y="22"/>
                  </a:cubicBezTo>
                  <a:cubicBezTo>
                    <a:pt x="134" y="22"/>
                    <a:pt x="137" y="22"/>
                    <a:pt x="139" y="22"/>
                  </a:cubicBezTo>
                  <a:cubicBezTo>
                    <a:pt x="178" y="22"/>
                    <a:pt x="216" y="18"/>
                    <a:pt x="254" y="11"/>
                  </a:cubicBezTo>
                  <a:cubicBezTo>
                    <a:pt x="267" y="9"/>
                    <a:pt x="280" y="5"/>
                    <a:pt x="292" y="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8"/>
            <p:cNvSpPr/>
            <p:nvPr/>
          </p:nvSpPr>
          <p:spPr bwMode="auto">
            <a:xfrm>
              <a:off x="4072" y="2528"/>
              <a:ext cx="42" cy="27"/>
            </a:xfrm>
            <a:custGeom>
              <a:avLst/>
              <a:gdLst>
                <a:gd name="T0" fmla="*/ 55 w 55"/>
                <a:gd name="T1" fmla="*/ 0 h 36"/>
                <a:gd name="T2" fmla="*/ 48 w 55"/>
                <a:gd name="T3" fmla="*/ 31 h 36"/>
                <a:gd name="T4" fmla="*/ 17 w 55"/>
                <a:gd name="T5" fmla="*/ 34 h 36"/>
                <a:gd name="T6" fmla="*/ 3 w 55"/>
                <a:gd name="T7" fmla="*/ 31 h 36"/>
                <a:gd name="T8" fmla="*/ 9 w 55"/>
                <a:gd name="T9" fmla="*/ 19 h 36"/>
                <a:gd name="T10" fmla="*/ 35 w 55"/>
                <a:gd name="T11" fmla="*/ 6 h 36"/>
                <a:gd name="T12" fmla="*/ 55 w 55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6">
                  <a:moveTo>
                    <a:pt x="55" y="0"/>
                  </a:moveTo>
                  <a:cubicBezTo>
                    <a:pt x="52" y="11"/>
                    <a:pt x="49" y="22"/>
                    <a:pt x="48" y="31"/>
                  </a:cubicBezTo>
                  <a:cubicBezTo>
                    <a:pt x="38" y="36"/>
                    <a:pt x="28" y="34"/>
                    <a:pt x="17" y="34"/>
                  </a:cubicBezTo>
                  <a:cubicBezTo>
                    <a:pt x="11" y="34"/>
                    <a:pt x="7" y="34"/>
                    <a:pt x="3" y="31"/>
                  </a:cubicBezTo>
                  <a:cubicBezTo>
                    <a:pt x="0" y="29"/>
                    <a:pt x="8" y="20"/>
                    <a:pt x="9" y="19"/>
                  </a:cubicBezTo>
                  <a:cubicBezTo>
                    <a:pt x="15" y="12"/>
                    <a:pt x="26" y="9"/>
                    <a:pt x="35" y="6"/>
                  </a:cubicBezTo>
                  <a:cubicBezTo>
                    <a:pt x="36" y="6"/>
                    <a:pt x="47" y="3"/>
                    <a:pt x="55" y="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9"/>
            <p:cNvSpPr/>
            <p:nvPr/>
          </p:nvSpPr>
          <p:spPr bwMode="auto">
            <a:xfrm>
              <a:off x="4709" y="2504"/>
              <a:ext cx="94" cy="105"/>
            </a:xfrm>
            <a:custGeom>
              <a:avLst/>
              <a:gdLst>
                <a:gd name="T0" fmla="*/ 123 w 123"/>
                <a:gd name="T1" fmla="*/ 97 h 139"/>
                <a:gd name="T2" fmla="*/ 122 w 123"/>
                <a:gd name="T3" fmla="*/ 104 h 139"/>
                <a:gd name="T4" fmla="*/ 116 w 123"/>
                <a:gd name="T5" fmla="*/ 120 h 139"/>
                <a:gd name="T6" fmla="*/ 82 w 123"/>
                <a:gd name="T7" fmla="*/ 115 h 139"/>
                <a:gd name="T8" fmla="*/ 77 w 123"/>
                <a:gd name="T9" fmla="*/ 98 h 139"/>
                <a:gd name="T10" fmla="*/ 72 w 123"/>
                <a:gd name="T11" fmla="*/ 62 h 139"/>
                <a:gd name="T12" fmla="*/ 61 w 123"/>
                <a:gd name="T13" fmla="*/ 62 h 139"/>
                <a:gd name="T14" fmla="*/ 65 w 123"/>
                <a:gd name="T15" fmla="*/ 107 h 139"/>
                <a:gd name="T16" fmla="*/ 63 w 123"/>
                <a:gd name="T17" fmla="*/ 110 h 139"/>
                <a:gd name="T18" fmla="*/ 39 w 123"/>
                <a:gd name="T19" fmla="*/ 138 h 139"/>
                <a:gd name="T20" fmla="*/ 4 w 123"/>
                <a:gd name="T21" fmla="*/ 97 h 139"/>
                <a:gd name="T22" fmla="*/ 2 w 123"/>
                <a:gd name="T23" fmla="*/ 52 h 139"/>
                <a:gd name="T24" fmla="*/ 5 w 123"/>
                <a:gd name="T25" fmla="*/ 31 h 139"/>
                <a:gd name="T26" fmla="*/ 58 w 123"/>
                <a:gd name="T27" fmla="*/ 23 h 139"/>
                <a:gd name="T28" fmla="*/ 60 w 123"/>
                <a:gd name="T29" fmla="*/ 26 h 139"/>
                <a:gd name="T30" fmla="*/ 60 w 123"/>
                <a:gd name="T31" fmla="*/ 29 h 139"/>
                <a:gd name="T32" fmla="*/ 72 w 123"/>
                <a:gd name="T33" fmla="*/ 30 h 139"/>
                <a:gd name="T34" fmla="*/ 108 w 123"/>
                <a:gd name="T35" fmla="*/ 23 h 139"/>
                <a:gd name="T36" fmla="*/ 121 w 123"/>
                <a:gd name="T37" fmla="*/ 71 h 139"/>
                <a:gd name="T38" fmla="*/ 122 w 123"/>
                <a:gd name="T39" fmla="*/ 87 h 139"/>
                <a:gd name="T40" fmla="*/ 122 w 123"/>
                <a:gd name="T41" fmla="*/ 90 h 139"/>
                <a:gd name="T42" fmla="*/ 123 w 123"/>
                <a:gd name="T43" fmla="*/ 9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39">
                  <a:moveTo>
                    <a:pt x="123" y="97"/>
                  </a:moveTo>
                  <a:cubicBezTo>
                    <a:pt x="123" y="100"/>
                    <a:pt x="123" y="102"/>
                    <a:pt x="122" y="104"/>
                  </a:cubicBezTo>
                  <a:cubicBezTo>
                    <a:pt x="122" y="110"/>
                    <a:pt x="120" y="115"/>
                    <a:pt x="116" y="120"/>
                  </a:cubicBezTo>
                  <a:cubicBezTo>
                    <a:pt x="108" y="132"/>
                    <a:pt x="88" y="126"/>
                    <a:pt x="82" y="115"/>
                  </a:cubicBezTo>
                  <a:cubicBezTo>
                    <a:pt x="79" y="110"/>
                    <a:pt x="78" y="104"/>
                    <a:pt x="77" y="98"/>
                  </a:cubicBezTo>
                  <a:cubicBezTo>
                    <a:pt x="73" y="86"/>
                    <a:pt x="72" y="73"/>
                    <a:pt x="72" y="62"/>
                  </a:cubicBezTo>
                  <a:cubicBezTo>
                    <a:pt x="71" y="55"/>
                    <a:pt x="61" y="55"/>
                    <a:pt x="61" y="62"/>
                  </a:cubicBezTo>
                  <a:cubicBezTo>
                    <a:pt x="59" y="76"/>
                    <a:pt x="60" y="92"/>
                    <a:pt x="65" y="107"/>
                  </a:cubicBezTo>
                  <a:cubicBezTo>
                    <a:pt x="64" y="107"/>
                    <a:pt x="64" y="108"/>
                    <a:pt x="63" y="110"/>
                  </a:cubicBezTo>
                  <a:cubicBezTo>
                    <a:pt x="61" y="124"/>
                    <a:pt x="63" y="139"/>
                    <a:pt x="39" y="138"/>
                  </a:cubicBezTo>
                  <a:cubicBezTo>
                    <a:pt x="17" y="137"/>
                    <a:pt x="9" y="113"/>
                    <a:pt x="4" y="97"/>
                  </a:cubicBezTo>
                  <a:cubicBezTo>
                    <a:pt x="0" y="82"/>
                    <a:pt x="2" y="67"/>
                    <a:pt x="2" y="52"/>
                  </a:cubicBezTo>
                  <a:cubicBezTo>
                    <a:pt x="2" y="45"/>
                    <a:pt x="3" y="38"/>
                    <a:pt x="5" y="31"/>
                  </a:cubicBezTo>
                  <a:cubicBezTo>
                    <a:pt x="12" y="9"/>
                    <a:pt x="47" y="0"/>
                    <a:pt x="58" y="23"/>
                  </a:cubicBezTo>
                  <a:cubicBezTo>
                    <a:pt x="59" y="24"/>
                    <a:pt x="60" y="25"/>
                    <a:pt x="60" y="26"/>
                  </a:cubicBezTo>
                  <a:cubicBezTo>
                    <a:pt x="60" y="27"/>
                    <a:pt x="60" y="28"/>
                    <a:pt x="60" y="29"/>
                  </a:cubicBezTo>
                  <a:cubicBezTo>
                    <a:pt x="59" y="35"/>
                    <a:pt x="71" y="37"/>
                    <a:pt x="72" y="30"/>
                  </a:cubicBezTo>
                  <a:cubicBezTo>
                    <a:pt x="77" y="2"/>
                    <a:pt x="98" y="7"/>
                    <a:pt x="108" y="23"/>
                  </a:cubicBezTo>
                  <a:cubicBezTo>
                    <a:pt x="116" y="37"/>
                    <a:pt x="119" y="55"/>
                    <a:pt x="121" y="71"/>
                  </a:cubicBezTo>
                  <a:cubicBezTo>
                    <a:pt x="122" y="76"/>
                    <a:pt x="122" y="82"/>
                    <a:pt x="122" y="87"/>
                  </a:cubicBezTo>
                  <a:cubicBezTo>
                    <a:pt x="122" y="90"/>
                    <a:pt x="122" y="90"/>
                    <a:pt x="122" y="90"/>
                  </a:cubicBezTo>
                  <a:cubicBezTo>
                    <a:pt x="122" y="92"/>
                    <a:pt x="123" y="95"/>
                    <a:pt x="123" y="97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50"/>
            <p:cNvSpPr/>
            <p:nvPr/>
          </p:nvSpPr>
          <p:spPr bwMode="auto">
            <a:xfrm>
              <a:off x="4651" y="2506"/>
              <a:ext cx="53" cy="115"/>
            </a:xfrm>
            <a:custGeom>
              <a:avLst/>
              <a:gdLst>
                <a:gd name="T0" fmla="*/ 68 w 69"/>
                <a:gd name="T1" fmla="*/ 24 h 151"/>
                <a:gd name="T2" fmla="*/ 69 w 69"/>
                <a:gd name="T3" fmla="*/ 25 h 151"/>
                <a:gd name="T4" fmla="*/ 65 w 69"/>
                <a:gd name="T5" fmla="*/ 82 h 151"/>
                <a:gd name="T6" fmla="*/ 68 w 69"/>
                <a:gd name="T7" fmla="*/ 98 h 151"/>
                <a:gd name="T8" fmla="*/ 64 w 69"/>
                <a:gd name="T9" fmla="*/ 102 h 151"/>
                <a:gd name="T10" fmla="*/ 0 w 69"/>
                <a:gd name="T11" fmla="*/ 90 h 151"/>
                <a:gd name="T12" fmla="*/ 0 w 69"/>
                <a:gd name="T13" fmla="*/ 78 h 151"/>
                <a:gd name="T14" fmla="*/ 6 w 69"/>
                <a:gd name="T15" fmla="*/ 45 h 151"/>
                <a:gd name="T16" fmla="*/ 11 w 69"/>
                <a:gd name="T17" fmla="*/ 26 h 151"/>
                <a:gd name="T18" fmla="*/ 14 w 69"/>
                <a:gd name="T19" fmla="*/ 19 h 151"/>
                <a:gd name="T20" fmla="*/ 22 w 69"/>
                <a:gd name="T21" fmla="*/ 7 h 151"/>
                <a:gd name="T22" fmla="*/ 35 w 69"/>
                <a:gd name="T23" fmla="*/ 1 h 151"/>
                <a:gd name="T24" fmla="*/ 68 w 69"/>
                <a:gd name="T25" fmla="*/ 2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51">
                  <a:moveTo>
                    <a:pt x="68" y="24"/>
                  </a:moveTo>
                  <a:cubicBezTo>
                    <a:pt x="68" y="24"/>
                    <a:pt x="69" y="25"/>
                    <a:pt x="69" y="25"/>
                  </a:cubicBezTo>
                  <a:cubicBezTo>
                    <a:pt x="63" y="43"/>
                    <a:pt x="63" y="66"/>
                    <a:pt x="65" y="82"/>
                  </a:cubicBezTo>
                  <a:cubicBezTo>
                    <a:pt x="66" y="87"/>
                    <a:pt x="66" y="92"/>
                    <a:pt x="68" y="98"/>
                  </a:cubicBezTo>
                  <a:cubicBezTo>
                    <a:pt x="66" y="98"/>
                    <a:pt x="64" y="99"/>
                    <a:pt x="64" y="102"/>
                  </a:cubicBezTo>
                  <a:cubicBezTo>
                    <a:pt x="48" y="151"/>
                    <a:pt x="4" y="130"/>
                    <a:pt x="0" y="90"/>
                  </a:cubicBezTo>
                  <a:cubicBezTo>
                    <a:pt x="0" y="86"/>
                    <a:pt x="0" y="82"/>
                    <a:pt x="0" y="78"/>
                  </a:cubicBezTo>
                  <a:cubicBezTo>
                    <a:pt x="1" y="67"/>
                    <a:pt x="4" y="56"/>
                    <a:pt x="6" y="45"/>
                  </a:cubicBezTo>
                  <a:cubicBezTo>
                    <a:pt x="7" y="38"/>
                    <a:pt x="9" y="32"/>
                    <a:pt x="11" y="26"/>
                  </a:cubicBezTo>
                  <a:cubicBezTo>
                    <a:pt x="13" y="24"/>
                    <a:pt x="15" y="21"/>
                    <a:pt x="14" y="19"/>
                  </a:cubicBezTo>
                  <a:cubicBezTo>
                    <a:pt x="16" y="15"/>
                    <a:pt x="19" y="11"/>
                    <a:pt x="22" y="7"/>
                  </a:cubicBezTo>
                  <a:cubicBezTo>
                    <a:pt x="27" y="3"/>
                    <a:pt x="31" y="1"/>
                    <a:pt x="35" y="1"/>
                  </a:cubicBezTo>
                  <a:cubicBezTo>
                    <a:pt x="48" y="0"/>
                    <a:pt x="60" y="14"/>
                    <a:pt x="68" y="24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1"/>
            <p:cNvSpPr/>
            <p:nvPr/>
          </p:nvSpPr>
          <p:spPr bwMode="auto">
            <a:xfrm>
              <a:off x="4607" y="2522"/>
              <a:ext cx="43" cy="80"/>
            </a:xfrm>
            <a:custGeom>
              <a:avLst/>
              <a:gdLst>
                <a:gd name="T0" fmla="*/ 12 w 57"/>
                <a:gd name="T1" fmla="*/ 31 h 105"/>
                <a:gd name="T2" fmla="*/ 57 w 57"/>
                <a:gd name="T3" fmla="*/ 3 h 105"/>
                <a:gd name="T4" fmla="*/ 48 w 57"/>
                <a:gd name="T5" fmla="*/ 46 h 105"/>
                <a:gd name="T6" fmla="*/ 47 w 57"/>
                <a:gd name="T7" fmla="*/ 57 h 105"/>
                <a:gd name="T8" fmla="*/ 47 w 57"/>
                <a:gd name="T9" fmla="*/ 63 h 105"/>
                <a:gd name="T10" fmla="*/ 37 w 57"/>
                <a:gd name="T11" fmla="*/ 87 h 105"/>
                <a:gd name="T12" fmla="*/ 18 w 57"/>
                <a:gd name="T13" fmla="*/ 105 h 105"/>
                <a:gd name="T14" fmla="*/ 12 w 57"/>
                <a:gd name="T15" fmla="*/ 105 h 105"/>
                <a:gd name="T16" fmla="*/ 1 w 57"/>
                <a:gd name="T17" fmla="*/ 75 h 105"/>
                <a:gd name="T18" fmla="*/ 12 w 57"/>
                <a:gd name="T19" fmla="*/ 3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05">
                  <a:moveTo>
                    <a:pt x="12" y="31"/>
                  </a:moveTo>
                  <a:cubicBezTo>
                    <a:pt x="20" y="10"/>
                    <a:pt x="35" y="0"/>
                    <a:pt x="57" y="3"/>
                  </a:cubicBezTo>
                  <a:cubicBezTo>
                    <a:pt x="52" y="17"/>
                    <a:pt x="49" y="32"/>
                    <a:pt x="48" y="46"/>
                  </a:cubicBezTo>
                  <a:cubicBezTo>
                    <a:pt x="47" y="49"/>
                    <a:pt x="47" y="53"/>
                    <a:pt x="47" y="57"/>
                  </a:cubicBezTo>
                  <a:cubicBezTo>
                    <a:pt x="47" y="59"/>
                    <a:pt x="47" y="61"/>
                    <a:pt x="47" y="63"/>
                  </a:cubicBezTo>
                  <a:cubicBezTo>
                    <a:pt x="44" y="71"/>
                    <a:pt x="41" y="79"/>
                    <a:pt x="37" y="87"/>
                  </a:cubicBezTo>
                  <a:cubicBezTo>
                    <a:pt x="34" y="95"/>
                    <a:pt x="28" y="103"/>
                    <a:pt x="18" y="105"/>
                  </a:cubicBezTo>
                  <a:cubicBezTo>
                    <a:pt x="16" y="105"/>
                    <a:pt x="14" y="105"/>
                    <a:pt x="12" y="105"/>
                  </a:cubicBezTo>
                  <a:cubicBezTo>
                    <a:pt x="0" y="103"/>
                    <a:pt x="0" y="84"/>
                    <a:pt x="1" y="75"/>
                  </a:cubicBezTo>
                  <a:cubicBezTo>
                    <a:pt x="2" y="61"/>
                    <a:pt x="7" y="45"/>
                    <a:pt x="12" y="31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2"/>
            <p:cNvSpPr/>
            <p:nvPr/>
          </p:nvSpPr>
          <p:spPr bwMode="auto">
            <a:xfrm>
              <a:off x="2919" y="2503"/>
              <a:ext cx="54" cy="82"/>
            </a:xfrm>
            <a:custGeom>
              <a:avLst/>
              <a:gdLst>
                <a:gd name="T0" fmla="*/ 71 w 71"/>
                <a:gd name="T1" fmla="*/ 26 h 108"/>
                <a:gd name="T2" fmla="*/ 71 w 71"/>
                <a:gd name="T3" fmla="*/ 31 h 108"/>
                <a:gd name="T4" fmla="*/ 68 w 71"/>
                <a:gd name="T5" fmla="*/ 45 h 108"/>
                <a:gd name="T6" fmla="*/ 38 w 71"/>
                <a:gd name="T7" fmla="*/ 83 h 108"/>
                <a:gd name="T8" fmla="*/ 0 w 71"/>
                <a:gd name="T9" fmla="*/ 93 h 108"/>
                <a:gd name="T10" fmla="*/ 1 w 71"/>
                <a:gd name="T11" fmla="*/ 70 h 108"/>
                <a:gd name="T12" fmla="*/ 6 w 71"/>
                <a:gd name="T13" fmla="*/ 54 h 108"/>
                <a:gd name="T14" fmla="*/ 8 w 71"/>
                <a:gd name="T15" fmla="*/ 43 h 108"/>
                <a:gd name="T16" fmla="*/ 19 w 71"/>
                <a:gd name="T17" fmla="*/ 20 h 108"/>
                <a:gd name="T18" fmla="*/ 21 w 71"/>
                <a:gd name="T19" fmla="*/ 17 h 108"/>
                <a:gd name="T20" fmla="*/ 27 w 71"/>
                <a:gd name="T21" fmla="*/ 10 h 108"/>
                <a:gd name="T22" fmla="*/ 47 w 71"/>
                <a:gd name="T23" fmla="*/ 0 h 108"/>
                <a:gd name="T24" fmla="*/ 56 w 71"/>
                <a:gd name="T25" fmla="*/ 4 h 108"/>
                <a:gd name="T26" fmla="*/ 69 w 71"/>
                <a:gd name="T27" fmla="*/ 18 h 108"/>
                <a:gd name="T28" fmla="*/ 71 w 71"/>
                <a:gd name="T29" fmla="*/ 2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108">
                  <a:moveTo>
                    <a:pt x="71" y="26"/>
                  </a:moveTo>
                  <a:cubicBezTo>
                    <a:pt x="71" y="27"/>
                    <a:pt x="71" y="29"/>
                    <a:pt x="71" y="31"/>
                  </a:cubicBezTo>
                  <a:cubicBezTo>
                    <a:pt x="71" y="36"/>
                    <a:pt x="69" y="41"/>
                    <a:pt x="68" y="45"/>
                  </a:cubicBezTo>
                  <a:cubicBezTo>
                    <a:pt x="62" y="60"/>
                    <a:pt x="47" y="70"/>
                    <a:pt x="38" y="83"/>
                  </a:cubicBezTo>
                  <a:cubicBezTo>
                    <a:pt x="26" y="103"/>
                    <a:pt x="5" y="108"/>
                    <a:pt x="0" y="93"/>
                  </a:cubicBezTo>
                  <a:cubicBezTo>
                    <a:pt x="1" y="86"/>
                    <a:pt x="1" y="78"/>
                    <a:pt x="1" y="70"/>
                  </a:cubicBezTo>
                  <a:cubicBezTo>
                    <a:pt x="3" y="65"/>
                    <a:pt x="4" y="60"/>
                    <a:pt x="6" y="54"/>
                  </a:cubicBezTo>
                  <a:cubicBezTo>
                    <a:pt x="7" y="50"/>
                    <a:pt x="7" y="46"/>
                    <a:pt x="8" y="43"/>
                  </a:cubicBezTo>
                  <a:cubicBezTo>
                    <a:pt x="11" y="35"/>
                    <a:pt x="15" y="28"/>
                    <a:pt x="19" y="20"/>
                  </a:cubicBezTo>
                  <a:cubicBezTo>
                    <a:pt x="19" y="19"/>
                    <a:pt x="20" y="18"/>
                    <a:pt x="21" y="17"/>
                  </a:cubicBezTo>
                  <a:cubicBezTo>
                    <a:pt x="23" y="14"/>
                    <a:pt x="25" y="12"/>
                    <a:pt x="27" y="10"/>
                  </a:cubicBezTo>
                  <a:cubicBezTo>
                    <a:pt x="33" y="5"/>
                    <a:pt x="40" y="0"/>
                    <a:pt x="47" y="0"/>
                  </a:cubicBezTo>
                  <a:cubicBezTo>
                    <a:pt x="51" y="0"/>
                    <a:pt x="54" y="2"/>
                    <a:pt x="56" y="4"/>
                  </a:cubicBezTo>
                  <a:cubicBezTo>
                    <a:pt x="62" y="7"/>
                    <a:pt x="67" y="13"/>
                    <a:pt x="69" y="18"/>
                  </a:cubicBezTo>
                  <a:cubicBezTo>
                    <a:pt x="71" y="20"/>
                    <a:pt x="71" y="23"/>
                    <a:pt x="71" y="26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3"/>
            <p:cNvSpPr/>
            <p:nvPr/>
          </p:nvSpPr>
          <p:spPr bwMode="auto">
            <a:xfrm>
              <a:off x="2876" y="2494"/>
              <a:ext cx="62" cy="101"/>
            </a:xfrm>
            <a:custGeom>
              <a:avLst/>
              <a:gdLst>
                <a:gd name="T0" fmla="*/ 82 w 82"/>
                <a:gd name="T1" fmla="*/ 6 h 133"/>
                <a:gd name="T2" fmla="*/ 43 w 82"/>
                <a:gd name="T3" fmla="*/ 88 h 133"/>
                <a:gd name="T4" fmla="*/ 42 w 82"/>
                <a:gd name="T5" fmla="*/ 95 h 133"/>
                <a:gd name="T6" fmla="*/ 43 w 82"/>
                <a:gd name="T7" fmla="*/ 114 h 133"/>
                <a:gd name="T8" fmla="*/ 13 w 82"/>
                <a:gd name="T9" fmla="*/ 46 h 133"/>
                <a:gd name="T10" fmla="*/ 29 w 82"/>
                <a:gd name="T11" fmla="*/ 17 h 133"/>
                <a:gd name="T12" fmla="*/ 50 w 82"/>
                <a:gd name="T13" fmla="*/ 0 h 133"/>
                <a:gd name="T14" fmla="*/ 82 w 82"/>
                <a:gd name="T15" fmla="*/ 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3">
                  <a:moveTo>
                    <a:pt x="82" y="6"/>
                  </a:moveTo>
                  <a:cubicBezTo>
                    <a:pt x="58" y="22"/>
                    <a:pt x="44" y="58"/>
                    <a:pt x="43" y="88"/>
                  </a:cubicBezTo>
                  <a:cubicBezTo>
                    <a:pt x="43" y="90"/>
                    <a:pt x="42" y="93"/>
                    <a:pt x="42" y="95"/>
                  </a:cubicBezTo>
                  <a:cubicBezTo>
                    <a:pt x="40" y="102"/>
                    <a:pt x="41" y="108"/>
                    <a:pt x="43" y="114"/>
                  </a:cubicBezTo>
                  <a:cubicBezTo>
                    <a:pt x="0" y="133"/>
                    <a:pt x="2" y="71"/>
                    <a:pt x="13" y="46"/>
                  </a:cubicBezTo>
                  <a:cubicBezTo>
                    <a:pt x="17" y="36"/>
                    <a:pt x="24" y="26"/>
                    <a:pt x="29" y="17"/>
                  </a:cubicBezTo>
                  <a:cubicBezTo>
                    <a:pt x="34" y="9"/>
                    <a:pt x="40" y="3"/>
                    <a:pt x="50" y="0"/>
                  </a:cubicBezTo>
                  <a:cubicBezTo>
                    <a:pt x="52" y="0"/>
                    <a:pt x="72" y="1"/>
                    <a:pt x="82" y="6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4"/>
            <p:cNvSpPr/>
            <p:nvPr/>
          </p:nvSpPr>
          <p:spPr bwMode="auto">
            <a:xfrm>
              <a:off x="2833" y="2479"/>
              <a:ext cx="56" cy="127"/>
            </a:xfrm>
            <a:custGeom>
              <a:avLst/>
              <a:gdLst>
                <a:gd name="T0" fmla="*/ 74 w 74"/>
                <a:gd name="T1" fmla="*/ 27 h 166"/>
                <a:gd name="T2" fmla="*/ 73 w 74"/>
                <a:gd name="T3" fmla="*/ 32 h 166"/>
                <a:gd name="T4" fmla="*/ 73 w 74"/>
                <a:gd name="T5" fmla="*/ 32 h 166"/>
                <a:gd name="T6" fmla="*/ 68 w 74"/>
                <a:gd name="T7" fmla="*/ 40 h 166"/>
                <a:gd name="T8" fmla="*/ 50 w 74"/>
                <a:gd name="T9" fmla="*/ 88 h 166"/>
                <a:gd name="T10" fmla="*/ 52 w 74"/>
                <a:gd name="T11" fmla="*/ 131 h 166"/>
                <a:gd name="T12" fmla="*/ 54 w 74"/>
                <a:gd name="T13" fmla="*/ 134 h 166"/>
                <a:gd name="T14" fmla="*/ 5 w 74"/>
                <a:gd name="T15" fmla="*/ 79 h 166"/>
                <a:gd name="T16" fmla="*/ 10 w 74"/>
                <a:gd name="T17" fmla="*/ 46 h 166"/>
                <a:gd name="T18" fmla="*/ 14 w 74"/>
                <a:gd name="T19" fmla="*/ 34 h 166"/>
                <a:gd name="T20" fmla="*/ 20 w 74"/>
                <a:gd name="T21" fmla="*/ 23 h 166"/>
                <a:gd name="T22" fmla="*/ 22 w 74"/>
                <a:gd name="T23" fmla="*/ 22 h 166"/>
                <a:gd name="T24" fmla="*/ 36 w 74"/>
                <a:gd name="T25" fmla="*/ 7 h 166"/>
                <a:gd name="T26" fmla="*/ 52 w 74"/>
                <a:gd name="T27" fmla="*/ 0 h 166"/>
                <a:gd name="T28" fmla="*/ 60 w 74"/>
                <a:gd name="T29" fmla="*/ 2 h 166"/>
                <a:gd name="T30" fmla="*/ 74 w 74"/>
                <a:gd name="T31" fmla="*/ 2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166">
                  <a:moveTo>
                    <a:pt x="74" y="27"/>
                  </a:moveTo>
                  <a:cubicBezTo>
                    <a:pt x="74" y="29"/>
                    <a:pt x="74" y="30"/>
                    <a:pt x="73" y="32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1" y="35"/>
                    <a:pt x="70" y="37"/>
                    <a:pt x="68" y="40"/>
                  </a:cubicBezTo>
                  <a:cubicBezTo>
                    <a:pt x="59" y="54"/>
                    <a:pt x="51" y="71"/>
                    <a:pt x="50" y="88"/>
                  </a:cubicBezTo>
                  <a:cubicBezTo>
                    <a:pt x="50" y="100"/>
                    <a:pt x="46" y="119"/>
                    <a:pt x="52" y="131"/>
                  </a:cubicBezTo>
                  <a:cubicBezTo>
                    <a:pt x="53" y="132"/>
                    <a:pt x="53" y="133"/>
                    <a:pt x="54" y="134"/>
                  </a:cubicBezTo>
                  <a:cubicBezTo>
                    <a:pt x="15" y="166"/>
                    <a:pt x="0" y="105"/>
                    <a:pt x="5" y="79"/>
                  </a:cubicBezTo>
                  <a:cubicBezTo>
                    <a:pt x="7" y="68"/>
                    <a:pt x="8" y="57"/>
                    <a:pt x="10" y="46"/>
                  </a:cubicBezTo>
                  <a:cubicBezTo>
                    <a:pt x="11" y="42"/>
                    <a:pt x="12" y="38"/>
                    <a:pt x="14" y="34"/>
                  </a:cubicBezTo>
                  <a:cubicBezTo>
                    <a:pt x="16" y="30"/>
                    <a:pt x="17" y="27"/>
                    <a:pt x="20" y="23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6" y="15"/>
                    <a:pt x="32" y="9"/>
                    <a:pt x="36" y="7"/>
                  </a:cubicBezTo>
                  <a:cubicBezTo>
                    <a:pt x="40" y="3"/>
                    <a:pt x="46" y="0"/>
                    <a:pt x="52" y="0"/>
                  </a:cubicBezTo>
                  <a:cubicBezTo>
                    <a:pt x="55" y="0"/>
                    <a:pt x="58" y="1"/>
                    <a:pt x="60" y="2"/>
                  </a:cubicBezTo>
                  <a:cubicBezTo>
                    <a:pt x="70" y="6"/>
                    <a:pt x="73" y="17"/>
                    <a:pt x="74" y="27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5"/>
            <p:cNvSpPr/>
            <p:nvPr/>
          </p:nvSpPr>
          <p:spPr bwMode="auto">
            <a:xfrm>
              <a:off x="2760" y="2482"/>
              <a:ext cx="80" cy="108"/>
            </a:xfrm>
            <a:custGeom>
              <a:avLst/>
              <a:gdLst>
                <a:gd name="T0" fmla="*/ 105 w 105"/>
                <a:gd name="T1" fmla="*/ 12 h 142"/>
                <a:gd name="T2" fmla="*/ 99 w 105"/>
                <a:gd name="T3" fmla="*/ 26 h 142"/>
                <a:gd name="T4" fmla="*/ 94 w 105"/>
                <a:gd name="T5" fmla="*/ 39 h 142"/>
                <a:gd name="T6" fmla="*/ 90 w 105"/>
                <a:gd name="T7" fmla="*/ 55 h 142"/>
                <a:gd name="T8" fmla="*/ 82 w 105"/>
                <a:gd name="T9" fmla="*/ 63 h 142"/>
                <a:gd name="T10" fmla="*/ 79 w 105"/>
                <a:gd name="T11" fmla="*/ 68 h 142"/>
                <a:gd name="T12" fmla="*/ 78 w 105"/>
                <a:gd name="T13" fmla="*/ 71 h 142"/>
                <a:gd name="T14" fmla="*/ 78 w 105"/>
                <a:gd name="T15" fmla="*/ 72 h 142"/>
                <a:gd name="T16" fmla="*/ 77 w 105"/>
                <a:gd name="T17" fmla="*/ 77 h 142"/>
                <a:gd name="T18" fmla="*/ 56 w 105"/>
                <a:gd name="T19" fmla="*/ 124 h 142"/>
                <a:gd name="T20" fmla="*/ 32 w 105"/>
                <a:gd name="T21" fmla="*/ 142 h 142"/>
                <a:gd name="T22" fmla="*/ 21 w 105"/>
                <a:gd name="T23" fmla="*/ 140 h 142"/>
                <a:gd name="T24" fmla="*/ 14 w 105"/>
                <a:gd name="T25" fmla="*/ 85 h 142"/>
                <a:gd name="T26" fmla="*/ 77 w 105"/>
                <a:gd name="T27" fmla="*/ 2 h 142"/>
                <a:gd name="T28" fmla="*/ 105 w 105"/>
                <a:gd name="T29" fmla="*/ 1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" h="142">
                  <a:moveTo>
                    <a:pt x="105" y="12"/>
                  </a:moveTo>
                  <a:cubicBezTo>
                    <a:pt x="103" y="16"/>
                    <a:pt x="101" y="21"/>
                    <a:pt x="99" y="26"/>
                  </a:cubicBezTo>
                  <a:cubicBezTo>
                    <a:pt x="97" y="30"/>
                    <a:pt x="95" y="35"/>
                    <a:pt x="94" y="39"/>
                  </a:cubicBezTo>
                  <a:cubicBezTo>
                    <a:pt x="92" y="44"/>
                    <a:pt x="91" y="50"/>
                    <a:pt x="90" y="55"/>
                  </a:cubicBezTo>
                  <a:cubicBezTo>
                    <a:pt x="87" y="58"/>
                    <a:pt x="84" y="61"/>
                    <a:pt x="82" y="63"/>
                  </a:cubicBezTo>
                  <a:cubicBezTo>
                    <a:pt x="81" y="65"/>
                    <a:pt x="80" y="66"/>
                    <a:pt x="79" y="68"/>
                  </a:cubicBezTo>
                  <a:cubicBezTo>
                    <a:pt x="78" y="69"/>
                    <a:pt x="78" y="70"/>
                    <a:pt x="78" y="7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6" y="74"/>
                    <a:pt x="76" y="76"/>
                    <a:pt x="77" y="77"/>
                  </a:cubicBezTo>
                  <a:cubicBezTo>
                    <a:pt x="71" y="93"/>
                    <a:pt x="64" y="109"/>
                    <a:pt x="56" y="124"/>
                  </a:cubicBezTo>
                  <a:cubicBezTo>
                    <a:pt x="51" y="136"/>
                    <a:pt x="42" y="142"/>
                    <a:pt x="32" y="142"/>
                  </a:cubicBezTo>
                  <a:cubicBezTo>
                    <a:pt x="28" y="142"/>
                    <a:pt x="25" y="141"/>
                    <a:pt x="21" y="140"/>
                  </a:cubicBezTo>
                  <a:cubicBezTo>
                    <a:pt x="0" y="133"/>
                    <a:pt x="11" y="99"/>
                    <a:pt x="14" y="85"/>
                  </a:cubicBezTo>
                  <a:cubicBezTo>
                    <a:pt x="19" y="61"/>
                    <a:pt x="46" y="8"/>
                    <a:pt x="77" y="2"/>
                  </a:cubicBezTo>
                  <a:cubicBezTo>
                    <a:pt x="86" y="0"/>
                    <a:pt x="96" y="2"/>
                    <a:pt x="105" y="12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56"/>
            <p:cNvSpPr/>
            <p:nvPr/>
          </p:nvSpPr>
          <p:spPr bwMode="auto">
            <a:xfrm>
              <a:off x="2400" y="2542"/>
              <a:ext cx="34" cy="35"/>
            </a:xfrm>
            <a:custGeom>
              <a:avLst/>
              <a:gdLst>
                <a:gd name="T0" fmla="*/ 41 w 45"/>
                <a:gd name="T1" fmla="*/ 18 h 45"/>
                <a:gd name="T2" fmla="*/ 12 w 45"/>
                <a:gd name="T3" fmla="*/ 45 h 45"/>
                <a:gd name="T4" fmla="*/ 6 w 45"/>
                <a:gd name="T5" fmla="*/ 21 h 45"/>
                <a:gd name="T6" fmla="*/ 0 w 45"/>
                <a:gd name="T7" fmla="*/ 2 h 45"/>
                <a:gd name="T8" fmla="*/ 0 w 45"/>
                <a:gd name="T9" fmla="*/ 2 h 45"/>
                <a:gd name="T10" fmla="*/ 10 w 45"/>
                <a:gd name="T11" fmla="*/ 0 h 45"/>
                <a:gd name="T12" fmla="*/ 41 w 45"/>
                <a:gd name="T13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45">
                  <a:moveTo>
                    <a:pt x="41" y="18"/>
                  </a:moveTo>
                  <a:cubicBezTo>
                    <a:pt x="45" y="33"/>
                    <a:pt x="24" y="41"/>
                    <a:pt x="12" y="45"/>
                  </a:cubicBezTo>
                  <a:cubicBezTo>
                    <a:pt x="11" y="36"/>
                    <a:pt x="9" y="28"/>
                    <a:pt x="6" y="21"/>
                  </a:cubicBezTo>
                  <a:cubicBezTo>
                    <a:pt x="4" y="14"/>
                    <a:pt x="2" y="8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1"/>
                    <a:pt x="10" y="0"/>
                  </a:cubicBezTo>
                  <a:cubicBezTo>
                    <a:pt x="24" y="0"/>
                    <a:pt x="36" y="3"/>
                    <a:pt x="41" y="18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7"/>
            <p:cNvSpPr/>
            <p:nvPr/>
          </p:nvSpPr>
          <p:spPr bwMode="auto">
            <a:xfrm>
              <a:off x="2341" y="2509"/>
              <a:ext cx="65" cy="93"/>
            </a:xfrm>
            <a:custGeom>
              <a:avLst/>
              <a:gdLst>
                <a:gd name="T0" fmla="*/ 82 w 85"/>
                <a:gd name="T1" fmla="*/ 96 h 122"/>
                <a:gd name="T2" fmla="*/ 66 w 85"/>
                <a:gd name="T3" fmla="*/ 121 h 122"/>
                <a:gd name="T4" fmla="*/ 46 w 85"/>
                <a:gd name="T5" fmla="*/ 113 h 122"/>
                <a:gd name="T6" fmla="*/ 29 w 85"/>
                <a:gd name="T7" fmla="*/ 72 h 122"/>
                <a:gd name="T8" fmla="*/ 27 w 85"/>
                <a:gd name="T9" fmla="*/ 71 h 122"/>
                <a:gd name="T10" fmla="*/ 16 w 85"/>
                <a:gd name="T11" fmla="*/ 65 h 122"/>
                <a:gd name="T12" fmla="*/ 9 w 85"/>
                <a:gd name="T13" fmla="*/ 33 h 122"/>
                <a:gd name="T14" fmla="*/ 0 w 85"/>
                <a:gd name="T15" fmla="*/ 3 h 122"/>
                <a:gd name="T16" fmla="*/ 2 w 85"/>
                <a:gd name="T17" fmla="*/ 2 h 122"/>
                <a:gd name="T18" fmla="*/ 20 w 85"/>
                <a:gd name="T19" fmla="*/ 0 h 122"/>
                <a:gd name="T20" fmla="*/ 25 w 85"/>
                <a:gd name="T21" fmla="*/ 1 h 122"/>
                <a:gd name="T22" fmla="*/ 36 w 85"/>
                <a:gd name="T23" fmla="*/ 5 h 122"/>
                <a:gd name="T24" fmla="*/ 44 w 85"/>
                <a:gd name="T25" fmla="*/ 14 h 122"/>
                <a:gd name="T26" fmla="*/ 65 w 85"/>
                <a:gd name="T27" fmla="*/ 54 h 122"/>
                <a:gd name="T28" fmla="*/ 73 w 85"/>
                <a:gd name="T29" fmla="*/ 76 h 122"/>
                <a:gd name="T30" fmla="*/ 74 w 85"/>
                <a:gd name="T31" fmla="*/ 79 h 122"/>
                <a:gd name="T32" fmla="*/ 80 w 85"/>
                <a:gd name="T33" fmla="*/ 91 h 122"/>
                <a:gd name="T34" fmla="*/ 82 w 85"/>
                <a:gd name="T35" fmla="*/ 9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" h="122">
                  <a:moveTo>
                    <a:pt x="82" y="96"/>
                  </a:moveTo>
                  <a:cubicBezTo>
                    <a:pt x="85" y="107"/>
                    <a:pt x="78" y="122"/>
                    <a:pt x="66" y="121"/>
                  </a:cubicBezTo>
                  <a:cubicBezTo>
                    <a:pt x="58" y="120"/>
                    <a:pt x="51" y="117"/>
                    <a:pt x="46" y="113"/>
                  </a:cubicBezTo>
                  <a:cubicBezTo>
                    <a:pt x="35" y="104"/>
                    <a:pt x="30" y="87"/>
                    <a:pt x="29" y="72"/>
                  </a:cubicBezTo>
                  <a:cubicBezTo>
                    <a:pt x="28" y="72"/>
                    <a:pt x="28" y="72"/>
                    <a:pt x="27" y="71"/>
                  </a:cubicBezTo>
                  <a:cubicBezTo>
                    <a:pt x="23" y="71"/>
                    <a:pt x="20" y="68"/>
                    <a:pt x="16" y="65"/>
                  </a:cubicBezTo>
                  <a:cubicBezTo>
                    <a:pt x="14" y="54"/>
                    <a:pt x="11" y="44"/>
                    <a:pt x="9" y="33"/>
                  </a:cubicBezTo>
                  <a:cubicBezTo>
                    <a:pt x="6" y="23"/>
                    <a:pt x="4" y="13"/>
                    <a:pt x="0" y="3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22" y="0"/>
                    <a:pt x="23" y="0"/>
                    <a:pt x="25" y="1"/>
                  </a:cubicBezTo>
                  <a:cubicBezTo>
                    <a:pt x="28" y="3"/>
                    <a:pt x="32" y="4"/>
                    <a:pt x="36" y="5"/>
                  </a:cubicBezTo>
                  <a:cubicBezTo>
                    <a:pt x="38" y="7"/>
                    <a:pt x="41" y="10"/>
                    <a:pt x="44" y="14"/>
                  </a:cubicBezTo>
                  <a:cubicBezTo>
                    <a:pt x="55" y="26"/>
                    <a:pt x="58" y="39"/>
                    <a:pt x="65" y="54"/>
                  </a:cubicBezTo>
                  <a:cubicBezTo>
                    <a:pt x="68" y="61"/>
                    <a:pt x="71" y="68"/>
                    <a:pt x="73" y="76"/>
                  </a:cubicBezTo>
                  <a:cubicBezTo>
                    <a:pt x="73" y="77"/>
                    <a:pt x="74" y="78"/>
                    <a:pt x="74" y="79"/>
                  </a:cubicBezTo>
                  <a:cubicBezTo>
                    <a:pt x="76" y="83"/>
                    <a:pt x="79" y="87"/>
                    <a:pt x="80" y="91"/>
                  </a:cubicBezTo>
                  <a:cubicBezTo>
                    <a:pt x="81" y="93"/>
                    <a:pt x="82" y="94"/>
                    <a:pt x="82" y="96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8"/>
            <p:cNvSpPr/>
            <p:nvPr/>
          </p:nvSpPr>
          <p:spPr bwMode="auto">
            <a:xfrm>
              <a:off x="2283" y="2484"/>
              <a:ext cx="64" cy="141"/>
            </a:xfrm>
            <a:custGeom>
              <a:avLst/>
              <a:gdLst>
                <a:gd name="T0" fmla="*/ 80 w 84"/>
                <a:gd name="T1" fmla="*/ 111 h 184"/>
                <a:gd name="T2" fmla="*/ 37 w 84"/>
                <a:gd name="T3" fmla="*/ 148 h 184"/>
                <a:gd name="T4" fmla="*/ 36 w 84"/>
                <a:gd name="T5" fmla="*/ 148 h 184"/>
                <a:gd name="T6" fmla="*/ 25 w 84"/>
                <a:gd name="T7" fmla="*/ 100 h 184"/>
                <a:gd name="T8" fmla="*/ 12 w 84"/>
                <a:gd name="T9" fmla="*/ 69 h 184"/>
                <a:gd name="T10" fmla="*/ 0 w 84"/>
                <a:gd name="T11" fmla="*/ 43 h 184"/>
                <a:gd name="T12" fmla="*/ 2 w 84"/>
                <a:gd name="T13" fmla="*/ 39 h 184"/>
                <a:gd name="T14" fmla="*/ 2 w 84"/>
                <a:gd name="T15" fmla="*/ 37 h 184"/>
                <a:gd name="T16" fmla="*/ 3 w 84"/>
                <a:gd name="T17" fmla="*/ 34 h 184"/>
                <a:gd name="T18" fmla="*/ 6 w 84"/>
                <a:gd name="T19" fmla="*/ 28 h 184"/>
                <a:gd name="T20" fmla="*/ 51 w 84"/>
                <a:gd name="T21" fmla="*/ 11 h 184"/>
                <a:gd name="T22" fmla="*/ 64 w 84"/>
                <a:gd name="T23" fmla="*/ 35 h 184"/>
                <a:gd name="T24" fmla="*/ 73 w 84"/>
                <a:gd name="T25" fmla="*/ 68 h 184"/>
                <a:gd name="T26" fmla="*/ 80 w 84"/>
                <a:gd name="T27" fmla="*/ 11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184">
                  <a:moveTo>
                    <a:pt x="80" y="111"/>
                  </a:moveTo>
                  <a:cubicBezTo>
                    <a:pt x="84" y="134"/>
                    <a:pt x="65" y="184"/>
                    <a:pt x="37" y="148"/>
                  </a:cubicBezTo>
                  <a:cubicBezTo>
                    <a:pt x="37" y="148"/>
                    <a:pt x="37" y="148"/>
                    <a:pt x="36" y="148"/>
                  </a:cubicBezTo>
                  <a:cubicBezTo>
                    <a:pt x="38" y="131"/>
                    <a:pt x="33" y="113"/>
                    <a:pt x="25" y="100"/>
                  </a:cubicBezTo>
                  <a:cubicBezTo>
                    <a:pt x="19" y="89"/>
                    <a:pt x="16" y="79"/>
                    <a:pt x="12" y="69"/>
                  </a:cubicBezTo>
                  <a:cubicBezTo>
                    <a:pt x="9" y="59"/>
                    <a:pt x="5" y="50"/>
                    <a:pt x="0" y="43"/>
                  </a:cubicBezTo>
                  <a:cubicBezTo>
                    <a:pt x="1" y="42"/>
                    <a:pt x="1" y="40"/>
                    <a:pt x="2" y="39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2" y="36"/>
                    <a:pt x="3" y="35"/>
                    <a:pt x="3" y="34"/>
                  </a:cubicBezTo>
                  <a:cubicBezTo>
                    <a:pt x="4" y="32"/>
                    <a:pt x="5" y="30"/>
                    <a:pt x="6" y="28"/>
                  </a:cubicBezTo>
                  <a:cubicBezTo>
                    <a:pt x="15" y="13"/>
                    <a:pt x="33" y="0"/>
                    <a:pt x="51" y="11"/>
                  </a:cubicBezTo>
                  <a:cubicBezTo>
                    <a:pt x="60" y="16"/>
                    <a:pt x="63" y="25"/>
                    <a:pt x="64" y="35"/>
                  </a:cubicBezTo>
                  <a:cubicBezTo>
                    <a:pt x="68" y="45"/>
                    <a:pt x="70" y="57"/>
                    <a:pt x="73" y="68"/>
                  </a:cubicBezTo>
                  <a:cubicBezTo>
                    <a:pt x="75" y="82"/>
                    <a:pt x="77" y="97"/>
                    <a:pt x="80" y="111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9"/>
            <p:cNvSpPr/>
            <p:nvPr/>
          </p:nvSpPr>
          <p:spPr bwMode="auto">
            <a:xfrm>
              <a:off x="2234" y="2511"/>
              <a:ext cx="68" cy="104"/>
            </a:xfrm>
            <a:custGeom>
              <a:avLst/>
              <a:gdLst>
                <a:gd name="T0" fmla="*/ 84 w 89"/>
                <a:gd name="T1" fmla="*/ 86 h 137"/>
                <a:gd name="T2" fmla="*/ 71 w 89"/>
                <a:gd name="T3" fmla="*/ 136 h 137"/>
                <a:gd name="T4" fmla="*/ 40 w 89"/>
                <a:gd name="T5" fmla="*/ 122 h 137"/>
                <a:gd name="T6" fmla="*/ 40 w 89"/>
                <a:gd name="T7" fmla="*/ 121 h 137"/>
                <a:gd name="T8" fmla="*/ 28 w 89"/>
                <a:gd name="T9" fmla="*/ 86 h 137"/>
                <a:gd name="T10" fmla="*/ 28 w 89"/>
                <a:gd name="T11" fmla="*/ 83 h 137"/>
                <a:gd name="T12" fmla="*/ 8 w 89"/>
                <a:gd name="T13" fmla="*/ 24 h 137"/>
                <a:gd name="T14" fmla="*/ 0 w 89"/>
                <a:gd name="T15" fmla="*/ 16 h 137"/>
                <a:gd name="T16" fmla="*/ 45 w 89"/>
                <a:gd name="T17" fmla="*/ 8 h 137"/>
                <a:gd name="T18" fmla="*/ 65 w 89"/>
                <a:gd name="T19" fmla="*/ 37 h 137"/>
                <a:gd name="T20" fmla="*/ 73 w 89"/>
                <a:gd name="T21" fmla="*/ 64 h 137"/>
                <a:gd name="T22" fmla="*/ 84 w 89"/>
                <a:gd name="T23" fmla="*/ 8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137">
                  <a:moveTo>
                    <a:pt x="84" y="86"/>
                  </a:moveTo>
                  <a:cubicBezTo>
                    <a:pt x="89" y="98"/>
                    <a:pt x="88" y="135"/>
                    <a:pt x="71" y="136"/>
                  </a:cubicBezTo>
                  <a:cubicBezTo>
                    <a:pt x="58" y="137"/>
                    <a:pt x="49" y="128"/>
                    <a:pt x="40" y="122"/>
                  </a:cubicBezTo>
                  <a:cubicBezTo>
                    <a:pt x="40" y="122"/>
                    <a:pt x="40" y="121"/>
                    <a:pt x="40" y="121"/>
                  </a:cubicBezTo>
                  <a:cubicBezTo>
                    <a:pt x="42" y="110"/>
                    <a:pt x="36" y="96"/>
                    <a:pt x="28" y="86"/>
                  </a:cubicBezTo>
                  <a:cubicBezTo>
                    <a:pt x="28" y="85"/>
                    <a:pt x="28" y="84"/>
                    <a:pt x="28" y="83"/>
                  </a:cubicBezTo>
                  <a:cubicBezTo>
                    <a:pt x="22" y="62"/>
                    <a:pt x="21" y="42"/>
                    <a:pt x="8" y="24"/>
                  </a:cubicBezTo>
                  <a:cubicBezTo>
                    <a:pt x="6" y="21"/>
                    <a:pt x="3" y="18"/>
                    <a:pt x="0" y="16"/>
                  </a:cubicBezTo>
                  <a:cubicBezTo>
                    <a:pt x="9" y="0"/>
                    <a:pt x="29" y="1"/>
                    <a:pt x="45" y="8"/>
                  </a:cubicBezTo>
                  <a:cubicBezTo>
                    <a:pt x="56" y="12"/>
                    <a:pt x="61" y="24"/>
                    <a:pt x="65" y="37"/>
                  </a:cubicBezTo>
                  <a:cubicBezTo>
                    <a:pt x="69" y="46"/>
                    <a:pt x="71" y="57"/>
                    <a:pt x="73" y="64"/>
                  </a:cubicBezTo>
                  <a:cubicBezTo>
                    <a:pt x="76" y="71"/>
                    <a:pt x="81" y="78"/>
                    <a:pt x="84" y="86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60"/>
            <p:cNvSpPr/>
            <p:nvPr/>
          </p:nvSpPr>
          <p:spPr bwMode="auto">
            <a:xfrm>
              <a:off x="2180" y="2523"/>
              <a:ext cx="81" cy="93"/>
            </a:xfrm>
            <a:custGeom>
              <a:avLst/>
              <a:gdLst>
                <a:gd name="T0" fmla="*/ 95 w 107"/>
                <a:gd name="T1" fmla="*/ 90 h 123"/>
                <a:gd name="T2" fmla="*/ 67 w 107"/>
                <a:gd name="T3" fmla="*/ 114 h 123"/>
                <a:gd name="T4" fmla="*/ 54 w 107"/>
                <a:gd name="T5" fmla="*/ 103 h 123"/>
                <a:gd name="T6" fmla="*/ 55 w 107"/>
                <a:gd name="T7" fmla="*/ 103 h 123"/>
                <a:gd name="T8" fmla="*/ 49 w 107"/>
                <a:gd name="T9" fmla="*/ 93 h 123"/>
                <a:gd name="T10" fmla="*/ 46 w 107"/>
                <a:gd name="T11" fmla="*/ 88 h 123"/>
                <a:gd name="T12" fmla="*/ 35 w 107"/>
                <a:gd name="T13" fmla="*/ 66 h 123"/>
                <a:gd name="T14" fmla="*/ 32 w 107"/>
                <a:gd name="T15" fmla="*/ 51 h 123"/>
                <a:gd name="T16" fmla="*/ 22 w 107"/>
                <a:gd name="T17" fmla="*/ 53 h 123"/>
                <a:gd name="T18" fmla="*/ 0 w 107"/>
                <a:gd name="T19" fmla="*/ 53 h 123"/>
                <a:gd name="T20" fmla="*/ 0 w 107"/>
                <a:gd name="T21" fmla="*/ 44 h 123"/>
                <a:gd name="T22" fmla="*/ 31 w 107"/>
                <a:gd name="T23" fmla="*/ 5 h 123"/>
                <a:gd name="T24" fmla="*/ 60 w 107"/>
                <a:gd name="T25" fmla="*/ 9 h 123"/>
                <a:gd name="T26" fmla="*/ 61 w 107"/>
                <a:gd name="T27" fmla="*/ 9 h 123"/>
                <a:gd name="T28" fmla="*/ 81 w 107"/>
                <a:gd name="T29" fmla="*/ 50 h 123"/>
                <a:gd name="T30" fmla="*/ 82 w 107"/>
                <a:gd name="T31" fmla="*/ 57 h 123"/>
                <a:gd name="T32" fmla="*/ 79 w 107"/>
                <a:gd name="T33" fmla="*/ 65 h 123"/>
                <a:gd name="T34" fmla="*/ 95 w 107"/>
                <a:gd name="T35" fmla="*/ 9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7" h="123">
                  <a:moveTo>
                    <a:pt x="95" y="90"/>
                  </a:moveTo>
                  <a:cubicBezTo>
                    <a:pt x="107" y="110"/>
                    <a:pt x="83" y="123"/>
                    <a:pt x="67" y="114"/>
                  </a:cubicBezTo>
                  <a:cubicBezTo>
                    <a:pt x="62" y="112"/>
                    <a:pt x="58" y="107"/>
                    <a:pt x="54" y="103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3" y="99"/>
                    <a:pt x="51" y="96"/>
                    <a:pt x="49" y="93"/>
                  </a:cubicBezTo>
                  <a:cubicBezTo>
                    <a:pt x="48" y="91"/>
                    <a:pt x="47" y="90"/>
                    <a:pt x="46" y="88"/>
                  </a:cubicBezTo>
                  <a:cubicBezTo>
                    <a:pt x="42" y="81"/>
                    <a:pt x="36" y="74"/>
                    <a:pt x="35" y="66"/>
                  </a:cubicBezTo>
                  <a:cubicBezTo>
                    <a:pt x="35" y="60"/>
                    <a:pt x="35" y="56"/>
                    <a:pt x="32" y="51"/>
                  </a:cubicBezTo>
                  <a:cubicBezTo>
                    <a:pt x="29" y="47"/>
                    <a:pt x="23" y="49"/>
                    <a:pt x="2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0"/>
                    <a:pt x="0" y="47"/>
                    <a:pt x="0" y="44"/>
                  </a:cubicBezTo>
                  <a:cubicBezTo>
                    <a:pt x="1" y="24"/>
                    <a:pt x="13" y="12"/>
                    <a:pt x="31" y="5"/>
                  </a:cubicBezTo>
                  <a:cubicBezTo>
                    <a:pt x="44" y="0"/>
                    <a:pt x="53" y="2"/>
                    <a:pt x="60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72" y="19"/>
                    <a:pt x="78" y="37"/>
                    <a:pt x="81" y="50"/>
                  </a:cubicBezTo>
                  <a:cubicBezTo>
                    <a:pt x="81" y="52"/>
                    <a:pt x="82" y="55"/>
                    <a:pt x="82" y="57"/>
                  </a:cubicBezTo>
                  <a:cubicBezTo>
                    <a:pt x="79" y="58"/>
                    <a:pt x="77" y="62"/>
                    <a:pt x="79" y="65"/>
                  </a:cubicBezTo>
                  <a:cubicBezTo>
                    <a:pt x="85" y="73"/>
                    <a:pt x="89" y="82"/>
                    <a:pt x="95" y="9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1"/>
            <p:cNvSpPr/>
            <p:nvPr/>
          </p:nvSpPr>
          <p:spPr bwMode="auto">
            <a:xfrm>
              <a:off x="3048" y="2039"/>
              <a:ext cx="82" cy="104"/>
            </a:xfrm>
            <a:custGeom>
              <a:avLst/>
              <a:gdLst>
                <a:gd name="T0" fmla="*/ 72 w 108"/>
                <a:gd name="T1" fmla="*/ 11 h 137"/>
                <a:gd name="T2" fmla="*/ 105 w 108"/>
                <a:gd name="T3" fmla="*/ 88 h 137"/>
                <a:gd name="T4" fmla="*/ 0 w 108"/>
                <a:gd name="T5" fmla="*/ 137 h 137"/>
                <a:gd name="T6" fmla="*/ 9 w 108"/>
                <a:gd name="T7" fmla="*/ 97 h 137"/>
                <a:gd name="T8" fmla="*/ 13 w 108"/>
                <a:gd name="T9" fmla="*/ 61 h 137"/>
                <a:gd name="T10" fmla="*/ 41 w 108"/>
                <a:gd name="T11" fmla="*/ 38 h 137"/>
                <a:gd name="T12" fmla="*/ 71 w 108"/>
                <a:gd name="T13" fmla="*/ 62 h 137"/>
                <a:gd name="T14" fmla="*/ 80 w 108"/>
                <a:gd name="T15" fmla="*/ 59 h 137"/>
                <a:gd name="T16" fmla="*/ 49 w 108"/>
                <a:gd name="T17" fmla="*/ 24 h 137"/>
                <a:gd name="T18" fmla="*/ 14 w 108"/>
                <a:gd name="T19" fmla="*/ 40 h 137"/>
                <a:gd name="T20" fmla="*/ 14 w 108"/>
                <a:gd name="T21" fmla="*/ 0 h 137"/>
                <a:gd name="T22" fmla="*/ 72 w 108"/>
                <a:gd name="T23" fmla="*/ 1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37">
                  <a:moveTo>
                    <a:pt x="72" y="11"/>
                  </a:moveTo>
                  <a:cubicBezTo>
                    <a:pt x="105" y="24"/>
                    <a:pt x="108" y="56"/>
                    <a:pt x="105" y="88"/>
                  </a:cubicBezTo>
                  <a:cubicBezTo>
                    <a:pt x="100" y="133"/>
                    <a:pt x="35" y="137"/>
                    <a:pt x="0" y="137"/>
                  </a:cubicBezTo>
                  <a:cubicBezTo>
                    <a:pt x="4" y="124"/>
                    <a:pt x="7" y="110"/>
                    <a:pt x="9" y="97"/>
                  </a:cubicBezTo>
                  <a:cubicBezTo>
                    <a:pt x="11" y="85"/>
                    <a:pt x="12" y="73"/>
                    <a:pt x="13" y="61"/>
                  </a:cubicBezTo>
                  <a:cubicBezTo>
                    <a:pt x="18" y="49"/>
                    <a:pt x="30" y="43"/>
                    <a:pt x="41" y="38"/>
                  </a:cubicBezTo>
                  <a:cubicBezTo>
                    <a:pt x="59" y="29"/>
                    <a:pt x="66" y="46"/>
                    <a:pt x="71" y="62"/>
                  </a:cubicBezTo>
                  <a:cubicBezTo>
                    <a:pt x="73" y="67"/>
                    <a:pt x="81" y="64"/>
                    <a:pt x="80" y="59"/>
                  </a:cubicBezTo>
                  <a:cubicBezTo>
                    <a:pt x="76" y="40"/>
                    <a:pt x="70" y="25"/>
                    <a:pt x="49" y="24"/>
                  </a:cubicBezTo>
                  <a:cubicBezTo>
                    <a:pt x="39" y="23"/>
                    <a:pt x="24" y="30"/>
                    <a:pt x="14" y="40"/>
                  </a:cubicBezTo>
                  <a:cubicBezTo>
                    <a:pt x="15" y="26"/>
                    <a:pt x="15" y="13"/>
                    <a:pt x="14" y="0"/>
                  </a:cubicBezTo>
                  <a:cubicBezTo>
                    <a:pt x="34" y="1"/>
                    <a:pt x="53" y="3"/>
                    <a:pt x="72" y="11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2"/>
            <p:cNvSpPr/>
            <p:nvPr/>
          </p:nvSpPr>
          <p:spPr bwMode="auto">
            <a:xfrm>
              <a:off x="2046" y="2073"/>
              <a:ext cx="106" cy="101"/>
            </a:xfrm>
            <a:custGeom>
              <a:avLst/>
              <a:gdLst>
                <a:gd name="T0" fmla="*/ 133 w 139"/>
                <a:gd name="T1" fmla="*/ 108 h 133"/>
                <a:gd name="T2" fmla="*/ 139 w 139"/>
                <a:gd name="T3" fmla="*/ 129 h 133"/>
                <a:gd name="T4" fmla="*/ 66 w 139"/>
                <a:gd name="T5" fmla="*/ 117 h 133"/>
                <a:gd name="T6" fmla="*/ 33 w 139"/>
                <a:gd name="T7" fmla="*/ 16 h 133"/>
                <a:gd name="T8" fmla="*/ 68 w 139"/>
                <a:gd name="T9" fmla="*/ 0 h 133"/>
                <a:gd name="T10" fmla="*/ 71 w 139"/>
                <a:gd name="T11" fmla="*/ 16 h 133"/>
                <a:gd name="T12" fmla="*/ 51 w 139"/>
                <a:gd name="T13" fmla="*/ 20 h 133"/>
                <a:gd name="T14" fmla="*/ 55 w 139"/>
                <a:gd name="T15" fmla="*/ 30 h 133"/>
                <a:gd name="T16" fmla="*/ 103 w 139"/>
                <a:gd name="T17" fmla="*/ 41 h 133"/>
                <a:gd name="T18" fmla="*/ 124 w 139"/>
                <a:gd name="T19" fmla="*/ 64 h 133"/>
                <a:gd name="T20" fmla="*/ 125 w 139"/>
                <a:gd name="T21" fmla="*/ 66 h 133"/>
                <a:gd name="T22" fmla="*/ 133 w 139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33">
                  <a:moveTo>
                    <a:pt x="133" y="108"/>
                  </a:moveTo>
                  <a:cubicBezTo>
                    <a:pt x="135" y="115"/>
                    <a:pt x="137" y="122"/>
                    <a:pt x="139" y="129"/>
                  </a:cubicBezTo>
                  <a:cubicBezTo>
                    <a:pt x="114" y="133"/>
                    <a:pt x="88" y="125"/>
                    <a:pt x="66" y="117"/>
                  </a:cubicBezTo>
                  <a:cubicBezTo>
                    <a:pt x="23" y="103"/>
                    <a:pt x="0" y="52"/>
                    <a:pt x="33" y="16"/>
                  </a:cubicBezTo>
                  <a:cubicBezTo>
                    <a:pt x="41" y="7"/>
                    <a:pt x="54" y="2"/>
                    <a:pt x="68" y="0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64" y="16"/>
                    <a:pt x="58" y="17"/>
                    <a:pt x="51" y="20"/>
                  </a:cubicBezTo>
                  <a:cubicBezTo>
                    <a:pt x="45" y="23"/>
                    <a:pt x="49" y="32"/>
                    <a:pt x="55" y="30"/>
                  </a:cubicBezTo>
                  <a:cubicBezTo>
                    <a:pt x="72" y="25"/>
                    <a:pt x="89" y="31"/>
                    <a:pt x="103" y="41"/>
                  </a:cubicBezTo>
                  <a:cubicBezTo>
                    <a:pt x="108" y="45"/>
                    <a:pt x="123" y="57"/>
                    <a:pt x="124" y="64"/>
                  </a:cubicBezTo>
                  <a:cubicBezTo>
                    <a:pt x="125" y="65"/>
                    <a:pt x="125" y="65"/>
                    <a:pt x="125" y="66"/>
                  </a:cubicBezTo>
                  <a:cubicBezTo>
                    <a:pt x="128" y="80"/>
                    <a:pt x="130" y="94"/>
                    <a:pt x="133" y="108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3"/>
            <p:cNvSpPr/>
            <p:nvPr/>
          </p:nvSpPr>
          <p:spPr bwMode="auto">
            <a:xfrm>
              <a:off x="2481" y="2420"/>
              <a:ext cx="165" cy="50"/>
            </a:xfrm>
            <a:custGeom>
              <a:avLst/>
              <a:gdLst>
                <a:gd name="T0" fmla="*/ 217 w 218"/>
                <a:gd name="T1" fmla="*/ 6 h 66"/>
                <a:gd name="T2" fmla="*/ 193 w 218"/>
                <a:gd name="T3" fmla="*/ 55 h 66"/>
                <a:gd name="T4" fmla="*/ 116 w 218"/>
                <a:gd name="T5" fmla="*/ 60 h 66"/>
                <a:gd name="T6" fmla="*/ 48 w 218"/>
                <a:gd name="T7" fmla="*/ 51 h 66"/>
                <a:gd name="T8" fmla="*/ 6 w 218"/>
                <a:gd name="T9" fmla="*/ 24 h 66"/>
                <a:gd name="T10" fmla="*/ 10 w 218"/>
                <a:gd name="T11" fmla="*/ 0 h 66"/>
                <a:gd name="T12" fmla="*/ 55 w 218"/>
                <a:gd name="T13" fmla="*/ 5 h 66"/>
                <a:gd name="T14" fmla="*/ 60 w 218"/>
                <a:gd name="T15" fmla="*/ 7 h 66"/>
                <a:gd name="T16" fmla="*/ 148 w 218"/>
                <a:gd name="T17" fmla="*/ 9 h 66"/>
                <a:gd name="T18" fmla="*/ 217 w 218"/>
                <a:gd name="T19" fmla="*/ 6 h 66"/>
                <a:gd name="T20" fmla="*/ 217 w 218"/>
                <a:gd name="T21" fmla="*/ 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66">
                  <a:moveTo>
                    <a:pt x="217" y="6"/>
                  </a:moveTo>
                  <a:cubicBezTo>
                    <a:pt x="218" y="27"/>
                    <a:pt x="216" y="43"/>
                    <a:pt x="193" y="55"/>
                  </a:cubicBezTo>
                  <a:cubicBezTo>
                    <a:pt x="169" y="66"/>
                    <a:pt x="141" y="61"/>
                    <a:pt x="116" y="60"/>
                  </a:cubicBezTo>
                  <a:cubicBezTo>
                    <a:pt x="93" y="60"/>
                    <a:pt x="71" y="55"/>
                    <a:pt x="48" y="51"/>
                  </a:cubicBezTo>
                  <a:cubicBezTo>
                    <a:pt x="37" y="49"/>
                    <a:pt x="0" y="46"/>
                    <a:pt x="6" y="24"/>
                  </a:cubicBezTo>
                  <a:cubicBezTo>
                    <a:pt x="8" y="16"/>
                    <a:pt x="10" y="8"/>
                    <a:pt x="10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7" y="5"/>
                    <a:pt x="58" y="6"/>
                    <a:pt x="60" y="7"/>
                  </a:cubicBezTo>
                  <a:cubicBezTo>
                    <a:pt x="89" y="9"/>
                    <a:pt x="119" y="9"/>
                    <a:pt x="148" y="9"/>
                  </a:cubicBezTo>
                  <a:cubicBezTo>
                    <a:pt x="172" y="10"/>
                    <a:pt x="195" y="9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4"/>
            <p:cNvSpPr/>
            <p:nvPr/>
          </p:nvSpPr>
          <p:spPr bwMode="auto">
            <a:xfrm>
              <a:off x="4817" y="1602"/>
              <a:ext cx="57" cy="59"/>
            </a:xfrm>
            <a:custGeom>
              <a:avLst/>
              <a:gdLst>
                <a:gd name="T0" fmla="*/ 52 w 74"/>
                <a:gd name="T1" fmla="*/ 0 h 77"/>
                <a:gd name="T2" fmla="*/ 52 w 74"/>
                <a:gd name="T3" fmla="*/ 69 h 77"/>
                <a:gd name="T4" fmla="*/ 51 w 74"/>
                <a:gd name="T5" fmla="*/ 69 h 77"/>
                <a:gd name="T6" fmla="*/ 34 w 74"/>
                <a:gd name="T7" fmla="*/ 77 h 77"/>
                <a:gd name="T8" fmla="*/ 0 w 74"/>
                <a:gd name="T9" fmla="*/ 60 h 77"/>
                <a:gd name="T10" fmla="*/ 23 w 74"/>
                <a:gd name="T11" fmla="*/ 11 h 77"/>
                <a:gd name="T12" fmla="*/ 52 w 74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77">
                  <a:moveTo>
                    <a:pt x="52" y="0"/>
                  </a:moveTo>
                  <a:cubicBezTo>
                    <a:pt x="67" y="22"/>
                    <a:pt x="74" y="52"/>
                    <a:pt x="52" y="69"/>
                  </a:cubicBezTo>
                  <a:cubicBezTo>
                    <a:pt x="52" y="69"/>
                    <a:pt x="52" y="69"/>
                    <a:pt x="51" y="69"/>
                  </a:cubicBezTo>
                  <a:cubicBezTo>
                    <a:pt x="46" y="72"/>
                    <a:pt x="40" y="74"/>
                    <a:pt x="34" y="77"/>
                  </a:cubicBezTo>
                  <a:cubicBezTo>
                    <a:pt x="27" y="66"/>
                    <a:pt x="14" y="62"/>
                    <a:pt x="0" y="60"/>
                  </a:cubicBezTo>
                  <a:cubicBezTo>
                    <a:pt x="11" y="47"/>
                    <a:pt x="24" y="26"/>
                    <a:pt x="23" y="11"/>
                  </a:cubicBezTo>
                  <a:cubicBezTo>
                    <a:pt x="33" y="12"/>
                    <a:pt x="43" y="7"/>
                    <a:pt x="52" y="0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5"/>
            <p:cNvSpPr/>
            <p:nvPr/>
          </p:nvSpPr>
          <p:spPr bwMode="auto">
            <a:xfrm>
              <a:off x="4606" y="1538"/>
              <a:ext cx="246" cy="229"/>
            </a:xfrm>
            <a:custGeom>
              <a:avLst/>
              <a:gdLst>
                <a:gd name="T0" fmla="*/ 294 w 323"/>
                <a:gd name="T1" fmla="*/ 80 h 300"/>
                <a:gd name="T2" fmla="*/ 290 w 323"/>
                <a:gd name="T3" fmla="*/ 78 h 300"/>
                <a:gd name="T4" fmla="*/ 284 w 323"/>
                <a:gd name="T5" fmla="*/ 88 h 300"/>
                <a:gd name="T6" fmla="*/ 263 w 323"/>
                <a:gd name="T7" fmla="*/ 142 h 300"/>
                <a:gd name="T8" fmla="*/ 262 w 323"/>
                <a:gd name="T9" fmla="*/ 142 h 300"/>
                <a:gd name="T10" fmla="*/ 146 w 323"/>
                <a:gd name="T11" fmla="*/ 239 h 300"/>
                <a:gd name="T12" fmla="*/ 117 w 323"/>
                <a:gd name="T13" fmla="*/ 290 h 300"/>
                <a:gd name="T14" fmla="*/ 66 w 323"/>
                <a:gd name="T15" fmla="*/ 288 h 300"/>
                <a:gd name="T16" fmla="*/ 58 w 323"/>
                <a:gd name="T17" fmla="*/ 247 h 300"/>
                <a:gd name="T18" fmla="*/ 64 w 323"/>
                <a:gd name="T19" fmla="*/ 240 h 300"/>
                <a:gd name="T20" fmla="*/ 42 w 323"/>
                <a:gd name="T21" fmla="*/ 236 h 300"/>
                <a:gd name="T22" fmla="*/ 23 w 323"/>
                <a:gd name="T23" fmla="*/ 161 h 300"/>
                <a:gd name="T24" fmla="*/ 53 w 323"/>
                <a:gd name="T25" fmla="*/ 161 h 300"/>
                <a:gd name="T26" fmla="*/ 37 w 323"/>
                <a:gd name="T27" fmla="*/ 144 h 300"/>
                <a:gd name="T28" fmla="*/ 87 w 323"/>
                <a:gd name="T29" fmla="*/ 137 h 300"/>
                <a:gd name="T30" fmla="*/ 66 w 323"/>
                <a:gd name="T31" fmla="*/ 197 h 300"/>
                <a:gd name="T32" fmla="*/ 105 w 323"/>
                <a:gd name="T33" fmla="*/ 146 h 300"/>
                <a:gd name="T34" fmla="*/ 102 w 323"/>
                <a:gd name="T35" fmla="*/ 180 h 300"/>
                <a:gd name="T36" fmla="*/ 108 w 323"/>
                <a:gd name="T37" fmla="*/ 189 h 300"/>
                <a:gd name="T38" fmla="*/ 121 w 323"/>
                <a:gd name="T39" fmla="*/ 145 h 300"/>
                <a:gd name="T40" fmla="*/ 162 w 323"/>
                <a:gd name="T41" fmla="*/ 152 h 300"/>
                <a:gd name="T42" fmla="*/ 178 w 323"/>
                <a:gd name="T43" fmla="*/ 126 h 300"/>
                <a:gd name="T44" fmla="*/ 109 w 323"/>
                <a:gd name="T45" fmla="*/ 134 h 300"/>
                <a:gd name="T46" fmla="*/ 54 w 323"/>
                <a:gd name="T47" fmla="*/ 122 h 300"/>
                <a:gd name="T48" fmla="*/ 68 w 323"/>
                <a:gd name="T49" fmla="*/ 28 h 300"/>
                <a:gd name="T50" fmla="*/ 107 w 323"/>
                <a:gd name="T51" fmla="*/ 69 h 300"/>
                <a:gd name="T52" fmla="*/ 138 w 323"/>
                <a:gd name="T53" fmla="*/ 48 h 300"/>
                <a:gd name="T54" fmla="*/ 145 w 323"/>
                <a:gd name="T55" fmla="*/ 45 h 300"/>
                <a:gd name="T56" fmla="*/ 197 w 323"/>
                <a:gd name="T57" fmla="*/ 46 h 300"/>
                <a:gd name="T58" fmla="*/ 191 w 323"/>
                <a:gd name="T59" fmla="*/ 20 h 300"/>
                <a:gd name="T60" fmla="*/ 268 w 323"/>
                <a:gd name="T61" fmla="*/ 57 h 300"/>
                <a:gd name="T62" fmla="*/ 323 w 323"/>
                <a:gd name="T63" fmla="*/ 7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3" h="300">
                  <a:moveTo>
                    <a:pt x="323" y="75"/>
                  </a:moveTo>
                  <a:cubicBezTo>
                    <a:pt x="315" y="82"/>
                    <a:pt x="305" y="85"/>
                    <a:pt x="294" y="80"/>
                  </a:cubicBezTo>
                  <a:cubicBezTo>
                    <a:pt x="293" y="79"/>
                    <a:pt x="292" y="79"/>
                    <a:pt x="291" y="78"/>
                  </a:cubicBezTo>
                  <a:cubicBezTo>
                    <a:pt x="291" y="78"/>
                    <a:pt x="291" y="78"/>
                    <a:pt x="290" y="78"/>
                  </a:cubicBezTo>
                  <a:cubicBezTo>
                    <a:pt x="290" y="78"/>
                    <a:pt x="290" y="78"/>
                    <a:pt x="289" y="77"/>
                  </a:cubicBezTo>
                  <a:cubicBezTo>
                    <a:pt x="282" y="75"/>
                    <a:pt x="278" y="84"/>
                    <a:pt x="284" y="88"/>
                  </a:cubicBezTo>
                  <a:cubicBezTo>
                    <a:pt x="285" y="89"/>
                    <a:pt x="287" y="90"/>
                    <a:pt x="288" y="91"/>
                  </a:cubicBezTo>
                  <a:cubicBezTo>
                    <a:pt x="296" y="100"/>
                    <a:pt x="270" y="138"/>
                    <a:pt x="263" y="142"/>
                  </a:cubicBezTo>
                  <a:cubicBezTo>
                    <a:pt x="263" y="142"/>
                    <a:pt x="263" y="142"/>
                    <a:pt x="263" y="142"/>
                  </a:cubicBezTo>
                  <a:cubicBezTo>
                    <a:pt x="263" y="142"/>
                    <a:pt x="263" y="142"/>
                    <a:pt x="262" y="142"/>
                  </a:cubicBezTo>
                  <a:cubicBezTo>
                    <a:pt x="233" y="142"/>
                    <a:pt x="203" y="160"/>
                    <a:pt x="181" y="177"/>
                  </a:cubicBezTo>
                  <a:cubicBezTo>
                    <a:pt x="160" y="192"/>
                    <a:pt x="147" y="212"/>
                    <a:pt x="146" y="239"/>
                  </a:cubicBezTo>
                  <a:cubicBezTo>
                    <a:pt x="145" y="247"/>
                    <a:pt x="145" y="258"/>
                    <a:pt x="150" y="265"/>
                  </a:cubicBezTo>
                  <a:cubicBezTo>
                    <a:pt x="138" y="272"/>
                    <a:pt x="128" y="279"/>
                    <a:pt x="117" y="290"/>
                  </a:cubicBezTo>
                  <a:cubicBezTo>
                    <a:pt x="114" y="293"/>
                    <a:pt x="111" y="296"/>
                    <a:pt x="108" y="300"/>
                  </a:cubicBezTo>
                  <a:cubicBezTo>
                    <a:pt x="93" y="299"/>
                    <a:pt x="80" y="296"/>
                    <a:pt x="66" y="288"/>
                  </a:cubicBezTo>
                  <a:cubicBezTo>
                    <a:pt x="49" y="280"/>
                    <a:pt x="44" y="267"/>
                    <a:pt x="49" y="248"/>
                  </a:cubicBezTo>
                  <a:cubicBezTo>
                    <a:pt x="52" y="248"/>
                    <a:pt x="55" y="248"/>
                    <a:pt x="58" y="247"/>
                  </a:cubicBezTo>
                  <a:cubicBezTo>
                    <a:pt x="61" y="247"/>
                    <a:pt x="63" y="245"/>
                    <a:pt x="63" y="242"/>
                  </a:cubicBezTo>
                  <a:cubicBezTo>
                    <a:pt x="63" y="242"/>
                    <a:pt x="63" y="241"/>
                    <a:pt x="64" y="240"/>
                  </a:cubicBezTo>
                  <a:cubicBezTo>
                    <a:pt x="64" y="237"/>
                    <a:pt x="61" y="234"/>
                    <a:pt x="58" y="234"/>
                  </a:cubicBezTo>
                  <a:cubicBezTo>
                    <a:pt x="52" y="232"/>
                    <a:pt x="46" y="233"/>
                    <a:pt x="42" y="236"/>
                  </a:cubicBezTo>
                  <a:cubicBezTo>
                    <a:pt x="39" y="235"/>
                    <a:pt x="36" y="234"/>
                    <a:pt x="32" y="233"/>
                  </a:cubicBezTo>
                  <a:cubicBezTo>
                    <a:pt x="0" y="222"/>
                    <a:pt x="10" y="185"/>
                    <a:pt x="23" y="161"/>
                  </a:cubicBezTo>
                  <a:cubicBezTo>
                    <a:pt x="33" y="163"/>
                    <a:pt x="42" y="166"/>
                    <a:pt x="48" y="169"/>
                  </a:cubicBezTo>
                  <a:cubicBezTo>
                    <a:pt x="54" y="172"/>
                    <a:pt x="58" y="164"/>
                    <a:pt x="53" y="161"/>
                  </a:cubicBezTo>
                  <a:cubicBezTo>
                    <a:pt x="46" y="157"/>
                    <a:pt x="38" y="154"/>
                    <a:pt x="30" y="152"/>
                  </a:cubicBezTo>
                  <a:cubicBezTo>
                    <a:pt x="32" y="149"/>
                    <a:pt x="35" y="146"/>
                    <a:pt x="37" y="144"/>
                  </a:cubicBezTo>
                  <a:cubicBezTo>
                    <a:pt x="51" y="136"/>
                    <a:pt x="67" y="133"/>
                    <a:pt x="84" y="136"/>
                  </a:cubicBezTo>
                  <a:cubicBezTo>
                    <a:pt x="85" y="136"/>
                    <a:pt x="86" y="137"/>
                    <a:pt x="87" y="137"/>
                  </a:cubicBezTo>
                  <a:cubicBezTo>
                    <a:pt x="62" y="145"/>
                    <a:pt x="49" y="176"/>
                    <a:pt x="57" y="200"/>
                  </a:cubicBezTo>
                  <a:cubicBezTo>
                    <a:pt x="58" y="205"/>
                    <a:pt x="67" y="203"/>
                    <a:pt x="66" y="197"/>
                  </a:cubicBezTo>
                  <a:cubicBezTo>
                    <a:pt x="64" y="183"/>
                    <a:pt x="67" y="173"/>
                    <a:pt x="75" y="160"/>
                  </a:cubicBezTo>
                  <a:cubicBezTo>
                    <a:pt x="80" y="152"/>
                    <a:pt x="92" y="148"/>
                    <a:pt x="105" y="146"/>
                  </a:cubicBezTo>
                  <a:cubicBezTo>
                    <a:pt x="114" y="153"/>
                    <a:pt x="116" y="164"/>
                    <a:pt x="111" y="178"/>
                  </a:cubicBezTo>
                  <a:cubicBezTo>
                    <a:pt x="109" y="173"/>
                    <a:pt x="101" y="175"/>
                    <a:pt x="102" y="180"/>
                  </a:cubicBezTo>
                  <a:cubicBezTo>
                    <a:pt x="103" y="182"/>
                    <a:pt x="103" y="184"/>
                    <a:pt x="104" y="185"/>
                  </a:cubicBezTo>
                  <a:cubicBezTo>
                    <a:pt x="104" y="188"/>
                    <a:pt x="106" y="189"/>
                    <a:pt x="108" y="189"/>
                  </a:cubicBezTo>
                  <a:cubicBezTo>
                    <a:pt x="129" y="193"/>
                    <a:pt x="130" y="175"/>
                    <a:pt x="127" y="158"/>
                  </a:cubicBezTo>
                  <a:cubicBezTo>
                    <a:pt x="126" y="153"/>
                    <a:pt x="124" y="149"/>
                    <a:pt x="121" y="145"/>
                  </a:cubicBezTo>
                  <a:cubicBezTo>
                    <a:pt x="134" y="146"/>
                    <a:pt x="146" y="150"/>
                    <a:pt x="151" y="157"/>
                  </a:cubicBezTo>
                  <a:cubicBezTo>
                    <a:pt x="155" y="161"/>
                    <a:pt x="162" y="157"/>
                    <a:pt x="162" y="152"/>
                  </a:cubicBezTo>
                  <a:cubicBezTo>
                    <a:pt x="167" y="147"/>
                    <a:pt x="171" y="141"/>
                    <a:pt x="175" y="136"/>
                  </a:cubicBezTo>
                  <a:cubicBezTo>
                    <a:pt x="181" y="136"/>
                    <a:pt x="184" y="128"/>
                    <a:pt x="178" y="126"/>
                  </a:cubicBezTo>
                  <a:cubicBezTo>
                    <a:pt x="164" y="120"/>
                    <a:pt x="155" y="129"/>
                    <a:pt x="152" y="140"/>
                  </a:cubicBezTo>
                  <a:cubicBezTo>
                    <a:pt x="140" y="133"/>
                    <a:pt x="124" y="133"/>
                    <a:pt x="109" y="134"/>
                  </a:cubicBezTo>
                  <a:cubicBezTo>
                    <a:pt x="94" y="124"/>
                    <a:pt x="74" y="120"/>
                    <a:pt x="59" y="123"/>
                  </a:cubicBezTo>
                  <a:cubicBezTo>
                    <a:pt x="58" y="121"/>
                    <a:pt x="56" y="121"/>
                    <a:pt x="54" y="122"/>
                  </a:cubicBezTo>
                  <a:cubicBezTo>
                    <a:pt x="54" y="122"/>
                    <a:pt x="42" y="90"/>
                    <a:pt x="41" y="88"/>
                  </a:cubicBezTo>
                  <a:cubicBezTo>
                    <a:pt x="34" y="61"/>
                    <a:pt x="44" y="41"/>
                    <a:pt x="68" y="28"/>
                  </a:cubicBezTo>
                  <a:cubicBezTo>
                    <a:pt x="88" y="18"/>
                    <a:pt x="109" y="25"/>
                    <a:pt x="120" y="41"/>
                  </a:cubicBezTo>
                  <a:cubicBezTo>
                    <a:pt x="110" y="46"/>
                    <a:pt x="103" y="59"/>
                    <a:pt x="107" y="69"/>
                  </a:cubicBezTo>
                  <a:cubicBezTo>
                    <a:pt x="111" y="78"/>
                    <a:pt x="121" y="88"/>
                    <a:pt x="132" y="80"/>
                  </a:cubicBezTo>
                  <a:cubicBezTo>
                    <a:pt x="143" y="72"/>
                    <a:pt x="142" y="60"/>
                    <a:pt x="138" y="48"/>
                  </a:cubicBezTo>
                  <a:cubicBezTo>
                    <a:pt x="138" y="47"/>
                    <a:pt x="137" y="47"/>
                    <a:pt x="137" y="46"/>
                  </a:cubicBezTo>
                  <a:cubicBezTo>
                    <a:pt x="140" y="46"/>
                    <a:pt x="142" y="46"/>
                    <a:pt x="145" y="45"/>
                  </a:cubicBezTo>
                  <a:cubicBezTo>
                    <a:pt x="161" y="43"/>
                    <a:pt x="178" y="50"/>
                    <a:pt x="193" y="55"/>
                  </a:cubicBezTo>
                  <a:cubicBezTo>
                    <a:pt x="198" y="57"/>
                    <a:pt x="202" y="48"/>
                    <a:pt x="197" y="46"/>
                  </a:cubicBezTo>
                  <a:cubicBezTo>
                    <a:pt x="191" y="44"/>
                    <a:pt x="185" y="41"/>
                    <a:pt x="180" y="4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14" y="0"/>
                    <a:pt x="236" y="1"/>
                    <a:pt x="257" y="24"/>
                  </a:cubicBezTo>
                  <a:cubicBezTo>
                    <a:pt x="264" y="34"/>
                    <a:pt x="266" y="44"/>
                    <a:pt x="268" y="57"/>
                  </a:cubicBezTo>
                  <a:cubicBezTo>
                    <a:pt x="268" y="63"/>
                    <a:pt x="276" y="65"/>
                    <a:pt x="280" y="60"/>
                  </a:cubicBezTo>
                  <a:cubicBezTo>
                    <a:pt x="289" y="48"/>
                    <a:pt x="308" y="58"/>
                    <a:pt x="323" y="75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66"/>
            <p:cNvSpPr/>
            <p:nvPr/>
          </p:nvSpPr>
          <p:spPr bwMode="auto">
            <a:xfrm>
              <a:off x="4855" y="1702"/>
              <a:ext cx="45" cy="24"/>
            </a:xfrm>
            <a:custGeom>
              <a:avLst/>
              <a:gdLst>
                <a:gd name="T0" fmla="*/ 14 w 59"/>
                <a:gd name="T1" fmla="*/ 3 h 31"/>
                <a:gd name="T2" fmla="*/ 52 w 59"/>
                <a:gd name="T3" fmla="*/ 27 h 31"/>
                <a:gd name="T4" fmla="*/ 33 w 59"/>
                <a:gd name="T5" fmla="*/ 30 h 31"/>
                <a:gd name="T6" fmla="*/ 14 w 59"/>
                <a:gd name="T7" fmla="*/ 29 h 31"/>
                <a:gd name="T8" fmla="*/ 14 w 59"/>
                <a:gd name="T9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1">
                  <a:moveTo>
                    <a:pt x="14" y="3"/>
                  </a:moveTo>
                  <a:cubicBezTo>
                    <a:pt x="29" y="0"/>
                    <a:pt x="59" y="8"/>
                    <a:pt x="52" y="27"/>
                  </a:cubicBezTo>
                  <a:cubicBezTo>
                    <a:pt x="46" y="29"/>
                    <a:pt x="40" y="30"/>
                    <a:pt x="33" y="30"/>
                  </a:cubicBezTo>
                  <a:cubicBezTo>
                    <a:pt x="27" y="31"/>
                    <a:pt x="20" y="30"/>
                    <a:pt x="14" y="29"/>
                  </a:cubicBezTo>
                  <a:cubicBezTo>
                    <a:pt x="0" y="27"/>
                    <a:pt x="0" y="6"/>
                    <a:pt x="14" y="3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67"/>
            <p:cNvSpPr/>
            <p:nvPr/>
          </p:nvSpPr>
          <p:spPr bwMode="auto">
            <a:xfrm>
              <a:off x="5591" y="1939"/>
              <a:ext cx="72" cy="40"/>
            </a:xfrm>
            <a:custGeom>
              <a:avLst/>
              <a:gdLst>
                <a:gd name="T0" fmla="*/ 89 w 95"/>
                <a:gd name="T1" fmla="*/ 15 h 52"/>
                <a:gd name="T2" fmla="*/ 95 w 95"/>
                <a:gd name="T3" fmla="*/ 23 h 52"/>
                <a:gd name="T4" fmla="*/ 62 w 95"/>
                <a:gd name="T5" fmla="*/ 18 h 52"/>
                <a:gd name="T6" fmla="*/ 53 w 95"/>
                <a:gd name="T7" fmla="*/ 22 h 52"/>
                <a:gd name="T8" fmla="*/ 0 w 95"/>
                <a:gd name="T9" fmla="*/ 29 h 52"/>
                <a:gd name="T10" fmla="*/ 50 w 95"/>
                <a:gd name="T11" fmla="*/ 0 h 52"/>
                <a:gd name="T12" fmla="*/ 89 w 95"/>
                <a:gd name="T13" fmla="*/ 1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52">
                  <a:moveTo>
                    <a:pt x="89" y="15"/>
                  </a:moveTo>
                  <a:cubicBezTo>
                    <a:pt x="91" y="18"/>
                    <a:pt x="93" y="20"/>
                    <a:pt x="95" y="23"/>
                  </a:cubicBezTo>
                  <a:cubicBezTo>
                    <a:pt x="84" y="25"/>
                    <a:pt x="73" y="24"/>
                    <a:pt x="62" y="18"/>
                  </a:cubicBezTo>
                  <a:cubicBezTo>
                    <a:pt x="58" y="16"/>
                    <a:pt x="55" y="19"/>
                    <a:pt x="53" y="22"/>
                  </a:cubicBezTo>
                  <a:cubicBezTo>
                    <a:pt x="45" y="50"/>
                    <a:pt x="12" y="52"/>
                    <a:pt x="0" y="29"/>
                  </a:cubicBezTo>
                  <a:cubicBezTo>
                    <a:pt x="23" y="29"/>
                    <a:pt x="40" y="18"/>
                    <a:pt x="50" y="0"/>
                  </a:cubicBezTo>
                  <a:cubicBezTo>
                    <a:pt x="64" y="3"/>
                    <a:pt x="79" y="4"/>
                    <a:pt x="89" y="15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68"/>
            <p:cNvSpPr/>
            <p:nvPr/>
          </p:nvSpPr>
          <p:spPr bwMode="auto">
            <a:xfrm>
              <a:off x="5516" y="1828"/>
              <a:ext cx="14" cy="22"/>
            </a:xfrm>
            <a:custGeom>
              <a:avLst/>
              <a:gdLst>
                <a:gd name="T0" fmla="*/ 18 w 18"/>
                <a:gd name="T1" fmla="*/ 0 h 29"/>
                <a:gd name="T2" fmla="*/ 16 w 18"/>
                <a:gd name="T3" fmla="*/ 17 h 29"/>
                <a:gd name="T4" fmla="*/ 14 w 18"/>
                <a:gd name="T5" fmla="*/ 29 h 29"/>
                <a:gd name="T6" fmla="*/ 0 w 18"/>
                <a:gd name="T7" fmla="*/ 22 h 29"/>
                <a:gd name="T8" fmla="*/ 18 w 1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9">
                  <a:moveTo>
                    <a:pt x="18" y="0"/>
                  </a:moveTo>
                  <a:cubicBezTo>
                    <a:pt x="18" y="6"/>
                    <a:pt x="17" y="12"/>
                    <a:pt x="16" y="17"/>
                  </a:cubicBezTo>
                  <a:cubicBezTo>
                    <a:pt x="16" y="18"/>
                    <a:pt x="15" y="24"/>
                    <a:pt x="14" y="29"/>
                  </a:cubicBezTo>
                  <a:cubicBezTo>
                    <a:pt x="10" y="26"/>
                    <a:pt x="5" y="24"/>
                    <a:pt x="0" y="22"/>
                  </a:cubicBezTo>
                  <a:cubicBezTo>
                    <a:pt x="1" y="12"/>
                    <a:pt x="9" y="5"/>
                    <a:pt x="18" y="0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69"/>
            <p:cNvSpPr/>
            <p:nvPr/>
          </p:nvSpPr>
          <p:spPr bwMode="auto">
            <a:xfrm>
              <a:off x="5633" y="1809"/>
              <a:ext cx="106" cy="145"/>
            </a:xfrm>
            <a:custGeom>
              <a:avLst/>
              <a:gdLst>
                <a:gd name="T0" fmla="*/ 132 w 139"/>
                <a:gd name="T1" fmla="*/ 58 h 191"/>
                <a:gd name="T2" fmla="*/ 78 w 139"/>
                <a:gd name="T3" fmla="*/ 139 h 191"/>
                <a:gd name="T4" fmla="*/ 73 w 139"/>
                <a:gd name="T5" fmla="*/ 146 h 191"/>
                <a:gd name="T6" fmla="*/ 51 w 139"/>
                <a:gd name="T7" fmla="*/ 191 h 191"/>
                <a:gd name="T8" fmla="*/ 39 w 139"/>
                <a:gd name="T9" fmla="*/ 174 h 191"/>
                <a:gd name="T10" fmla="*/ 0 w 139"/>
                <a:gd name="T11" fmla="*/ 162 h 191"/>
                <a:gd name="T12" fmla="*/ 4 w 139"/>
                <a:gd name="T13" fmla="*/ 151 h 191"/>
                <a:gd name="T14" fmla="*/ 5 w 139"/>
                <a:gd name="T15" fmla="*/ 135 h 191"/>
                <a:gd name="T16" fmla="*/ 41 w 139"/>
                <a:gd name="T17" fmla="*/ 97 h 191"/>
                <a:gd name="T18" fmla="*/ 97 w 139"/>
                <a:gd name="T19" fmla="*/ 78 h 191"/>
                <a:gd name="T20" fmla="*/ 78 w 139"/>
                <a:gd name="T21" fmla="*/ 8 h 191"/>
                <a:gd name="T22" fmla="*/ 77 w 139"/>
                <a:gd name="T23" fmla="*/ 7 h 191"/>
                <a:gd name="T24" fmla="*/ 78 w 139"/>
                <a:gd name="T25" fmla="*/ 0 h 191"/>
                <a:gd name="T26" fmla="*/ 132 w 139"/>
                <a:gd name="T27" fmla="*/ 5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191">
                  <a:moveTo>
                    <a:pt x="132" y="58"/>
                  </a:moveTo>
                  <a:cubicBezTo>
                    <a:pt x="139" y="90"/>
                    <a:pt x="115" y="139"/>
                    <a:pt x="78" y="139"/>
                  </a:cubicBezTo>
                  <a:cubicBezTo>
                    <a:pt x="75" y="139"/>
                    <a:pt x="72" y="143"/>
                    <a:pt x="73" y="146"/>
                  </a:cubicBezTo>
                  <a:cubicBezTo>
                    <a:pt x="76" y="168"/>
                    <a:pt x="66" y="184"/>
                    <a:pt x="51" y="191"/>
                  </a:cubicBezTo>
                  <a:cubicBezTo>
                    <a:pt x="48" y="185"/>
                    <a:pt x="44" y="179"/>
                    <a:pt x="39" y="174"/>
                  </a:cubicBezTo>
                  <a:cubicBezTo>
                    <a:pt x="28" y="163"/>
                    <a:pt x="14" y="163"/>
                    <a:pt x="0" y="162"/>
                  </a:cubicBezTo>
                  <a:cubicBezTo>
                    <a:pt x="1" y="158"/>
                    <a:pt x="3" y="155"/>
                    <a:pt x="4" y="151"/>
                  </a:cubicBezTo>
                  <a:cubicBezTo>
                    <a:pt x="5" y="146"/>
                    <a:pt x="6" y="140"/>
                    <a:pt x="5" y="135"/>
                  </a:cubicBezTo>
                  <a:cubicBezTo>
                    <a:pt x="22" y="129"/>
                    <a:pt x="43" y="115"/>
                    <a:pt x="41" y="97"/>
                  </a:cubicBezTo>
                  <a:cubicBezTo>
                    <a:pt x="61" y="102"/>
                    <a:pt x="87" y="97"/>
                    <a:pt x="97" y="78"/>
                  </a:cubicBezTo>
                  <a:cubicBezTo>
                    <a:pt x="112" y="51"/>
                    <a:pt x="102" y="25"/>
                    <a:pt x="78" y="8"/>
                  </a:cubicBezTo>
                  <a:cubicBezTo>
                    <a:pt x="78" y="8"/>
                    <a:pt x="77" y="8"/>
                    <a:pt x="77" y="7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0" y="6"/>
                    <a:pt x="124" y="25"/>
                    <a:pt x="132" y="58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70"/>
            <p:cNvSpPr/>
            <p:nvPr/>
          </p:nvSpPr>
          <p:spPr bwMode="auto">
            <a:xfrm>
              <a:off x="5534" y="1734"/>
              <a:ext cx="171" cy="225"/>
            </a:xfrm>
            <a:custGeom>
              <a:avLst/>
              <a:gdLst>
                <a:gd name="T0" fmla="*/ 202 w 224"/>
                <a:gd name="T1" fmla="*/ 114 h 295"/>
                <a:gd name="T2" fmla="*/ 223 w 224"/>
                <a:gd name="T3" fmla="*/ 153 h 295"/>
                <a:gd name="T4" fmla="*/ 162 w 224"/>
                <a:gd name="T5" fmla="*/ 180 h 295"/>
                <a:gd name="T6" fmla="*/ 156 w 224"/>
                <a:gd name="T7" fmla="*/ 189 h 295"/>
                <a:gd name="T8" fmla="*/ 132 w 224"/>
                <a:gd name="T9" fmla="*/ 223 h 295"/>
                <a:gd name="T10" fmla="*/ 126 w 224"/>
                <a:gd name="T11" fmla="*/ 210 h 295"/>
                <a:gd name="T12" fmla="*/ 117 w 224"/>
                <a:gd name="T13" fmla="*/ 201 h 295"/>
                <a:gd name="T14" fmla="*/ 112 w 224"/>
                <a:gd name="T15" fmla="*/ 199 h 295"/>
                <a:gd name="T16" fmla="*/ 116 w 224"/>
                <a:gd name="T17" fmla="*/ 188 h 295"/>
                <a:gd name="T18" fmla="*/ 65 w 224"/>
                <a:gd name="T19" fmla="*/ 121 h 295"/>
                <a:gd name="T20" fmla="*/ 63 w 224"/>
                <a:gd name="T21" fmla="*/ 131 h 295"/>
                <a:gd name="T22" fmla="*/ 99 w 224"/>
                <a:gd name="T23" fmla="*/ 193 h 295"/>
                <a:gd name="T24" fmla="*/ 98 w 224"/>
                <a:gd name="T25" fmla="*/ 201 h 295"/>
                <a:gd name="T26" fmla="*/ 122 w 224"/>
                <a:gd name="T27" fmla="*/ 246 h 295"/>
                <a:gd name="T28" fmla="*/ 117 w 224"/>
                <a:gd name="T29" fmla="*/ 259 h 295"/>
                <a:gd name="T30" fmla="*/ 115 w 224"/>
                <a:gd name="T31" fmla="*/ 263 h 295"/>
                <a:gd name="T32" fmla="*/ 99 w 224"/>
                <a:gd name="T33" fmla="*/ 280 h 295"/>
                <a:gd name="T34" fmla="*/ 41 w 224"/>
                <a:gd name="T35" fmla="*/ 272 h 295"/>
                <a:gd name="T36" fmla="*/ 40 w 224"/>
                <a:gd name="T37" fmla="*/ 269 h 295"/>
                <a:gd name="T38" fmla="*/ 31 w 224"/>
                <a:gd name="T39" fmla="*/ 191 h 295"/>
                <a:gd name="T40" fmla="*/ 0 w 224"/>
                <a:gd name="T41" fmla="*/ 158 h 295"/>
                <a:gd name="T42" fmla="*/ 6 w 224"/>
                <a:gd name="T43" fmla="*/ 118 h 295"/>
                <a:gd name="T44" fmla="*/ 27 w 224"/>
                <a:gd name="T45" fmla="*/ 114 h 295"/>
                <a:gd name="T46" fmla="*/ 33 w 224"/>
                <a:gd name="T47" fmla="*/ 108 h 295"/>
                <a:gd name="T48" fmla="*/ 70 w 224"/>
                <a:gd name="T49" fmla="*/ 70 h 295"/>
                <a:gd name="T50" fmla="*/ 120 w 224"/>
                <a:gd name="T51" fmla="*/ 113 h 295"/>
                <a:gd name="T52" fmla="*/ 130 w 224"/>
                <a:gd name="T53" fmla="*/ 112 h 295"/>
                <a:gd name="T54" fmla="*/ 39 w 224"/>
                <a:gd name="T55" fmla="*/ 67 h 295"/>
                <a:gd name="T56" fmla="*/ 38 w 224"/>
                <a:gd name="T57" fmla="*/ 67 h 295"/>
                <a:gd name="T58" fmla="*/ 38 w 224"/>
                <a:gd name="T59" fmla="*/ 66 h 295"/>
                <a:gd name="T60" fmla="*/ 97 w 224"/>
                <a:gd name="T61" fmla="*/ 34 h 295"/>
                <a:gd name="T62" fmla="*/ 103 w 224"/>
                <a:gd name="T63" fmla="*/ 33 h 295"/>
                <a:gd name="T64" fmla="*/ 218 w 224"/>
                <a:gd name="T65" fmla="*/ 87 h 295"/>
                <a:gd name="T66" fmla="*/ 194 w 224"/>
                <a:gd name="T67" fmla="*/ 85 h 295"/>
                <a:gd name="T68" fmla="*/ 194 w 224"/>
                <a:gd name="T69" fmla="*/ 96 h 295"/>
                <a:gd name="T70" fmla="*/ 208 w 224"/>
                <a:gd name="T71" fmla="*/ 98 h 295"/>
                <a:gd name="T72" fmla="*/ 207 w 224"/>
                <a:gd name="T73" fmla="*/ 105 h 295"/>
                <a:gd name="T74" fmla="*/ 202 w 224"/>
                <a:gd name="T75" fmla="*/ 11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4" h="295">
                  <a:moveTo>
                    <a:pt x="202" y="114"/>
                  </a:moveTo>
                  <a:cubicBezTo>
                    <a:pt x="215" y="124"/>
                    <a:pt x="224" y="135"/>
                    <a:pt x="223" y="153"/>
                  </a:cubicBezTo>
                  <a:cubicBezTo>
                    <a:pt x="222" y="184"/>
                    <a:pt x="184" y="192"/>
                    <a:pt x="162" y="180"/>
                  </a:cubicBezTo>
                  <a:cubicBezTo>
                    <a:pt x="156" y="176"/>
                    <a:pt x="152" y="185"/>
                    <a:pt x="156" y="189"/>
                  </a:cubicBezTo>
                  <a:cubicBezTo>
                    <a:pt x="170" y="204"/>
                    <a:pt x="146" y="217"/>
                    <a:pt x="132" y="223"/>
                  </a:cubicBezTo>
                  <a:cubicBezTo>
                    <a:pt x="131" y="219"/>
                    <a:pt x="129" y="214"/>
                    <a:pt x="126" y="210"/>
                  </a:cubicBezTo>
                  <a:cubicBezTo>
                    <a:pt x="124" y="207"/>
                    <a:pt x="121" y="204"/>
                    <a:pt x="117" y="201"/>
                  </a:cubicBezTo>
                  <a:cubicBezTo>
                    <a:pt x="114" y="199"/>
                    <a:pt x="113" y="199"/>
                    <a:pt x="112" y="199"/>
                  </a:cubicBezTo>
                  <a:cubicBezTo>
                    <a:pt x="113" y="198"/>
                    <a:pt x="115" y="195"/>
                    <a:pt x="116" y="188"/>
                  </a:cubicBezTo>
                  <a:cubicBezTo>
                    <a:pt x="125" y="153"/>
                    <a:pt x="97" y="128"/>
                    <a:pt x="65" y="121"/>
                  </a:cubicBezTo>
                  <a:cubicBezTo>
                    <a:pt x="60" y="120"/>
                    <a:pt x="58" y="130"/>
                    <a:pt x="63" y="131"/>
                  </a:cubicBezTo>
                  <a:cubicBezTo>
                    <a:pt x="87" y="139"/>
                    <a:pt x="121" y="164"/>
                    <a:pt x="99" y="193"/>
                  </a:cubicBezTo>
                  <a:cubicBezTo>
                    <a:pt x="98" y="195"/>
                    <a:pt x="97" y="198"/>
                    <a:pt x="98" y="201"/>
                  </a:cubicBezTo>
                  <a:cubicBezTo>
                    <a:pt x="109" y="215"/>
                    <a:pt x="126" y="216"/>
                    <a:pt x="122" y="246"/>
                  </a:cubicBezTo>
                  <a:cubicBezTo>
                    <a:pt x="121" y="251"/>
                    <a:pt x="119" y="255"/>
                    <a:pt x="117" y="259"/>
                  </a:cubicBezTo>
                  <a:cubicBezTo>
                    <a:pt x="116" y="260"/>
                    <a:pt x="115" y="262"/>
                    <a:pt x="115" y="263"/>
                  </a:cubicBezTo>
                  <a:cubicBezTo>
                    <a:pt x="111" y="270"/>
                    <a:pt x="106" y="275"/>
                    <a:pt x="99" y="280"/>
                  </a:cubicBezTo>
                  <a:cubicBezTo>
                    <a:pt x="95" y="283"/>
                    <a:pt x="44" y="295"/>
                    <a:pt x="41" y="272"/>
                  </a:cubicBezTo>
                  <a:cubicBezTo>
                    <a:pt x="41" y="270"/>
                    <a:pt x="40" y="269"/>
                    <a:pt x="40" y="269"/>
                  </a:cubicBezTo>
                  <a:cubicBezTo>
                    <a:pt x="46" y="242"/>
                    <a:pt x="43" y="213"/>
                    <a:pt x="31" y="191"/>
                  </a:cubicBezTo>
                  <a:cubicBezTo>
                    <a:pt x="24" y="179"/>
                    <a:pt x="13" y="167"/>
                    <a:pt x="0" y="158"/>
                  </a:cubicBezTo>
                  <a:cubicBezTo>
                    <a:pt x="6" y="149"/>
                    <a:pt x="8" y="133"/>
                    <a:pt x="6" y="118"/>
                  </a:cubicBezTo>
                  <a:cubicBezTo>
                    <a:pt x="13" y="116"/>
                    <a:pt x="21" y="115"/>
                    <a:pt x="27" y="114"/>
                  </a:cubicBezTo>
                  <a:cubicBezTo>
                    <a:pt x="30" y="114"/>
                    <a:pt x="33" y="112"/>
                    <a:pt x="33" y="108"/>
                  </a:cubicBezTo>
                  <a:cubicBezTo>
                    <a:pt x="34" y="77"/>
                    <a:pt x="50" y="75"/>
                    <a:pt x="70" y="70"/>
                  </a:cubicBezTo>
                  <a:cubicBezTo>
                    <a:pt x="109" y="60"/>
                    <a:pt x="116" y="91"/>
                    <a:pt x="120" y="113"/>
                  </a:cubicBezTo>
                  <a:cubicBezTo>
                    <a:pt x="121" y="119"/>
                    <a:pt x="131" y="118"/>
                    <a:pt x="130" y="112"/>
                  </a:cubicBezTo>
                  <a:cubicBezTo>
                    <a:pt x="126" y="65"/>
                    <a:pt x="83" y="40"/>
                    <a:pt x="39" y="67"/>
                  </a:cubicBezTo>
                  <a:cubicBezTo>
                    <a:pt x="39" y="67"/>
                    <a:pt x="39" y="67"/>
                    <a:pt x="38" y="67"/>
                  </a:cubicBezTo>
                  <a:cubicBezTo>
                    <a:pt x="38" y="67"/>
                    <a:pt x="38" y="67"/>
                    <a:pt x="38" y="66"/>
                  </a:cubicBezTo>
                  <a:cubicBezTo>
                    <a:pt x="32" y="24"/>
                    <a:pt x="76" y="20"/>
                    <a:pt x="97" y="34"/>
                  </a:cubicBezTo>
                  <a:cubicBezTo>
                    <a:pt x="99" y="35"/>
                    <a:pt x="101" y="35"/>
                    <a:pt x="103" y="33"/>
                  </a:cubicBezTo>
                  <a:cubicBezTo>
                    <a:pt x="157" y="0"/>
                    <a:pt x="213" y="28"/>
                    <a:pt x="218" y="87"/>
                  </a:cubicBezTo>
                  <a:cubicBezTo>
                    <a:pt x="211" y="85"/>
                    <a:pt x="203" y="84"/>
                    <a:pt x="194" y="85"/>
                  </a:cubicBezTo>
                  <a:cubicBezTo>
                    <a:pt x="187" y="85"/>
                    <a:pt x="187" y="95"/>
                    <a:pt x="194" y="96"/>
                  </a:cubicBezTo>
                  <a:cubicBezTo>
                    <a:pt x="199" y="96"/>
                    <a:pt x="204" y="97"/>
                    <a:pt x="208" y="98"/>
                  </a:cubicBezTo>
                  <a:cubicBezTo>
                    <a:pt x="207" y="105"/>
                    <a:pt x="207" y="105"/>
                    <a:pt x="207" y="105"/>
                  </a:cubicBezTo>
                  <a:cubicBezTo>
                    <a:pt x="202" y="104"/>
                    <a:pt x="198" y="111"/>
                    <a:pt x="202" y="114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71"/>
            <p:cNvSpPr/>
            <p:nvPr/>
          </p:nvSpPr>
          <p:spPr bwMode="auto">
            <a:xfrm>
              <a:off x="5490" y="1983"/>
              <a:ext cx="66" cy="166"/>
            </a:xfrm>
            <a:custGeom>
              <a:avLst/>
              <a:gdLst>
                <a:gd name="T0" fmla="*/ 68 w 87"/>
                <a:gd name="T1" fmla="*/ 127 h 218"/>
                <a:gd name="T2" fmla="*/ 71 w 87"/>
                <a:gd name="T3" fmla="*/ 201 h 218"/>
                <a:gd name="T4" fmla="*/ 28 w 87"/>
                <a:gd name="T5" fmla="*/ 203 h 218"/>
                <a:gd name="T6" fmla="*/ 27 w 87"/>
                <a:gd name="T7" fmla="*/ 203 h 218"/>
                <a:gd name="T8" fmla="*/ 41 w 87"/>
                <a:gd name="T9" fmla="*/ 81 h 218"/>
                <a:gd name="T10" fmla="*/ 43 w 87"/>
                <a:gd name="T11" fmla="*/ 72 h 218"/>
                <a:gd name="T12" fmla="*/ 25 w 87"/>
                <a:gd name="T13" fmla="*/ 16 h 218"/>
                <a:gd name="T14" fmla="*/ 37 w 87"/>
                <a:gd name="T15" fmla="*/ 13 h 218"/>
                <a:gd name="T16" fmla="*/ 42 w 87"/>
                <a:gd name="T17" fmla="*/ 3 h 218"/>
                <a:gd name="T18" fmla="*/ 57 w 87"/>
                <a:gd name="T19" fmla="*/ 0 h 218"/>
                <a:gd name="T20" fmla="*/ 60 w 87"/>
                <a:gd name="T21" fmla="*/ 20 h 218"/>
                <a:gd name="T22" fmla="*/ 68 w 87"/>
                <a:gd name="T23" fmla="*/ 119 h 218"/>
                <a:gd name="T24" fmla="*/ 68 w 87"/>
                <a:gd name="T25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218">
                  <a:moveTo>
                    <a:pt x="68" y="127"/>
                  </a:moveTo>
                  <a:cubicBezTo>
                    <a:pt x="78" y="153"/>
                    <a:pt x="87" y="182"/>
                    <a:pt x="71" y="201"/>
                  </a:cubicBezTo>
                  <a:cubicBezTo>
                    <a:pt x="57" y="218"/>
                    <a:pt x="38" y="215"/>
                    <a:pt x="28" y="203"/>
                  </a:cubicBezTo>
                  <a:cubicBezTo>
                    <a:pt x="28" y="203"/>
                    <a:pt x="27" y="203"/>
                    <a:pt x="27" y="203"/>
                  </a:cubicBezTo>
                  <a:cubicBezTo>
                    <a:pt x="0" y="179"/>
                    <a:pt x="17" y="97"/>
                    <a:pt x="41" y="81"/>
                  </a:cubicBezTo>
                  <a:cubicBezTo>
                    <a:pt x="43" y="79"/>
                    <a:pt x="45" y="75"/>
                    <a:pt x="43" y="72"/>
                  </a:cubicBezTo>
                  <a:cubicBezTo>
                    <a:pt x="33" y="58"/>
                    <a:pt x="3" y="35"/>
                    <a:pt x="25" y="16"/>
                  </a:cubicBezTo>
                  <a:cubicBezTo>
                    <a:pt x="29" y="15"/>
                    <a:pt x="33" y="15"/>
                    <a:pt x="37" y="13"/>
                  </a:cubicBezTo>
                  <a:cubicBezTo>
                    <a:pt x="42" y="12"/>
                    <a:pt x="43" y="7"/>
                    <a:pt x="42" y="3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7"/>
                    <a:pt x="60" y="14"/>
                    <a:pt x="60" y="20"/>
                  </a:cubicBezTo>
                  <a:cubicBezTo>
                    <a:pt x="65" y="53"/>
                    <a:pt x="68" y="86"/>
                    <a:pt x="68" y="119"/>
                  </a:cubicBezTo>
                  <a:cubicBezTo>
                    <a:pt x="68" y="122"/>
                    <a:pt x="68" y="124"/>
                    <a:pt x="68" y="127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72"/>
            <p:cNvSpPr/>
            <p:nvPr/>
          </p:nvSpPr>
          <p:spPr bwMode="auto">
            <a:xfrm>
              <a:off x="4613" y="1633"/>
              <a:ext cx="920" cy="356"/>
            </a:xfrm>
            <a:custGeom>
              <a:avLst/>
              <a:gdLst>
                <a:gd name="T0" fmla="*/ 1194 w 1209"/>
                <a:gd name="T1" fmla="*/ 462 h 467"/>
                <a:gd name="T2" fmla="*/ 1127 w 1209"/>
                <a:gd name="T3" fmla="*/ 418 h 467"/>
                <a:gd name="T4" fmla="*/ 1076 w 1209"/>
                <a:gd name="T5" fmla="*/ 392 h 467"/>
                <a:gd name="T6" fmla="*/ 1117 w 1209"/>
                <a:gd name="T7" fmla="*/ 340 h 467"/>
                <a:gd name="T8" fmla="*/ 1070 w 1209"/>
                <a:gd name="T9" fmla="*/ 313 h 467"/>
                <a:gd name="T10" fmla="*/ 1082 w 1209"/>
                <a:gd name="T11" fmla="*/ 294 h 467"/>
                <a:gd name="T12" fmla="*/ 1056 w 1209"/>
                <a:gd name="T13" fmla="*/ 300 h 467"/>
                <a:gd name="T14" fmla="*/ 1050 w 1209"/>
                <a:gd name="T15" fmla="*/ 283 h 467"/>
                <a:gd name="T16" fmla="*/ 1045 w 1209"/>
                <a:gd name="T17" fmla="*/ 272 h 467"/>
                <a:gd name="T18" fmla="*/ 1032 w 1209"/>
                <a:gd name="T19" fmla="*/ 282 h 467"/>
                <a:gd name="T20" fmla="*/ 989 w 1209"/>
                <a:gd name="T21" fmla="*/ 281 h 467"/>
                <a:gd name="T22" fmla="*/ 1018 w 1209"/>
                <a:gd name="T23" fmla="*/ 233 h 467"/>
                <a:gd name="T24" fmla="*/ 949 w 1209"/>
                <a:gd name="T25" fmla="*/ 233 h 467"/>
                <a:gd name="T26" fmla="*/ 939 w 1209"/>
                <a:gd name="T27" fmla="*/ 231 h 467"/>
                <a:gd name="T28" fmla="*/ 875 w 1209"/>
                <a:gd name="T29" fmla="*/ 172 h 467"/>
                <a:gd name="T30" fmla="*/ 878 w 1209"/>
                <a:gd name="T31" fmla="*/ 143 h 467"/>
                <a:gd name="T32" fmla="*/ 863 w 1209"/>
                <a:gd name="T33" fmla="*/ 136 h 467"/>
                <a:gd name="T34" fmla="*/ 767 w 1209"/>
                <a:gd name="T35" fmla="*/ 85 h 467"/>
                <a:gd name="T36" fmla="*/ 751 w 1209"/>
                <a:gd name="T37" fmla="*/ 86 h 467"/>
                <a:gd name="T38" fmla="*/ 709 w 1209"/>
                <a:gd name="T39" fmla="*/ 109 h 467"/>
                <a:gd name="T40" fmla="*/ 635 w 1209"/>
                <a:gd name="T41" fmla="*/ 108 h 467"/>
                <a:gd name="T42" fmla="*/ 646 w 1209"/>
                <a:gd name="T43" fmla="*/ 78 h 467"/>
                <a:gd name="T44" fmla="*/ 596 w 1209"/>
                <a:gd name="T45" fmla="*/ 110 h 467"/>
                <a:gd name="T46" fmla="*/ 546 w 1209"/>
                <a:gd name="T47" fmla="*/ 69 h 467"/>
                <a:gd name="T48" fmla="*/ 568 w 1209"/>
                <a:gd name="T49" fmla="*/ 120 h 467"/>
                <a:gd name="T50" fmla="*/ 489 w 1209"/>
                <a:gd name="T51" fmla="*/ 98 h 467"/>
                <a:gd name="T52" fmla="*/ 404 w 1209"/>
                <a:gd name="T53" fmla="*/ 110 h 467"/>
                <a:gd name="T54" fmla="*/ 402 w 1209"/>
                <a:gd name="T55" fmla="*/ 71 h 467"/>
                <a:gd name="T56" fmla="*/ 382 w 1209"/>
                <a:gd name="T57" fmla="*/ 114 h 467"/>
                <a:gd name="T58" fmla="*/ 306 w 1209"/>
                <a:gd name="T59" fmla="*/ 116 h 467"/>
                <a:gd name="T60" fmla="*/ 353 w 1209"/>
                <a:gd name="T61" fmla="*/ 138 h 467"/>
                <a:gd name="T62" fmla="*/ 280 w 1209"/>
                <a:gd name="T63" fmla="*/ 146 h 467"/>
                <a:gd name="T64" fmla="*/ 243 w 1209"/>
                <a:gd name="T65" fmla="*/ 155 h 467"/>
                <a:gd name="T66" fmla="*/ 226 w 1209"/>
                <a:gd name="T67" fmla="*/ 220 h 467"/>
                <a:gd name="T68" fmla="*/ 152 w 1209"/>
                <a:gd name="T69" fmla="*/ 251 h 467"/>
                <a:gd name="T70" fmla="*/ 101 w 1209"/>
                <a:gd name="T71" fmla="*/ 301 h 467"/>
                <a:gd name="T72" fmla="*/ 98 w 1209"/>
                <a:gd name="T73" fmla="*/ 295 h 467"/>
                <a:gd name="T74" fmla="*/ 56 w 1209"/>
                <a:gd name="T75" fmla="*/ 331 h 467"/>
                <a:gd name="T76" fmla="*/ 22 w 1209"/>
                <a:gd name="T77" fmla="*/ 377 h 467"/>
                <a:gd name="T78" fmla="*/ 11 w 1209"/>
                <a:gd name="T79" fmla="*/ 339 h 467"/>
                <a:gd name="T80" fmla="*/ 115 w 1209"/>
                <a:gd name="T81" fmla="*/ 186 h 467"/>
                <a:gd name="T82" fmla="*/ 120 w 1209"/>
                <a:gd name="T83" fmla="*/ 181 h 467"/>
                <a:gd name="T84" fmla="*/ 273 w 1209"/>
                <a:gd name="T85" fmla="*/ 78 h 467"/>
                <a:gd name="T86" fmla="*/ 638 w 1209"/>
                <a:gd name="T87" fmla="*/ 8 h 467"/>
                <a:gd name="T88" fmla="*/ 759 w 1209"/>
                <a:gd name="T89" fmla="*/ 52 h 467"/>
                <a:gd name="T90" fmla="*/ 785 w 1209"/>
                <a:gd name="T91" fmla="*/ 52 h 467"/>
                <a:gd name="T92" fmla="*/ 972 w 1209"/>
                <a:gd name="T93" fmla="*/ 123 h 467"/>
                <a:gd name="T94" fmla="*/ 1209 w 1209"/>
                <a:gd name="T95" fmla="*/ 45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09" h="467">
                  <a:moveTo>
                    <a:pt x="1209" y="459"/>
                  </a:moveTo>
                  <a:cubicBezTo>
                    <a:pt x="1194" y="462"/>
                    <a:pt x="1194" y="462"/>
                    <a:pt x="1194" y="462"/>
                  </a:cubicBezTo>
                  <a:cubicBezTo>
                    <a:pt x="1193" y="459"/>
                    <a:pt x="1190" y="457"/>
                    <a:pt x="1186" y="458"/>
                  </a:cubicBezTo>
                  <a:cubicBezTo>
                    <a:pt x="1153" y="467"/>
                    <a:pt x="1132" y="450"/>
                    <a:pt x="1127" y="418"/>
                  </a:cubicBezTo>
                  <a:cubicBezTo>
                    <a:pt x="1127" y="415"/>
                    <a:pt x="1125" y="412"/>
                    <a:pt x="1122" y="411"/>
                  </a:cubicBezTo>
                  <a:cubicBezTo>
                    <a:pt x="1102" y="409"/>
                    <a:pt x="1091" y="408"/>
                    <a:pt x="1076" y="392"/>
                  </a:cubicBezTo>
                  <a:cubicBezTo>
                    <a:pt x="1062" y="378"/>
                    <a:pt x="1052" y="344"/>
                    <a:pt x="1060" y="320"/>
                  </a:cubicBezTo>
                  <a:cubicBezTo>
                    <a:pt x="1080" y="332"/>
                    <a:pt x="1105" y="339"/>
                    <a:pt x="1117" y="340"/>
                  </a:cubicBezTo>
                  <a:cubicBezTo>
                    <a:pt x="1123" y="340"/>
                    <a:pt x="1124" y="330"/>
                    <a:pt x="1118" y="329"/>
                  </a:cubicBezTo>
                  <a:cubicBezTo>
                    <a:pt x="1100" y="326"/>
                    <a:pt x="1086" y="323"/>
                    <a:pt x="1070" y="313"/>
                  </a:cubicBezTo>
                  <a:cubicBezTo>
                    <a:pt x="1069" y="312"/>
                    <a:pt x="1067" y="311"/>
                    <a:pt x="1065" y="309"/>
                  </a:cubicBezTo>
                  <a:cubicBezTo>
                    <a:pt x="1069" y="302"/>
                    <a:pt x="1074" y="297"/>
                    <a:pt x="1082" y="294"/>
                  </a:cubicBezTo>
                  <a:cubicBezTo>
                    <a:pt x="1088" y="291"/>
                    <a:pt x="1086" y="282"/>
                    <a:pt x="1080" y="283"/>
                  </a:cubicBezTo>
                  <a:cubicBezTo>
                    <a:pt x="1070" y="286"/>
                    <a:pt x="1062" y="292"/>
                    <a:pt x="1056" y="300"/>
                  </a:cubicBezTo>
                  <a:cubicBezTo>
                    <a:pt x="1052" y="296"/>
                    <a:pt x="1048" y="292"/>
                    <a:pt x="1046" y="287"/>
                  </a:cubicBezTo>
                  <a:cubicBezTo>
                    <a:pt x="1048" y="286"/>
                    <a:pt x="1049" y="284"/>
                    <a:pt x="1050" y="283"/>
                  </a:cubicBezTo>
                  <a:cubicBezTo>
                    <a:pt x="1051" y="281"/>
                    <a:pt x="1050" y="278"/>
                    <a:pt x="1048" y="276"/>
                  </a:cubicBezTo>
                  <a:cubicBezTo>
                    <a:pt x="1047" y="275"/>
                    <a:pt x="1046" y="273"/>
                    <a:pt x="1045" y="272"/>
                  </a:cubicBezTo>
                  <a:cubicBezTo>
                    <a:pt x="1043" y="269"/>
                    <a:pt x="1037" y="269"/>
                    <a:pt x="1035" y="272"/>
                  </a:cubicBezTo>
                  <a:cubicBezTo>
                    <a:pt x="1033" y="276"/>
                    <a:pt x="1032" y="279"/>
                    <a:pt x="1032" y="282"/>
                  </a:cubicBezTo>
                  <a:cubicBezTo>
                    <a:pt x="1021" y="284"/>
                    <a:pt x="991" y="281"/>
                    <a:pt x="990" y="281"/>
                  </a:cubicBezTo>
                  <a:cubicBezTo>
                    <a:pt x="989" y="281"/>
                    <a:pt x="989" y="281"/>
                    <a:pt x="989" y="281"/>
                  </a:cubicBezTo>
                  <a:cubicBezTo>
                    <a:pt x="971" y="277"/>
                    <a:pt x="961" y="263"/>
                    <a:pt x="954" y="247"/>
                  </a:cubicBezTo>
                  <a:cubicBezTo>
                    <a:pt x="976" y="249"/>
                    <a:pt x="999" y="244"/>
                    <a:pt x="1018" y="233"/>
                  </a:cubicBezTo>
                  <a:cubicBezTo>
                    <a:pt x="1023" y="230"/>
                    <a:pt x="1019" y="221"/>
                    <a:pt x="1013" y="223"/>
                  </a:cubicBezTo>
                  <a:cubicBezTo>
                    <a:pt x="992" y="232"/>
                    <a:pt x="970" y="235"/>
                    <a:pt x="949" y="233"/>
                  </a:cubicBezTo>
                  <a:cubicBezTo>
                    <a:pt x="949" y="232"/>
                    <a:pt x="949" y="232"/>
                    <a:pt x="949" y="232"/>
                  </a:cubicBezTo>
                  <a:cubicBezTo>
                    <a:pt x="948" y="227"/>
                    <a:pt x="942" y="228"/>
                    <a:pt x="939" y="231"/>
                  </a:cubicBezTo>
                  <a:cubicBezTo>
                    <a:pt x="927" y="228"/>
                    <a:pt x="916" y="223"/>
                    <a:pt x="905" y="216"/>
                  </a:cubicBezTo>
                  <a:cubicBezTo>
                    <a:pt x="890" y="207"/>
                    <a:pt x="879" y="188"/>
                    <a:pt x="875" y="172"/>
                  </a:cubicBezTo>
                  <a:cubicBezTo>
                    <a:pt x="874" y="170"/>
                    <a:pt x="873" y="152"/>
                    <a:pt x="874" y="147"/>
                  </a:cubicBezTo>
                  <a:cubicBezTo>
                    <a:pt x="876" y="146"/>
                    <a:pt x="877" y="145"/>
                    <a:pt x="878" y="143"/>
                  </a:cubicBezTo>
                  <a:cubicBezTo>
                    <a:pt x="883" y="139"/>
                    <a:pt x="882" y="130"/>
                    <a:pt x="874" y="130"/>
                  </a:cubicBezTo>
                  <a:cubicBezTo>
                    <a:pt x="869" y="131"/>
                    <a:pt x="866" y="133"/>
                    <a:pt x="863" y="136"/>
                  </a:cubicBezTo>
                  <a:cubicBezTo>
                    <a:pt x="832" y="151"/>
                    <a:pt x="758" y="137"/>
                    <a:pt x="761" y="93"/>
                  </a:cubicBezTo>
                  <a:cubicBezTo>
                    <a:pt x="763" y="91"/>
                    <a:pt x="765" y="88"/>
                    <a:pt x="767" y="85"/>
                  </a:cubicBezTo>
                  <a:cubicBezTo>
                    <a:pt x="765" y="85"/>
                    <a:pt x="763" y="86"/>
                    <a:pt x="761" y="86"/>
                  </a:cubicBezTo>
                  <a:cubicBezTo>
                    <a:pt x="759" y="82"/>
                    <a:pt x="753" y="82"/>
                    <a:pt x="751" y="86"/>
                  </a:cubicBezTo>
                  <a:cubicBezTo>
                    <a:pt x="750" y="87"/>
                    <a:pt x="749" y="87"/>
                    <a:pt x="748" y="87"/>
                  </a:cubicBezTo>
                  <a:cubicBezTo>
                    <a:pt x="735" y="97"/>
                    <a:pt x="717" y="106"/>
                    <a:pt x="709" y="109"/>
                  </a:cubicBezTo>
                  <a:cubicBezTo>
                    <a:pt x="684" y="119"/>
                    <a:pt x="672" y="115"/>
                    <a:pt x="649" y="106"/>
                  </a:cubicBezTo>
                  <a:cubicBezTo>
                    <a:pt x="644" y="105"/>
                    <a:pt x="639" y="107"/>
                    <a:pt x="635" y="108"/>
                  </a:cubicBezTo>
                  <a:cubicBezTo>
                    <a:pt x="630" y="110"/>
                    <a:pt x="624" y="111"/>
                    <a:pt x="618" y="111"/>
                  </a:cubicBezTo>
                  <a:cubicBezTo>
                    <a:pt x="628" y="102"/>
                    <a:pt x="638" y="91"/>
                    <a:pt x="646" y="78"/>
                  </a:cubicBezTo>
                  <a:cubicBezTo>
                    <a:pt x="650" y="71"/>
                    <a:pt x="641" y="64"/>
                    <a:pt x="637" y="70"/>
                  </a:cubicBezTo>
                  <a:cubicBezTo>
                    <a:pt x="625" y="87"/>
                    <a:pt x="612" y="102"/>
                    <a:pt x="596" y="110"/>
                  </a:cubicBezTo>
                  <a:cubicBezTo>
                    <a:pt x="576" y="107"/>
                    <a:pt x="559" y="95"/>
                    <a:pt x="556" y="68"/>
                  </a:cubicBezTo>
                  <a:cubicBezTo>
                    <a:pt x="556" y="62"/>
                    <a:pt x="546" y="63"/>
                    <a:pt x="546" y="69"/>
                  </a:cubicBezTo>
                  <a:cubicBezTo>
                    <a:pt x="546" y="93"/>
                    <a:pt x="554" y="109"/>
                    <a:pt x="572" y="119"/>
                  </a:cubicBezTo>
                  <a:cubicBezTo>
                    <a:pt x="570" y="119"/>
                    <a:pt x="569" y="120"/>
                    <a:pt x="568" y="120"/>
                  </a:cubicBezTo>
                  <a:cubicBezTo>
                    <a:pt x="537" y="124"/>
                    <a:pt x="522" y="113"/>
                    <a:pt x="501" y="94"/>
                  </a:cubicBezTo>
                  <a:cubicBezTo>
                    <a:pt x="496" y="90"/>
                    <a:pt x="490" y="92"/>
                    <a:pt x="489" y="98"/>
                  </a:cubicBezTo>
                  <a:cubicBezTo>
                    <a:pt x="482" y="142"/>
                    <a:pt x="415" y="146"/>
                    <a:pt x="404" y="113"/>
                  </a:cubicBezTo>
                  <a:cubicBezTo>
                    <a:pt x="404" y="112"/>
                    <a:pt x="404" y="111"/>
                    <a:pt x="404" y="110"/>
                  </a:cubicBezTo>
                  <a:cubicBezTo>
                    <a:pt x="402" y="101"/>
                    <a:pt x="403" y="90"/>
                    <a:pt x="411" y="76"/>
                  </a:cubicBezTo>
                  <a:cubicBezTo>
                    <a:pt x="414" y="71"/>
                    <a:pt x="405" y="66"/>
                    <a:pt x="402" y="71"/>
                  </a:cubicBezTo>
                  <a:cubicBezTo>
                    <a:pt x="395" y="81"/>
                    <a:pt x="390" y="96"/>
                    <a:pt x="390" y="110"/>
                  </a:cubicBezTo>
                  <a:cubicBezTo>
                    <a:pt x="387" y="111"/>
                    <a:pt x="385" y="113"/>
                    <a:pt x="382" y="114"/>
                  </a:cubicBezTo>
                  <a:cubicBezTo>
                    <a:pt x="383" y="99"/>
                    <a:pt x="374" y="86"/>
                    <a:pt x="354" y="81"/>
                  </a:cubicBezTo>
                  <a:cubicBezTo>
                    <a:pt x="338" y="78"/>
                    <a:pt x="287" y="88"/>
                    <a:pt x="306" y="116"/>
                  </a:cubicBezTo>
                  <a:cubicBezTo>
                    <a:pt x="317" y="134"/>
                    <a:pt x="338" y="137"/>
                    <a:pt x="358" y="133"/>
                  </a:cubicBezTo>
                  <a:cubicBezTo>
                    <a:pt x="357" y="135"/>
                    <a:pt x="355" y="136"/>
                    <a:pt x="353" y="138"/>
                  </a:cubicBezTo>
                  <a:cubicBezTo>
                    <a:pt x="341" y="147"/>
                    <a:pt x="299" y="164"/>
                    <a:pt x="290" y="149"/>
                  </a:cubicBezTo>
                  <a:cubicBezTo>
                    <a:pt x="289" y="146"/>
                    <a:pt x="284" y="143"/>
                    <a:pt x="280" y="146"/>
                  </a:cubicBezTo>
                  <a:cubicBezTo>
                    <a:pt x="271" y="155"/>
                    <a:pt x="259" y="158"/>
                    <a:pt x="249" y="166"/>
                  </a:cubicBezTo>
                  <a:cubicBezTo>
                    <a:pt x="247" y="162"/>
                    <a:pt x="246" y="158"/>
                    <a:pt x="243" y="155"/>
                  </a:cubicBezTo>
                  <a:cubicBezTo>
                    <a:pt x="239" y="150"/>
                    <a:pt x="230" y="155"/>
                    <a:pt x="233" y="161"/>
                  </a:cubicBezTo>
                  <a:cubicBezTo>
                    <a:pt x="241" y="177"/>
                    <a:pt x="235" y="206"/>
                    <a:pt x="226" y="220"/>
                  </a:cubicBezTo>
                  <a:cubicBezTo>
                    <a:pt x="210" y="244"/>
                    <a:pt x="184" y="244"/>
                    <a:pt x="159" y="245"/>
                  </a:cubicBezTo>
                  <a:cubicBezTo>
                    <a:pt x="155" y="245"/>
                    <a:pt x="152" y="247"/>
                    <a:pt x="152" y="251"/>
                  </a:cubicBezTo>
                  <a:cubicBezTo>
                    <a:pt x="152" y="264"/>
                    <a:pt x="150" y="275"/>
                    <a:pt x="144" y="287"/>
                  </a:cubicBezTo>
                  <a:cubicBezTo>
                    <a:pt x="138" y="298"/>
                    <a:pt x="113" y="314"/>
                    <a:pt x="101" y="301"/>
                  </a:cubicBezTo>
                  <a:cubicBezTo>
                    <a:pt x="101" y="299"/>
                    <a:pt x="100" y="297"/>
                    <a:pt x="98" y="296"/>
                  </a:cubicBezTo>
                  <a:cubicBezTo>
                    <a:pt x="98" y="296"/>
                    <a:pt x="98" y="296"/>
                    <a:pt x="98" y="295"/>
                  </a:cubicBezTo>
                  <a:cubicBezTo>
                    <a:pt x="95" y="289"/>
                    <a:pt x="86" y="292"/>
                    <a:pt x="87" y="298"/>
                  </a:cubicBezTo>
                  <a:cubicBezTo>
                    <a:pt x="75" y="306"/>
                    <a:pt x="64" y="321"/>
                    <a:pt x="56" y="331"/>
                  </a:cubicBezTo>
                  <a:cubicBezTo>
                    <a:pt x="51" y="337"/>
                    <a:pt x="47" y="342"/>
                    <a:pt x="44" y="348"/>
                  </a:cubicBezTo>
                  <a:cubicBezTo>
                    <a:pt x="36" y="357"/>
                    <a:pt x="29" y="367"/>
                    <a:pt x="22" y="377"/>
                  </a:cubicBezTo>
                  <a:cubicBezTo>
                    <a:pt x="16" y="372"/>
                    <a:pt x="8" y="369"/>
                    <a:pt x="0" y="367"/>
                  </a:cubicBezTo>
                  <a:cubicBezTo>
                    <a:pt x="4" y="358"/>
                    <a:pt x="7" y="349"/>
                    <a:pt x="11" y="339"/>
                  </a:cubicBezTo>
                  <a:cubicBezTo>
                    <a:pt x="21" y="316"/>
                    <a:pt x="35" y="295"/>
                    <a:pt x="49" y="275"/>
                  </a:cubicBezTo>
                  <a:cubicBezTo>
                    <a:pt x="69" y="246"/>
                    <a:pt x="91" y="213"/>
                    <a:pt x="115" y="186"/>
                  </a:cubicBezTo>
                  <a:cubicBezTo>
                    <a:pt x="117" y="186"/>
                    <a:pt x="118" y="185"/>
                    <a:pt x="118" y="183"/>
                  </a:cubicBezTo>
                  <a:cubicBezTo>
                    <a:pt x="119" y="182"/>
                    <a:pt x="120" y="182"/>
                    <a:pt x="120" y="181"/>
                  </a:cubicBezTo>
                  <a:cubicBezTo>
                    <a:pt x="145" y="157"/>
                    <a:pt x="179" y="141"/>
                    <a:pt x="212" y="130"/>
                  </a:cubicBezTo>
                  <a:cubicBezTo>
                    <a:pt x="236" y="121"/>
                    <a:pt x="252" y="93"/>
                    <a:pt x="273" y="78"/>
                  </a:cubicBezTo>
                  <a:cubicBezTo>
                    <a:pt x="344" y="25"/>
                    <a:pt x="432" y="4"/>
                    <a:pt x="519" y="2"/>
                  </a:cubicBezTo>
                  <a:cubicBezTo>
                    <a:pt x="559" y="0"/>
                    <a:pt x="598" y="1"/>
                    <a:pt x="638" y="8"/>
                  </a:cubicBezTo>
                  <a:cubicBezTo>
                    <a:pt x="662" y="12"/>
                    <a:pt x="687" y="16"/>
                    <a:pt x="711" y="23"/>
                  </a:cubicBezTo>
                  <a:cubicBezTo>
                    <a:pt x="730" y="29"/>
                    <a:pt x="744" y="41"/>
                    <a:pt x="759" y="52"/>
                  </a:cubicBezTo>
                  <a:cubicBezTo>
                    <a:pt x="768" y="52"/>
                    <a:pt x="776" y="52"/>
                    <a:pt x="784" y="53"/>
                  </a:cubicBezTo>
                  <a:cubicBezTo>
                    <a:pt x="784" y="53"/>
                    <a:pt x="785" y="53"/>
                    <a:pt x="785" y="52"/>
                  </a:cubicBezTo>
                  <a:cubicBezTo>
                    <a:pt x="812" y="56"/>
                    <a:pt x="840" y="59"/>
                    <a:pt x="867" y="67"/>
                  </a:cubicBezTo>
                  <a:cubicBezTo>
                    <a:pt x="905" y="78"/>
                    <a:pt x="940" y="101"/>
                    <a:pt x="972" y="123"/>
                  </a:cubicBezTo>
                  <a:cubicBezTo>
                    <a:pt x="1035" y="167"/>
                    <a:pt x="1088" y="223"/>
                    <a:pt x="1131" y="286"/>
                  </a:cubicBezTo>
                  <a:cubicBezTo>
                    <a:pt x="1163" y="335"/>
                    <a:pt x="1196" y="400"/>
                    <a:pt x="1209" y="459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73"/>
            <p:cNvSpPr/>
            <p:nvPr/>
          </p:nvSpPr>
          <p:spPr bwMode="auto">
            <a:xfrm>
              <a:off x="2357" y="2029"/>
              <a:ext cx="519" cy="255"/>
            </a:xfrm>
            <a:custGeom>
              <a:avLst/>
              <a:gdLst>
                <a:gd name="T0" fmla="*/ 681 w 681"/>
                <a:gd name="T1" fmla="*/ 0 h 335"/>
                <a:gd name="T2" fmla="*/ 601 w 681"/>
                <a:gd name="T3" fmla="*/ 252 h 335"/>
                <a:gd name="T4" fmla="*/ 477 w 681"/>
                <a:gd name="T5" fmla="*/ 311 h 335"/>
                <a:gd name="T6" fmla="*/ 309 w 681"/>
                <a:gd name="T7" fmla="*/ 333 h 335"/>
                <a:gd name="T8" fmla="*/ 45 w 681"/>
                <a:gd name="T9" fmla="*/ 215 h 335"/>
                <a:gd name="T10" fmla="*/ 2 w 681"/>
                <a:gd name="T11" fmla="*/ 91 h 335"/>
                <a:gd name="T12" fmla="*/ 3 w 681"/>
                <a:gd name="T13" fmla="*/ 40 h 335"/>
                <a:gd name="T14" fmla="*/ 6 w 681"/>
                <a:gd name="T15" fmla="*/ 29 h 335"/>
                <a:gd name="T16" fmla="*/ 9 w 681"/>
                <a:gd name="T17" fmla="*/ 18 h 335"/>
                <a:gd name="T18" fmla="*/ 74 w 681"/>
                <a:gd name="T19" fmla="*/ 28 h 335"/>
                <a:gd name="T20" fmla="*/ 176 w 681"/>
                <a:gd name="T21" fmla="*/ 38 h 335"/>
                <a:gd name="T22" fmla="*/ 373 w 681"/>
                <a:gd name="T23" fmla="*/ 46 h 335"/>
                <a:gd name="T24" fmla="*/ 579 w 681"/>
                <a:gd name="T25" fmla="*/ 26 h 335"/>
                <a:gd name="T26" fmla="*/ 656 w 681"/>
                <a:gd name="T27" fmla="*/ 7 h 335"/>
                <a:gd name="T28" fmla="*/ 681 w 681"/>
                <a:gd name="T2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1" h="335">
                  <a:moveTo>
                    <a:pt x="681" y="0"/>
                  </a:moveTo>
                  <a:cubicBezTo>
                    <a:pt x="679" y="83"/>
                    <a:pt x="666" y="196"/>
                    <a:pt x="601" y="252"/>
                  </a:cubicBezTo>
                  <a:cubicBezTo>
                    <a:pt x="568" y="280"/>
                    <a:pt x="517" y="297"/>
                    <a:pt x="477" y="311"/>
                  </a:cubicBezTo>
                  <a:cubicBezTo>
                    <a:pt x="422" y="329"/>
                    <a:pt x="367" y="335"/>
                    <a:pt x="309" y="333"/>
                  </a:cubicBezTo>
                  <a:cubicBezTo>
                    <a:pt x="214" y="330"/>
                    <a:pt x="103" y="295"/>
                    <a:pt x="45" y="215"/>
                  </a:cubicBezTo>
                  <a:cubicBezTo>
                    <a:pt x="20" y="179"/>
                    <a:pt x="6" y="134"/>
                    <a:pt x="2" y="91"/>
                  </a:cubicBezTo>
                  <a:cubicBezTo>
                    <a:pt x="0" y="75"/>
                    <a:pt x="3" y="57"/>
                    <a:pt x="3" y="40"/>
                  </a:cubicBezTo>
                  <a:cubicBezTo>
                    <a:pt x="3" y="36"/>
                    <a:pt x="4" y="32"/>
                    <a:pt x="6" y="29"/>
                  </a:cubicBezTo>
                  <a:cubicBezTo>
                    <a:pt x="7" y="25"/>
                    <a:pt x="9" y="22"/>
                    <a:pt x="9" y="18"/>
                  </a:cubicBezTo>
                  <a:cubicBezTo>
                    <a:pt x="30" y="23"/>
                    <a:pt x="52" y="28"/>
                    <a:pt x="74" y="28"/>
                  </a:cubicBezTo>
                  <a:cubicBezTo>
                    <a:pt x="108" y="29"/>
                    <a:pt x="142" y="35"/>
                    <a:pt x="176" y="38"/>
                  </a:cubicBezTo>
                  <a:cubicBezTo>
                    <a:pt x="241" y="42"/>
                    <a:pt x="308" y="49"/>
                    <a:pt x="373" y="46"/>
                  </a:cubicBezTo>
                  <a:cubicBezTo>
                    <a:pt x="442" y="44"/>
                    <a:pt x="512" y="37"/>
                    <a:pt x="579" y="26"/>
                  </a:cubicBezTo>
                  <a:cubicBezTo>
                    <a:pt x="604" y="22"/>
                    <a:pt x="632" y="17"/>
                    <a:pt x="656" y="7"/>
                  </a:cubicBezTo>
                  <a:cubicBezTo>
                    <a:pt x="663" y="4"/>
                    <a:pt x="672" y="2"/>
                    <a:pt x="681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74"/>
            <p:cNvSpPr/>
            <p:nvPr/>
          </p:nvSpPr>
          <p:spPr bwMode="auto">
            <a:xfrm>
              <a:off x="3609" y="2026"/>
              <a:ext cx="538" cy="247"/>
            </a:xfrm>
            <a:custGeom>
              <a:avLst/>
              <a:gdLst>
                <a:gd name="T0" fmla="*/ 701 w 707"/>
                <a:gd name="T1" fmla="*/ 0 h 324"/>
                <a:gd name="T2" fmla="*/ 692 w 707"/>
                <a:gd name="T3" fmla="*/ 111 h 324"/>
                <a:gd name="T4" fmla="*/ 613 w 707"/>
                <a:gd name="T5" fmla="*/ 235 h 324"/>
                <a:gd name="T6" fmla="*/ 371 w 707"/>
                <a:gd name="T7" fmla="*/ 324 h 324"/>
                <a:gd name="T8" fmla="*/ 236 w 707"/>
                <a:gd name="T9" fmla="*/ 309 h 324"/>
                <a:gd name="T10" fmla="*/ 179 w 707"/>
                <a:gd name="T11" fmla="*/ 289 h 324"/>
                <a:gd name="T12" fmla="*/ 120 w 707"/>
                <a:gd name="T13" fmla="*/ 267 h 324"/>
                <a:gd name="T14" fmla="*/ 30 w 707"/>
                <a:gd name="T15" fmla="*/ 167 h 324"/>
                <a:gd name="T16" fmla="*/ 7 w 707"/>
                <a:gd name="T17" fmla="*/ 114 h 324"/>
                <a:gd name="T18" fmla="*/ 2 w 707"/>
                <a:gd name="T19" fmla="*/ 20 h 324"/>
                <a:gd name="T20" fmla="*/ 3 w 707"/>
                <a:gd name="T21" fmla="*/ 19 h 324"/>
                <a:gd name="T22" fmla="*/ 378 w 707"/>
                <a:gd name="T23" fmla="*/ 46 h 324"/>
                <a:gd name="T24" fmla="*/ 559 w 707"/>
                <a:gd name="T25" fmla="*/ 30 h 324"/>
                <a:gd name="T26" fmla="*/ 644 w 707"/>
                <a:gd name="T27" fmla="*/ 15 h 324"/>
                <a:gd name="T28" fmla="*/ 701 w 707"/>
                <a:gd name="T2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7" h="324">
                  <a:moveTo>
                    <a:pt x="701" y="0"/>
                  </a:moveTo>
                  <a:cubicBezTo>
                    <a:pt x="707" y="34"/>
                    <a:pt x="702" y="80"/>
                    <a:pt x="692" y="111"/>
                  </a:cubicBezTo>
                  <a:cubicBezTo>
                    <a:pt x="677" y="159"/>
                    <a:pt x="650" y="201"/>
                    <a:pt x="613" y="235"/>
                  </a:cubicBezTo>
                  <a:cubicBezTo>
                    <a:pt x="546" y="295"/>
                    <a:pt x="461" y="323"/>
                    <a:pt x="371" y="324"/>
                  </a:cubicBezTo>
                  <a:cubicBezTo>
                    <a:pt x="326" y="324"/>
                    <a:pt x="279" y="322"/>
                    <a:pt x="236" y="309"/>
                  </a:cubicBezTo>
                  <a:cubicBezTo>
                    <a:pt x="217" y="304"/>
                    <a:pt x="196" y="298"/>
                    <a:pt x="179" y="289"/>
                  </a:cubicBezTo>
                  <a:cubicBezTo>
                    <a:pt x="161" y="278"/>
                    <a:pt x="139" y="277"/>
                    <a:pt x="120" y="267"/>
                  </a:cubicBezTo>
                  <a:cubicBezTo>
                    <a:pt x="80" y="244"/>
                    <a:pt x="52" y="206"/>
                    <a:pt x="30" y="167"/>
                  </a:cubicBezTo>
                  <a:cubicBezTo>
                    <a:pt x="20" y="149"/>
                    <a:pt x="11" y="134"/>
                    <a:pt x="7" y="114"/>
                  </a:cubicBezTo>
                  <a:cubicBezTo>
                    <a:pt x="0" y="87"/>
                    <a:pt x="1" y="50"/>
                    <a:pt x="2" y="20"/>
                  </a:cubicBezTo>
                  <a:cubicBezTo>
                    <a:pt x="2" y="20"/>
                    <a:pt x="2" y="19"/>
                    <a:pt x="3" y="19"/>
                  </a:cubicBezTo>
                  <a:cubicBezTo>
                    <a:pt x="126" y="40"/>
                    <a:pt x="252" y="51"/>
                    <a:pt x="378" y="46"/>
                  </a:cubicBezTo>
                  <a:cubicBezTo>
                    <a:pt x="438" y="44"/>
                    <a:pt x="499" y="40"/>
                    <a:pt x="559" y="30"/>
                  </a:cubicBezTo>
                  <a:cubicBezTo>
                    <a:pt x="587" y="25"/>
                    <a:pt x="616" y="20"/>
                    <a:pt x="644" y="15"/>
                  </a:cubicBezTo>
                  <a:cubicBezTo>
                    <a:pt x="664" y="12"/>
                    <a:pt x="682" y="4"/>
                    <a:pt x="701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75"/>
            <p:cNvSpPr/>
            <p:nvPr/>
          </p:nvSpPr>
          <p:spPr bwMode="auto">
            <a:xfrm>
              <a:off x="4788" y="2085"/>
              <a:ext cx="510" cy="279"/>
            </a:xfrm>
            <a:custGeom>
              <a:avLst/>
              <a:gdLst>
                <a:gd name="T0" fmla="*/ 671 w 671"/>
                <a:gd name="T1" fmla="*/ 133 h 367"/>
                <a:gd name="T2" fmla="*/ 646 w 671"/>
                <a:gd name="T3" fmla="*/ 212 h 367"/>
                <a:gd name="T4" fmla="*/ 561 w 671"/>
                <a:gd name="T5" fmla="*/ 320 h 367"/>
                <a:gd name="T6" fmla="*/ 307 w 671"/>
                <a:gd name="T7" fmla="*/ 350 h 367"/>
                <a:gd name="T8" fmla="*/ 90 w 671"/>
                <a:gd name="T9" fmla="*/ 251 h 367"/>
                <a:gd name="T10" fmla="*/ 14 w 671"/>
                <a:gd name="T11" fmla="*/ 119 h 367"/>
                <a:gd name="T12" fmla="*/ 13 w 671"/>
                <a:gd name="T13" fmla="*/ 0 h 367"/>
                <a:gd name="T14" fmla="*/ 155 w 671"/>
                <a:gd name="T15" fmla="*/ 51 h 367"/>
                <a:gd name="T16" fmla="*/ 309 w 671"/>
                <a:gd name="T17" fmla="*/ 92 h 367"/>
                <a:gd name="T18" fmla="*/ 514 w 671"/>
                <a:gd name="T19" fmla="*/ 125 h 367"/>
                <a:gd name="T20" fmla="*/ 606 w 671"/>
                <a:gd name="T21" fmla="*/ 127 h 367"/>
                <a:gd name="T22" fmla="*/ 641 w 671"/>
                <a:gd name="T23" fmla="*/ 131 h 367"/>
                <a:gd name="T24" fmla="*/ 671 w 671"/>
                <a:gd name="T25" fmla="*/ 133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1" h="367">
                  <a:moveTo>
                    <a:pt x="671" y="133"/>
                  </a:moveTo>
                  <a:cubicBezTo>
                    <a:pt x="669" y="159"/>
                    <a:pt x="656" y="188"/>
                    <a:pt x="646" y="212"/>
                  </a:cubicBezTo>
                  <a:cubicBezTo>
                    <a:pt x="629" y="254"/>
                    <a:pt x="600" y="296"/>
                    <a:pt x="561" y="320"/>
                  </a:cubicBezTo>
                  <a:cubicBezTo>
                    <a:pt x="488" y="367"/>
                    <a:pt x="389" y="359"/>
                    <a:pt x="307" y="350"/>
                  </a:cubicBezTo>
                  <a:cubicBezTo>
                    <a:pt x="229" y="341"/>
                    <a:pt x="145" y="306"/>
                    <a:pt x="90" y="251"/>
                  </a:cubicBezTo>
                  <a:cubicBezTo>
                    <a:pt x="55" y="215"/>
                    <a:pt x="27" y="168"/>
                    <a:pt x="14" y="119"/>
                  </a:cubicBezTo>
                  <a:cubicBezTo>
                    <a:pt x="5" y="85"/>
                    <a:pt x="0" y="35"/>
                    <a:pt x="13" y="0"/>
                  </a:cubicBezTo>
                  <a:cubicBezTo>
                    <a:pt x="58" y="20"/>
                    <a:pt x="108" y="33"/>
                    <a:pt x="155" y="51"/>
                  </a:cubicBezTo>
                  <a:cubicBezTo>
                    <a:pt x="204" y="70"/>
                    <a:pt x="257" y="81"/>
                    <a:pt x="309" y="92"/>
                  </a:cubicBezTo>
                  <a:cubicBezTo>
                    <a:pt x="377" y="106"/>
                    <a:pt x="445" y="116"/>
                    <a:pt x="514" y="125"/>
                  </a:cubicBezTo>
                  <a:cubicBezTo>
                    <a:pt x="545" y="129"/>
                    <a:pt x="574" y="126"/>
                    <a:pt x="606" y="127"/>
                  </a:cubicBezTo>
                  <a:cubicBezTo>
                    <a:pt x="617" y="128"/>
                    <a:pt x="629" y="129"/>
                    <a:pt x="641" y="131"/>
                  </a:cubicBezTo>
                  <a:cubicBezTo>
                    <a:pt x="647" y="132"/>
                    <a:pt x="666" y="130"/>
                    <a:pt x="671" y="133"/>
                  </a:cubicBezTo>
                  <a:close/>
                </a:path>
              </a:pathLst>
            </a:custGeom>
            <a:solidFill>
              <a:srgbClr val="B75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76"/>
            <p:cNvSpPr>
              <a:spLocks noEditPoints="1"/>
            </p:cNvSpPr>
            <p:nvPr/>
          </p:nvSpPr>
          <p:spPr bwMode="auto">
            <a:xfrm>
              <a:off x="5340" y="2515"/>
              <a:ext cx="554" cy="136"/>
            </a:xfrm>
            <a:custGeom>
              <a:avLst/>
              <a:gdLst>
                <a:gd name="T0" fmla="*/ 728 w 728"/>
                <a:gd name="T1" fmla="*/ 63 h 179"/>
                <a:gd name="T2" fmla="*/ 728 w 728"/>
                <a:gd name="T3" fmla="*/ 113 h 179"/>
                <a:gd name="T4" fmla="*/ 325 w 728"/>
                <a:gd name="T5" fmla="*/ 113 h 179"/>
                <a:gd name="T6" fmla="*/ 325 w 728"/>
                <a:gd name="T7" fmla="*/ 113 h 179"/>
                <a:gd name="T8" fmla="*/ 270 w 728"/>
                <a:gd name="T9" fmla="*/ 113 h 179"/>
                <a:gd name="T10" fmla="*/ 264 w 728"/>
                <a:gd name="T11" fmla="*/ 145 h 179"/>
                <a:gd name="T12" fmla="*/ 224 w 728"/>
                <a:gd name="T13" fmla="*/ 160 h 179"/>
                <a:gd name="T14" fmla="*/ 211 w 728"/>
                <a:gd name="T15" fmla="*/ 120 h 179"/>
                <a:gd name="T16" fmla="*/ 204 w 728"/>
                <a:gd name="T17" fmla="*/ 135 h 179"/>
                <a:gd name="T18" fmla="*/ 151 w 728"/>
                <a:gd name="T19" fmla="*/ 175 h 179"/>
                <a:gd name="T20" fmla="*/ 129 w 728"/>
                <a:gd name="T21" fmla="*/ 152 h 179"/>
                <a:gd name="T22" fmla="*/ 65 w 728"/>
                <a:gd name="T23" fmla="*/ 163 h 179"/>
                <a:gd name="T24" fmla="*/ 55 w 728"/>
                <a:gd name="T25" fmla="*/ 135 h 179"/>
                <a:gd name="T26" fmla="*/ 11 w 728"/>
                <a:gd name="T27" fmla="*/ 168 h 179"/>
                <a:gd name="T28" fmla="*/ 0 w 728"/>
                <a:gd name="T29" fmla="*/ 169 h 179"/>
                <a:gd name="T30" fmla="*/ 1 w 728"/>
                <a:gd name="T31" fmla="*/ 157 h 179"/>
                <a:gd name="T32" fmla="*/ 18 w 728"/>
                <a:gd name="T33" fmla="*/ 150 h 179"/>
                <a:gd name="T34" fmla="*/ 40 w 728"/>
                <a:gd name="T35" fmla="*/ 130 h 179"/>
                <a:gd name="T36" fmla="*/ 73 w 728"/>
                <a:gd name="T37" fmla="*/ 89 h 179"/>
                <a:gd name="T38" fmla="*/ 80 w 728"/>
                <a:gd name="T39" fmla="*/ 88 h 179"/>
                <a:gd name="T40" fmla="*/ 81 w 728"/>
                <a:gd name="T41" fmla="*/ 88 h 179"/>
                <a:gd name="T42" fmla="*/ 87 w 728"/>
                <a:gd name="T43" fmla="*/ 96 h 179"/>
                <a:gd name="T44" fmla="*/ 90 w 728"/>
                <a:gd name="T45" fmla="*/ 158 h 179"/>
                <a:gd name="T46" fmla="*/ 133 w 728"/>
                <a:gd name="T47" fmla="*/ 124 h 179"/>
                <a:gd name="T48" fmla="*/ 156 w 728"/>
                <a:gd name="T49" fmla="*/ 68 h 179"/>
                <a:gd name="T50" fmla="*/ 112 w 728"/>
                <a:gd name="T51" fmla="*/ 31 h 179"/>
                <a:gd name="T52" fmla="*/ 104 w 728"/>
                <a:gd name="T53" fmla="*/ 23 h 179"/>
                <a:gd name="T54" fmla="*/ 163 w 728"/>
                <a:gd name="T55" fmla="*/ 22 h 179"/>
                <a:gd name="T56" fmla="*/ 171 w 728"/>
                <a:gd name="T57" fmla="*/ 43 h 179"/>
                <a:gd name="T58" fmla="*/ 220 w 728"/>
                <a:gd name="T59" fmla="*/ 54 h 179"/>
                <a:gd name="T60" fmla="*/ 223 w 728"/>
                <a:gd name="T61" fmla="*/ 61 h 179"/>
                <a:gd name="T62" fmla="*/ 240 w 728"/>
                <a:gd name="T63" fmla="*/ 55 h 179"/>
                <a:gd name="T64" fmla="*/ 269 w 728"/>
                <a:gd name="T65" fmla="*/ 63 h 179"/>
                <a:gd name="T66" fmla="*/ 325 w 728"/>
                <a:gd name="T67" fmla="*/ 63 h 179"/>
                <a:gd name="T68" fmla="*/ 325 w 728"/>
                <a:gd name="T69" fmla="*/ 63 h 179"/>
                <a:gd name="T70" fmla="*/ 728 w 728"/>
                <a:gd name="T71" fmla="*/ 63 h 179"/>
                <a:gd name="T72" fmla="*/ 256 w 728"/>
                <a:gd name="T73" fmla="*/ 121 h 179"/>
                <a:gd name="T74" fmla="*/ 258 w 728"/>
                <a:gd name="T75" fmla="*/ 78 h 179"/>
                <a:gd name="T76" fmla="*/ 250 w 728"/>
                <a:gd name="T77" fmla="*/ 66 h 179"/>
                <a:gd name="T78" fmla="*/ 235 w 728"/>
                <a:gd name="T79" fmla="*/ 69 h 179"/>
                <a:gd name="T80" fmla="*/ 227 w 728"/>
                <a:gd name="T81" fmla="*/ 72 h 179"/>
                <a:gd name="T82" fmla="*/ 225 w 728"/>
                <a:gd name="T83" fmla="*/ 74 h 179"/>
                <a:gd name="T84" fmla="*/ 219 w 728"/>
                <a:gd name="T85" fmla="*/ 103 h 179"/>
                <a:gd name="T86" fmla="*/ 221 w 728"/>
                <a:gd name="T87" fmla="*/ 106 h 179"/>
                <a:gd name="T88" fmla="*/ 227 w 728"/>
                <a:gd name="T89" fmla="*/ 137 h 179"/>
                <a:gd name="T90" fmla="*/ 231 w 728"/>
                <a:gd name="T91" fmla="*/ 146 h 179"/>
                <a:gd name="T92" fmla="*/ 253 w 728"/>
                <a:gd name="T93" fmla="*/ 134 h 179"/>
                <a:gd name="T94" fmla="*/ 256 w 728"/>
                <a:gd name="T95" fmla="*/ 121 h 179"/>
                <a:gd name="T96" fmla="*/ 197 w 728"/>
                <a:gd name="T97" fmla="*/ 118 h 179"/>
                <a:gd name="T98" fmla="*/ 210 w 728"/>
                <a:gd name="T99" fmla="*/ 64 h 179"/>
                <a:gd name="T100" fmla="*/ 171 w 728"/>
                <a:gd name="T101" fmla="*/ 56 h 179"/>
                <a:gd name="T102" fmla="*/ 145 w 728"/>
                <a:gd name="T103" fmla="*/ 131 h 179"/>
                <a:gd name="T104" fmla="*/ 142 w 728"/>
                <a:gd name="T105" fmla="*/ 140 h 179"/>
                <a:gd name="T106" fmla="*/ 141 w 728"/>
                <a:gd name="T107" fmla="*/ 140 h 179"/>
                <a:gd name="T108" fmla="*/ 142 w 728"/>
                <a:gd name="T109" fmla="*/ 141 h 179"/>
                <a:gd name="T110" fmla="*/ 144 w 728"/>
                <a:gd name="T111" fmla="*/ 149 h 179"/>
                <a:gd name="T112" fmla="*/ 148 w 728"/>
                <a:gd name="T113" fmla="*/ 153 h 179"/>
                <a:gd name="T114" fmla="*/ 169 w 728"/>
                <a:gd name="T115" fmla="*/ 158 h 179"/>
                <a:gd name="T116" fmla="*/ 197 w 728"/>
                <a:gd name="T117" fmla="*/ 1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8" h="179">
                  <a:moveTo>
                    <a:pt x="728" y="63"/>
                  </a:moveTo>
                  <a:cubicBezTo>
                    <a:pt x="728" y="113"/>
                    <a:pt x="728" y="113"/>
                    <a:pt x="728" y="113"/>
                  </a:cubicBezTo>
                  <a:cubicBezTo>
                    <a:pt x="325" y="113"/>
                    <a:pt x="325" y="113"/>
                    <a:pt x="325" y="113"/>
                  </a:cubicBezTo>
                  <a:cubicBezTo>
                    <a:pt x="325" y="113"/>
                    <a:pt x="325" y="113"/>
                    <a:pt x="325" y="113"/>
                  </a:cubicBezTo>
                  <a:cubicBezTo>
                    <a:pt x="270" y="113"/>
                    <a:pt x="270" y="113"/>
                    <a:pt x="270" y="113"/>
                  </a:cubicBezTo>
                  <a:cubicBezTo>
                    <a:pt x="269" y="124"/>
                    <a:pt x="269" y="135"/>
                    <a:pt x="264" y="145"/>
                  </a:cubicBezTo>
                  <a:cubicBezTo>
                    <a:pt x="256" y="159"/>
                    <a:pt x="239" y="172"/>
                    <a:pt x="224" y="160"/>
                  </a:cubicBezTo>
                  <a:cubicBezTo>
                    <a:pt x="213" y="150"/>
                    <a:pt x="212" y="134"/>
                    <a:pt x="211" y="120"/>
                  </a:cubicBezTo>
                  <a:cubicBezTo>
                    <a:pt x="209" y="125"/>
                    <a:pt x="206" y="130"/>
                    <a:pt x="204" y="135"/>
                  </a:cubicBezTo>
                  <a:cubicBezTo>
                    <a:pt x="194" y="155"/>
                    <a:pt x="176" y="177"/>
                    <a:pt x="151" y="175"/>
                  </a:cubicBezTo>
                  <a:cubicBezTo>
                    <a:pt x="136" y="174"/>
                    <a:pt x="130" y="164"/>
                    <a:pt x="129" y="152"/>
                  </a:cubicBezTo>
                  <a:cubicBezTo>
                    <a:pt x="112" y="170"/>
                    <a:pt x="90" y="179"/>
                    <a:pt x="65" y="163"/>
                  </a:cubicBezTo>
                  <a:cubicBezTo>
                    <a:pt x="55" y="157"/>
                    <a:pt x="53" y="147"/>
                    <a:pt x="55" y="135"/>
                  </a:cubicBezTo>
                  <a:cubicBezTo>
                    <a:pt x="44" y="150"/>
                    <a:pt x="30" y="163"/>
                    <a:pt x="11" y="168"/>
                  </a:cubicBezTo>
                  <a:cubicBezTo>
                    <a:pt x="8" y="169"/>
                    <a:pt x="4" y="169"/>
                    <a:pt x="0" y="169"/>
                  </a:cubicBezTo>
                  <a:cubicBezTo>
                    <a:pt x="1" y="157"/>
                    <a:pt x="1" y="157"/>
                    <a:pt x="1" y="157"/>
                  </a:cubicBezTo>
                  <a:cubicBezTo>
                    <a:pt x="5" y="157"/>
                    <a:pt x="11" y="154"/>
                    <a:pt x="18" y="150"/>
                  </a:cubicBezTo>
                  <a:cubicBezTo>
                    <a:pt x="27" y="145"/>
                    <a:pt x="34" y="138"/>
                    <a:pt x="40" y="130"/>
                  </a:cubicBezTo>
                  <a:cubicBezTo>
                    <a:pt x="51" y="116"/>
                    <a:pt x="60" y="101"/>
                    <a:pt x="73" y="89"/>
                  </a:cubicBezTo>
                  <a:cubicBezTo>
                    <a:pt x="75" y="87"/>
                    <a:pt x="78" y="87"/>
                    <a:pt x="80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5" y="87"/>
                    <a:pt x="90" y="92"/>
                    <a:pt x="87" y="96"/>
                  </a:cubicBezTo>
                  <a:cubicBezTo>
                    <a:pt x="75" y="112"/>
                    <a:pt x="53" y="156"/>
                    <a:pt x="90" y="158"/>
                  </a:cubicBezTo>
                  <a:cubicBezTo>
                    <a:pt x="112" y="159"/>
                    <a:pt x="123" y="141"/>
                    <a:pt x="133" y="124"/>
                  </a:cubicBezTo>
                  <a:cubicBezTo>
                    <a:pt x="143" y="106"/>
                    <a:pt x="151" y="87"/>
                    <a:pt x="156" y="68"/>
                  </a:cubicBezTo>
                  <a:cubicBezTo>
                    <a:pt x="163" y="36"/>
                    <a:pt x="134" y="12"/>
                    <a:pt x="112" y="31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21" y="8"/>
                    <a:pt x="150" y="0"/>
                    <a:pt x="163" y="22"/>
                  </a:cubicBezTo>
                  <a:cubicBezTo>
                    <a:pt x="167" y="29"/>
                    <a:pt x="169" y="36"/>
                    <a:pt x="171" y="43"/>
                  </a:cubicBezTo>
                  <a:cubicBezTo>
                    <a:pt x="186" y="35"/>
                    <a:pt x="211" y="38"/>
                    <a:pt x="220" y="54"/>
                  </a:cubicBezTo>
                  <a:cubicBezTo>
                    <a:pt x="221" y="56"/>
                    <a:pt x="222" y="58"/>
                    <a:pt x="223" y="61"/>
                  </a:cubicBezTo>
                  <a:cubicBezTo>
                    <a:pt x="228" y="58"/>
                    <a:pt x="234" y="56"/>
                    <a:pt x="240" y="55"/>
                  </a:cubicBezTo>
                  <a:cubicBezTo>
                    <a:pt x="252" y="51"/>
                    <a:pt x="262" y="48"/>
                    <a:pt x="269" y="63"/>
                  </a:cubicBezTo>
                  <a:cubicBezTo>
                    <a:pt x="325" y="63"/>
                    <a:pt x="325" y="63"/>
                    <a:pt x="325" y="63"/>
                  </a:cubicBezTo>
                  <a:cubicBezTo>
                    <a:pt x="325" y="63"/>
                    <a:pt x="325" y="63"/>
                    <a:pt x="325" y="63"/>
                  </a:cubicBezTo>
                  <a:lnTo>
                    <a:pt x="728" y="63"/>
                  </a:lnTo>
                  <a:close/>
                  <a:moveTo>
                    <a:pt x="256" y="121"/>
                  </a:moveTo>
                  <a:cubicBezTo>
                    <a:pt x="257" y="106"/>
                    <a:pt x="258" y="93"/>
                    <a:pt x="258" y="78"/>
                  </a:cubicBezTo>
                  <a:cubicBezTo>
                    <a:pt x="258" y="70"/>
                    <a:pt x="254" y="67"/>
                    <a:pt x="250" y="66"/>
                  </a:cubicBezTo>
                  <a:cubicBezTo>
                    <a:pt x="245" y="66"/>
                    <a:pt x="240" y="68"/>
                    <a:pt x="235" y="69"/>
                  </a:cubicBezTo>
                  <a:cubicBezTo>
                    <a:pt x="232" y="70"/>
                    <a:pt x="229" y="70"/>
                    <a:pt x="227" y="72"/>
                  </a:cubicBezTo>
                  <a:cubicBezTo>
                    <a:pt x="226" y="73"/>
                    <a:pt x="226" y="73"/>
                    <a:pt x="225" y="74"/>
                  </a:cubicBezTo>
                  <a:cubicBezTo>
                    <a:pt x="225" y="84"/>
                    <a:pt x="222" y="94"/>
                    <a:pt x="219" y="103"/>
                  </a:cubicBezTo>
                  <a:cubicBezTo>
                    <a:pt x="220" y="104"/>
                    <a:pt x="221" y="105"/>
                    <a:pt x="221" y="106"/>
                  </a:cubicBezTo>
                  <a:cubicBezTo>
                    <a:pt x="226" y="116"/>
                    <a:pt x="222" y="128"/>
                    <a:pt x="227" y="137"/>
                  </a:cubicBezTo>
                  <a:cubicBezTo>
                    <a:pt x="229" y="139"/>
                    <a:pt x="230" y="143"/>
                    <a:pt x="231" y="146"/>
                  </a:cubicBezTo>
                  <a:cubicBezTo>
                    <a:pt x="243" y="146"/>
                    <a:pt x="251" y="143"/>
                    <a:pt x="253" y="134"/>
                  </a:cubicBezTo>
                  <a:cubicBezTo>
                    <a:pt x="254" y="130"/>
                    <a:pt x="255" y="125"/>
                    <a:pt x="256" y="121"/>
                  </a:cubicBezTo>
                  <a:close/>
                  <a:moveTo>
                    <a:pt x="197" y="118"/>
                  </a:moveTo>
                  <a:cubicBezTo>
                    <a:pt x="204" y="103"/>
                    <a:pt x="217" y="83"/>
                    <a:pt x="210" y="64"/>
                  </a:cubicBezTo>
                  <a:cubicBezTo>
                    <a:pt x="205" y="50"/>
                    <a:pt x="182" y="50"/>
                    <a:pt x="171" y="56"/>
                  </a:cubicBezTo>
                  <a:cubicBezTo>
                    <a:pt x="171" y="82"/>
                    <a:pt x="157" y="110"/>
                    <a:pt x="145" y="131"/>
                  </a:cubicBezTo>
                  <a:cubicBezTo>
                    <a:pt x="143" y="134"/>
                    <a:pt x="142" y="137"/>
                    <a:pt x="142" y="140"/>
                  </a:cubicBezTo>
                  <a:cubicBezTo>
                    <a:pt x="141" y="140"/>
                    <a:pt x="141" y="140"/>
                    <a:pt x="141" y="140"/>
                  </a:cubicBezTo>
                  <a:cubicBezTo>
                    <a:pt x="141" y="140"/>
                    <a:pt x="141" y="140"/>
                    <a:pt x="142" y="141"/>
                  </a:cubicBezTo>
                  <a:cubicBezTo>
                    <a:pt x="142" y="144"/>
                    <a:pt x="142" y="146"/>
                    <a:pt x="144" y="149"/>
                  </a:cubicBezTo>
                  <a:cubicBezTo>
                    <a:pt x="145" y="150"/>
                    <a:pt x="146" y="152"/>
                    <a:pt x="148" y="153"/>
                  </a:cubicBezTo>
                  <a:cubicBezTo>
                    <a:pt x="152" y="159"/>
                    <a:pt x="159" y="164"/>
                    <a:pt x="169" y="158"/>
                  </a:cubicBezTo>
                  <a:cubicBezTo>
                    <a:pt x="184" y="149"/>
                    <a:pt x="191" y="134"/>
                    <a:pt x="197" y="11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77"/>
            <p:cNvSpPr>
              <a:spLocks noEditPoints="1"/>
            </p:cNvSpPr>
            <p:nvPr/>
          </p:nvSpPr>
          <p:spPr bwMode="auto">
            <a:xfrm>
              <a:off x="4505" y="1508"/>
              <a:ext cx="1242" cy="1136"/>
            </a:xfrm>
            <a:custGeom>
              <a:avLst/>
              <a:gdLst>
                <a:gd name="T0" fmla="*/ 1542 w 1633"/>
                <a:gd name="T1" fmla="*/ 625 h 1491"/>
                <a:gd name="T2" fmla="*/ 1385 w 1633"/>
                <a:gd name="T3" fmla="*/ 827 h 1491"/>
                <a:gd name="T4" fmla="*/ 1201 w 1633"/>
                <a:gd name="T5" fmla="*/ 1364 h 1491"/>
                <a:gd name="T6" fmla="*/ 1152 w 1633"/>
                <a:gd name="T7" fmla="*/ 1355 h 1491"/>
                <a:gd name="T8" fmla="*/ 893 w 1633"/>
                <a:gd name="T9" fmla="*/ 1456 h 1491"/>
                <a:gd name="T10" fmla="*/ 185 w 1633"/>
                <a:gd name="T11" fmla="*/ 1421 h 1491"/>
                <a:gd name="T12" fmla="*/ 261 w 1633"/>
                <a:gd name="T13" fmla="*/ 1408 h 1491"/>
                <a:gd name="T14" fmla="*/ 422 w 1633"/>
                <a:gd name="T15" fmla="*/ 1222 h 1491"/>
                <a:gd name="T16" fmla="*/ 55 w 1633"/>
                <a:gd name="T17" fmla="*/ 563 h 1491"/>
                <a:gd name="T18" fmla="*/ 82 w 1633"/>
                <a:gd name="T19" fmla="*/ 208 h 1491"/>
                <a:gd name="T20" fmla="*/ 300 w 1633"/>
                <a:gd name="T21" fmla="*/ 76 h 1491"/>
                <a:gd name="T22" fmla="*/ 836 w 1633"/>
                <a:gd name="T23" fmla="*/ 162 h 1491"/>
                <a:gd name="T24" fmla="*/ 1322 w 1633"/>
                <a:gd name="T25" fmla="*/ 366 h 1491"/>
                <a:gd name="T26" fmla="*/ 1379 w 1633"/>
                <a:gd name="T27" fmla="*/ 370 h 1491"/>
                <a:gd name="T28" fmla="*/ 1547 w 1633"/>
                <a:gd name="T29" fmla="*/ 382 h 1491"/>
                <a:gd name="T30" fmla="*/ 1380 w 1633"/>
                <a:gd name="T31" fmla="*/ 411 h 1491"/>
                <a:gd name="T32" fmla="*/ 1452 w 1633"/>
                <a:gd name="T33" fmla="*/ 490 h 1491"/>
                <a:gd name="T34" fmla="*/ 1555 w 1633"/>
                <a:gd name="T35" fmla="*/ 411 h 1491"/>
                <a:gd name="T36" fmla="*/ 1561 w 1633"/>
                <a:gd name="T37" fmla="*/ 534 h 1491"/>
                <a:gd name="T38" fmla="*/ 1358 w 1633"/>
                <a:gd name="T39" fmla="*/ 846 h 1491"/>
                <a:gd name="T40" fmla="*/ 1253 w 1633"/>
                <a:gd name="T41" fmla="*/ 609 h 1491"/>
                <a:gd name="T42" fmla="*/ 923 w 1633"/>
                <a:gd name="T43" fmla="*/ 305 h 1491"/>
                <a:gd name="T44" fmla="*/ 512 w 1633"/>
                <a:gd name="T45" fmla="*/ 307 h 1491"/>
                <a:gd name="T46" fmla="*/ 184 w 1633"/>
                <a:gd name="T47" fmla="*/ 561 h 1491"/>
                <a:gd name="T48" fmla="*/ 421 w 1633"/>
                <a:gd name="T49" fmla="*/ 1191 h 1491"/>
                <a:gd name="T50" fmla="*/ 636 w 1633"/>
                <a:gd name="T51" fmla="*/ 1265 h 1491"/>
                <a:gd name="T52" fmla="*/ 1384 w 1633"/>
                <a:gd name="T53" fmla="*/ 881 h 1491"/>
                <a:gd name="T54" fmla="*/ 1300 w 1633"/>
                <a:gd name="T55" fmla="*/ 451 h 1491"/>
                <a:gd name="T56" fmla="*/ 927 w 1633"/>
                <a:gd name="T57" fmla="*/ 217 h 1491"/>
                <a:gd name="T58" fmla="*/ 154 w 1633"/>
                <a:gd name="T59" fmla="*/ 503 h 1491"/>
                <a:gd name="T60" fmla="*/ 302 w 1633"/>
                <a:gd name="T61" fmla="*/ 409 h 1491"/>
                <a:gd name="T62" fmla="*/ 525 w 1633"/>
                <a:gd name="T63" fmla="*/ 278 h 1491"/>
                <a:gd name="T64" fmla="*/ 699 w 1633"/>
                <a:gd name="T65" fmla="*/ 232 h 1491"/>
                <a:gd name="T66" fmla="*/ 910 w 1633"/>
                <a:gd name="T67" fmla="*/ 249 h 1491"/>
                <a:gd name="T68" fmla="*/ 1156 w 1633"/>
                <a:gd name="T69" fmla="*/ 387 h 1491"/>
                <a:gd name="T70" fmla="*/ 1199 w 1633"/>
                <a:gd name="T71" fmla="*/ 464 h 1491"/>
                <a:gd name="T72" fmla="*/ 1329 w 1633"/>
                <a:gd name="T73" fmla="*/ 622 h 1491"/>
                <a:gd name="T74" fmla="*/ 1329 w 1633"/>
                <a:gd name="T75" fmla="*/ 442 h 1491"/>
                <a:gd name="T76" fmla="*/ 1037 w 1633"/>
                <a:gd name="T77" fmla="*/ 1380 h 1491"/>
                <a:gd name="T78" fmla="*/ 1106 w 1633"/>
                <a:gd name="T79" fmla="*/ 1381 h 1491"/>
                <a:gd name="T80" fmla="*/ 728 w 1633"/>
                <a:gd name="T81" fmla="*/ 1410 h 1491"/>
                <a:gd name="T82" fmla="*/ 802 w 1633"/>
                <a:gd name="T83" fmla="*/ 1305 h 1491"/>
                <a:gd name="T84" fmla="*/ 578 w 1633"/>
                <a:gd name="T85" fmla="*/ 1280 h 1491"/>
                <a:gd name="T86" fmla="*/ 632 w 1633"/>
                <a:gd name="T87" fmla="*/ 1385 h 1491"/>
                <a:gd name="T88" fmla="*/ 555 w 1633"/>
                <a:gd name="T89" fmla="*/ 1274 h 1491"/>
                <a:gd name="T90" fmla="*/ 494 w 1633"/>
                <a:gd name="T91" fmla="*/ 285 h 1491"/>
                <a:gd name="T92" fmla="*/ 429 w 1633"/>
                <a:gd name="T93" fmla="*/ 1360 h 1491"/>
                <a:gd name="T94" fmla="*/ 420 w 1633"/>
                <a:gd name="T95" fmla="*/ 1342 h 1491"/>
                <a:gd name="T96" fmla="*/ 313 w 1633"/>
                <a:gd name="T97" fmla="*/ 80 h 1491"/>
                <a:gd name="T98" fmla="*/ 187 w 1633"/>
                <a:gd name="T99" fmla="*/ 162 h 1491"/>
                <a:gd name="T100" fmla="*/ 237 w 1633"/>
                <a:gd name="T101" fmla="*/ 225 h 1491"/>
                <a:gd name="T102" fmla="*/ 186 w 1633"/>
                <a:gd name="T103" fmla="*/ 201 h 1491"/>
                <a:gd name="T104" fmla="*/ 241 w 1633"/>
                <a:gd name="T105" fmla="*/ 340 h 1491"/>
                <a:gd name="T106" fmla="*/ 423 w 1633"/>
                <a:gd name="T107" fmla="*/ 118 h 1491"/>
                <a:gd name="T108" fmla="*/ 409 w 1633"/>
                <a:gd name="T109" fmla="*/ 1248 h 1491"/>
                <a:gd name="T110" fmla="*/ 395 w 1633"/>
                <a:gd name="T111" fmla="*/ 1311 h 1491"/>
                <a:gd name="T112" fmla="*/ 274 w 1633"/>
                <a:gd name="T113" fmla="*/ 1338 h 1491"/>
                <a:gd name="T114" fmla="*/ 391 w 1633"/>
                <a:gd name="T115" fmla="*/ 1411 h 1491"/>
                <a:gd name="T116" fmla="*/ 125 w 1633"/>
                <a:gd name="T117" fmla="*/ 57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33" h="1491">
                  <a:moveTo>
                    <a:pt x="1622" y="431"/>
                  </a:moveTo>
                  <a:cubicBezTo>
                    <a:pt x="1633" y="465"/>
                    <a:pt x="1630" y="507"/>
                    <a:pt x="1600" y="531"/>
                  </a:cubicBezTo>
                  <a:cubicBezTo>
                    <a:pt x="1591" y="538"/>
                    <a:pt x="1570" y="543"/>
                    <a:pt x="1570" y="550"/>
                  </a:cubicBezTo>
                  <a:cubicBezTo>
                    <a:pt x="1570" y="559"/>
                    <a:pt x="1571" y="569"/>
                    <a:pt x="1566" y="576"/>
                  </a:cubicBezTo>
                  <a:cubicBezTo>
                    <a:pt x="1559" y="586"/>
                    <a:pt x="1549" y="594"/>
                    <a:pt x="1539" y="598"/>
                  </a:cubicBezTo>
                  <a:cubicBezTo>
                    <a:pt x="1540" y="603"/>
                    <a:pt x="1542" y="609"/>
                    <a:pt x="1542" y="615"/>
                  </a:cubicBezTo>
                  <a:cubicBezTo>
                    <a:pt x="1545" y="615"/>
                    <a:pt x="1548" y="615"/>
                    <a:pt x="1550" y="616"/>
                  </a:cubicBezTo>
                  <a:cubicBezTo>
                    <a:pt x="1579" y="622"/>
                    <a:pt x="1597" y="644"/>
                    <a:pt x="1604" y="672"/>
                  </a:cubicBezTo>
                  <a:cubicBezTo>
                    <a:pt x="1605" y="678"/>
                    <a:pt x="1595" y="681"/>
                    <a:pt x="1593" y="675"/>
                  </a:cubicBezTo>
                  <a:cubicBezTo>
                    <a:pt x="1590" y="663"/>
                    <a:pt x="1585" y="651"/>
                    <a:pt x="1576" y="643"/>
                  </a:cubicBezTo>
                  <a:cubicBezTo>
                    <a:pt x="1574" y="640"/>
                    <a:pt x="1554" y="628"/>
                    <a:pt x="1542" y="625"/>
                  </a:cubicBezTo>
                  <a:cubicBezTo>
                    <a:pt x="1539" y="639"/>
                    <a:pt x="1532" y="658"/>
                    <a:pt x="1520" y="646"/>
                  </a:cubicBezTo>
                  <a:cubicBezTo>
                    <a:pt x="1506" y="633"/>
                    <a:pt x="1517" y="622"/>
                    <a:pt x="1531" y="617"/>
                  </a:cubicBezTo>
                  <a:cubicBezTo>
                    <a:pt x="1530" y="612"/>
                    <a:pt x="1529" y="606"/>
                    <a:pt x="1528" y="601"/>
                  </a:cubicBezTo>
                  <a:cubicBezTo>
                    <a:pt x="1515" y="603"/>
                    <a:pt x="1503" y="602"/>
                    <a:pt x="1491" y="597"/>
                  </a:cubicBezTo>
                  <a:cubicBezTo>
                    <a:pt x="1483" y="616"/>
                    <a:pt x="1475" y="623"/>
                    <a:pt x="1451" y="622"/>
                  </a:cubicBezTo>
                  <a:cubicBezTo>
                    <a:pt x="1431" y="622"/>
                    <a:pt x="1421" y="613"/>
                    <a:pt x="1417" y="595"/>
                  </a:cubicBezTo>
                  <a:cubicBezTo>
                    <a:pt x="1405" y="593"/>
                    <a:pt x="1394" y="590"/>
                    <a:pt x="1388" y="582"/>
                  </a:cubicBezTo>
                  <a:cubicBezTo>
                    <a:pt x="1384" y="593"/>
                    <a:pt x="1379" y="602"/>
                    <a:pt x="1372" y="610"/>
                  </a:cubicBezTo>
                  <a:cubicBezTo>
                    <a:pt x="1374" y="620"/>
                    <a:pt x="1376" y="630"/>
                    <a:pt x="1377" y="639"/>
                  </a:cubicBezTo>
                  <a:cubicBezTo>
                    <a:pt x="1384" y="683"/>
                    <a:pt x="1386" y="726"/>
                    <a:pt x="1386" y="770"/>
                  </a:cubicBezTo>
                  <a:cubicBezTo>
                    <a:pt x="1386" y="785"/>
                    <a:pt x="1390" y="810"/>
                    <a:pt x="1385" y="827"/>
                  </a:cubicBezTo>
                  <a:cubicBezTo>
                    <a:pt x="1440" y="838"/>
                    <a:pt x="1480" y="882"/>
                    <a:pt x="1471" y="946"/>
                  </a:cubicBezTo>
                  <a:cubicBezTo>
                    <a:pt x="1458" y="1032"/>
                    <a:pt x="1372" y="1038"/>
                    <a:pt x="1302" y="1034"/>
                  </a:cubicBezTo>
                  <a:cubicBezTo>
                    <a:pt x="1289" y="1064"/>
                    <a:pt x="1271" y="1092"/>
                    <a:pt x="1247" y="1119"/>
                  </a:cubicBezTo>
                  <a:cubicBezTo>
                    <a:pt x="1192" y="1182"/>
                    <a:pt x="1118" y="1220"/>
                    <a:pt x="1041" y="1248"/>
                  </a:cubicBezTo>
                  <a:cubicBezTo>
                    <a:pt x="1024" y="1254"/>
                    <a:pt x="1007" y="1260"/>
                    <a:pt x="990" y="1266"/>
                  </a:cubicBezTo>
                  <a:cubicBezTo>
                    <a:pt x="1015" y="1271"/>
                    <a:pt x="1040" y="1284"/>
                    <a:pt x="1063" y="1291"/>
                  </a:cubicBezTo>
                  <a:cubicBezTo>
                    <a:pt x="1093" y="1301"/>
                    <a:pt x="1127" y="1318"/>
                    <a:pt x="1150" y="1341"/>
                  </a:cubicBezTo>
                  <a:cubicBezTo>
                    <a:pt x="1160" y="1334"/>
                    <a:pt x="1173" y="1330"/>
                    <a:pt x="1184" y="1334"/>
                  </a:cubicBezTo>
                  <a:cubicBezTo>
                    <a:pt x="1191" y="1336"/>
                    <a:pt x="1198" y="1340"/>
                    <a:pt x="1202" y="1345"/>
                  </a:cubicBezTo>
                  <a:cubicBezTo>
                    <a:pt x="1210" y="1353"/>
                    <a:pt x="1210" y="1353"/>
                    <a:pt x="1210" y="1353"/>
                  </a:cubicBezTo>
                  <a:cubicBezTo>
                    <a:pt x="1207" y="1356"/>
                    <a:pt x="1204" y="1359"/>
                    <a:pt x="1201" y="1364"/>
                  </a:cubicBezTo>
                  <a:cubicBezTo>
                    <a:pt x="1202" y="1371"/>
                    <a:pt x="1201" y="1379"/>
                    <a:pt x="1197" y="1382"/>
                  </a:cubicBezTo>
                  <a:cubicBezTo>
                    <a:pt x="1194" y="1384"/>
                    <a:pt x="1192" y="1386"/>
                    <a:pt x="1189" y="1384"/>
                  </a:cubicBezTo>
                  <a:cubicBezTo>
                    <a:pt x="1187" y="1382"/>
                    <a:pt x="1186" y="1378"/>
                    <a:pt x="1188" y="1376"/>
                  </a:cubicBezTo>
                  <a:cubicBezTo>
                    <a:pt x="1189" y="1374"/>
                    <a:pt x="1189" y="1371"/>
                    <a:pt x="1189" y="1369"/>
                  </a:cubicBezTo>
                  <a:cubicBezTo>
                    <a:pt x="1190" y="1365"/>
                    <a:pt x="1190" y="1361"/>
                    <a:pt x="1188" y="1357"/>
                  </a:cubicBezTo>
                  <a:cubicBezTo>
                    <a:pt x="1186" y="1350"/>
                    <a:pt x="1180" y="1345"/>
                    <a:pt x="1172" y="1345"/>
                  </a:cubicBezTo>
                  <a:cubicBezTo>
                    <a:pt x="1171" y="1346"/>
                    <a:pt x="1169" y="1346"/>
                    <a:pt x="1167" y="1346"/>
                  </a:cubicBezTo>
                  <a:cubicBezTo>
                    <a:pt x="1166" y="1346"/>
                    <a:pt x="1165" y="1347"/>
                    <a:pt x="1164" y="1347"/>
                  </a:cubicBezTo>
                  <a:cubicBezTo>
                    <a:pt x="1164" y="1347"/>
                    <a:pt x="1164" y="1347"/>
                    <a:pt x="1164" y="1347"/>
                  </a:cubicBezTo>
                  <a:cubicBezTo>
                    <a:pt x="1161" y="1348"/>
                    <a:pt x="1159" y="1350"/>
                    <a:pt x="1157" y="1351"/>
                  </a:cubicBezTo>
                  <a:cubicBezTo>
                    <a:pt x="1155" y="1352"/>
                    <a:pt x="1154" y="1353"/>
                    <a:pt x="1152" y="1355"/>
                  </a:cubicBezTo>
                  <a:cubicBezTo>
                    <a:pt x="1151" y="1355"/>
                    <a:pt x="1150" y="1356"/>
                    <a:pt x="1149" y="1357"/>
                  </a:cubicBezTo>
                  <a:cubicBezTo>
                    <a:pt x="1149" y="1357"/>
                    <a:pt x="1149" y="1357"/>
                    <a:pt x="1148" y="1357"/>
                  </a:cubicBezTo>
                  <a:cubicBezTo>
                    <a:pt x="1122" y="1375"/>
                    <a:pt x="1099" y="1407"/>
                    <a:pt x="1090" y="1432"/>
                  </a:cubicBezTo>
                  <a:cubicBezTo>
                    <a:pt x="1088" y="1438"/>
                    <a:pt x="1076" y="1482"/>
                    <a:pt x="1099" y="1479"/>
                  </a:cubicBezTo>
                  <a:cubicBezTo>
                    <a:pt x="1098" y="1491"/>
                    <a:pt x="1098" y="1491"/>
                    <a:pt x="1098" y="1491"/>
                  </a:cubicBezTo>
                  <a:cubicBezTo>
                    <a:pt x="1085" y="1489"/>
                    <a:pt x="1073" y="1480"/>
                    <a:pt x="1072" y="1468"/>
                  </a:cubicBezTo>
                  <a:cubicBezTo>
                    <a:pt x="1070" y="1458"/>
                    <a:pt x="1071" y="1447"/>
                    <a:pt x="1073" y="1437"/>
                  </a:cubicBezTo>
                  <a:cubicBezTo>
                    <a:pt x="1057" y="1445"/>
                    <a:pt x="1033" y="1444"/>
                    <a:pt x="1017" y="1435"/>
                  </a:cubicBezTo>
                  <a:cubicBezTo>
                    <a:pt x="932" y="1435"/>
                    <a:pt x="932" y="1435"/>
                    <a:pt x="932" y="1435"/>
                  </a:cubicBezTo>
                  <a:cubicBezTo>
                    <a:pt x="932" y="1435"/>
                    <a:pt x="932" y="1436"/>
                    <a:pt x="932" y="1436"/>
                  </a:cubicBezTo>
                  <a:cubicBezTo>
                    <a:pt x="927" y="1450"/>
                    <a:pt x="907" y="1456"/>
                    <a:pt x="893" y="1456"/>
                  </a:cubicBezTo>
                  <a:cubicBezTo>
                    <a:pt x="884" y="1456"/>
                    <a:pt x="875" y="1457"/>
                    <a:pt x="865" y="1455"/>
                  </a:cubicBezTo>
                  <a:cubicBezTo>
                    <a:pt x="862" y="1454"/>
                    <a:pt x="862" y="1461"/>
                    <a:pt x="857" y="1465"/>
                  </a:cubicBezTo>
                  <a:cubicBezTo>
                    <a:pt x="837" y="1482"/>
                    <a:pt x="787" y="1471"/>
                    <a:pt x="777" y="1445"/>
                  </a:cubicBezTo>
                  <a:cubicBezTo>
                    <a:pt x="760" y="1450"/>
                    <a:pt x="736" y="1448"/>
                    <a:pt x="724" y="1435"/>
                  </a:cubicBezTo>
                  <a:cubicBezTo>
                    <a:pt x="396" y="1435"/>
                    <a:pt x="396" y="1435"/>
                    <a:pt x="396" y="1435"/>
                  </a:cubicBezTo>
                  <a:cubicBezTo>
                    <a:pt x="389" y="1444"/>
                    <a:pt x="378" y="1451"/>
                    <a:pt x="365" y="1446"/>
                  </a:cubicBezTo>
                  <a:cubicBezTo>
                    <a:pt x="356" y="1443"/>
                    <a:pt x="349" y="1437"/>
                    <a:pt x="343" y="1430"/>
                  </a:cubicBezTo>
                  <a:cubicBezTo>
                    <a:pt x="341" y="1449"/>
                    <a:pt x="329" y="1463"/>
                    <a:pt x="306" y="1458"/>
                  </a:cubicBezTo>
                  <a:cubicBezTo>
                    <a:pt x="285" y="1454"/>
                    <a:pt x="273" y="1441"/>
                    <a:pt x="266" y="1424"/>
                  </a:cubicBezTo>
                  <a:cubicBezTo>
                    <a:pt x="258" y="1446"/>
                    <a:pt x="238" y="1461"/>
                    <a:pt x="213" y="1451"/>
                  </a:cubicBezTo>
                  <a:cubicBezTo>
                    <a:pt x="198" y="1445"/>
                    <a:pt x="189" y="1434"/>
                    <a:pt x="185" y="1421"/>
                  </a:cubicBezTo>
                  <a:cubicBezTo>
                    <a:pt x="179" y="1434"/>
                    <a:pt x="171" y="1445"/>
                    <a:pt x="159" y="1448"/>
                  </a:cubicBezTo>
                  <a:cubicBezTo>
                    <a:pt x="153" y="1449"/>
                    <a:pt x="149" y="1449"/>
                    <a:pt x="144" y="1448"/>
                  </a:cubicBezTo>
                  <a:cubicBezTo>
                    <a:pt x="146" y="1436"/>
                    <a:pt x="146" y="1436"/>
                    <a:pt x="146" y="1436"/>
                  </a:cubicBezTo>
                  <a:cubicBezTo>
                    <a:pt x="148" y="1436"/>
                    <a:pt x="150" y="1436"/>
                    <a:pt x="152" y="1436"/>
                  </a:cubicBezTo>
                  <a:cubicBezTo>
                    <a:pt x="162" y="1434"/>
                    <a:pt x="168" y="1426"/>
                    <a:pt x="171" y="1418"/>
                  </a:cubicBezTo>
                  <a:cubicBezTo>
                    <a:pt x="175" y="1410"/>
                    <a:pt x="178" y="1402"/>
                    <a:pt x="181" y="1394"/>
                  </a:cubicBezTo>
                  <a:cubicBezTo>
                    <a:pt x="181" y="1392"/>
                    <a:pt x="181" y="1390"/>
                    <a:pt x="181" y="1388"/>
                  </a:cubicBezTo>
                  <a:cubicBezTo>
                    <a:pt x="193" y="1388"/>
                    <a:pt x="193" y="1388"/>
                    <a:pt x="193" y="1388"/>
                  </a:cubicBezTo>
                  <a:cubicBezTo>
                    <a:pt x="193" y="1392"/>
                    <a:pt x="193" y="1396"/>
                    <a:pt x="193" y="1400"/>
                  </a:cubicBezTo>
                  <a:cubicBezTo>
                    <a:pt x="197" y="1440"/>
                    <a:pt x="241" y="1461"/>
                    <a:pt x="257" y="1412"/>
                  </a:cubicBezTo>
                  <a:cubicBezTo>
                    <a:pt x="257" y="1409"/>
                    <a:pt x="259" y="1408"/>
                    <a:pt x="261" y="1408"/>
                  </a:cubicBezTo>
                  <a:cubicBezTo>
                    <a:pt x="259" y="1402"/>
                    <a:pt x="259" y="1397"/>
                    <a:pt x="258" y="1392"/>
                  </a:cubicBezTo>
                  <a:cubicBezTo>
                    <a:pt x="256" y="1376"/>
                    <a:pt x="256" y="1353"/>
                    <a:pt x="262" y="1335"/>
                  </a:cubicBezTo>
                  <a:cubicBezTo>
                    <a:pt x="262" y="1335"/>
                    <a:pt x="261" y="1334"/>
                    <a:pt x="261" y="1334"/>
                  </a:cubicBezTo>
                  <a:cubicBezTo>
                    <a:pt x="253" y="1324"/>
                    <a:pt x="241" y="1310"/>
                    <a:pt x="228" y="1311"/>
                  </a:cubicBezTo>
                  <a:cubicBezTo>
                    <a:pt x="227" y="1299"/>
                    <a:pt x="227" y="1299"/>
                    <a:pt x="227" y="1299"/>
                  </a:cubicBezTo>
                  <a:cubicBezTo>
                    <a:pt x="227" y="1299"/>
                    <a:pt x="228" y="1299"/>
                    <a:pt x="228" y="1299"/>
                  </a:cubicBezTo>
                  <a:cubicBezTo>
                    <a:pt x="229" y="1298"/>
                    <a:pt x="230" y="1297"/>
                    <a:pt x="231" y="1296"/>
                  </a:cubicBezTo>
                  <a:cubicBezTo>
                    <a:pt x="251" y="1290"/>
                    <a:pt x="267" y="1276"/>
                    <a:pt x="286" y="1268"/>
                  </a:cubicBezTo>
                  <a:cubicBezTo>
                    <a:pt x="302" y="1261"/>
                    <a:pt x="317" y="1256"/>
                    <a:pt x="333" y="1251"/>
                  </a:cubicBezTo>
                  <a:cubicBezTo>
                    <a:pt x="359" y="1242"/>
                    <a:pt x="385" y="1236"/>
                    <a:pt x="413" y="1234"/>
                  </a:cubicBezTo>
                  <a:cubicBezTo>
                    <a:pt x="415" y="1229"/>
                    <a:pt x="418" y="1225"/>
                    <a:pt x="422" y="1222"/>
                  </a:cubicBezTo>
                  <a:cubicBezTo>
                    <a:pt x="415" y="1218"/>
                    <a:pt x="407" y="1215"/>
                    <a:pt x="400" y="1212"/>
                  </a:cubicBezTo>
                  <a:cubicBezTo>
                    <a:pt x="398" y="1210"/>
                    <a:pt x="395" y="1208"/>
                    <a:pt x="392" y="1205"/>
                  </a:cubicBezTo>
                  <a:cubicBezTo>
                    <a:pt x="389" y="1202"/>
                    <a:pt x="385" y="1200"/>
                    <a:pt x="381" y="1197"/>
                  </a:cubicBezTo>
                  <a:cubicBezTo>
                    <a:pt x="380" y="1196"/>
                    <a:pt x="379" y="1196"/>
                    <a:pt x="378" y="1195"/>
                  </a:cubicBezTo>
                  <a:cubicBezTo>
                    <a:pt x="365" y="1187"/>
                    <a:pt x="351" y="1182"/>
                    <a:pt x="338" y="1174"/>
                  </a:cubicBezTo>
                  <a:cubicBezTo>
                    <a:pt x="328" y="1166"/>
                    <a:pt x="317" y="1158"/>
                    <a:pt x="306" y="1150"/>
                  </a:cubicBezTo>
                  <a:cubicBezTo>
                    <a:pt x="281" y="1129"/>
                    <a:pt x="257" y="1104"/>
                    <a:pt x="234" y="1080"/>
                  </a:cubicBezTo>
                  <a:cubicBezTo>
                    <a:pt x="201" y="1045"/>
                    <a:pt x="169" y="1010"/>
                    <a:pt x="146" y="967"/>
                  </a:cubicBezTo>
                  <a:cubicBezTo>
                    <a:pt x="104" y="888"/>
                    <a:pt x="86" y="803"/>
                    <a:pt x="103" y="715"/>
                  </a:cubicBezTo>
                  <a:cubicBezTo>
                    <a:pt x="103" y="715"/>
                    <a:pt x="102" y="715"/>
                    <a:pt x="102" y="715"/>
                  </a:cubicBezTo>
                  <a:cubicBezTo>
                    <a:pt x="48" y="693"/>
                    <a:pt x="17" y="612"/>
                    <a:pt x="55" y="563"/>
                  </a:cubicBezTo>
                  <a:cubicBezTo>
                    <a:pt x="71" y="543"/>
                    <a:pt x="96" y="527"/>
                    <a:pt x="123" y="528"/>
                  </a:cubicBezTo>
                  <a:cubicBezTo>
                    <a:pt x="131" y="513"/>
                    <a:pt x="135" y="497"/>
                    <a:pt x="143" y="482"/>
                  </a:cubicBezTo>
                  <a:cubicBezTo>
                    <a:pt x="153" y="464"/>
                    <a:pt x="163" y="445"/>
                    <a:pt x="176" y="427"/>
                  </a:cubicBezTo>
                  <a:cubicBezTo>
                    <a:pt x="194" y="403"/>
                    <a:pt x="211" y="375"/>
                    <a:pt x="231" y="351"/>
                  </a:cubicBezTo>
                  <a:cubicBezTo>
                    <a:pt x="203" y="348"/>
                    <a:pt x="170" y="337"/>
                    <a:pt x="166" y="310"/>
                  </a:cubicBezTo>
                  <a:cubicBezTo>
                    <a:pt x="165" y="302"/>
                    <a:pt x="165" y="293"/>
                    <a:pt x="168" y="286"/>
                  </a:cubicBezTo>
                  <a:cubicBezTo>
                    <a:pt x="150" y="281"/>
                    <a:pt x="133" y="268"/>
                    <a:pt x="132" y="249"/>
                  </a:cubicBezTo>
                  <a:cubicBezTo>
                    <a:pt x="131" y="229"/>
                    <a:pt x="134" y="213"/>
                    <a:pt x="141" y="199"/>
                  </a:cubicBezTo>
                  <a:cubicBezTo>
                    <a:pt x="129" y="199"/>
                    <a:pt x="116" y="200"/>
                    <a:pt x="105" y="204"/>
                  </a:cubicBezTo>
                  <a:cubicBezTo>
                    <a:pt x="109" y="224"/>
                    <a:pt x="105" y="246"/>
                    <a:pt x="83" y="251"/>
                  </a:cubicBezTo>
                  <a:cubicBezTo>
                    <a:pt x="62" y="255"/>
                    <a:pt x="76" y="214"/>
                    <a:pt x="82" y="208"/>
                  </a:cubicBezTo>
                  <a:cubicBezTo>
                    <a:pt x="85" y="205"/>
                    <a:pt x="89" y="202"/>
                    <a:pt x="93" y="200"/>
                  </a:cubicBezTo>
                  <a:cubicBezTo>
                    <a:pt x="86" y="192"/>
                    <a:pt x="80" y="184"/>
                    <a:pt x="73" y="176"/>
                  </a:cubicBezTo>
                  <a:cubicBezTo>
                    <a:pt x="54" y="165"/>
                    <a:pt x="29" y="162"/>
                    <a:pt x="7" y="166"/>
                  </a:cubicBezTo>
                  <a:cubicBezTo>
                    <a:pt x="2" y="167"/>
                    <a:pt x="0" y="158"/>
                    <a:pt x="5" y="157"/>
                  </a:cubicBezTo>
                  <a:cubicBezTo>
                    <a:pt x="36" y="147"/>
                    <a:pt x="87" y="156"/>
                    <a:pt x="101" y="191"/>
                  </a:cubicBezTo>
                  <a:cubicBezTo>
                    <a:pt x="102" y="192"/>
                    <a:pt x="102" y="193"/>
                    <a:pt x="103" y="194"/>
                  </a:cubicBezTo>
                  <a:cubicBezTo>
                    <a:pt x="117" y="188"/>
                    <a:pt x="133" y="187"/>
                    <a:pt x="148" y="189"/>
                  </a:cubicBezTo>
                  <a:cubicBezTo>
                    <a:pt x="156" y="181"/>
                    <a:pt x="165" y="174"/>
                    <a:pt x="177" y="168"/>
                  </a:cubicBezTo>
                  <a:cubicBezTo>
                    <a:pt x="154" y="145"/>
                    <a:pt x="152" y="92"/>
                    <a:pt x="176" y="71"/>
                  </a:cubicBezTo>
                  <a:cubicBezTo>
                    <a:pt x="203" y="47"/>
                    <a:pt x="248" y="43"/>
                    <a:pt x="266" y="76"/>
                  </a:cubicBezTo>
                  <a:cubicBezTo>
                    <a:pt x="278" y="74"/>
                    <a:pt x="289" y="74"/>
                    <a:pt x="300" y="76"/>
                  </a:cubicBezTo>
                  <a:cubicBezTo>
                    <a:pt x="298" y="57"/>
                    <a:pt x="331" y="38"/>
                    <a:pt x="347" y="35"/>
                  </a:cubicBezTo>
                  <a:cubicBezTo>
                    <a:pt x="382" y="28"/>
                    <a:pt x="405" y="51"/>
                    <a:pt x="412" y="83"/>
                  </a:cubicBezTo>
                  <a:cubicBezTo>
                    <a:pt x="429" y="74"/>
                    <a:pt x="450" y="85"/>
                    <a:pt x="466" y="105"/>
                  </a:cubicBezTo>
                  <a:cubicBezTo>
                    <a:pt x="474" y="93"/>
                    <a:pt x="480" y="78"/>
                    <a:pt x="481" y="69"/>
                  </a:cubicBezTo>
                  <a:cubicBezTo>
                    <a:pt x="483" y="48"/>
                    <a:pt x="477" y="27"/>
                    <a:pt x="461" y="13"/>
                  </a:cubicBezTo>
                  <a:cubicBezTo>
                    <a:pt x="455" y="8"/>
                    <a:pt x="462" y="0"/>
                    <a:pt x="467" y="4"/>
                  </a:cubicBezTo>
                  <a:cubicBezTo>
                    <a:pt x="496" y="27"/>
                    <a:pt x="502" y="60"/>
                    <a:pt x="485" y="94"/>
                  </a:cubicBezTo>
                  <a:cubicBezTo>
                    <a:pt x="482" y="101"/>
                    <a:pt x="478" y="108"/>
                    <a:pt x="473" y="114"/>
                  </a:cubicBezTo>
                  <a:cubicBezTo>
                    <a:pt x="487" y="135"/>
                    <a:pt x="495" y="161"/>
                    <a:pt x="487" y="182"/>
                  </a:cubicBezTo>
                  <a:cubicBezTo>
                    <a:pt x="551" y="156"/>
                    <a:pt x="613" y="145"/>
                    <a:pt x="687" y="145"/>
                  </a:cubicBezTo>
                  <a:cubicBezTo>
                    <a:pt x="738" y="145"/>
                    <a:pt x="786" y="152"/>
                    <a:pt x="836" y="162"/>
                  </a:cubicBezTo>
                  <a:cubicBezTo>
                    <a:pt x="865" y="168"/>
                    <a:pt x="885" y="179"/>
                    <a:pt x="906" y="195"/>
                  </a:cubicBezTo>
                  <a:cubicBezTo>
                    <a:pt x="907" y="195"/>
                    <a:pt x="908" y="195"/>
                    <a:pt x="909" y="195"/>
                  </a:cubicBezTo>
                  <a:cubicBezTo>
                    <a:pt x="924" y="197"/>
                    <a:pt x="938" y="194"/>
                    <a:pt x="953" y="197"/>
                  </a:cubicBezTo>
                  <a:cubicBezTo>
                    <a:pt x="973" y="201"/>
                    <a:pt x="995" y="204"/>
                    <a:pt x="1015" y="211"/>
                  </a:cubicBezTo>
                  <a:cubicBezTo>
                    <a:pt x="1051" y="224"/>
                    <a:pt x="1084" y="241"/>
                    <a:pt x="1116" y="263"/>
                  </a:cubicBezTo>
                  <a:cubicBezTo>
                    <a:pt x="1182" y="307"/>
                    <a:pt x="1241" y="363"/>
                    <a:pt x="1286" y="429"/>
                  </a:cubicBezTo>
                  <a:cubicBezTo>
                    <a:pt x="1289" y="433"/>
                    <a:pt x="1291" y="437"/>
                    <a:pt x="1294" y="441"/>
                  </a:cubicBezTo>
                  <a:cubicBezTo>
                    <a:pt x="1302" y="439"/>
                    <a:pt x="1310" y="438"/>
                    <a:pt x="1318" y="440"/>
                  </a:cubicBezTo>
                  <a:cubicBezTo>
                    <a:pt x="1320" y="424"/>
                    <a:pt x="1332" y="413"/>
                    <a:pt x="1347" y="407"/>
                  </a:cubicBezTo>
                  <a:cubicBezTo>
                    <a:pt x="1345" y="393"/>
                    <a:pt x="1341" y="379"/>
                    <a:pt x="1329" y="371"/>
                  </a:cubicBezTo>
                  <a:cubicBezTo>
                    <a:pt x="1327" y="369"/>
                    <a:pt x="1324" y="368"/>
                    <a:pt x="1322" y="366"/>
                  </a:cubicBezTo>
                  <a:cubicBezTo>
                    <a:pt x="1320" y="372"/>
                    <a:pt x="1316" y="377"/>
                    <a:pt x="1310" y="381"/>
                  </a:cubicBezTo>
                  <a:cubicBezTo>
                    <a:pt x="1300" y="389"/>
                    <a:pt x="1263" y="388"/>
                    <a:pt x="1274" y="367"/>
                  </a:cubicBezTo>
                  <a:cubicBezTo>
                    <a:pt x="1282" y="350"/>
                    <a:pt x="1298" y="347"/>
                    <a:pt x="1314" y="352"/>
                  </a:cubicBezTo>
                  <a:cubicBezTo>
                    <a:pt x="1314" y="350"/>
                    <a:pt x="1315" y="347"/>
                    <a:pt x="1315" y="343"/>
                  </a:cubicBezTo>
                  <a:cubicBezTo>
                    <a:pt x="1316" y="320"/>
                    <a:pt x="1307" y="304"/>
                    <a:pt x="1289" y="289"/>
                  </a:cubicBezTo>
                  <a:cubicBezTo>
                    <a:pt x="1284" y="285"/>
                    <a:pt x="1290" y="277"/>
                    <a:pt x="1295" y="281"/>
                  </a:cubicBezTo>
                  <a:cubicBezTo>
                    <a:pt x="1316" y="297"/>
                    <a:pt x="1333" y="330"/>
                    <a:pt x="1326" y="357"/>
                  </a:cubicBezTo>
                  <a:cubicBezTo>
                    <a:pt x="1335" y="362"/>
                    <a:pt x="1343" y="369"/>
                    <a:pt x="1348" y="376"/>
                  </a:cubicBezTo>
                  <a:cubicBezTo>
                    <a:pt x="1352" y="382"/>
                    <a:pt x="1355" y="392"/>
                    <a:pt x="1357" y="403"/>
                  </a:cubicBezTo>
                  <a:cubicBezTo>
                    <a:pt x="1375" y="398"/>
                    <a:pt x="1374" y="385"/>
                    <a:pt x="1382" y="374"/>
                  </a:cubicBezTo>
                  <a:cubicBezTo>
                    <a:pt x="1381" y="373"/>
                    <a:pt x="1380" y="371"/>
                    <a:pt x="1379" y="370"/>
                  </a:cubicBezTo>
                  <a:cubicBezTo>
                    <a:pt x="1374" y="347"/>
                    <a:pt x="1385" y="319"/>
                    <a:pt x="1411" y="314"/>
                  </a:cubicBezTo>
                  <a:cubicBezTo>
                    <a:pt x="1426" y="311"/>
                    <a:pt x="1438" y="309"/>
                    <a:pt x="1452" y="316"/>
                  </a:cubicBezTo>
                  <a:cubicBezTo>
                    <a:pt x="1456" y="318"/>
                    <a:pt x="1461" y="311"/>
                    <a:pt x="1469" y="309"/>
                  </a:cubicBezTo>
                  <a:cubicBezTo>
                    <a:pt x="1500" y="300"/>
                    <a:pt x="1539" y="300"/>
                    <a:pt x="1562" y="326"/>
                  </a:cubicBezTo>
                  <a:cubicBezTo>
                    <a:pt x="1581" y="348"/>
                    <a:pt x="1584" y="363"/>
                    <a:pt x="1585" y="388"/>
                  </a:cubicBezTo>
                  <a:cubicBezTo>
                    <a:pt x="1602" y="395"/>
                    <a:pt x="1615" y="409"/>
                    <a:pt x="1622" y="431"/>
                  </a:cubicBezTo>
                  <a:close/>
                  <a:moveTo>
                    <a:pt x="1561" y="534"/>
                  </a:moveTo>
                  <a:cubicBezTo>
                    <a:pt x="1598" y="534"/>
                    <a:pt x="1622" y="485"/>
                    <a:pt x="1615" y="453"/>
                  </a:cubicBezTo>
                  <a:cubicBezTo>
                    <a:pt x="1607" y="420"/>
                    <a:pt x="1593" y="401"/>
                    <a:pt x="1561" y="395"/>
                  </a:cubicBezTo>
                  <a:cubicBezTo>
                    <a:pt x="1557" y="394"/>
                    <a:pt x="1552" y="393"/>
                    <a:pt x="1547" y="393"/>
                  </a:cubicBezTo>
                  <a:cubicBezTo>
                    <a:pt x="1540" y="392"/>
                    <a:pt x="1540" y="382"/>
                    <a:pt x="1547" y="382"/>
                  </a:cubicBezTo>
                  <a:cubicBezTo>
                    <a:pt x="1556" y="381"/>
                    <a:pt x="1564" y="382"/>
                    <a:pt x="1571" y="384"/>
                  </a:cubicBezTo>
                  <a:cubicBezTo>
                    <a:pt x="1566" y="325"/>
                    <a:pt x="1510" y="297"/>
                    <a:pt x="1456" y="330"/>
                  </a:cubicBezTo>
                  <a:cubicBezTo>
                    <a:pt x="1454" y="332"/>
                    <a:pt x="1452" y="332"/>
                    <a:pt x="1450" y="331"/>
                  </a:cubicBezTo>
                  <a:cubicBezTo>
                    <a:pt x="1429" y="317"/>
                    <a:pt x="1385" y="321"/>
                    <a:pt x="1391" y="363"/>
                  </a:cubicBezTo>
                  <a:cubicBezTo>
                    <a:pt x="1391" y="364"/>
                    <a:pt x="1391" y="364"/>
                    <a:pt x="1391" y="364"/>
                  </a:cubicBezTo>
                  <a:cubicBezTo>
                    <a:pt x="1392" y="364"/>
                    <a:pt x="1392" y="364"/>
                    <a:pt x="1392" y="364"/>
                  </a:cubicBezTo>
                  <a:cubicBezTo>
                    <a:pt x="1436" y="337"/>
                    <a:pt x="1479" y="362"/>
                    <a:pt x="1483" y="409"/>
                  </a:cubicBezTo>
                  <a:cubicBezTo>
                    <a:pt x="1484" y="415"/>
                    <a:pt x="1474" y="416"/>
                    <a:pt x="1473" y="410"/>
                  </a:cubicBezTo>
                  <a:cubicBezTo>
                    <a:pt x="1469" y="388"/>
                    <a:pt x="1462" y="357"/>
                    <a:pt x="1423" y="367"/>
                  </a:cubicBezTo>
                  <a:cubicBezTo>
                    <a:pt x="1403" y="372"/>
                    <a:pt x="1387" y="374"/>
                    <a:pt x="1386" y="405"/>
                  </a:cubicBezTo>
                  <a:cubicBezTo>
                    <a:pt x="1386" y="409"/>
                    <a:pt x="1383" y="411"/>
                    <a:pt x="1380" y="411"/>
                  </a:cubicBezTo>
                  <a:cubicBezTo>
                    <a:pt x="1374" y="412"/>
                    <a:pt x="1366" y="413"/>
                    <a:pt x="1359" y="415"/>
                  </a:cubicBezTo>
                  <a:cubicBezTo>
                    <a:pt x="1361" y="430"/>
                    <a:pt x="1359" y="446"/>
                    <a:pt x="1353" y="455"/>
                  </a:cubicBezTo>
                  <a:cubicBezTo>
                    <a:pt x="1366" y="464"/>
                    <a:pt x="1377" y="476"/>
                    <a:pt x="1384" y="488"/>
                  </a:cubicBezTo>
                  <a:cubicBezTo>
                    <a:pt x="1396" y="510"/>
                    <a:pt x="1399" y="539"/>
                    <a:pt x="1393" y="566"/>
                  </a:cubicBezTo>
                  <a:cubicBezTo>
                    <a:pt x="1393" y="566"/>
                    <a:pt x="1394" y="567"/>
                    <a:pt x="1394" y="569"/>
                  </a:cubicBezTo>
                  <a:cubicBezTo>
                    <a:pt x="1397" y="592"/>
                    <a:pt x="1448" y="580"/>
                    <a:pt x="1452" y="577"/>
                  </a:cubicBezTo>
                  <a:cubicBezTo>
                    <a:pt x="1459" y="572"/>
                    <a:pt x="1464" y="567"/>
                    <a:pt x="1468" y="560"/>
                  </a:cubicBezTo>
                  <a:cubicBezTo>
                    <a:pt x="1468" y="559"/>
                    <a:pt x="1469" y="557"/>
                    <a:pt x="1470" y="556"/>
                  </a:cubicBezTo>
                  <a:cubicBezTo>
                    <a:pt x="1472" y="552"/>
                    <a:pt x="1474" y="548"/>
                    <a:pt x="1475" y="543"/>
                  </a:cubicBezTo>
                  <a:cubicBezTo>
                    <a:pt x="1479" y="513"/>
                    <a:pt x="1462" y="512"/>
                    <a:pt x="1451" y="498"/>
                  </a:cubicBezTo>
                  <a:cubicBezTo>
                    <a:pt x="1450" y="495"/>
                    <a:pt x="1451" y="492"/>
                    <a:pt x="1452" y="490"/>
                  </a:cubicBezTo>
                  <a:cubicBezTo>
                    <a:pt x="1474" y="461"/>
                    <a:pt x="1440" y="436"/>
                    <a:pt x="1416" y="428"/>
                  </a:cubicBezTo>
                  <a:cubicBezTo>
                    <a:pt x="1411" y="427"/>
                    <a:pt x="1413" y="417"/>
                    <a:pt x="1418" y="418"/>
                  </a:cubicBezTo>
                  <a:cubicBezTo>
                    <a:pt x="1450" y="425"/>
                    <a:pt x="1478" y="450"/>
                    <a:pt x="1469" y="485"/>
                  </a:cubicBezTo>
                  <a:cubicBezTo>
                    <a:pt x="1468" y="492"/>
                    <a:pt x="1466" y="495"/>
                    <a:pt x="1465" y="496"/>
                  </a:cubicBezTo>
                  <a:cubicBezTo>
                    <a:pt x="1466" y="496"/>
                    <a:pt x="1467" y="496"/>
                    <a:pt x="1470" y="498"/>
                  </a:cubicBezTo>
                  <a:cubicBezTo>
                    <a:pt x="1474" y="501"/>
                    <a:pt x="1477" y="504"/>
                    <a:pt x="1479" y="507"/>
                  </a:cubicBezTo>
                  <a:cubicBezTo>
                    <a:pt x="1482" y="511"/>
                    <a:pt x="1484" y="516"/>
                    <a:pt x="1485" y="520"/>
                  </a:cubicBezTo>
                  <a:cubicBezTo>
                    <a:pt x="1499" y="514"/>
                    <a:pt x="1523" y="501"/>
                    <a:pt x="1509" y="486"/>
                  </a:cubicBezTo>
                  <a:cubicBezTo>
                    <a:pt x="1505" y="482"/>
                    <a:pt x="1509" y="473"/>
                    <a:pt x="1515" y="477"/>
                  </a:cubicBezTo>
                  <a:cubicBezTo>
                    <a:pt x="1537" y="489"/>
                    <a:pt x="1575" y="481"/>
                    <a:pt x="1576" y="450"/>
                  </a:cubicBezTo>
                  <a:cubicBezTo>
                    <a:pt x="1577" y="432"/>
                    <a:pt x="1568" y="421"/>
                    <a:pt x="1555" y="411"/>
                  </a:cubicBezTo>
                  <a:cubicBezTo>
                    <a:pt x="1551" y="408"/>
                    <a:pt x="1555" y="401"/>
                    <a:pt x="1560" y="402"/>
                  </a:cubicBezTo>
                  <a:cubicBezTo>
                    <a:pt x="1560" y="403"/>
                    <a:pt x="1561" y="403"/>
                    <a:pt x="1561" y="403"/>
                  </a:cubicBezTo>
                  <a:cubicBezTo>
                    <a:pt x="1585" y="420"/>
                    <a:pt x="1595" y="446"/>
                    <a:pt x="1580" y="473"/>
                  </a:cubicBezTo>
                  <a:cubicBezTo>
                    <a:pt x="1570" y="492"/>
                    <a:pt x="1544" y="497"/>
                    <a:pt x="1524" y="492"/>
                  </a:cubicBezTo>
                  <a:cubicBezTo>
                    <a:pt x="1526" y="510"/>
                    <a:pt x="1505" y="524"/>
                    <a:pt x="1488" y="530"/>
                  </a:cubicBezTo>
                  <a:cubicBezTo>
                    <a:pt x="1489" y="535"/>
                    <a:pt x="1488" y="541"/>
                    <a:pt x="1487" y="546"/>
                  </a:cubicBezTo>
                  <a:cubicBezTo>
                    <a:pt x="1486" y="550"/>
                    <a:pt x="1484" y="553"/>
                    <a:pt x="1483" y="557"/>
                  </a:cubicBezTo>
                  <a:cubicBezTo>
                    <a:pt x="1497" y="558"/>
                    <a:pt x="1511" y="558"/>
                    <a:pt x="1522" y="569"/>
                  </a:cubicBezTo>
                  <a:cubicBezTo>
                    <a:pt x="1527" y="574"/>
                    <a:pt x="1531" y="580"/>
                    <a:pt x="1534" y="586"/>
                  </a:cubicBezTo>
                  <a:cubicBezTo>
                    <a:pt x="1549" y="579"/>
                    <a:pt x="1559" y="563"/>
                    <a:pt x="1556" y="541"/>
                  </a:cubicBezTo>
                  <a:cubicBezTo>
                    <a:pt x="1555" y="538"/>
                    <a:pt x="1558" y="534"/>
                    <a:pt x="1561" y="534"/>
                  </a:cubicBezTo>
                  <a:close/>
                  <a:moveTo>
                    <a:pt x="1523" y="589"/>
                  </a:moveTo>
                  <a:cubicBezTo>
                    <a:pt x="1521" y="586"/>
                    <a:pt x="1519" y="584"/>
                    <a:pt x="1517" y="581"/>
                  </a:cubicBezTo>
                  <a:cubicBezTo>
                    <a:pt x="1507" y="570"/>
                    <a:pt x="1492" y="569"/>
                    <a:pt x="1478" y="566"/>
                  </a:cubicBezTo>
                  <a:cubicBezTo>
                    <a:pt x="1468" y="584"/>
                    <a:pt x="1451" y="595"/>
                    <a:pt x="1428" y="595"/>
                  </a:cubicBezTo>
                  <a:cubicBezTo>
                    <a:pt x="1440" y="618"/>
                    <a:pt x="1473" y="616"/>
                    <a:pt x="1481" y="588"/>
                  </a:cubicBezTo>
                  <a:cubicBezTo>
                    <a:pt x="1483" y="585"/>
                    <a:pt x="1486" y="582"/>
                    <a:pt x="1490" y="584"/>
                  </a:cubicBezTo>
                  <a:cubicBezTo>
                    <a:pt x="1501" y="590"/>
                    <a:pt x="1512" y="591"/>
                    <a:pt x="1523" y="589"/>
                  </a:cubicBezTo>
                  <a:close/>
                  <a:moveTo>
                    <a:pt x="1442" y="968"/>
                  </a:moveTo>
                  <a:cubicBezTo>
                    <a:pt x="1450" y="949"/>
                    <a:pt x="1452" y="925"/>
                    <a:pt x="1446" y="903"/>
                  </a:cubicBezTo>
                  <a:cubicBezTo>
                    <a:pt x="1441" y="888"/>
                    <a:pt x="1434" y="875"/>
                    <a:pt x="1423" y="865"/>
                  </a:cubicBezTo>
                  <a:cubicBezTo>
                    <a:pt x="1402" y="847"/>
                    <a:pt x="1381" y="847"/>
                    <a:pt x="1358" y="846"/>
                  </a:cubicBezTo>
                  <a:cubicBezTo>
                    <a:pt x="1357" y="847"/>
                    <a:pt x="1356" y="847"/>
                    <a:pt x="1355" y="848"/>
                  </a:cubicBezTo>
                  <a:cubicBezTo>
                    <a:pt x="1354" y="848"/>
                    <a:pt x="1353" y="848"/>
                    <a:pt x="1352" y="848"/>
                  </a:cubicBezTo>
                  <a:cubicBezTo>
                    <a:pt x="1342" y="846"/>
                    <a:pt x="1332" y="845"/>
                    <a:pt x="1321" y="844"/>
                  </a:cubicBezTo>
                  <a:cubicBezTo>
                    <a:pt x="1318" y="842"/>
                    <a:pt x="1316" y="840"/>
                    <a:pt x="1313" y="838"/>
                  </a:cubicBezTo>
                  <a:cubicBezTo>
                    <a:pt x="1313" y="838"/>
                    <a:pt x="1313" y="837"/>
                    <a:pt x="1313" y="837"/>
                  </a:cubicBezTo>
                  <a:cubicBezTo>
                    <a:pt x="1302" y="825"/>
                    <a:pt x="1299" y="802"/>
                    <a:pt x="1297" y="788"/>
                  </a:cubicBezTo>
                  <a:cubicBezTo>
                    <a:pt x="1292" y="761"/>
                    <a:pt x="1304" y="726"/>
                    <a:pt x="1317" y="703"/>
                  </a:cubicBezTo>
                  <a:cubicBezTo>
                    <a:pt x="1323" y="692"/>
                    <a:pt x="1325" y="702"/>
                    <a:pt x="1316" y="692"/>
                  </a:cubicBezTo>
                  <a:cubicBezTo>
                    <a:pt x="1311" y="686"/>
                    <a:pt x="1303" y="678"/>
                    <a:pt x="1302" y="670"/>
                  </a:cubicBezTo>
                  <a:cubicBezTo>
                    <a:pt x="1301" y="660"/>
                    <a:pt x="1302" y="648"/>
                    <a:pt x="1307" y="639"/>
                  </a:cubicBezTo>
                  <a:cubicBezTo>
                    <a:pt x="1286" y="637"/>
                    <a:pt x="1265" y="626"/>
                    <a:pt x="1253" y="609"/>
                  </a:cubicBezTo>
                  <a:cubicBezTo>
                    <a:pt x="1248" y="601"/>
                    <a:pt x="1253" y="589"/>
                    <a:pt x="1258" y="588"/>
                  </a:cubicBezTo>
                  <a:cubicBezTo>
                    <a:pt x="1246" y="590"/>
                    <a:pt x="1232" y="586"/>
                    <a:pt x="1223" y="579"/>
                  </a:cubicBezTo>
                  <a:cubicBezTo>
                    <a:pt x="1199" y="559"/>
                    <a:pt x="1187" y="533"/>
                    <a:pt x="1187" y="502"/>
                  </a:cubicBezTo>
                  <a:cubicBezTo>
                    <a:pt x="1187" y="494"/>
                    <a:pt x="1189" y="485"/>
                    <a:pt x="1192" y="477"/>
                  </a:cubicBezTo>
                  <a:cubicBezTo>
                    <a:pt x="1185" y="472"/>
                    <a:pt x="1180" y="466"/>
                    <a:pt x="1177" y="459"/>
                  </a:cubicBezTo>
                  <a:cubicBezTo>
                    <a:pt x="1165" y="463"/>
                    <a:pt x="1149" y="462"/>
                    <a:pt x="1138" y="459"/>
                  </a:cubicBezTo>
                  <a:cubicBezTo>
                    <a:pt x="1121" y="455"/>
                    <a:pt x="1108" y="448"/>
                    <a:pt x="1095" y="437"/>
                  </a:cubicBezTo>
                  <a:cubicBezTo>
                    <a:pt x="1084" y="429"/>
                    <a:pt x="1084" y="420"/>
                    <a:pt x="1083" y="410"/>
                  </a:cubicBezTo>
                  <a:cubicBezTo>
                    <a:pt x="1057" y="405"/>
                    <a:pt x="1033" y="391"/>
                    <a:pt x="1017" y="368"/>
                  </a:cubicBezTo>
                  <a:cubicBezTo>
                    <a:pt x="1012" y="360"/>
                    <a:pt x="1002" y="336"/>
                    <a:pt x="1002" y="318"/>
                  </a:cubicBezTo>
                  <a:cubicBezTo>
                    <a:pt x="976" y="327"/>
                    <a:pt x="945" y="319"/>
                    <a:pt x="923" y="305"/>
                  </a:cubicBezTo>
                  <a:cubicBezTo>
                    <a:pt x="909" y="297"/>
                    <a:pt x="896" y="283"/>
                    <a:pt x="893" y="268"/>
                  </a:cubicBezTo>
                  <a:cubicBezTo>
                    <a:pt x="867" y="288"/>
                    <a:pt x="824" y="300"/>
                    <a:pt x="803" y="293"/>
                  </a:cubicBezTo>
                  <a:cubicBezTo>
                    <a:pt x="799" y="292"/>
                    <a:pt x="790" y="284"/>
                    <a:pt x="785" y="285"/>
                  </a:cubicBezTo>
                  <a:cubicBezTo>
                    <a:pt x="778" y="286"/>
                    <a:pt x="771" y="290"/>
                    <a:pt x="763" y="291"/>
                  </a:cubicBezTo>
                  <a:cubicBezTo>
                    <a:pt x="754" y="292"/>
                    <a:pt x="744" y="293"/>
                    <a:pt x="734" y="291"/>
                  </a:cubicBezTo>
                  <a:cubicBezTo>
                    <a:pt x="725" y="295"/>
                    <a:pt x="714" y="297"/>
                    <a:pt x="702" y="298"/>
                  </a:cubicBezTo>
                  <a:cubicBezTo>
                    <a:pt x="672" y="298"/>
                    <a:pt x="660" y="291"/>
                    <a:pt x="642" y="274"/>
                  </a:cubicBezTo>
                  <a:cubicBezTo>
                    <a:pt x="631" y="305"/>
                    <a:pt x="598" y="315"/>
                    <a:pt x="565" y="312"/>
                  </a:cubicBezTo>
                  <a:cubicBezTo>
                    <a:pt x="547" y="311"/>
                    <a:pt x="538" y="300"/>
                    <a:pt x="535" y="287"/>
                  </a:cubicBezTo>
                  <a:cubicBezTo>
                    <a:pt x="531" y="289"/>
                    <a:pt x="526" y="290"/>
                    <a:pt x="522" y="292"/>
                  </a:cubicBezTo>
                  <a:cubicBezTo>
                    <a:pt x="519" y="297"/>
                    <a:pt x="516" y="302"/>
                    <a:pt x="512" y="307"/>
                  </a:cubicBezTo>
                  <a:cubicBezTo>
                    <a:pt x="496" y="324"/>
                    <a:pt x="445" y="346"/>
                    <a:pt x="425" y="324"/>
                  </a:cubicBezTo>
                  <a:cubicBezTo>
                    <a:pt x="415" y="330"/>
                    <a:pt x="404" y="334"/>
                    <a:pt x="394" y="342"/>
                  </a:cubicBezTo>
                  <a:cubicBezTo>
                    <a:pt x="394" y="342"/>
                    <a:pt x="394" y="342"/>
                    <a:pt x="394" y="342"/>
                  </a:cubicBezTo>
                  <a:cubicBezTo>
                    <a:pt x="395" y="358"/>
                    <a:pt x="390" y="376"/>
                    <a:pt x="383" y="387"/>
                  </a:cubicBezTo>
                  <a:cubicBezTo>
                    <a:pt x="364" y="416"/>
                    <a:pt x="338" y="421"/>
                    <a:pt x="307" y="421"/>
                  </a:cubicBezTo>
                  <a:cubicBezTo>
                    <a:pt x="307" y="448"/>
                    <a:pt x="295" y="470"/>
                    <a:pt x="269" y="480"/>
                  </a:cubicBezTo>
                  <a:cubicBezTo>
                    <a:pt x="261" y="483"/>
                    <a:pt x="253" y="483"/>
                    <a:pt x="247" y="481"/>
                  </a:cubicBezTo>
                  <a:cubicBezTo>
                    <a:pt x="243" y="487"/>
                    <a:pt x="237" y="492"/>
                    <a:pt x="231" y="497"/>
                  </a:cubicBezTo>
                  <a:cubicBezTo>
                    <a:pt x="219" y="506"/>
                    <a:pt x="214" y="517"/>
                    <a:pt x="206" y="528"/>
                  </a:cubicBezTo>
                  <a:cubicBezTo>
                    <a:pt x="198" y="539"/>
                    <a:pt x="191" y="549"/>
                    <a:pt x="183" y="560"/>
                  </a:cubicBezTo>
                  <a:cubicBezTo>
                    <a:pt x="183" y="560"/>
                    <a:pt x="183" y="561"/>
                    <a:pt x="184" y="561"/>
                  </a:cubicBezTo>
                  <a:cubicBezTo>
                    <a:pt x="183" y="561"/>
                    <a:pt x="183" y="562"/>
                    <a:pt x="183" y="562"/>
                  </a:cubicBezTo>
                  <a:cubicBezTo>
                    <a:pt x="161" y="593"/>
                    <a:pt x="143" y="625"/>
                    <a:pt x="130" y="661"/>
                  </a:cubicBezTo>
                  <a:cubicBezTo>
                    <a:pt x="110" y="716"/>
                    <a:pt x="112" y="777"/>
                    <a:pt x="120" y="835"/>
                  </a:cubicBezTo>
                  <a:cubicBezTo>
                    <a:pt x="128" y="886"/>
                    <a:pt x="147" y="924"/>
                    <a:pt x="175" y="962"/>
                  </a:cubicBezTo>
                  <a:cubicBezTo>
                    <a:pt x="175" y="963"/>
                    <a:pt x="175" y="963"/>
                    <a:pt x="176" y="964"/>
                  </a:cubicBezTo>
                  <a:cubicBezTo>
                    <a:pt x="200" y="1003"/>
                    <a:pt x="231" y="1037"/>
                    <a:pt x="263" y="1070"/>
                  </a:cubicBezTo>
                  <a:cubicBezTo>
                    <a:pt x="296" y="1103"/>
                    <a:pt x="329" y="1139"/>
                    <a:pt x="372" y="1160"/>
                  </a:cubicBezTo>
                  <a:cubicBezTo>
                    <a:pt x="374" y="1161"/>
                    <a:pt x="376" y="1162"/>
                    <a:pt x="379" y="1163"/>
                  </a:cubicBezTo>
                  <a:cubicBezTo>
                    <a:pt x="384" y="1168"/>
                    <a:pt x="390" y="1172"/>
                    <a:pt x="397" y="1175"/>
                  </a:cubicBezTo>
                  <a:cubicBezTo>
                    <a:pt x="403" y="1180"/>
                    <a:pt x="409" y="1184"/>
                    <a:pt x="415" y="1188"/>
                  </a:cubicBezTo>
                  <a:cubicBezTo>
                    <a:pt x="417" y="1189"/>
                    <a:pt x="419" y="1190"/>
                    <a:pt x="421" y="1191"/>
                  </a:cubicBezTo>
                  <a:cubicBezTo>
                    <a:pt x="423" y="1192"/>
                    <a:pt x="425" y="1193"/>
                    <a:pt x="427" y="1194"/>
                  </a:cubicBezTo>
                  <a:cubicBezTo>
                    <a:pt x="431" y="1196"/>
                    <a:pt x="436" y="1197"/>
                    <a:pt x="440" y="1199"/>
                  </a:cubicBezTo>
                  <a:cubicBezTo>
                    <a:pt x="453" y="1205"/>
                    <a:pt x="465" y="1211"/>
                    <a:pt x="475" y="1216"/>
                  </a:cubicBezTo>
                  <a:cubicBezTo>
                    <a:pt x="480" y="1218"/>
                    <a:pt x="484" y="1220"/>
                    <a:pt x="488" y="1222"/>
                  </a:cubicBezTo>
                  <a:cubicBezTo>
                    <a:pt x="490" y="1223"/>
                    <a:pt x="491" y="1224"/>
                    <a:pt x="492" y="1225"/>
                  </a:cubicBezTo>
                  <a:cubicBezTo>
                    <a:pt x="512" y="1231"/>
                    <a:pt x="531" y="1236"/>
                    <a:pt x="551" y="1244"/>
                  </a:cubicBezTo>
                  <a:cubicBezTo>
                    <a:pt x="560" y="1247"/>
                    <a:pt x="569" y="1250"/>
                    <a:pt x="578" y="1253"/>
                  </a:cubicBezTo>
                  <a:cubicBezTo>
                    <a:pt x="582" y="1253"/>
                    <a:pt x="585" y="1254"/>
                    <a:pt x="589" y="1254"/>
                  </a:cubicBezTo>
                  <a:cubicBezTo>
                    <a:pt x="600" y="1257"/>
                    <a:pt x="610" y="1260"/>
                    <a:pt x="621" y="1262"/>
                  </a:cubicBezTo>
                  <a:cubicBezTo>
                    <a:pt x="624" y="1263"/>
                    <a:pt x="626" y="1263"/>
                    <a:pt x="628" y="1264"/>
                  </a:cubicBezTo>
                  <a:cubicBezTo>
                    <a:pt x="631" y="1264"/>
                    <a:pt x="633" y="1265"/>
                    <a:pt x="636" y="1265"/>
                  </a:cubicBezTo>
                  <a:cubicBezTo>
                    <a:pt x="654" y="1267"/>
                    <a:pt x="672" y="1269"/>
                    <a:pt x="690" y="1271"/>
                  </a:cubicBezTo>
                  <a:cubicBezTo>
                    <a:pt x="714" y="1274"/>
                    <a:pt x="738" y="1275"/>
                    <a:pt x="761" y="1278"/>
                  </a:cubicBezTo>
                  <a:cubicBezTo>
                    <a:pt x="873" y="1280"/>
                    <a:pt x="977" y="1247"/>
                    <a:pt x="1080" y="1204"/>
                  </a:cubicBezTo>
                  <a:cubicBezTo>
                    <a:pt x="1095" y="1198"/>
                    <a:pt x="1111" y="1190"/>
                    <a:pt x="1125" y="1181"/>
                  </a:cubicBezTo>
                  <a:cubicBezTo>
                    <a:pt x="1171" y="1158"/>
                    <a:pt x="1212" y="1123"/>
                    <a:pt x="1244" y="1086"/>
                  </a:cubicBezTo>
                  <a:cubicBezTo>
                    <a:pt x="1282" y="1042"/>
                    <a:pt x="1317" y="977"/>
                    <a:pt x="1321" y="915"/>
                  </a:cubicBezTo>
                  <a:cubicBezTo>
                    <a:pt x="1321" y="914"/>
                    <a:pt x="1322" y="914"/>
                    <a:pt x="1322" y="913"/>
                  </a:cubicBezTo>
                  <a:cubicBezTo>
                    <a:pt x="1323" y="902"/>
                    <a:pt x="1324" y="891"/>
                    <a:pt x="1324" y="880"/>
                  </a:cubicBezTo>
                  <a:cubicBezTo>
                    <a:pt x="1329" y="879"/>
                    <a:pt x="1333" y="879"/>
                    <a:pt x="1337" y="879"/>
                  </a:cubicBezTo>
                  <a:cubicBezTo>
                    <a:pt x="1337" y="886"/>
                    <a:pt x="1336" y="893"/>
                    <a:pt x="1336" y="900"/>
                  </a:cubicBezTo>
                  <a:cubicBezTo>
                    <a:pt x="1349" y="888"/>
                    <a:pt x="1368" y="882"/>
                    <a:pt x="1384" y="881"/>
                  </a:cubicBezTo>
                  <a:cubicBezTo>
                    <a:pt x="1407" y="880"/>
                    <a:pt x="1419" y="890"/>
                    <a:pt x="1423" y="907"/>
                  </a:cubicBezTo>
                  <a:cubicBezTo>
                    <a:pt x="1425" y="913"/>
                    <a:pt x="1426" y="921"/>
                    <a:pt x="1425" y="929"/>
                  </a:cubicBezTo>
                  <a:cubicBezTo>
                    <a:pt x="1425" y="935"/>
                    <a:pt x="1415" y="935"/>
                    <a:pt x="1414" y="929"/>
                  </a:cubicBezTo>
                  <a:cubicBezTo>
                    <a:pt x="1414" y="920"/>
                    <a:pt x="1414" y="905"/>
                    <a:pt x="1406" y="899"/>
                  </a:cubicBezTo>
                  <a:cubicBezTo>
                    <a:pt x="1398" y="893"/>
                    <a:pt x="1388" y="894"/>
                    <a:pt x="1379" y="895"/>
                  </a:cubicBezTo>
                  <a:cubicBezTo>
                    <a:pt x="1363" y="897"/>
                    <a:pt x="1344" y="906"/>
                    <a:pt x="1334" y="920"/>
                  </a:cubicBezTo>
                  <a:cubicBezTo>
                    <a:pt x="1330" y="953"/>
                    <a:pt x="1322" y="985"/>
                    <a:pt x="1310" y="1015"/>
                  </a:cubicBezTo>
                  <a:cubicBezTo>
                    <a:pt x="1357" y="1015"/>
                    <a:pt x="1420" y="1020"/>
                    <a:pt x="1442" y="968"/>
                  </a:cubicBezTo>
                  <a:close/>
                  <a:moveTo>
                    <a:pt x="1367" y="594"/>
                  </a:moveTo>
                  <a:cubicBezTo>
                    <a:pt x="1388" y="561"/>
                    <a:pt x="1388" y="504"/>
                    <a:pt x="1360" y="478"/>
                  </a:cubicBezTo>
                  <a:cubicBezTo>
                    <a:pt x="1343" y="463"/>
                    <a:pt x="1323" y="448"/>
                    <a:pt x="1300" y="451"/>
                  </a:cubicBezTo>
                  <a:cubicBezTo>
                    <a:pt x="1327" y="494"/>
                    <a:pt x="1352" y="544"/>
                    <a:pt x="1367" y="594"/>
                  </a:cubicBezTo>
                  <a:close/>
                  <a:moveTo>
                    <a:pt x="1366" y="824"/>
                  </a:moveTo>
                  <a:cubicBezTo>
                    <a:pt x="1382" y="805"/>
                    <a:pt x="1373" y="776"/>
                    <a:pt x="1363" y="750"/>
                  </a:cubicBezTo>
                  <a:cubicBezTo>
                    <a:pt x="1363" y="747"/>
                    <a:pt x="1363" y="745"/>
                    <a:pt x="1363" y="742"/>
                  </a:cubicBezTo>
                  <a:cubicBezTo>
                    <a:pt x="1363" y="709"/>
                    <a:pt x="1360" y="676"/>
                    <a:pt x="1355" y="643"/>
                  </a:cubicBezTo>
                  <a:cubicBezTo>
                    <a:pt x="1355" y="637"/>
                    <a:pt x="1353" y="630"/>
                    <a:pt x="1352" y="623"/>
                  </a:cubicBezTo>
                  <a:cubicBezTo>
                    <a:pt x="1339" y="564"/>
                    <a:pt x="1306" y="499"/>
                    <a:pt x="1274" y="450"/>
                  </a:cubicBezTo>
                  <a:cubicBezTo>
                    <a:pt x="1231" y="387"/>
                    <a:pt x="1178" y="331"/>
                    <a:pt x="1115" y="287"/>
                  </a:cubicBezTo>
                  <a:cubicBezTo>
                    <a:pt x="1083" y="265"/>
                    <a:pt x="1048" y="242"/>
                    <a:pt x="1010" y="231"/>
                  </a:cubicBezTo>
                  <a:cubicBezTo>
                    <a:pt x="983" y="223"/>
                    <a:pt x="955" y="220"/>
                    <a:pt x="928" y="216"/>
                  </a:cubicBezTo>
                  <a:cubicBezTo>
                    <a:pt x="928" y="217"/>
                    <a:pt x="927" y="217"/>
                    <a:pt x="927" y="217"/>
                  </a:cubicBezTo>
                  <a:cubicBezTo>
                    <a:pt x="919" y="216"/>
                    <a:pt x="911" y="216"/>
                    <a:pt x="902" y="216"/>
                  </a:cubicBezTo>
                  <a:cubicBezTo>
                    <a:pt x="887" y="205"/>
                    <a:pt x="873" y="193"/>
                    <a:pt x="854" y="187"/>
                  </a:cubicBezTo>
                  <a:cubicBezTo>
                    <a:pt x="830" y="180"/>
                    <a:pt x="805" y="176"/>
                    <a:pt x="781" y="172"/>
                  </a:cubicBezTo>
                  <a:cubicBezTo>
                    <a:pt x="741" y="165"/>
                    <a:pt x="702" y="164"/>
                    <a:pt x="662" y="166"/>
                  </a:cubicBezTo>
                  <a:cubicBezTo>
                    <a:pt x="575" y="168"/>
                    <a:pt x="487" y="189"/>
                    <a:pt x="416" y="242"/>
                  </a:cubicBezTo>
                  <a:cubicBezTo>
                    <a:pt x="395" y="257"/>
                    <a:pt x="379" y="285"/>
                    <a:pt x="355" y="294"/>
                  </a:cubicBezTo>
                  <a:cubicBezTo>
                    <a:pt x="322" y="305"/>
                    <a:pt x="288" y="321"/>
                    <a:pt x="263" y="345"/>
                  </a:cubicBezTo>
                  <a:cubicBezTo>
                    <a:pt x="263" y="346"/>
                    <a:pt x="262" y="346"/>
                    <a:pt x="261" y="347"/>
                  </a:cubicBezTo>
                  <a:cubicBezTo>
                    <a:pt x="261" y="349"/>
                    <a:pt x="260" y="350"/>
                    <a:pt x="258" y="350"/>
                  </a:cubicBezTo>
                  <a:cubicBezTo>
                    <a:pt x="234" y="377"/>
                    <a:pt x="212" y="410"/>
                    <a:pt x="192" y="439"/>
                  </a:cubicBezTo>
                  <a:cubicBezTo>
                    <a:pt x="178" y="459"/>
                    <a:pt x="164" y="480"/>
                    <a:pt x="154" y="503"/>
                  </a:cubicBezTo>
                  <a:cubicBezTo>
                    <a:pt x="150" y="513"/>
                    <a:pt x="147" y="522"/>
                    <a:pt x="143" y="531"/>
                  </a:cubicBezTo>
                  <a:cubicBezTo>
                    <a:pt x="151" y="533"/>
                    <a:pt x="159" y="536"/>
                    <a:pt x="165" y="541"/>
                  </a:cubicBezTo>
                  <a:cubicBezTo>
                    <a:pt x="172" y="531"/>
                    <a:pt x="179" y="521"/>
                    <a:pt x="187" y="512"/>
                  </a:cubicBezTo>
                  <a:cubicBezTo>
                    <a:pt x="190" y="506"/>
                    <a:pt x="194" y="501"/>
                    <a:pt x="199" y="495"/>
                  </a:cubicBezTo>
                  <a:cubicBezTo>
                    <a:pt x="207" y="485"/>
                    <a:pt x="218" y="470"/>
                    <a:pt x="230" y="462"/>
                  </a:cubicBezTo>
                  <a:cubicBezTo>
                    <a:pt x="229" y="456"/>
                    <a:pt x="238" y="453"/>
                    <a:pt x="241" y="459"/>
                  </a:cubicBezTo>
                  <a:cubicBezTo>
                    <a:pt x="241" y="460"/>
                    <a:pt x="241" y="460"/>
                    <a:pt x="241" y="460"/>
                  </a:cubicBezTo>
                  <a:cubicBezTo>
                    <a:pt x="243" y="461"/>
                    <a:pt x="244" y="463"/>
                    <a:pt x="244" y="465"/>
                  </a:cubicBezTo>
                  <a:cubicBezTo>
                    <a:pt x="256" y="478"/>
                    <a:pt x="281" y="462"/>
                    <a:pt x="287" y="451"/>
                  </a:cubicBezTo>
                  <a:cubicBezTo>
                    <a:pt x="293" y="439"/>
                    <a:pt x="295" y="428"/>
                    <a:pt x="295" y="415"/>
                  </a:cubicBezTo>
                  <a:cubicBezTo>
                    <a:pt x="295" y="411"/>
                    <a:pt x="298" y="409"/>
                    <a:pt x="302" y="409"/>
                  </a:cubicBezTo>
                  <a:cubicBezTo>
                    <a:pt x="327" y="408"/>
                    <a:pt x="353" y="408"/>
                    <a:pt x="369" y="384"/>
                  </a:cubicBezTo>
                  <a:cubicBezTo>
                    <a:pt x="378" y="370"/>
                    <a:pt x="384" y="341"/>
                    <a:pt x="376" y="325"/>
                  </a:cubicBezTo>
                  <a:cubicBezTo>
                    <a:pt x="373" y="319"/>
                    <a:pt x="382" y="314"/>
                    <a:pt x="386" y="319"/>
                  </a:cubicBezTo>
                  <a:cubicBezTo>
                    <a:pt x="389" y="322"/>
                    <a:pt x="390" y="326"/>
                    <a:pt x="392" y="330"/>
                  </a:cubicBezTo>
                  <a:cubicBezTo>
                    <a:pt x="402" y="322"/>
                    <a:pt x="414" y="319"/>
                    <a:pt x="423" y="310"/>
                  </a:cubicBezTo>
                  <a:cubicBezTo>
                    <a:pt x="427" y="307"/>
                    <a:pt x="432" y="310"/>
                    <a:pt x="433" y="313"/>
                  </a:cubicBezTo>
                  <a:cubicBezTo>
                    <a:pt x="442" y="328"/>
                    <a:pt x="484" y="311"/>
                    <a:pt x="496" y="302"/>
                  </a:cubicBezTo>
                  <a:cubicBezTo>
                    <a:pt x="498" y="300"/>
                    <a:pt x="500" y="299"/>
                    <a:pt x="501" y="297"/>
                  </a:cubicBezTo>
                  <a:cubicBezTo>
                    <a:pt x="481" y="301"/>
                    <a:pt x="460" y="298"/>
                    <a:pt x="449" y="280"/>
                  </a:cubicBezTo>
                  <a:cubicBezTo>
                    <a:pt x="430" y="252"/>
                    <a:pt x="481" y="242"/>
                    <a:pt x="497" y="245"/>
                  </a:cubicBezTo>
                  <a:cubicBezTo>
                    <a:pt x="517" y="250"/>
                    <a:pt x="526" y="263"/>
                    <a:pt x="525" y="278"/>
                  </a:cubicBezTo>
                  <a:cubicBezTo>
                    <a:pt x="528" y="277"/>
                    <a:pt x="530" y="275"/>
                    <a:pt x="533" y="274"/>
                  </a:cubicBezTo>
                  <a:cubicBezTo>
                    <a:pt x="533" y="260"/>
                    <a:pt x="538" y="245"/>
                    <a:pt x="545" y="235"/>
                  </a:cubicBezTo>
                  <a:cubicBezTo>
                    <a:pt x="548" y="230"/>
                    <a:pt x="557" y="235"/>
                    <a:pt x="554" y="240"/>
                  </a:cubicBezTo>
                  <a:cubicBezTo>
                    <a:pt x="546" y="254"/>
                    <a:pt x="545" y="265"/>
                    <a:pt x="547" y="274"/>
                  </a:cubicBezTo>
                  <a:cubicBezTo>
                    <a:pt x="547" y="275"/>
                    <a:pt x="547" y="276"/>
                    <a:pt x="547" y="277"/>
                  </a:cubicBezTo>
                  <a:cubicBezTo>
                    <a:pt x="558" y="310"/>
                    <a:pt x="625" y="306"/>
                    <a:pt x="632" y="262"/>
                  </a:cubicBezTo>
                  <a:cubicBezTo>
                    <a:pt x="633" y="256"/>
                    <a:pt x="639" y="254"/>
                    <a:pt x="644" y="258"/>
                  </a:cubicBezTo>
                  <a:cubicBezTo>
                    <a:pt x="665" y="277"/>
                    <a:pt x="680" y="288"/>
                    <a:pt x="711" y="284"/>
                  </a:cubicBezTo>
                  <a:cubicBezTo>
                    <a:pt x="712" y="284"/>
                    <a:pt x="713" y="283"/>
                    <a:pt x="715" y="283"/>
                  </a:cubicBezTo>
                  <a:cubicBezTo>
                    <a:pt x="697" y="273"/>
                    <a:pt x="689" y="257"/>
                    <a:pt x="689" y="233"/>
                  </a:cubicBezTo>
                  <a:cubicBezTo>
                    <a:pt x="689" y="227"/>
                    <a:pt x="699" y="226"/>
                    <a:pt x="699" y="232"/>
                  </a:cubicBezTo>
                  <a:cubicBezTo>
                    <a:pt x="702" y="259"/>
                    <a:pt x="719" y="271"/>
                    <a:pt x="739" y="274"/>
                  </a:cubicBezTo>
                  <a:cubicBezTo>
                    <a:pt x="755" y="266"/>
                    <a:pt x="768" y="251"/>
                    <a:pt x="780" y="234"/>
                  </a:cubicBezTo>
                  <a:cubicBezTo>
                    <a:pt x="784" y="228"/>
                    <a:pt x="793" y="235"/>
                    <a:pt x="789" y="242"/>
                  </a:cubicBezTo>
                  <a:cubicBezTo>
                    <a:pt x="781" y="255"/>
                    <a:pt x="771" y="266"/>
                    <a:pt x="761" y="275"/>
                  </a:cubicBezTo>
                  <a:cubicBezTo>
                    <a:pt x="767" y="275"/>
                    <a:pt x="773" y="274"/>
                    <a:pt x="778" y="272"/>
                  </a:cubicBezTo>
                  <a:cubicBezTo>
                    <a:pt x="782" y="271"/>
                    <a:pt x="787" y="269"/>
                    <a:pt x="792" y="270"/>
                  </a:cubicBezTo>
                  <a:cubicBezTo>
                    <a:pt x="815" y="279"/>
                    <a:pt x="827" y="283"/>
                    <a:pt x="852" y="273"/>
                  </a:cubicBezTo>
                  <a:cubicBezTo>
                    <a:pt x="860" y="270"/>
                    <a:pt x="878" y="261"/>
                    <a:pt x="891" y="251"/>
                  </a:cubicBezTo>
                  <a:cubicBezTo>
                    <a:pt x="892" y="251"/>
                    <a:pt x="893" y="251"/>
                    <a:pt x="894" y="250"/>
                  </a:cubicBezTo>
                  <a:cubicBezTo>
                    <a:pt x="896" y="246"/>
                    <a:pt x="902" y="246"/>
                    <a:pt x="904" y="250"/>
                  </a:cubicBezTo>
                  <a:cubicBezTo>
                    <a:pt x="906" y="250"/>
                    <a:pt x="908" y="249"/>
                    <a:pt x="910" y="249"/>
                  </a:cubicBezTo>
                  <a:cubicBezTo>
                    <a:pt x="908" y="252"/>
                    <a:pt x="906" y="255"/>
                    <a:pt x="904" y="257"/>
                  </a:cubicBezTo>
                  <a:cubicBezTo>
                    <a:pt x="901" y="301"/>
                    <a:pt x="975" y="315"/>
                    <a:pt x="1006" y="300"/>
                  </a:cubicBezTo>
                  <a:cubicBezTo>
                    <a:pt x="1009" y="297"/>
                    <a:pt x="1012" y="295"/>
                    <a:pt x="1017" y="294"/>
                  </a:cubicBezTo>
                  <a:cubicBezTo>
                    <a:pt x="1025" y="294"/>
                    <a:pt x="1026" y="303"/>
                    <a:pt x="1021" y="307"/>
                  </a:cubicBezTo>
                  <a:cubicBezTo>
                    <a:pt x="1020" y="309"/>
                    <a:pt x="1019" y="310"/>
                    <a:pt x="1017" y="311"/>
                  </a:cubicBezTo>
                  <a:cubicBezTo>
                    <a:pt x="1016" y="316"/>
                    <a:pt x="1017" y="334"/>
                    <a:pt x="1018" y="336"/>
                  </a:cubicBezTo>
                  <a:cubicBezTo>
                    <a:pt x="1022" y="352"/>
                    <a:pt x="1033" y="371"/>
                    <a:pt x="1048" y="380"/>
                  </a:cubicBezTo>
                  <a:cubicBezTo>
                    <a:pt x="1059" y="387"/>
                    <a:pt x="1070" y="392"/>
                    <a:pt x="1082" y="395"/>
                  </a:cubicBezTo>
                  <a:cubicBezTo>
                    <a:pt x="1085" y="392"/>
                    <a:pt x="1091" y="391"/>
                    <a:pt x="1092" y="396"/>
                  </a:cubicBezTo>
                  <a:cubicBezTo>
                    <a:pt x="1092" y="396"/>
                    <a:pt x="1092" y="396"/>
                    <a:pt x="1092" y="397"/>
                  </a:cubicBezTo>
                  <a:cubicBezTo>
                    <a:pt x="1113" y="399"/>
                    <a:pt x="1135" y="396"/>
                    <a:pt x="1156" y="387"/>
                  </a:cubicBezTo>
                  <a:cubicBezTo>
                    <a:pt x="1162" y="385"/>
                    <a:pt x="1166" y="394"/>
                    <a:pt x="1161" y="397"/>
                  </a:cubicBezTo>
                  <a:cubicBezTo>
                    <a:pt x="1142" y="408"/>
                    <a:pt x="1119" y="413"/>
                    <a:pt x="1097" y="411"/>
                  </a:cubicBezTo>
                  <a:cubicBezTo>
                    <a:pt x="1104" y="427"/>
                    <a:pt x="1114" y="441"/>
                    <a:pt x="1132" y="445"/>
                  </a:cubicBezTo>
                  <a:cubicBezTo>
                    <a:pt x="1132" y="445"/>
                    <a:pt x="1132" y="445"/>
                    <a:pt x="1133" y="445"/>
                  </a:cubicBezTo>
                  <a:cubicBezTo>
                    <a:pt x="1134" y="445"/>
                    <a:pt x="1164" y="448"/>
                    <a:pt x="1175" y="446"/>
                  </a:cubicBezTo>
                  <a:cubicBezTo>
                    <a:pt x="1175" y="443"/>
                    <a:pt x="1176" y="440"/>
                    <a:pt x="1178" y="436"/>
                  </a:cubicBezTo>
                  <a:cubicBezTo>
                    <a:pt x="1180" y="433"/>
                    <a:pt x="1186" y="433"/>
                    <a:pt x="1188" y="436"/>
                  </a:cubicBezTo>
                  <a:cubicBezTo>
                    <a:pt x="1189" y="437"/>
                    <a:pt x="1190" y="439"/>
                    <a:pt x="1191" y="440"/>
                  </a:cubicBezTo>
                  <a:cubicBezTo>
                    <a:pt x="1193" y="442"/>
                    <a:pt x="1194" y="445"/>
                    <a:pt x="1193" y="447"/>
                  </a:cubicBezTo>
                  <a:cubicBezTo>
                    <a:pt x="1192" y="448"/>
                    <a:pt x="1191" y="450"/>
                    <a:pt x="1189" y="451"/>
                  </a:cubicBezTo>
                  <a:cubicBezTo>
                    <a:pt x="1191" y="456"/>
                    <a:pt x="1195" y="460"/>
                    <a:pt x="1199" y="464"/>
                  </a:cubicBezTo>
                  <a:cubicBezTo>
                    <a:pt x="1205" y="456"/>
                    <a:pt x="1213" y="450"/>
                    <a:pt x="1223" y="447"/>
                  </a:cubicBezTo>
                  <a:cubicBezTo>
                    <a:pt x="1229" y="446"/>
                    <a:pt x="1231" y="455"/>
                    <a:pt x="1225" y="458"/>
                  </a:cubicBezTo>
                  <a:cubicBezTo>
                    <a:pt x="1217" y="461"/>
                    <a:pt x="1212" y="466"/>
                    <a:pt x="1208" y="473"/>
                  </a:cubicBezTo>
                  <a:cubicBezTo>
                    <a:pt x="1210" y="475"/>
                    <a:pt x="1212" y="476"/>
                    <a:pt x="1213" y="477"/>
                  </a:cubicBezTo>
                  <a:cubicBezTo>
                    <a:pt x="1229" y="487"/>
                    <a:pt x="1243" y="490"/>
                    <a:pt x="1261" y="493"/>
                  </a:cubicBezTo>
                  <a:cubicBezTo>
                    <a:pt x="1267" y="494"/>
                    <a:pt x="1266" y="504"/>
                    <a:pt x="1260" y="504"/>
                  </a:cubicBezTo>
                  <a:cubicBezTo>
                    <a:pt x="1248" y="503"/>
                    <a:pt x="1223" y="496"/>
                    <a:pt x="1203" y="484"/>
                  </a:cubicBezTo>
                  <a:cubicBezTo>
                    <a:pt x="1195" y="508"/>
                    <a:pt x="1205" y="542"/>
                    <a:pt x="1219" y="556"/>
                  </a:cubicBezTo>
                  <a:cubicBezTo>
                    <a:pt x="1234" y="572"/>
                    <a:pt x="1245" y="573"/>
                    <a:pt x="1265" y="575"/>
                  </a:cubicBezTo>
                  <a:cubicBezTo>
                    <a:pt x="1268" y="576"/>
                    <a:pt x="1270" y="579"/>
                    <a:pt x="1270" y="582"/>
                  </a:cubicBezTo>
                  <a:cubicBezTo>
                    <a:pt x="1275" y="614"/>
                    <a:pt x="1296" y="631"/>
                    <a:pt x="1329" y="622"/>
                  </a:cubicBezTo>
                  <a:cubicBezTo>
                    <a:pt x="1333" y="621"/>
                    <a:pt x="1336" y="623"/>
                    <a:pt x="1337" y="626"/>
                  </a:cubicBezTo>
                  <a:cubicBezTo>
                    <a:pt x="1338" y="630"/>
                    <a:pt x="1337" y="635"/>
                    <a:pt x="1332" y="636"/>
                  </a:cubicBezTo>
                  <a:cubicBezTo>
                    <a:pt x="1328" y="638"/>
                    <a:pt x="1324" y="638"/>
                    <a:pt x="1320" y="639"/>
                  </a:cubicBezTo>
                  <a:cubicBezTo>
                    <a:pt x="1298" y="658"/>
                    <a:pt x="1328" y="681"/>
                    <a:pt x="1338" y="695"/>
                  </a:cubicBezTo>
                  <a:cubicBezTo>
                    <a:pt x="1340" y="698"/>
                    <a:pt x="1338" y="702"/>
                    <a:pt x="1336" y="704"/>
                  </a:cubicBezTo>
                  <a:cubicBezTo>
                    <a:pt x="1312" y="720"/>
                    <a:pt x="1295" y="802"/>
                    <a:pt x="1322" y="826"/>
                  </a:cubicBezTo>
                  <a:cubicBezTo>
                    <a:pt x="1322" y="826"/>
                    <a:pt x="1323" y="826"/>
                    <a:pt x="1323" y="826"/>
                  </a:cubicBezTo>
                  <a:cubicBezTo>
                    <a:pt x="1333" y="838"/>
                    <a:pt x="1352" y="841"/>
                    <a:pt x="1366" y="824"/>
                  </a:cubicBezTo>
                  <a:close/>
                  <a:moveTo>
                    <a:pt x="1345" y="437"/>
                  </a:moveTo>
                  <a:cubicBezTo>
                    <a:pt x="1346" y="432"/>
                    <a:pt x="1347" y="426"/>
                    <a:pt x="1347" y="420"/>
                  </a:cubicBezTo>
                  <a:cubicBezTo>
                    <a:pt x="1338" y="425"/>
                    <a:pt x="1330" y="432"/>
                    <a:pt x="1329" y="442"/>
                  </a:cubicBezTo>
                  <a:cubicBezTo>
                    <a:pt x="1334" y="444"/>
                    <a:pt x="1339" y="446"/>
                    <a:pt x="1343" y="449"/>
                  </a:cubicBezTo>
                  <a:cubicBezTo>
                    <a:pt x="1344" y="444"/>
                    <a:pt x="1345" y="438"/>
                    <a:pt x="1345" y="437"/>
                  </a:cubicBezTo>
                  <a:close/>
                  <a:moveTo>
                    <a:pt x="1136" y="1349"/>
                  </a:moveTo>
                  <a:cubicBezTo>
                    <a:pt x="1136" y="1349"/>
                    <a:pt x="1137" y="1349"/>
                    <a:pt x="1137" y="1349"/>
                  </a:cubicBezTo>
                  <a:cubicBezTo>
                    <a:pt x="1091" y="1306"/>
                    <a:pt x="1020" y="1288"/>
                    <a:pt x="960" y="1275"/>
                  </a:cubicBezTo>
                  <a:cubicBezTo>
                    <a:pt x="954" y="1277"/>
                    <a:pt x="948" y="1279"/>
                    <a:pt x="942" y="1281"/>
                  </a:cubicBezTo>
                  <a:cubicBezTo>
                    <a:pt x="955" y="1288"/>
                    <a:pt x="971" y="1299"/>
                    <a:pt x="975" y="1308"/>
                  </a:cubicBezTo>
                  <a:cubicBezTo>
                    <a:pt x="983" y="1325"/>
                    <a:pt x="956" y="1342"/>
                    <a:pt x="967" y="1360"/>
                  </a:cubicBezTo>
                  <a:cubicBezTo>
                    <a:pt x="972" y="1368"/>
                    <a:pt x="973" y="1377"/>
                    <a:pt x="970" y="1385"/>
                  </a:cubicBezTo>
                  <a:cubicBezTo>
                    <a:pt x="1014" y="1385"/>
                    <a:pt x="1014" y="1385"/>
                    <a:pt x="1014" y="1385"/>
                  </a:cubicBezTo>
                  <a:cubicBezTo>
                    <a:pt x="1022" y="1381"/>
                    <a:pt x="1031" y="1380"/>
                    <a:pt x="1037" y="1380"/>
                  </a:cubicBezTo>
                  <a:cubicBezTo>
                    <a:pt x="1056" y="1380"/>
                    <a:pt x="1069" y="1369"/>
                    <a:pt x="1086" y="1365"/>
                  </a:cubicBezTo>
                  <a:cubicBezTo>
                    <a:pt x="1103" y="1362"/>
                    <a:pt x="1121" y="1358"/>
                    <a:pt x="1136" y="1349"/>
                  </a:cubicBezTo>
                  <a:close/>
                  <a:moveTo>
                    <a:pt x="1113" y="1372"/>
                  </a:moveTo>
                  <a:cubicBezTo>
                    <a:pt x="1111" y="1373"/>
                    <a:pt x="1108" y="1374"/>
                    <a:pt x="1106" y="1374"/>
                  </a:cubicBezTo>
                  <a:cubicBezTo>
                    <a:pt x="1089" y="1379"/>
                    <a:pt x="1073" y="1387"/>
                    <a:pt x="1056" y="1392"/>
                  </a:cubicBezTo>
                  <a:cubicBezTo>
                    <a:pt x="1045" y="1396"/>
                    <a:pt x="1032" y="1390"/>
                    <a:pt x="1021" y="1396"/>
                  </a:cubicBezTo>
                  <a:cubicBezTo>
                    <a:pt x="1011" y="1411"/>
                    <a:pt x="1012" y="1420"/>
                    <a:pt x="1025" y="1425"/>
                  </a:cubicBezTo>
                  <a:cubicBezTo>
                    <a:pt x="1029" y="1426"/>
                    <a:pt x="1033" y="1427"/>
                    <a:pt x="1037" y="1429"/>
                  </a:cubicBezTo>
                  <a:cubicBezTo>
                    <a:pt x="1051" y="1431"/>
                    <a:pt x="1060" y="1431"/>
                    <a:pt x="1074" y="1425"/>
                  </a:cubicBezTo>
                  <a:cubicBezTo>
                    <a:pt x="1075" y="1424"/>
                    <a:pt x="1076" y="1424"/>
                    <a:pt x="1077" y="1425"/>
                  </a:cubicBezTo>
                  <a:cubicBezTo>
                    <a:pt x="1084" y="1408"/>
                    <a:pt x="1094" y="1393"/>
                    <a:pt x="1106" y="1381"/>
                  </a:cubicBezTo>
                  <a:cubicBezTo>
                    <a:pt x="1108" y="1378"/>
                    <a:pt x="1111" y="1375"/>
                    <a:pt x="1113" y="1372"/>
                  </a:cubicBezTo>
                  <a:close/>
                  <a:moveTo>
                    <a:pt x="950" y="1342"/>
                  </a:moveTo>
                  <a:cubicBezTo>
                    <a:pt x="965" y="1316"/>
                    <a:pt x="947" y="1295"/>
                    <a:pt x="921" y="1286"/>
                  </a:cubicBezTo>
                  <a:cubicBezTo>
                    <a:pt x="919" y="1287"/>
                    <a:pt x="917" y="1287"/>
                    <a:pt x="914" y="1288"/>
                  </a:cubicBezTo>
                  <a:cubicBezTo>
                    <a:pt x="926" y="1303"/>
                    <a:pt x="924" y="1345"/>
                    <a:pt x="923" y="1356"/>
                  </a:cubicBezTo>
                  <a:cubicBezTo>
                    <a:pt x="918" y="1389"/>
                    <a:pt x="903" y="1408"/>
                    <a:pt x="872" y="1422"/>
                  </a:cubicBezTo>
                  <a:cubicBezTo>
                    <a:pt x="848" y="1432"/>
                    <a:pt x="808" y="1426"/>
                    <a:pt x="785" y="1419"/>
                  </a:cubicBezTo>
                  <a:cubicBezTo>
                    <a:pt x="754" y="1410"/>
                    <a:pt x="732" y="1388"/>
                    <a:pt x="708" y="1369"/>
                  </a:cubicBezTo>
                  <a:cubicBezTo>
                    <a:pt x="699" y="1372"/>
                    <a:pt x="690" y="1374"/>
                    <a:pt x="681" y="1375"/>
                  </a:cubicBezTo>
                  <a:cubicBezTo>
                    <a:pt x="692" y="1391"/>
                    <a:pt x="700" y="1404"/>
                    <a:pt x="721" y="1404"/>
                  </a:cubicBezTo>
                  <a:cubicBezTo>
                    <a:pt x="724" y="1404"/>
                    <a:pt x="727" y="1406"/>
                    <a:pt x="728" y="1410"/>
                  </a:cubicBezTo>
                  <a:cubicBezTo>
                    <a:pt x="731" y="1430"/>
                    <a:pt x="762" y="1440"/>
                    <a:pt x="778" y="1429"/>
                  </a:cubicBezTo>
                  <a:cubicBezTo>
                    <a:pt x="782" y="1426"/>
                    <a:pt x="789" y="1429"/>
                    <a:pt x="789" y="1434"/>
                  </a:cubicBezTo>
                  <a:cubicBezTo>
                    <a:pt x="789" y="1457"/>
                    <a:pt x="847" y="1471"/>
                    <a:pt x="851" y="1446"/>
                  </a:cubicBezTo>
                  <a:cubicBezTo>
                    <a:pt x="851" y="1443"/>
                    <a:pt x="854" y="1441"/>
                    <a:pt x="857" y="1441"/>
                  </a:cubicBezTo>
                  <a:cubicBezTo>
                    <a:pt x="869" y="1439"/>
                    <a:pt x="881" y="1443"/>
                    <a:pt x="893" y="1442"/>
                  </a:cubicBezTo>
                  <a:cubicBezTo>
                    <a:pt x="918" y="1440"/>
                    <a:pt x="918" y="1426"/>
                    <a:pt x="922" y="1407"/>
                  </a:cubicBezTo>
                  <a:cubicBezTo>
                    <a:pt x="922" y="1404"/>
                    <a:pt x="925" y="1402"/>
                    <a:pt x="928" y="1402"/>
                  </a:cubicBezTo>
                  <a:cubicBezTo>
                    <a:pt x="975" y="1397"/>
                    <a:pt x="940" y="1360"/>
                    <a:pt x="950" y="1342"/>
                  </a:cubicBezTo>
                  <a:close/>
                  <a:moveTo>
                    <a:pt x="907" y="1363"/>
                  </a:moveTo>
                  <a:cubicBezTo>
                    <a:pt x="911" y="1335"/>
                    <a:pt x="908" y="1315"/>
                    <a:pt x="896" y="1292"/>
                  </a:cubicBezTo>
                  <a:cubicBezTo>
                    <a:pt x="866" y="1299"/>
                    <a:pt x="834" y="1303"/>
                    <a:pt x="802" y="1305"/>
                  </a:cubicBezTo>
                  <a:cubicBezTo>
                    <a:pt x="801" y="1306"/>
                    <a:pt x="799" y="1306"/>
                    <a:pt x="797" y="1306"/>
                  </a:cubicBezTo>
                  <a:cubicBezTo>
                    <a:pt x="790" y="1307"/>
                    <a:pt x="782" y="1307"/>
                    <a:pt x="775" y="1307"/>
                  </a:cubicBezTo>
                  <a:cubicBezTo>
                    <a:pt x="769" y="1335"/>
                    <a:pt x="747" y="1354"/>
                    <a:pt x="721" y="1365"/>
                  </a:cubicBezTo>
                  <a:cubicBezTo>
                    <a:pt x="752" y="1385"/>
                    <a:pt x="777" y="1406"/>
                    <a:pt x="818" y="1410"/>
                  </a:cubicBezTo>
                  <a:cubicBezTo>
                    <a:pt x="854" y="1414"/>
                    <a:pt x="900" y="1407"/>
                    <a:pt x="907" y="1363"/>
                  </a:cubicBezTo>
                  <a:close/>
                  <a:moveTo>
                    <a:pt x="754" y="1306"/>
                  </a:moveTo>
                  <a:cubicBezTo>
                    <a:pt x="742" y="1305"/>
                    <a:pt x="731" y="1303"/>
                    <a:pt x="720" y="1302"/>
                  </a:cubicBezTo>
                  <a:cubicBezTo>
                    <a:pt x="710" y="1301"/>
                    <a:pt x="700" y="1300"/>
                    <a:pt x="690" y="1300"/>
                  </a:cubicBezTo>
                  <a:cubicBezTo>
                    <a:pt x="680" y="1298"/>
                    <a:pt x="669" y="1296"/>
                    <a:pt x="659" y="1294"/>
                  </a:cubicBezTo>
                  <a:cubicBezTo>
                    <a:pt x="655" y="1294"/>
                    <a:pt x="651" y="1293"/>
                    <a:pt x="647" y="1293"/>
                  </a:cubicBezTo>
                  <a:cubicBezTo>
                    <a:pt x="624" y="1292"/>
                    <a:pt x="601" y="1287"/>
                    <a:pt x="578" y="1280"/>
                  </a:cubicBezTo>
                  <a:cubicBezTo>
                    <a:pt x="580" y="1288"/>
                    <a:pt x="582" y="1297"/>
                    <a:pt x="583" y="1307"/>
                  </a:cubicBezTo>
                  <a:cubicBezTo>
                    <a:pt x="585" y="1332"/>
                    <a:pt x="622" y="1352"/>
                    <a:pt x="644" y="1355"/>
                  </a:cubicBezTo>
                  <a:cubicBezTo>
                    <a:pt x="687" y="1361"/>
                    <a:pt x="737" y="1347"/>
                    <a:pt x="754" y="1306"/>
                  </a:cubicBezTo>
                  <a:close/>
                  <a:moveTo>
                    <a:pt x="632" y="1385"/>
                  </a:moveTo>
                  <a:cubicBezTo>
                    <a:pt x="675" y="1385"/>
                    <a:pt x="675" y="1385"/>
                    <a:pt x="675" y="1385"/>
                  </a:cubicBezTo>
                  <a:cubicBezTo>
                    <a:pt x="674" y="1383"/>
                    <a:pt x="673" y="1383"/>
                    <a:pt x="672" y="1382"/>
                  </a:cubicBezTo>
                  <a:cubicBezTo>
                    <a:pt x="669" y="1382"/>
                    <a:pt x="667" y="1379"/>
                    <a:pt x="667" y="1376"/>
                  </a:cubicBezTo>
                  <a:cubicBezTo>
                    <a:pt x="662" y="1377"/>
                    <a:pt x="658" y="1377"/>
                    <a:pt x="653" y="1376"/>
                  </a:cubicBezTo>
                  <a:cubicBezTo>
                    <a:pt x="650" y="1376"/>
                    <a:pt x="647" y="1376"/>
                    <a:pt x="643" y="1375"/>
                  </a:cubicBezTo>
                  <a:cubicBezTo>
                    <a:pt x="643" y="1376"/>
                    <a:pt x="643" y="1376"/>
                    <a:pt x="642" y="1376"/>
                  </a:cubicBezTo>
                  <a:cubicBezTo>
                    <a:pt x="639" y="1379"/>
                    <a:pt x="635" y="1382"/>
                    <a:pt x="632" y="1385"/>
                  </a:cubicBezTo>
                  <a:close/>
                  <a:moveTo>
                    <a:pt x="614" y="1385"/>
                  </a:moveTo>
                  <a:cubicBezTo>
                    <a:pt x="619" y="1381"/>
                    <a:pt x="624" y="1376"/>
                    <a:pt x="629" y="1372"/>
                  </a:cubicBezTo>
                  <a:cubicBezTo>
                    <a:pt x="624" y="1370"/>
                    <a:pt x="618" y="1368"/>
                    <a:pt x="613" y="1366"/>
                  </a:cubicBezTo>
                  <a:cubicBezTo>
                    <a:pt x="613" y="1366"/>
                    <a:pt x="613" y="1366"/>
                    <a:pt x="612" y="1366"/>
                  </a:cubicBezTo>
                  <a:cubicBezTo>
                    <a:pt x="568" y="1382"/>
                    <a:pt x="509" y="1392"/>
                    <a:pt x="467" y="1369"/>
                  </a:cubicBezTo>
                  <a:cubicBezTo>
                    <a:pt x="467" y="1374"/>
                    <a:pt x="464" y="1379"/>
                    <a:pt x="461" y="1384"/>
                  </a:cubicBezTo>
                  <a:cubicBezTo>
                    <a:pt x="461" y="1384"/>
                    <a:pt x="461" y="1384"/>
                    <a:pt x="461" y="1385"/>
                  </a:cubicBezTo>
                  <a:lnTo>
                    <a:pt x="614" y="1385"/>
                  </a:lnTo>
                  <a:close/>
                  <a:moveTo>
                    <a:pt x="597" y="1356"/>
                  </a:moveTo>
                  <a:cubicBezTo>
                    <a:pt x="591" y="1352"/>
                    <a:pt x="586" y="1348"/>
                    <a:pt x="581" y="1343"/>
                  </a:cubicBezTo>
                  <a:cubicBezTo>
                    <a:pt x="561" y="1323"/>
                    <a:pt x="562" y="1299"/>
                    <a:pt x="555" y="1274"/>
                  </a:cubicBezTo>
                  <a:cubicBezTo>
                    <a:pt x="553" y="1274"/>
                    <a:pt x="552" y="1273"/>
                    <a:pt x="551" y="1272"/>
                  </a:cubicBezTo>
                  <a:cubicBezTo>
                    <a:pt x="547" y="1270"/>
                    <a:pt x="543" y="1269"/>
                    <a:pt x="539" y="1268"/>
                  </a:cubicBezTo>
                  <a:cubicBezTo>
                    <a:pt x="517" y="1260"/>
                    <a:pt x="494" y="1255"/>
                    <a:pt x="472" y="1247"/>
                  </a:cubicBezTo>
                  <a:cubicBezTo>
                    <a:pt x="469" y="1245"/>
                    <a:pt x="465" y="1244"/>
                    <a:pt x="462" y="1242"/>
                  </a:cubicBezTo>
                  <a:cubicBezTo>
                    <a:pt x="452" y="1258"/>
                    <a:pt x="437" y="1291"/>
                    <a:pt x="436" y="1293"/>
                  </a:cubicBezTo>
                  <a:cubicBezTo>
                    <a:pt x="432" y="1319"/>
                    <a:pt x="455" y="1352"/>
                    <a:pt x="479" y="1360"/>
                  </a:cubicBezTo>
                  <a:cubicBezTo>
                    <a:pt x="515" y="1372"/>
                    <a:pt x="560" y="1368"/>
                    <a:pt x="597" y="1356"/>
                  </a:cubicBezTo>
                  <a:close/>
                  <a:moveTo>
                    <a:pt x="513" y="282"/>
                  </a:moveTo>
                  <a:cubicBezTo>
                    <a:pt x="520" y="263"/>
                    <a:pt x="490" y="255"/>
                    <a:pt x="475" y="258"/>
                  </a:cubicBezTo>
                  <a:cubicBezTo>
                    <a:pt x="461" y="261"/>
                    <a:pt x="461" y="282"/>
                    <a:pt x="475" y="284"/>
                  </a:cubicBezTo>
                  <a:cubicBezTo>
                    <a:pt x="481" y="285"/>
                    <a:pt x="488" y="286"/>
                    <a:pt x="494" y="285"/>
                  </a:cubicBezTo>
                  <a:cubicBezTo>
                    <a:pt x="501" y="285"/>
                    <a:pt x="507" y="284"/>
                    <a:pt x="513" y="282"/>
                  </a:cubicBezTo>
                  <a:close/>
                  <a:moveTo>
                    <a:pt x="463" y="193"/>
                  </a:moveTo>
                  <a:cubicBezTo>
                    <a:pt x="485" y="176"/>
                    <a:pt x="478" y="146"/>
                    <a:pt x="463" y="124"/>
                  </a:cubicBezTo>
                  <a:cubicBezTo>
                    <a:pt x="454" y="131"/>
                    <a:pt x="444" y="136"/>
                    <a:pt x="434" y="135"/>
                  </a:cubicBezTo>
                  <a:cubicBezTo>
                    <a:pt x="435" y="150"/>
                    <a:pt x="422" y="171"/>
                    <a:pt x="411" y="184"/>
                  </a:cubicBezTo>
                  <a:cubicBezTo>
                    <a:pt x="425" y="186"/>
                    <a:pt x="438" y="190"/>
                    <a:pt x="445" y="201"/>
                  </a:cubicBezTo>
                  <a:cubicBezTo>
                    <a:pt x="451" y="198"/>
                    <a:pt x="457" y="196"/>
                    <a:pt x="462" y="193"/>
                  </a:cubicBezTo>
                  <a:cubicBezTo>
                    <a:pt x="463" y="193"/>
                    <a:pt x="463" y="193"/>
                    <a:pt x="463" y="193"/>
                  </a:cubicBezTo>
                  <a:close/>
                  <a:moveTo>
                    <a:pt x="451" y="1375"/>
                  </a:moveTo>
                  <a:cubicBezTo>
                    <a:pt x="458" y="1367"/>
                    <a:pt x="447" y="1366"/>
                    <a:pt x="442" y="1366"/>
                  </a:cubicBezTo>
                  <a:cubicBezTo>
                    <a:pt x="438" y="1366"/>
                    <a:pt x="432" y="1362"/>
                    <a:pt x="429" y="1360"/>
                  </a:cubicBezTo>
                  <a:cubicBezTo>
                    <a:pt x="419" y="1355"/>
                    <a:pt x="409" y="1351"/>
                    <a:pt x="399" y="1349"/>
                  </a:cubicBezTo>
                  <a:cubicBezTo>
                    <a:pt x="402" y="1360"/>
                    <a:pt x="404" y="1373"/>
                    <a:pt x="405" y="1385"/>
                  </a:cubicBezTo>
                  <a:cubicBezTo>
                    <a:pt x="442" y="1385"/>
                    <a:pt x="442" y="1385"/>
                    <a:pt x="442" y="1385"/>
                  </a:cubicBezTo>
                  <a:cubicBezTo>
                    <a:pt x="445" y="1382"/>
                    <a:pt x="449" y="1378"/>
                    <a:pt x="451" y="1375"/>
                  </a:cubicBezTo>
                  <a:close/>
                  <a:moveTo>
                    <a:pt x="450" y="1236"/>
                  </a:moveTo>
                  <a:cubicBezTo>
                    <a:pt x="445" y="1233"/>
                    <a:pt x="439" y="1230"/>
                    <a:pt x="433" y="1227"/>
                  </a:cubicBezTo>
                  <a:cubicBezTo>
                    <a:pt x="418" y="1233"/>
                    <a:pt x="426" y="1251"/>
                    <a:pt x="416" y="1260"/>
                  </a:cubicBezTo>
                  <a:cubicBezTo>
                    <a:pt x="403" y="1272"/>
                    <a:pt x="390" y="1279"/>
                    <a:pt x="403" y="1299"/>
                  </a:cubicBezTo>
                  <a:cubicBezTo>
                    <a:pt x="407" y="1304"/>
                    <a:pt x="407" y="1337"/>
                    <a:pt x="408" y="1337"/>
                  </a:cubicBezTo>
                  <a:cubicBezTo>
                    <a:pt x="410" y="1337"/>
                    <a:pt x="412" y="1338"/>
                    <a:pt x="413" y="1340"/>
                  </a:cubicBezTo>
                  <a:cubicBezTo>
                    <a:pt x="415" y="1341"/>
                    <a:pt x="417" y="1341"/>
                    <a:pt x="420" y="1342"/>
                  </a:cubicBezTo>
                  <a:cubicBezTo>
                    <a:pt x="428" y="1346"/>
                    <a:pt x="437" y="1352"/>
                    <a:pt x="446" y="1353"/>
                  </a:cubicBezTo>
                  <a:cubicBezTo>
                    <a:pt x="441" y="1347"/>
                    <a:pt x="436" y="1341"/>
                    <a:pt x="432" y="1334"/>
                  </a:cubicBezTo>
                  <a:cubicBezTo>
                    <a:pt x="419" y="1310"/>
                    <a:pt x="418" y="1279"/>
                    <a:pt x="435" y="1256"/>
                  </a:cubicBezTo>
                  <a:cubicBezTo>
                    <a:pt x="439" y="1250"/>
                    <a:pt x="444" y="1243"/>
                    <a:pt x="450" y="1236"/>
                  </a:cubicBezTo>
                  <a:close/>
                  <a:moveTo>
                    <a:pt x="427" y="120"/>
                  </a:moveTo>
                  <a:cubicBezTo>
                    <a:pt x="438" y="125"/>
                    <a:pt x="448" y="122"/>
                    <a:pt x="456" y="115"/>
                  </a:cubicBezTo>
                  <a:cubicBezTo>
                    <a:pt x="441" y="98"/>
                    <a:pt x="422" y="88"/>
                    <a:pt x="413" y="100"/>
                  </a:cubicBezTo>
                  <a:cubicBezTo>
                    <a:pt x="409" y="105"/>
                    <a:pt x="401" y="103"/>
                    <a:pt x="401" y="97"/>
                  </a:cubicBezTo>
                  <a:cubicBezTo>
                    <a:pt x="399" y="84"/>
                    <a:pt x="397" y="74"/>
                    <a:pt x="390" y="64"/>
                  </a:cubicBezTo>
                  <a:cubicBezTo>
                    <a:pt x="369" y="41"/>
                    <a:pt x="347" y="40"/>
                    <a:pt x="324" y="60"/>
                  </a:cubicBezTo>
                  <a:cubicBezTo>
                    <a:pt x="313" y="80"/>
                    <a:pt x="313" y="80"/>
                    <a:pt x="313" y="80"/>
                  </a:cubicBezTo>
                  <a:cubicBezTo>
                    <a:pt x="318" y="81"/>
                    <a:pt x="324" y="84"/>
                    <a:pt x="330" y="86"/>
                  </a:cubicBezTo>
                  <a:cubicBezTo>
                    <a:pt x="335" y="88"/>
                    <a:pt x="331" y="97"/>
                    <a:pt x="326" y="95"/>
                  </a:cubicBezTo>
                  <a:cubicBezTo>
                    <a:pt x="311" y="90"/>
                    <a:pt x="294" y="83"/>
                    <a:pt x="278" y="85"/>
                  </a:cubicBezTo>
                  <a:cubicBezTo>
                    <a:pt x="275" y="86"/>
                    <a:pt x="273" y="86"/>
                    <a:pt x="270" y="86"/>
                  </a:cubicBezTo>
                  <a:cubicBezTo>
                    <a:pt x="270" y="87"/>
                    <a:pt x="271" y="87"/>
                    <a:pt x="271" y="88"/>
                  </a:cubicBezTo>
                  <a:cubicBezTo>
                    <a:pt x="275" y="100"/>
                    <a:pt x="276" y="112"/>
                    <a:pt x="265" y="120"/>
                  </a:cubicBezTo>
                  <a:cubicBezTo>
                    <a:pt x="254" y="128"/>
                    <a:pt x="244" y="118"/>
                    <a:pt x="240" y="109"/>
                  </a:cubicBezTo>
                  <a:cubicBezTo>
                    <a:pt x="236" y="99"/>
                    <a:pt x="243" y="86"/>
                    <a:pt x="253" y="81"/>
                  </a:cubicBezTo>
                  <a:cubicBezTo>
                    <a:pt x="242" y="65"/>
                    <a:pt x="221" y="58"/>
                    <a:pt x="201" y="68"/>
                  </a:cubicBezTo>
                  <a:cubicBezTo>
                    <a:pt x="177" y="81"/>
                    <a:pt x="167" y="101"/>
                    <a:pt x="174" y="128"/>
                  </a:cubicBezTo>
                  <a:cubicBezTo>
                    <a:pt x="175" y="130"/>
                    <a:pt x="187" y="162"/>
                    <a:pt x="187" y="162"/>
                  </a:cubicBezTo>
                  <a:cubicBezTo>
                    <a:pt x="189" y="161"/>
                    <a:pt x="191" y="161"/>
                    <a:pt x="192" y="163"/>
                  </a:cubicBezTo>
                  <a:cubicBezTo>
                    <a:pt x="207" y="160"/>
                    <a:pt x="227" y="164"/>
                    <a:pt x="242" y="174"/>
                  </a:cubicBezTo>
                  <a:cubicBezTo>
                    <a:pt x="257" y="173"/>
                    <a:pt x="273" y="173"/>
                    <a:pt x="285" y="180"/>
                  </a:cubicBezTo>
                  <a:cubicBezTo>
                    <a:pt x="288" y="169"/>
                    <a:pt x="297" y="160"/>
                    <a:pt x="311" y="166"/>
                  </a:cubicBezTo>
                  <a:cubicBezTo>
                    <a:pt x="317" y="168"/>
                    <a:pt x="314" y="176"/>
                    <a:pt x="308" y="176"/>
                  </a:cubicBezTo>
                  <a:cubicBezTo>
                    <a:pt x="304" y="181"/>
                    <a:pt x="300" y="187"/>
                    <a:pt x="295" y="192"/>
                  </a:cubicBezTo>
                  <a:cubicBezTo>
                    <a:pt x="295" y="197"/>
                    <a:pt x="288" y="201"/>
                    <a:pt x="284" y="197"/>
                  </a:cubicBezTo>
                  <a:cubicBezTo>
                    <a:pt x="279" y="190"/>
                    <a:pt x="267" y="186"/>
                    <a:pt x="254" y="185"/>
                  </a:cubicBezTo>
                  <a:cubicBezTo>
                    <a:pt x="257" y="189"/>
                    <a:pt x="259" y="193"/>
                    <a:pt x="260" y="198"/>
                  </a:cubicBezTo>
                  <a:cubicBezTo>
                    <a:pt x="263" y="215"/>
                    <a:pt x="262" y="233"/>
                    <a:pt x="241" y="229"/>
                  </a:cubicBezTo>
                  <a:cubicBezTo>
                    <a:pt x="239" y="229"/>
                    <a:pt x="237" y="228"/>
                    <a:pt x="237" y="225"/>
                  </a:cubicBezTo>
                  <a:cubicBezTo>
                    <a:pt x="236" y="224"/>
                    <a:pt x="236" y="222"/>
                    <a:pt x="235" y="220"/>
                  </a:cubicBezTo>
                  <a:cubicBezTo>
                    <a:pt x="234" y="215"/>
                    <a:pt x="242" y="213"/>
                    <a:pt x="244" y="218"/>
                  </a:cubicBezTo>
                  <a:cubicBezTo>
                    <a:pt x="249" y="204"/>
                    <a:pt x="247" y="193"/>
                    <a:pt x="238" y="186"/>
                  </a:cubicBezTo>
                  <a:cubicBezTo>
                    <a:pt x="225" y="188"/>
                    <a:pt x="213" y="192"/>
                    <a:pt x="208" y="200"/>
                  </a:cubicBezTo>
                  <a:cubicBezTo>
                    <a:pt x="200" y="213"/>
                    <a:pt x="197" y="223"/>
                    <a:pt x="199" y="237"/>
                  </a:cubicBezTo>
                  <a:cubicBezTo>
                    <a:pt x="200" y="243"/>
                    <a:pt x="191" y="245"/>
                    <a:pt x="190" y="240"/>
                  </a:cubicBezTo>
                  <a:cubicBezTo>
                    <a:pt x="182" y="216"/>
                    <a:pt x="195" y="185"/>
                    <a:pt x="220" y="177"/>
                  </a:cubicBezTo>
                  <a:cubicBezTo>
                    <a:pt x="219" y="177"/>
                    <a:pt x="218" y="176"/>
                    <a:pt x="217" y="176"/>
                  </a:cubicBezTo>
                  <a:cubicBezTo>
                    <a:pt x="200" y="173"/>
                    <a:pt x="184" y="176"/>
                    <a:pt x="170" y="184"/>
                  </a:cubicBezTo>
                  <a:cubicBezTo>
                    <a:pt x="168" y="186"/>
                    <a:pt x="165" y="189"/>
                    <a:pt x="163" y="192"/>
                  </a:cubicBezTo>
                  <a:cubicBezTo>
                    <a:pt x="171" y="194"/>
                    <a:pt x="179" y="197"/>
                    <a:pt x="186" y="201"/>
                  </a:cubicBezTo>
                  <a:cubicBezTo>
                    <a:pt x="191" y="204"/>
                    <a:pt x="187" y="212"/>
                    <a:pt x="181" y="209"/>
                  </a:cubicBezTo>
                  <a:cubicBezTo>
                    <a:pt x="175" y="206"/>
                    <a:pt x="166" y="203"/>
                    <a:pt x="156" y="201"/>
                  </a:cubicBezTo>
                  <a:cubicBezTo>
                    <a:pt x="143" y="225"/>
                    <a:pt x="133" y="262"/>
                    <a:pt x="165" y="273"/>
                  </a:cubicBezTo>
                  <a:cubicBezTo>
                    <a:pt x="169" y="274"/>
                    <a:pt x="172" y="275"/>
                    <a:pt x="175" y="276"/>
                  </a:cubicBezTo>
                  <a:cubicBezTo>
                    <a:pt x="179" y="273"/>
                    <a:pt x="185" y="272"/>
                    <a:pt x="191" y="274"/>
                  </a:cubicBezTo>
                  <a:cubicBezTo>
                    <a:pt x="194" y="274"/>
                    <a:pt x="197" y="277"/>
                    <a:pt x="197" y="280"/>
                  </a:cubicBezTo>
                  <a:cubicBezTo>
                    <a:pt x="196" y="281"/>
                    <a:pt x="196" y="282"/>
                    <a:pt x="196" y="282"/>
                  </a:cubicBezTo>
                  <a:cubicBezTo>
                    <a:pt x="196" y="285"/>
                    <a:pt x="194" y="287"/>
                    <a:pt x="191" y="287"/>
                  </a:cubicBezTo>
                  <a:cubicBezTo>
                    <a:pt x="188" y="288"/>
                    <a:pt x="185" y="288"/>
                    <a:pt x="182" y="288"/>
                  </a:cubicBezTo>
                  <a:cubicBezTo>
                    <a:pt x="177" y="307"/>
                    <a:pt x="182" y="320"/>
                    <a:pt x="199" y="328"/>
                  </a:cubicBezTo>
                  <a:cubicBezTo>
                    <a:pt x="213" y="336"/>
                    <a:pt x="226" y="339"/>
                    <a:pt x="241" y="340"/>
                  </a:cubicBezTo>
                  <a:cubicBezTo>
                    <a:pt x="244" y="336"/>
                    <a:pt x="247" y="333"/>
                    <a:pt x="250" y="330"/>
                  </a:cubicBezTo>
                  <a:cubicBezTo>
                    <a:pt x="261" y="319"/>
                    <a:pt x="271" y="312"/>
                    <a:pt x="283" y="305"/>
                  </a:cubicBezTo>
                  <a:cubicBezTo>
                    <a:pt x="278" y="298"/>
                    <a:pt x="278" y="287"/>
                    <a:pt x="279" y="279"/>
                  </a:cubicBezTo>
                  <a:cubicBezTo>
                    <a:pt x="280" y="252"/>
                    <a:pt x="293" y="232"/>
                    <a:pt x="314" y="217"/>
                  </a:cubicBezTo>
                  <a:cubicBezTo>
                    <a:pt x="336" y="200"/>
                    <a:pt x="366" y="182"/>
                    <a:pt x="395" y="182"/>
                  </a:cubicBezTo>
                  <a:cubicBezTo>
                    <a:pt x="396" y="182"/>
                    <a:pt x="396" y="182"/>
                    <a:pt x="396" y="182"/>
                  </a:cubicBezTo>
                  <a:cubicBezTo>
                    <a:pt x="396" y="182"/>
                    <a:pt x="396" y="182"/>
                    <a:pt x="396" y="182"/>
                  </a:cubicBezTo>
                  <a:cubicBezTo>
                    <a:pt x="403" y="178"/>
                    <a:pt x="429" y="140"/>
                    <a:pt x="421" y="131"/>
                  </a:cubicBezTo>
                  <a:cubicBezTo>
                    <a:pt x="420" y="130"/>
                    <a:pt x="418" y="129"/>
                    <a:pt x="417" y="128"/>
                  </a:cubicBezTo>
                  <a:cubicBezTo>
                    <a:pt x="411" y="124"/>
                    <a:pt x="415" y="115"/>
                    <a:pt x="422" y="117"/>
                  </a:cubicBezTo>
                  <a:cubicBezTo>
                    <a:pt x="423" y="118"/>
                    <a:pt x="423" y="118"/>
                    <a:pt x="423" y="118"/>
                  </a:cubicBezTo>
                  <a:cubicBezTo>
                    <a:pt x="424" y="118"/>
                    <a:pt x="424" y="118"/>
                    <a:pt x="424" y="118"/>
                  </a:cubicBezTo>
                  <a:cubicBezTo>
                    <a:pt x="425" y="119"/>
                    <a:pt x="426" y="119"/>
                    <a:pt x="427" y="120"/>
                  </a:cubicBezTo>
                  <a:close/>
                  <a:moveTo>
                    <a:pt x="435" y="206"/>
                  </a:moveTo>
                  <a:cubicBezTo>
                    <a:pt x="416" y="176"/>
                    <a:pt x="351" y="205"/>
                    <a:pt x="329" y="221"/>
                  </a:cubicBezTo>
                  <a:cubicBezTo>
                    <a:pt x="313" y="233"/>
                    <a:pt x="293" y="248"/>
                    <a:pt x="291" y="270"/>
                  </a:cubicBezTo>
                  <a:cubicBezTo>
                    <a:pt x="291" y="277"/>
                    <a:pt x="288" y="295"/>
                    <a:pt x="294" y="299"/>
                  </a:cubicBezTo>
                  <a:cubicBezTo>
                    <a:pt x="313" y="290"/>
                    <a:pt x="348" y="280"/>
                    <a:pt x="361" y="264"/>
                  </a:cubicBezTo>
                  <a:cubicBezTo>
                    <a:pt x="381" y="240"/>
                    <a:pt x="407" y="221"/>
                    <a:pt x="435" y="206"/>
                  </a:cubicBezTo>
                  <a:close/>
                  <a:moveTo>
                    <a:pt x="395" y="1311"/>
                  </a:moveTo>
                  <a:cubicBezTo>
                    <a:pt x="397" y="1306"/>
                    <a:pt x="386" y="1294"/>
                    <a:pt x="385" y="1288"/>
                  </a:cubicBezTo>
                  <a:cubicBezTo>
                    <a:pt x="378" y="1266"/>
                    <a:pt x="405" y="1264"/>
                    <a:pt x="409" y="1248"/>
                  </a:cubicBezTo>
                  <a:cubicBezTo>
                    <a:pt x="377" y="1250"/>
                    <a:pt x="344" y="1258"/>
                    <a:pt x="314" y="1270"/>
                  </a:cubicBezTo>
                  <a:cubicBezTo>
                    <a:pt x="291" y="1279"/>
                    <a:pt x="269" y="1295"/>
                    <a:pt x="246" y="1303"/>
                  </a:cubicBezTo>
                  <a:cubicBezTo>
                    <a:pt x="254" y="1308"/>
                    <a:pt x="261" y="1316"/>
                    <a:pt x="267" y="1324"/>
                  </a:cubicBezTo>
                  <a:cubicBezTo>
                    <a:pt x="271" y="1316"/>
                    <a:pt x="277" y="1310"/>
                    <a:pt x="286" y="1306"/>
                  </a:cubicBezTo>
                  <a:cubicBezTo>
                    <a:pt x="296" y="1302"/>
                    <a:pt x="307" y="1300"/>
                    <a:pt x="318" y="1306"/>
                  </a:cubicBezTo>
                  <a:cubicBezTo>
                    <a:pt x="320" y="1307"/>
                    <a:pt x="331" y="1316"/>
                    <a:pt x="334" y="1320"/>
                  </a:cubicBezTo>
                  <a:cubicBezTo>
                    <a:pt x="344" y="1304"/>
                    <a:pt x="364" y="1293"/>
                    <a:pt x="379" y="1310"/>
                  </a:cubicBezTo>
                  <a:cubicBezTo>
                    <a:pt x="386" y="1318"/>
                    <a:pt x="391" y="1328"/>
                    <a:pt x="395" y="1337"/>
                  </a:cubicBezTo>
                  <a:cubicBezTo>
                    <a:pt x="395" y="1337"/>
                    <a:pt x="395" y="1337"/>
                    <a:pt x="396" y="1337"/>
                  </a:cubicBezTo>
                  <a:cubicBezTo>
                    <a:pt x="395" y="1335"/>
                    <a:pt x="395" y="1333"/>
                    <a:pt x="395" y="1330"/>
                  </a:cubicBezTo>
                  <a:cubicBezTo>
                    <a:pt x="395" y="1324"/>
                    <a:pt x="394" y="1317"/>
                    <a:pt x="395" y="1311"/>
                  </a:cubicBezTo>
                  <a:close/>
                  <a:moveTo>
                    <a:pt x="391" y="1411"/>
                  </a:moveTo>
                  <a:cubicBezTo>
                    <a:pt x="392" y="1409"/>
                    <a:pt x="392" y="1407"/>
                    <a:pt x="392" y="1404"/>
                  </a:cubicBezTo>
                  <a:cubicBezTo>
                    <a:pt x="392" y="1402"/>
                    <a:pt x="391" y="1399"/>
                    <a:pt x="391" y="1397"/>
                  </a:cubicBezTo>
                  <a:cubicBezTo>
                    <a:pt x="391" y="1394"/>
                    <a:pt x="391" y="1394"/>
                    <a:pt x="391" y="1394"/>
                  </a:cubicBezTo>
                  <a:cubicBezTo>
                    <a:pt x="391" y="1389"/>
                    <a:pt x="391" y="1383"/>
                    <a:pt x="390" y="1378"/>
                  </a:cubicBezTo>
                  <a:cubicBezTo>
                    <a:pt x="388" y="1362"/>
                    <a:pt x="385" y="1344"/>
                    <a:pt x="377" y="1330"/>
                  </a:cubicBezTo>
                  <a:cubicBezTo>
                    <a:pt x="367" y="1314"/>
                    <a:pt x="346" y="1309"/>
                    <a:pt x="341" y="1337"/>
                  </a:cubicBezTo>
                  <a:cubicBezTo>
                    <a:pt x="340" y="1344"/>
                    <a:pt x="328" y="1342"/>
                    <a:pt x="329" y="1336"/>
                  </a:cubicBezTo>
                  <a:cubicBezTo>
                    <a:pt x="329" y="1335"/>
                    <a:pt x="329" y="1334"/>
                    <a:pt x="329" y="1333"/>
                  </a:cubicBezTo>
                  <a:cubicBezTo>
                    <a:pt x="329" y="1332"/>
                    <a:pt x="328" y="1331"/>
                    <a:pt x="327" y="1330"/>
                  </a:cubicBezTo>
                  <a:cubicBezTo>
                    <a:pt x="316" y="1307"/>
                    <a:pt x="281" y="1316"/>
                    <a:pt x="274" y="1338"/>
                  </a:cubicBezTo>
                  <a:cubicBezTo>
                    <a:pt x="272" y="1345"/>
                    <a:pt x="271" y="1352"/>
                    <a:pt x="271" y="1359"/>
                  </a:cubicBezTo>
                  <a:cubicBezTo>
                    <a:pt x="271" y="1374"/>
                    <a:pt x="269" y="1389"/>
                    <a:pt x="273" y="1404"/>
                  </a:cubicBezTo>
                  <a:cubicBezTo>
                    <a:pt x="278" y="1420"/>
                    <a:pt x="286" y="1444"/>
                    <a:pt x="308" y="1445"/>
                  </a:cubicBezTo>
                  <a:cubicBezTo>
                    <a:pt x="332" y="1446"/>
                    <a:pt x="330" y="1431"/>
                    <a:pt x="332" y="1417"/>
                  </a:cubicBezTo>
                  <a:cubicBezTo>
                    <a:pt x="333" y="1415"/>
                    <a:pt x="333" y="1414"/>
                    <a:pt x="334" y="1414"/>
                  </a:cubicBezTo>
                  <a:cubicBezTo>
                    <a:pt x="329" y="1399"/>
                    <a:pt x="328" y="1383"/>
                    <a:pt x="330" y="1369"/>
                  </a:cubicBezTo>
                  <a:cubicBezTo>
                    <a:pt x="330" y="1362"/>
                    <a:pt x="340" y="1362"/>
                    <a:pt x="341" y="1369"/>
                  </a:cubicBezTo>
                  <a:cubicBezTo>
                    <a:pt x="341" y="1380"/>
                    <a:pt x="342" y="1393"/>
                    <a:pt x="346" y="1405"/>
                  </a:cubicBezTo>
                  <a:cubicBezTo>
                    <a:pt x="347" y="1411"/>
                    <a:pt x="348" y="1417"/>
                    <a:pt x="351" y="1422"/>
                  </a:cubicBezTo>
                  <a:cubicBezTo>
                    <a:pt x="357" y="1433"/>
                    <a:pt x="377" y="1439"/>
                    <a:pt x="385" y="1427"/>
                  </a:cubicBezTo>
                  <a:cubicBezTo>
                    <a:pt x="389" y="1422"/>
                    <a:pt x="391" y="1417"/>
                    <a:pt x="391" y="1411"/>
                  </a:cubicBezTo>
                  <a:close/>
                  <a:moveTo>
                    <a:pt x="260" y="97"/>
                  </a:moveTo>
                  <a:cubicBezTo>
                    <a:pt x="260" y="94"/>
                    <a:pt x="259" y="91"/>
                    <a:pt x="258" y="89"/>
                  </a:cubicBezTo>
                  <a:cubicBezTo>
                    <a:pt x="254" y="91"/>
                    <a:pt x="255" y="93"/>
                    <a:pt x="260" y="97"/>
                  </a:cubicBezTo>
                  <a:close/>
                  <a:moveTo>
                    <a:pt x="149" y="570"/>
                  </a:moveTo>
                  <a:cubicBezTo>
                    <a:pt x="151" y="566"/>
                    <a:pt x="153" y="562"/>
                    <a:pt x="155" y="558"/>
                  </a:cubicBezTo>
                  <a:cubicBezTo>
                    <a:pt x="140" y="543"/>
                    <a:pt x="103" y="549"/>
                    <a:pt x="89" y="559"/>
                  </a:cubicBezTo>
                  <a:cubicBezTo>
                    <a:pt x="67" y="574"/>
                    <a:pt x="55" y="604"/>
                    <a:pt x="60" y="630"/>
                  </a:cubicBezTo>
                  <a:cubicBezTo>
                    <a:pt x="66" y="658"/>
                    <a:pt x="83" y="681"/>
                    <a:pt x="108" y="696"/>
                  </a:cubicBezTo>
                  <a:cubicBezTo>
                    <a:pt x="108" y="695"/>
                    <a:pt x="108" y="695"/>
                    <a:pt x="108" y="694"/>
                  </a:cubicBezTo>
                  <a:cubicBezTo>
                    <a:pt x="118" y="658"/>
                    <a:pt x="128" y="620"/>
                    <a:pt x="143" y="585"/>
                  </a:cubicBezTo>
                  <a:cubicBezTo>
                    <a:pt x="142" y="574"/>
                    <a:pt x="135" y="571"/>
                    <a:pt x="125" y="570"/>
                  </a:cubicBezTo>
                  <a:cubicBezTo>
                    <a:pt x="120" y="570"/>
                    <a:pt x="121" y="561"/>
                    <a:pt x="126" y="561"/>
                  </a:cubicBezTo>
                  <a:cubicBezTo>
                    <a:pt x="135" y="561"/>
                    <a:pt x="144" y="564"/>
                    <a:pt x="149" y="570"/>
                  </a:cubicBezTo>
                  <a:close/>
                  <a:moveTo>
                    <a:pt x="83" y="230"/>
                  </a:moveTo>
                  <a:cubicBezTo>
                    <a:pt x="92" y="225"/>
                    <a:pt x="97" y="218"/>
                    <a:pt x="96" y="210"/>
                  </a:cubicBezTo>
                  <a:cubicBezTo>
                    <a:pt x="90" y="214"/>
                    <a:pt x="85" y="221"/>
                    <a:pt x="83" y="23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78"/>
            <p:cNvSpPr>
              <a:spLocks noEditPoints="1"/>
            </p:cNvSpPr>
            <p:nvPr/>
          </p:nvSpPr>
          <p:spPr bwMode="auto">
            <a:xfrm>
              <a:off x="4588" y="1712"/>
              <a:ext cx="1017" cy="771"/>
            </a:xfrm>
            <a:custGeom>
              <a:avLst/>
              <a:gdLst>
                <a:gd name="T0" fmla="*/ 1274 w 1336"/>
                <a:gd name="T1" fmla="*/ 613 h 1012"/>
                <a:gd name="T2" fmla="*/ 1214 w 1336"/>
                <a:gd name="T3" fmla="*/ 612 h 1012"/>
                <a:gd name="T4" fmla="*/ 1134 w 1336"/>
                <a:gd name="T5" fmla="*/ 818 h 1012"/>
                <a:gd name="T6" fmla="*/ 651 w 1336"/>
                <a:gd name="T7" fmla="*/ 1010 h 1012"/>
                <a:gd name="T8" fmla="*/ 518 w 1336"/>
                <a:gd name="T9" fmla="*/ 996 h 1012"/>
                <a:gd name="T10" fmla="*/ 468 w 1336"/>
                <a:gd name="T11" fmla="*/ 985 h 1012"/>
                <a:gd name="T12" fmla="*/ 378 w 1336"/>
                <a:gd name="T13" fmla="*/ 954 h 1012"/>
                <a:gd name="T14" fmla="*/ 317 w 1336"/>
                <a:gd name="T15" fmla="*/ 926 h 1012"/>
                <a:gd name="T16" fmla="*/ 287 w 1336"/>
                <a:gd name="T17" fmla="*/ 907 h 1012"/>
                <a:gd name="T18" fmla="*/ 153 w 1336"/>
                <a:gd name="T19" fmla="*/ 802 h 1012"/>
                <a:gd name="T20" fmla="*/ 10 w 1336"/>
                <a:gd name="T21" fmla="*/ 567 h 1012"/>
                <a:gd name="T22" fmla="*/ 74 w 1336"/>
                <a:gd name="T23" fmla="*/ 293 h 1012"/>
                <a:gd name="T24" fmla="*/ 121 w 1336"/>
                <a:gd name="T25" fmla="*/ 229 h 1012"/>
                <a:gd name="T26" fmla="*/ 197 w 1336"/>
                <a:gd name="T27" fmla="*/ 153 h 1012"/>
                <a:gd name="T28" fmla="*/ 284 w 1336"/>
                <a:gd name="T29" fmla="*/ 74 h 1012"/>
                <a:gd name="T30" fmla="*/ 412 w 1336"/>
                <a:gd name="T31" fmla="*/ 24 h 1012"/>
                <a:gd name="T32" fmla="*/ 532 w 1336"/>
                <a:gd name="T33" fmla="*/ 6 h 1012"/>
                <a:gd name="T34" fmla="*/ 653 w 1336"/>
                <a:gd name="T35" fmla="*/ 23 h 1012"/>
                <a:gd name="T36" fmla="*/ 783 w 1336"/>
                <a:gd name="T37" fmla="*/ 0 h 1012"/>
                <a:gd name="T38" fmla="*/ 907 w 1336"/>
                <a:gd name="T39" fmla="*/ 100 h 1012"/>
                <a:gd name="T40" fmla="*/ 1028 w 1336"/>
                <a:gd name="T41" fmla="*/ 191 h 1012"/>
                <a:gd name="T42" fmla="*/ 1077 w 1336"/>
                <a:gd name="T43" fmla="*/ 234 h 1012"/>
                <a:gd name="T44" fmla="*/ 1143 w 1336"/>
                <a:gd name="T45" fmla="*/ 341 h 1012"/>
                <a:gd name="T46" fmla="*/ 1206 w 1336"/>
                <a:gd name="T47" fmla="*/ 424 h 1012"/>
                <a:gd name="T48" fmla="*/ 1203 w 1336"/>
                <a:gd name="T49" fmla="*/ 569 h 1012"/>
                <a:gd name="T50" fmla="*/ 1242 w 1336"/>
                <a:gd name="T51" fmla="*/ 580 h 1012"/>
                <a:gd name="T52" fmla="*/ 1313 w 1336"/>
                <a:gd name="T53" fmla="*/ 597 h 1012"/>
                <a:gd name="T54" fmla="*/ 1035 w 1336"/>
                <a:gd name="T55" fmla="*/ 347 h 1012"/>
                <a:gd name="T56" fmla="*/ 1000 w 1336"/>
                <a:gd name="T57" fmla="*/ 313 h 1012"/>
                <a:gd name="T58" fmla="*/ 1006 w 1336"/>
                <a:gd name="T59" fmla="*/ 392 h 1012"/>
                <a:gd name="T60" fmla="*/ 963 w 1336"/>
                <a:gd name="T61" fmla="*/ 386 h 1012"/>
                <a:gd name="T62" fmla="*/ 953 w 1336"/>
                <a:gd name="T63" fmla="*/ 440 h 1012"/>
                <a:gd name="T64" fmla="*/ 949 w 1336"/>
                <a:gd name="T65" fmla="*/ 609 h 1012"/>
                <a:gd name="T66" fmla="*/ 817 w 1336"/>
                <a:gd name="T67" fmla="*/ 597 h 1012"/>
                <a:gd name="T68" fmla="*/ 278 w 1336"/>
                <a:gd name="T69" fmla="*/ 471 h 1012"/>
                <a:gd name="T70" fmla="*/ 253 w 1336"/>
                <a:gd name="T71" fmla="*/ 587 h 1012"/>
                <a:gd name="T72" fmla="*/ 842 w 1336"/>
                <a:gd name="T73" fmla="*/ 824 h 1012"/>
                <a:gd name="T74" fmla="*/ 625 w 1336"/>
                <a:gd name="T75" fmla="*/ 449 h 1012"/>
                <a:gd name="T76" fmla="*/ 571 w 1336"/>
                <a:gd name="T77" fmla="*/ 444 h 1012"/>
                <a:gd name="T78" fmla="*/ 564 w 1336"/>
                <a:gd name="T79" fmla="*/ 355 h 1012"/>
                <a:gd name="T80" fmla="*/ 522 w 1336"/>
                <a:gd name="T81" fmla="*/ 395 h 1012"/>
                <a:gd name="T82" fmla="*/ 340 w 1336"/>
                <a:gd name="T83" fmla="*/ 200 h 1012"/>
                <a:gd name="T84" fmla="*/ 250 w 1336"/>
                <a:gd name="T85" fmla="*/ 188 h 1012"/>
                <a:gd name="T86" fmla="*/ 297 w 1336"/>
                <a:gd name="T87" fmla="*/ 253 h 1012"/>
                <a:gd name="T88" fmla="*/ 281 w 1336"/>
                <a:gd name="T89" fmla="*/ 304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36" h="1012">
                  <a:moveTo>
                    <a:pt x="1336" y="635"/>
                  </a:moveTo>
                  <a:cubicBezTo>
                    <a:pt x="1313" y="639"/>
                    <a:pt x="1313" y="639"/>
                    <a:pt x="1313" y="639"/>
                  </a:cubicBezTo>
                  <a:cubicBezTo>
                    <a:pt x="1309" y="622"/>
                    <a:pt x="1297" y="612"/>
                    <a:pt x="1274" y="613"/>
                  </a:cubicBezTo>
                  <a:cubicBezTo>
                    <a:pt x="1258" y="614"/>
                    <a:pt x="1239" y="620"/>
                    <a:pt x="1226" y="632"/>
                  </a:cubicBezTo>
                  <a:cubicBezTo>
                    <a:pt x="1226" y="625"/>
                    <a:pt x="1227" y="618"/>
                    <a:pt x="1227" y="611"/>
                  </a:cubicBezTo>
                  <a:cubicBezTo>
                    <a:pt x="1223" y="611"/>
                    <a:pt x="1219" y="611"/>
                    <a:pt x="1214" y="612"/>
                  </a:cubicBezTo>
                  <a:cubicBezTo>
                    <a:pt x="1214" y="623"/>
                    <a:pt x="1213" y="634"/>
                    <a:pt x="1212" y="645"/>
                  </a:cubicBezTo>
                  <a:cubicBezTo>
                    <a:pt x="1212" y="646"/>
                    <a:pt x="1211" y="646"/>
                    <a:pt x="1211" y="647"/>
                  </a:cubicBezTo>
                  <a:cubicBezTo>
                    <a:pt x="1207" y="709"/>
                    <a:pt x="1172" y="774"/>
                    <a:pt x="1134" y="818"/>
                  </a:cubicBezTo>
                  <a:cubicBezTo>
                    <a:pt x="1102" y="855"/>
                    <a:pt x="1061" y="890"/>
                    <a:pt x="1015" y="913"/>
                  </a:cubicBezTo>
                  <a:cubicBezTo>
                    <a:pt x="1001" y="922"/>
                    <a:pt x="985" y="930"/>
                    <a:pt x="970" y="936"/>
                  </a:cubicBezTo>
                  <a:cubicBezTo>
                    <a:pt x="867" y="979"/>
                    <a:pt x="763" y="1012"/>
                    <a:pt x="651" y="1010"/>
                  </a:cubicBezTo>
                  <a:cubicBezTo>
                    <a:pt x="628" y="1007"/>
                    <a:pt x="604" y="1006"/>
                    <a:pt x="580" y="1003"/>
                  </a:cubicBezTo>
                  <a:cubicBezTo>
                    <a:pt x="562" y="1001"/>
                    <a:pt x="544" y="999"/>
                    <a:pt x="526" y="997"/>
                  </a:cubicBezTo>
                  <a:cubicBezTo>
                    <a:pt x="523" y="997"/>
                    <a:pt x="521" y="996"/>
                    <a:pt x="518" y="996"/>
                  </a:cubicBezTo>
                  <a:cubicBezTo>
                    <a:pt x="516" y="995"/>
                    <a:pt x="514" y="995"/>
                    <a:pt x="511" y="994"/>
                  </a:cubicBezTo>
                  <a:cubicBezTo>
                    <a:pt x="500" y="992"/>
                    <a:pt x="490" y="989"/>
                    <a:pt x="479" y="986"/>
                  </a:cubicBezTo>
                  <a:cubicBezTo>
                    <a:pt x="475" y="986"/>
                    <a:pt x="472" y="985"/>
                    <a:pt x="468" y="985"/>
                  </a:cubicBezTo>
                  <a:cubicBezTo>
                    <a:pt x="459" y="982"/>
                    <a:pt x="450" y="979"/>
                    <a:pt x="441" y="976"/>
                  </a:cubicBezTo>
                  <a:cubicBezTo>
                    <a:pt x="421" y="968"/>
                    <a:pt x="402" y="963"/>
                    <a:pt x="382" y="957"/>
                  </a:cubicBezTo>
                  <a:cubicBezTo>
                    <a:pt x="381" y="956"/>
                    <a:pt x="380" y="955"/>
                    <a:pt x="378" y="954"/>
                  </a:cubicBezTo>
                  <a:cubicBezTo>
                    <a:pt x="374" y="952"/>
                    <a:pt x="370" y="950"/>
                    <a:pt x="365" y="948"/>
                  </a:cubicBezTo>
                  <a:cubicBezTo>
                    <a:pt x="355" y="943"/>
                    <a:pt x="343" y="937"/>
                    <a:pt x="330" y="931"/>
                  </a:cubicBezTo>
                  <a:cubicBezTo>
                    <a:pt x="326" y="929"/>
                    <a:pt x="321" y="928"/>
                    <a:pt x="317" y="926"/>
                  </a:cubicBezTo>
                  <a:cubicBezTo>
                    <a:pt x="315" y="925"/>
                    <a:pt x="313" y="924"/>
                    <a:pt x="311" y="923"/>
                  </a:cubicBezTo>
                  <a:cubicBezTo>
                    <a:pt x="309" y="922"/>
                    <a:pt x="307" y="921"/>
                    <a:pt x="305" y="920"/>
                  </a:cubicBezTo>
                  <a:cubicBezTo>
                    <a:pt x="299" y="916"/>
                    <a:pt x="293" y="912"/>
                    <a:pt x="287" y="907"/>
                  </a:cubicBezTo>
                  <a:cubicBezTo>
                    <a:pt x="280" y="904"/>
                    <a:pt x="274" y="900"/>
                    <a:pt x="269" y="895"/>
                  </a:cubicBezTo>
                  <a:cubicBezTo>
                    <a:pt x="266" y="894"/>
                    <a:pt x="264" y="893"/>
                    <a:pt x="262" y="892"/>
                  </a:cubicBezTo>
                  <a:cubicBezTo>
                    <a:pt x="219" y="871"/>
                    <a:pt x="186" y="835"/>
                    <a:pt x="153" y="802"/>
                  </a:cubicBezTo>
                  <a:cubicBezTo>
                    <a:pt x="121" y="769"/>
                    <a:pt x="90" y="735"/>
                    <a:pt x="66" y="696"/>
                  </a:cubicBezTo>
                  <a:cubicBezTo>
                    <a:pt x="65" y="695"/>
                    <a:pt x="65" y="695"/>
                    <a:pt x="65" y="694"/>
                  </a:cubicBezTo>
                  <a:cubicBezTo>
                    <a:pt x="37" y="656"/>
                    <a:pt x="18" y="618"/>
                    <a:pt x="10" y="567"/>
                  </a:cubicBezTo>
                  <a:cubicBezTo>
                    <a:pt x="2" y="509"/>
                    <a:pt x="0" y="448"/>
                    <a:pt x="20" y="393"/>
                  </a:cubicBezTo>
                  <a:cubicBezTo>
                    <a:pt x="33" y="357"/>
                    <a:pt x="51" y="325"/>
                    <a:pt x="73" y="294"/>
                  </a:cubicBezTo>
                  <a:cubicBezTo>
                    <a:pt x="73" y="294"/>
                    <a:pt x="73" y="293"/>
                    <a:pt x="74" y="293"/>
                  </a:cubicBezTo>
                  <a:cubicBezTo>
                    <a:pt x="73" y="293"/>
                    <a:pt x="73" y="292"/>
                    <a:pt x="73" y="292"/>
                  </a:cubicBezTo>
                  <a:cubicBezTo>
                    <a:pt x="81" y="281"/>
                    <a:pt x="88" y="271"/>
                    <a:pt x="96" y="260"/>
                  </a:cubicBezTo>
                  <a:cubicBezTo>
                    <a:pt x="104" y="249"/>
                    <a:pt x="109" y="238"/>
                    <a:pt x="121" y="229"/>
                  </a:cubicBezTo>
                  <a:cubicBezTo>
                    <a:pt x="127" y="224"/>
                    <a:pt x="133" y="219"/>
                    <a:pt x="137" y="213"/>
                  </a:cubicBezTo>
                  <a:cubicBezTo>
                    <a:pt x="143" y="215"/>
                    <a:pt x="151" y="215"/>
                    <a:pt x="159" y="212"/>
                  </a:cubicBezTo>
                  <a:cubicBezTo>
                    <a:pt x="185" y="202"/>
                    <a:pt x="197" y="180"/>
                    <a:pt x="197" y="153"/>
                  </a:cubicBezTo>
                  <a:cubicBezTo>
                    <a:pt x="228" y="153"/>
                    <a:pt x="254" y="148"/>
                    <a:pt x="273" y="119"/>
                  </a:cubicBezTo>
                  <a:cubicBezTo>
                    <a:pt x="280" y="108"/>
                    <a:pt x="285" y="90"/>
                    <a:pt x="284" y="74"/>
                  </a:cubicBezTo>
                  <a:cubicBezTo>
                    <a:pt x="284" y="74"/>
                    <a:pt x="284" y="74"/>
                    <a:pt x="284" y="74"/>
                  </a:cubicBezTo>
                  <a:cubicBezTo>
                    <a:pt x="294" y="66"/>
                    <a:pt x="305" y="62"/>
                    <a:pt x="315" y="56"/>
                  </a:cubicBezTo>
                  <a:cubicBezTo>
                    <a:pt x="335" y="78"/>
                    <a:pt x="386" y="56"/>
                    <a:pt x="402" y="39"/>
                  </a:cubicBezTo>
                  <a:cubicBezTo>
                    <a:pt x="406" y="34"/>
                    <a:pt x="409" y="29"/>
                    <a:pt x="412" y="24"/>
                  </a:cubicBezTo>
                  <a:cubicBezTo>
                    <a:pt x="416" y="22"/>
                    <a:pt x="421" y="21"/>
                    <a:pt x="425" y="19"/>
                  </a:cubicBezTo>
                  <a:cubicBezTo>
                    <a:pt x="428" y="32"/>
                    <a:pt x="437" y="43"/>
                    <a:pt x="455" y="44"/>
                  </a:cubicBezTo>
                  <a:cubicBezTo>
                    <a:pt x="488" y="47"/>
                    <a:pt x="521" y="37"/>
                    <a:pt x="532" y="6"/>
                  </a:cubicBezTo>
                  <a:cubicBezTo>
                    <a:pt x="550" y="23"/>
                    <a:pt x="562" y="30"/>
                    <a:pt x="592" y="30"/>
                  </a:cubicBezTo>
                  <a:cubicBezTo>
                    <a:pt x="604" y="29"/>
                    <a:pt x="615" y="27"/>
                    <a:pt x="624" y="23"/>
                  </a:cubicBezTo>
                  <a:cubicBezTo>
                    <a:pt x="634" y="25"/>
                    <a:pt x="644" y="24"/>
                    <a:pt x="653" y="23"/>
                  </a:cubicBezTo>
                  <a:cubicBezTo>
                    <a:pt x="661" y="22"/>
                    <a:pt x="668" y="18"/>
                    <a:pt x="675" y="17"/>
                  </a:cubicBezTo>
                  <a:cubicBezTo>
                    <a:pt x="680" y="16"/>
                    <a:pt x="689" y="24"/>
                    <a:pt x="693" y="25"/>
                  </a:cubicBezTo>
                  <a:cubicBezTo>
                    <a:pt x="714" y="32"/>
                    <a:pt x="757" y="20"/>
                    <a:pt x="783" y="0"/>
                  </a:cubicBezTo>
                  <a:cubicBezTo>
                    <a:pt x="786" y="15"/>
                    <a:pt x="799" y="29"/>
                    <a:pt x="813" y="37"/>
                  </a:cubicBezTo>
                  <a:cubicBezTo>
                    <a:pt x="835" y="51"/>
                    <a:pt x="866" y="59"/>
                    <a:pt x="892" y="50"/>
                  </a:cubicBezTo>
                  <a:cubicBezTo>
                    <a:pt x="892" y="68"/>
                    <a:pt x="902" y="92"/>
                    <a:pt x="907" y="100"/>
                  </a:cubicBezTo>
                  <a:cubicBezTo>
                    <a:pt x="923" y="123"/>
                    <a:pt x="947" y="137"/>
                    <a:pt x="973" y="142"/>
                  </a:cubicBezTo>
                  <a:cubicBezTo>
                    <a:pt x="974" y="152"/>
                    <a:pt x="974" y="161"/>
                    <a:pt x="985" y="169"/>
                  </a:cubicBezTo>
                  <a:cubicBezTo>
                    <a:pt x="998" y="180"/>
                    <a:pt x="1011" y="187"/>
                    <a:pt x="1028" y="191"/>
                  </a:cubicBezTo>
                  <a:cubicBezTo>
                    <a:pt x="1039" y="194"/>
                    <a:pt x="1055" y="195"/>
                    <a:pt x="1067" y="191"/>
                  </a:cubicBezTo>
                  <a:cubicBezTo>
                    <a:pt x="1070" y="198"/>
                    <a:pt x="1075" y="204"/>
                    <a:pt x="1082" y="209"/>
                  </a:cubicBezTo>
                  <a:cubicBezTo>
                    <a:pt x="1079" y="217"/>
                    <a:pt x="1077" y="226"/>
                    <a:pt x="1077" y="234"/>
                  </a:cubicBezTo>
                  <a:cubicBezTo>
                    <a:pt x="1077" y="265"/>
                    <a:pt x="1089" y="291"/>
                    <a:pt x="1113" y="311"/>
                  </a:cubicBezTo>
                  <a:cubicBezTo>
                    <a:pt x="1122" y="318"/>
                    <a:pt x="1136" y="322"/>
                    <a:pt x="1148" y="320"/>
                  </a:cubicBezTo>
                  <a:cubicBezTo>
                    <a:pt x="1143" y="321"/>
                    <a:pt x="1138" y="333"/>
                    <a:pt x="1143" y="341"/>
                  </a:cubicBezTo>
                  <a:cubicBezTo>
                    <a:pt x="1155" y="358"/>
                    <a:pt x="1176" y="369"/>
                    <a:pt x="1197" y="371"/>
                  </a:cubicBezTo>
                  <a:cubicBezTo>
                    <a:pt x="1192" y="380"/>
                    <a:pt x="1191" y="392"/>
                    <a:pt x="1192" y="402"/>
                  </a:cubicBezTo>
                  <a:cubicBezTo>
                    <a:pt x="1193" y="410"/>
                    <a:pt x="1201" y="418"/>
                    <a:pt x="1206" y="424"/>
                  </a:cubicBezTo>
                  <a:cubicBezTo>
                    <a:pt x="1215" y="434"/>
                    <a:pt x="1213" y="424"/>
                    <a:pt x="1207" y="435"/>
                  </a:cubicBezTo>
                  <a:cubicBezTo>
                    <a:pt x="1194" y="458"/>
                    <a:pt x="1182" y="493"/>
                    <a:pt x="1187" y="520"/>
                  </a:cubicBezTo>
                  <a:cubicBezTo>
                    <a:pt x="1189" y="534"/>
                    <a:pt x="1192" y="557"/>
                    <a:pt x="1203" y="569"/>
                  </a:cubicBezTo>
                  <a:cubicBezTo>
                    <a:pt x="1203" y="569"/>
                    <a:pt x="1203" y="570"/>
                    <a:pt x="1203" y="570"/>
                  </a:cubicBezTo>
                  <a:cubicBezTo>
                    <a:pt x="1206" y="572"/>
                    <a:pt x="1208" y="574"/>
                    <a:pt x="1211" y="576"/>
                  </a:cubicBezTo>
                  <a:cubicBezTo>
                    <a:pt x="1222" y="577"/>
                    <a:pt x="1232" y="578"/>
                    <a:pt x="1242" y="580"/>
                  </a:cubicBezTo>
                  <a:cubicBezTo>
                    <a:pt x="1243" y="580"/>
                    <a:pt x="1244" y="580"/>
                    <a:pt x="1245" y="580"/>
                  </a:cubicBezTo>
                  <a:cubicBezTo>
                    <a:pt x="1246" y="579"/>
                    <a:pt x="1247" y="579"/>
                    <a:pt x="1248" y="578"/>
                  </a:cubicBezTo>
                  <a:cubicBezTo>
                    <a:pt x="1271" y="579"/>
                    <a:pt x="1292" y="579"/>
                    <a:pt x="1313" y="597"/>
                  </a:cubicBezTo>
                  <a:cubicBezTo>
                    <a:pt x="1324" y="607"/>
                    <a:pt x="1331" y="620"/>
                    <a:pt x="1336" y="635"/>
                  </a:cubicBezTo>
                  <a:close/>
                  <a:moveTo>
                    <a:pt x="1024" y="350"/>
                  </a:moveTo>
                  <a:cubicBezTo>
                    <a:pt x="1026" y="357"/>
                    <a:pt x="1036" y="354"/>
                    <a:pt x="1035" y="347"/>
                  </a:cubicBezTo>
                  <a:cubicBezTo>
                    <a:pt x="1030" y="305"/>
                    <a:pt x="992" y="289"/>
                    <a:pt x="954" y="298"/>
                  </a:cubicBezTo>
                  <a:cubicBezTo>
                    <a:pt x="948" y="300"/>
                    <a:pt x="949" y="308"/>
                    <a:pt x="955" y="308"/>
                  </a:cubicBezTo>
                  <a:cubicBezTo>
                    <a:pt x="971" y="307"/>
                    <a:pt x="985" y="306"/>
                    <a:pt x="1000" y="313"/>
                  </a:cubicBezTo>
                  <a:cubicBezTo>
                    <a:pt x="1014" y="320"/>
                    <a:pt x="1020" y="336"/>
                    <a:pt x="1024" y="350"/>
                  </a:cubicBezTo>
                  <a:close/>
                  <a:moveTo>
                    <a:pt x="1007" y="446"/>
                  </a:moveTo>
                  <a:cubicBezTo>
                    <a:pt x="1022" y="431"/>
                    <a:pt x="1021" y="406"/>
                    <a:pt x="1006" y="392"/>
                  </a:cubicBezTo>
                  <a:cubicBezTo>
                    <a:pt x="1003" y="389"/>
                    <a:pt x="999" y="388"/>
                    <a:pt x="996" y="386"/>
                  </a:cubicBezTo>
                  <a:cubicBezTo>
                    <a:pt x="993" y="383"/>
                    <a:pt x="988" y="382"/>
                    <a:pt x="983" y="382"/>
                  </a:cubicBezTo>
                  <a:cubicBezTo>
                    <a:pt x="975" y="382"/>
                    <a:pt x="970" y="382"/>
                    <a:pt x="963" y="386"/>
                  </a:cubicBezTo>
                  <a:cubicBezTo>
                    <a:pt x="960" y="387"/>
                    <a:pt x="957" y="390"/>
                    <a:pt x="955" y="392"/>
                  </a:cubicBezTo>
                  <a:cubicBezTo>
                    <a:pt x="943" y="402"/>
                    <a:pt x="941" y="422"/>
                    <a:pt x="948" y="435"/>
                  </a:cubicBezTo>
                  <a:cubicBezTo>
                    <a:pt x="949" y="437"/>
                    <a:pt x="951" y="439"/>
                    <a:pt x="953" y="440"/>
                  </a:cubicBezTo>
                  <a:cubicBezTo>
                    <a:pt x="964" y="457"/>
                    <a:pt x="994" y="459"/>
                    <a:pt x="1007" y="446"/>
                  </a:cubicBezTo>
                  <a:close/>
                  <a:moveTo>
                    <a:pt x="954" y="617"/>
                  </a:moveTo>
                  <a:cubicBezTo>
                    <a:pt x="954" y="613"/>
                    <a:pt x="952" y="611"/>
                    <a:pt x="949" y="609"/>
                  </a:cubicBezTo>
                  <a:cubicBezTo>
                    <a:pt x="949" y="608"/>
                    <a:pt x="948" y="607"/>
                    <a:pt x="947" y="607"/>
                  </a:cubicBezTo>
                  <a:cubicBezTo>
                    <a:pt x="934" y="596"/>
                    <a:pt x="921" y="601"/>
                    <a:pt x="905" y="599"/>
                  </a:cubicBezTo>
                  <a:cubicBezTo>
                    <a:pt x="875" y="597"/>
                    <a:pt x="847" y="595"/>
                    <a:pt x="817" y="597"/>
                  </a:cubicBezTo>
                  <a:cubicBezTo>
                    <a:pt x="750" y="600"/>
                    <a:pt x="678" y="579"/>
                    <a:pt x="612" y="568"/>
                  </a:cubicBezTo>
                  <a:cubicBezTo>
                    <a:pt x="549" y="557"/>
                    <a:pt x="484" y="542"/>
                    <a:pt x="423" y="521"/>
                  </a:cubicBezTo>
                  <a:cubicBezTo>
                    <a:pt x="375" y="505"/>
                    <a:pt x="325" y="490"/>
                    <a:pt x="278" y="471"/>
                  </a:cubicBezTo>
                  <a:cubicBezTo>
                    <a:pt x="276" y="468"/>
                    <a:pt x="272" y="467"/>
                    <a:pt x="268" y="468"/>
                  </a:cubicBezTo>
                  <a:cubicBezTo>
                    <a:pt x="261" y="465"/>
                    <a:pt x="257" y="472"/>
                    <a:pt x="259" y="478"/>
                  </a:cubicBezTo>
                  <a:cubicBezTo>
                    <a:pt x="243" y="511"/>
                    <a:pt x="249" y="552"/>
                    <a:pt x="253" y="587"/>
                  </a:cubicBezTo>
                  <a:cubicBezTo>
                    <a:pt x="260" y="638"/>
                    <a:pt x="281" y="679"/>
                    <a:pt x="309" y="722"/>
                  </a:cubicBezTo>
                  <a:cubicBezTo>
                    <a:pt x="357" y="799"/>
                    <a:pt x="467" y="846"/>
                    <a:pt x="554" y="858"/>
                  </a:cubicBezTo>
                  <a:cubicBezTo>
                    <a:pt x="648" y="872"/>
                    <a:pt x="759" y="878"/>
                    <a:pt x="842" y="824"/>
                  </a:cubicBezTo>
                  <a:cubicBezTo>
                    <a:pt x="874" y="804"/>
                    <a:pt x="896" y="772"/>
                    <a:pt x="914" y="740"/>
                  </a:cubicBezTo>
                  <a:cubicBezTo>
                    <a:pt x="934" y="704"/>
                    <a:pt x="954" y="659"/>
                    <a:pt x="954" y="617"/>
                  </a:cubicBezTo>
                  <a:close/>
                  <a:moveTo>
                    <a:pt x="625" y="449"/>
                  </a:moveTo>
                  <a:cubicBezTo>
                    <a:pt x="643" y="434"/>
                    <a:pt x="646" y="413"/>
                    <a:pt x="637" y="392"/>
                  </a:cubicBezTo>
                  <a:cubicBezTo>
                    <a:pt x="635" y="387"/>
                    <a:pt x="626" y="389"/>
                    <a:pt x="627" y="395"/>
                  </a:cubicBezTo>
                  <a:cubicBezTo>
                    <a:pt x="637" y="432"/>
                    <a:pt x="604" y="452"/>
                    <a:pt x="571" y="444"/>
                  </a:cubicBezTo>
                  <a:cubicBezTo>
                    <a:pt x="548" y="438"/>
                    <a:pt x="534" y="415"/>
                    <a:pt x="535" y="392"/>
                  </a:cubicBezTo>
                  <a:cubicBezTo>
                    <a:pt x="536" y="385"/>
                    <a:pt x="540" y="381"/>
                    <a:pt x="545" y="377"/>
                  </a:cubicBezTo>
                  <a:cubicBezTo>
                    <a:pt x="549" y="369"/>
                    <a:pt x="556" y="362"/>
                    <a:pt x="564" y="355"/>
                  </a:cubicBezTo>
                  <a:cubicBezTo>
                    <a:pt x="563" y="355"/>
                    <a:pt x="563" y="355"/>
                    <a:pt x="563" y="355"/>
                  </a:cubicBezTo>
                  <a:cubicBezTo>
                    <a:pt x="559" y="356"/>
                    <a:pt x="555" y="357"/>
                    <a:pt x="551" y="358"/>
                  </a:cubicBezTo>
                  <a:cubicBezTo>
                    <a:pt x="537" y="368"/>
                    <a:pt x="524" y="374"/>
                    <a:pt x="522" y="395"/>
                  </a:cubicBezTo>
                  <a:cubicBezTo>
                    <a:pt x="520" y="419"/>
                    <a:pt x="531" y="441"/>
                    <a:pt x="554" y="452"/>
                  </a:cubicBezTo>
                  <a:cubicBezTo>
                    <a:pt x="575" y="463"/>
                    <a:pt x="605" y="466"/>
                    <a:pt x="625" y="449"/>
                  </a:cubicBezTo>
                  <a:close/>
                  <a:moveTo>
                    <a:pt x="340" y="200"/>
                  </a:moveTo>
                  <a:cubicBezTo>
                    <a:pt x="344" y="204"/>
                    <a:pt x="351" y="197"/>
                    <a:pt x="347" y="192"/>
                  </a:cubicBezTo>
                  <a:cubicBezTo>
                    <a:pt x="321" y="165"/>
                    <a:pt x="277" y="155"/>
                    <a:pt x="245" y="179"/>
                  </a:cubicBezTo>
                  <a:cubicBezTo>
                    <a:pt x="241" y="182"/>
                    <a:pt x="245" y="190"/>
                    <a:pt x="250" y="188"/>
                  </a:cubicBezTo>
                  <a:cubicBezTo>
                    <a:pt x="281" y="171"/>
                    <a:pt x="314" y="177"/>
                    <a:pt x="340" y="200"/>
                  </a:cubicBezTo>
                  <a:close/>
                  <a:moveTo>
                    <a:pt x="287" y="302"/>
                  </a:moveTo>
                  <a:cubicBezTo>
                    <a:pt x="305" y="294"/>
                    <a:pt x="306" y="268"/>
                    <a:pt x="297" y="253"/>
                  </a:cubicBezTo>
                  <a:cubicBezTo>
                    <a:pt x="289" y="240"/>
                    <a:pt x="271" y="236"/>
                    <a:pt x="257" y="242"/>
                  </a:cubicBezTo>
                  <a:cubicBezTo>
                    <a:pt x="241" y="250"/>
                    <a:pt x="234" y="270"/>
                    <a:pt x="238" y="287"/>
                  </a:cubicBezTo>
                  <a:cubicBezTo>
                    <a:pt x="243" y="305"/>
                    <a:pt x="265" y="310"/>
                    <a:pt x="281" y="304"/>
                  </a:cubicBezTo>
                  <a:cubicBezTo>
                    <a:pt x="283" y="304"/>
                    <a:pt x="285" y="303"/>
                    <a:pt x="287" y="302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79"/>
            <p:cNvSpPr/>
            <p:nvPr/>
          </p:nvSpPr>
          <p:spPr bwMode="auto">
            <a:xfrm>
              <a:off x="5310" y="1932"/>
              <a:ext cx="67" cy="52"/>
            </a:xfrm>
            <a:custGeom>
              <a:avLst/>
              <a:gdLst>
                <a:gd name="T0" fmla="*/ 87 w 88"/>
                <a:gd name="T1" fmla="*/ 58 h 68"/>
                <a:gd name="T2" fmla="*/ 76 w 88"/>
                <a:gd name="T3" fmla="*/ 61 h 68"/>
                <a:gd name="T4" fmla="*/ 52 w 88"/>
                <a:gd name="T5" fmla="*/ 24 h 68"/>
                <a:gd name="T6" fmla="*/ 7 w 88"/>
                <a:gd name="T7" fmla="*/ 19 h 68"/>
                <a:gd name="T8" fmla="*/ 6 w 88"/>
                <a:gd name="T9" fmla="*/ 9 h 68"/>
                <a:gd name="T10" fmla="*/ 87 w 88"/>
                <a:gd name="T11" fmla="*/ 5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68">
                  <a:moveTo>
                    <a:pt x="87" y="58"/>
                  </a:moveTo>
                  <a:cubicBezTo>
                    <a:pt x="88" y="65"/>
                    <a:pt x="78" y="68"/>
                    <a:pt x="76" y="61"/>
                  </a:cubicBezTo>
                  <a:cubicBezTo>
                    <a:pt x="72" y="47"/>
                    <a:pt x="66" y="31"/>
                    <a:pt x="52" y="24"/>
                  </a:cubicBezTo>
                  <a:cubicBezTo>
                    <a:pt x="37" y="17"/>
                    <a:pt x="23" y="18"/>
                    <a:pt x="7" y="19"/>
                  </a:cubicBezTo>
                  <a:cubicBezTo>
                    <a:pt x="1" y="19"/>
                    <a:pt x="0" y="11"/>
                    <a:pt x="6" y="9"/>
                  </a:cubicBezTo>
                  <a:cubicBezTo>
                    <a:pt x="44" y="0"/>
                    <a:pt x="82" y="16"/>
                    <a:pt x="87" y="5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80"/>
            <p:cNvSpPr/>
            <p:nvPr/>
          </p:nvSpPr>
          <p:spPr bwMode="auto">
            <a:xfrm>
              <a:off x="5304" y="2003"/>
              <a:ext cx="62" cy="59"/>
            </a:xfrm>
            <a:custGeom>
              <a:avLst/>
              <a:gdLst>
                <a:gd name="T0" fmla="*/ 65 w 81"/>
                <a:gd name="T1" fmla="*/ 10 h 77"/>
                <a:gd name="T2" fmla="*/ 66 w 81"/>
                <a:gd name="T3" fmla="*/ 64 h 77"/>
                <a:gd name="T4" fmla="*/ 12 w 81"/>
                <a:gd name="T5" fmla="*/ 58 h 77"/>
                <a:gd name="T6" fmla="*/ 7 w 81"/>
                <a:gd name="T7" fmla="*/ 53 h 77"/>
                <a:gd name="T8" fmla="*/ 14 w 81"/>
                <a:gd name="T9" fmla="*/ 10 h 77"/>
                <a:gd name="T10" fmla="*/ 22 w 81"/>
                <a:gd name="T11" fmla="*/ 4 h 77"/>
                <a:gd name="T12" fmla="*/ 42 w 81"/>
                <a:gd name="T13" fmla="*/ 0 h 77"/>
                <a:gd name="T14" fmla="*/ 55 w 81"/>
                <a:gd name="T15" fmla="*/ 4 h 77"/>
                <a:gd name="T16" fmla="*/ 65 w 81"/>
                <a:gd name="T17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77">
                  <a:moveTo>
                    <a:pt x="65" y="10"/>
                  </a:moveTo>
                  <a:cubicBezTo>
                    <a:pt x="80" y="24"/>
                    <a:pt x="81" y="49"/>
                    <a:pt x="66" y="64"/>
                  </a:cubicBezTo>
                  <a:cubicBezTo>
                    <a:pt x="53" y="77"/>
                    <a:pt x="23" y="75"/>
                    <a:pt x="12" y="58"/>
                  </a:cubicBezTo>
                  <a:cubicBezTo>
                    <a:pt x="10" y="57"/>
                    <a:pt x="8" y="55"/>
                    <a:pt x="7" y="53"/>
                  </a:cubicBezTo>
                  <a:cubicBezTo>
                    <a:pt x="0" y="40"/>
                    <a:pt x="2" y="20"/>
                    <a:pt x="14" y="10"/>
                  </a:cubicBezTo>
                  <a:cubicBezTo>
                    <a:pt x="16" y="8"/>
                    <a:pt x="19" y="5"/>
                    <a:pt x="22" y="4"/>
                  </a:cubicBezTo>
                  <a:cubicBezTo>
                    <a:pt x="29" y="0"/>
                    <a:pt x="34" y="0"/>
                    <a:pt x="42" y="0"/>
                  </a:cubicBezTo>
                  <a:cubicBezTo>
                    <a:pt x="47" y="0"/>
                    <a:pt x="52" y="1"/>
                    <a:pt x="55" y="4"/>
                  </a:cubicBezTo>
                  <a:cubicBezTo>
                    <a:pt x="58" y="6"/>
                    <a:pt x="62" y="7"/>
                    <a:pt x="65" y="1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81"/>
            <p:cNvSpPr>
              <a:spLocks noEditPoints="1"/>
            </p:cNvSpPr>
            <p:nvPr/>
          </p:nvSpPr>
          <p:spPr bwMode="auto">
            <a:xfrm>
              <a:off x="4773" y="2066"/>
              <a:ext cx="541" cy="315"/>
            </a:xfrm>
            <a:custGeom>
              <a:avLst/>
              <a:gdLst>
                <a:gd name="T0" fmla="*/ 706 w 711"/>
                <a:gd name="T1" fmla="*/ 144 h 413"/>
                <a:gd name="T2" fmla="*/ 711 w 711"/>
                <a:gd name="T3" fmla="*/ 152 h 413"/>
                <a:gd name="T4" fmla="*/ 671 w 711"/>
                <a:gd name="T5" fmla="*/ 275 h 413"/>
                <a:gd name="T6" fmla="*/ 599 w 711"/>
                <a:gd name="T7" fmla="*/ 359 h 413"/>
                <a:gd name="T8" fmla="*/ 311 w 711"/>
                <a:gd name="T9" fmla="*/ 393 h 413"/>
                <a:gd name="T10" fmla="*/ 66 w 711"/>
                <a:gd name="T11" fmla="*/ 257 h 413"/>
                <a:gd name="T12" fmla="*/ 10 w 711"/>
                <a:gd name="T13" fmla="*/ 122 h 413"/>
                <a:gd name="T14" fmla="*/ 16 w 711"/>
                <a:gd name="T15" fmla="*/ 13 h 413"/>
                <a:gd name="T16" fmla="*/ 25 w 711"/>
                <a:gd name="T17" fmla="*/ 3 h 413"/>
                <a:gd name="T18" fmla="*/ 35 w 711"/>
                <a:gd name="T19" fmla="*/ 6 h 413"/>
                <a:gd name="T20" fmla="*/ 180 w 711"/>
                <a:gd name="T21" fmla="*/ 56 h 413"/>
                <a:gd name="T22" fmla="*/ 369 w 711"/>
                <a:gd name="T23" fmla="*/ 103 h 413"/>
                <a:gd name="T24" fmla="*/ 574 w 711"/>
                <a:gd name="T25" fmla="*/ 132 h 413"/>
                <a:gd name="T26" fmla="*/ 662 w 711"/>
                <a:gd name="T27" fmla="*/ 134 h 413"/>
                <a:gd name="T28" fmla="*/ 704 w 711"/>
                <a:gd name="T29" fmla="*/ 142 h 413"/>
                <a:gd name="T30" fmla="*/ 706 w 711"/>
                <a:gd name="T31" fmla="*/ 144 h 413"/>
                <a:gd name="T32" fmla="*/ 665 w 711"/>
                <a:gd name="T33" fmla="*/ 236 h 413"/>
                <a:gd name="T34" fmla="*/ 690 w 711"/>
                <a:gd name="T35" fmla="*/ 157 h 413"/>
                <a:gd name="T36" fmla="*/ 660 w 711"/>
                <a:gd name="T37" fmla="*/ 155 h 413"/>
                <a:gd name="T38" fmla="*/ 625 w 711"/>
                <a:gd name="T39" fmla="*/ 151 h 413"/>
                <a:gd name="T40" fmla="*/ 533 w 711"/>
                <a:gd name="T41" fmla="*/ 149 h 413"/>
                <a:gd name="T42" fmla="*/ 328 w 711"/>
                <a:gd name="T43" fmla="*/ 116 h 413"/>
                <a:gd name="T44" fmla="*/ 174 w 711"/>
                <a:gd name="T45" fmla="*/ 75 h 413"/>
                <a:gd name="T46" fmla="*/ 32 w 711"/>
                <a:gd name="T47" fmla="*/ 24 h 413"/>
                <a:gd name="T48" fmla="*/ 33 w 711"/>
                <a:gd name="T49" fmla="*/ 143 h 413"/>
                <a:gd name="T50" fmla="*/ 109 w 711"/>
                <a:gd name="T51" fmla="*/ 275 h 413"/>
                <a:gd name="T52" fmla="*/ 326 w 711"/>
                <a:gd name="T53" fmla="*/ 374 h 413"/>
                <a:gd name="T54" fmla="*/ 580 w 711"/>
                <a:gd name="T55" fmla="*/ 344 h 413"/>
                <a:gd name="T56" fmla="*/ 665 w 711"/>
                <a:gd name="T57" fmla="*/ 23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1" h="413">
                  <a:moveTo>
                    <a:pt x="706" y="144"/>
                  </a:moveTo>
                  <a:cubicBezTo>
                    <a:pt x="709" y="146"/>
                    <a:pt x="711" y="148"/>
                    <a:pt x="711" y="152"/>
                  </a:cubicBezTo>
                  <a:cubicBezTo>
                    <a:pt x="711" y="194"/>
                    <a:pt x="691" y="239"/>
                    <a:pt x="671" y="275"/>
                  </a:cubicBezTo>
                  <a:cubicBezTo>
                    <a:pt x="653" y="307"/>
                    <a:pt x="631" y="339"/>
                    <a:pt x="599" y="359"/>
                  </a:cubicBezTo>
                  <a:cubicBezTo>
                    <a:pt x="516" y="413"/>
                    <a:pt x="405" y="407"/>
                    <a:pt x="311" y="393"/>
                  </a:cubicBezTo>
                  <a:cubicBezTo>
                    <a:pt x="224" y="381"/>
                    <a:pt x="114" y="334"/>
                    <a:pt x="66" y="257"/>
                  </a:cubicBezTo>
                  <a:cubicBezTo>
                    <a:pt x="38" y="214"/>
                    <a:pt x="17" y="173"/>
                    <a:pt x="10" y="122"/>
                  </a:cubicBezTo>
                  <a:cubicBezTo>
                    <a:pt x="6" y="87"/>
                    <a:pt x="0" y="46"/>
                    <a:pt x="16" y="13"/>
                  </a:cubicBezTo>
                  <a:cubicBezTo>
                    <a:pt x="14" y="7"/>
                    <a:pt x="18" y="0"/>
                    <a:pt x="25" y="3"/>
                  </a:cubicBezTo>
                  <a:cubicBezTo>
                    <a:pt x="29" y="2"/>
                    <a:pt x="33" y="3"/>
                    <a:pt x="35" y="6"/>
                  </a:cubicBezTo>
                  <a:cubicBezTo>
                    <a:pt x="82" y="25"/>
                    <a:pt x="132" y="40"/>
                    <a:pt x="180" y="56"/>
                  </a:cubicBezTo>
                  <a:cubicBezTo>
                    <a:pt x="241" y="77"/>
                    <a:pt x="306" y="92"/>
                    <a:pt x="369" y="103"/>
                  </a:cubicBezTo>
                  <a:cubicBezTo>
                    <a:pt x="435" y="114"/>
                    <a:pt x="507" y="135"/>
                    <a:pt x="574" y="132"/>
                  </a:cubicBezTo>
                  <a:cubicBezTo>
                    <a:pt x="604" y="130"/>
                    <a:pt x="632" y="132"/>
                    <a:pt x="662" y="134"/>
                  </a:cubicBezTo>
                  <a:cubicBezTo>
                    <a:pt x="678" y="136"/>
                    <a:pt x="691" y="131"/>
                    <a:pt x="704" y="142"/>
                  </a:cubicBezTo>
                  <a:cubicBezTo>
                    <a:pt x="705" y="142"/>
                    <a:pt x="706" y="143"/>
                    <a:pt x="706" y="144"/>
                  </a:cubicBezTo>
                  <a:close/>
                  <a:moveTo>
                    <a:pt x="665" y="236"/>
                  </a:moveTo>
                  <a:cubicBezTo>
                    <a:pt x="675" y="212"/>
                    <a:pt x="688" y="183"/>
                    <a:pt x="690" y="157"/>
                  </a:cubicBezTo>
                  <a:cubicBezTo>
                    <a:pt x="685" y="154"/>
                    <a:pt x="666" y="156"/>
                    <a:pt x="660" y="155"/>
                  </a:cubicBezTo>
                  <a:cubicBezTo>
                    <a:pt x="648" y="153"/>
                    <a:pt x="636" y="152"/>
                    <a:pt x="625" y="151"/>
                  </a:cubicBezTo>
                  <a:cubicBezTo>
                    <a:pt x="593" y="150"/>
                    <a:pt x="564" y="153"/>
                    <a:pt x="533" y="149"/>
                  </a:cubicBezTo>
                  <a:cubicBezTo>
                    <a:pt x="464" y="140"/>
                    <a:pt x="396" y="130"/>
                    <a:pt x="328" y="116"/>
                  </a:cubicBezTo>
                  <a:cubicBezTo>
                    <a:pt x="276" y="105"/>
                    <a:pt x="223" y="94"/>
                    <a:pt x="174" y="75"/>
                  </a:cubicBezTo>
                  <a:cubicBezTo>
                    <a:pt x="127" y="57"/>
                    <a:pt x="77" y="44"/>
                    <a:pt x="32" y="24"/>
                  </a:cubicBezTo>
                  <a:cubicBezTo>
                    <a:pt x="19" y="59"/>
                    <a:pt x="24" y="109"/>
                    <a:pt x="33" y="143"/>
                  </a:cubicBezTo>
                  <a:cubicBezTo>
                    <a:pt x="46" y="192"/>
                    <a:pt x="74" y="239"/>
                    <a:pt x="109" y="275"/>
                  </a:cubicBezTo>
                  <a:cubicBezTo>
                    <a:pt x="164" y="330"/>
                    <a:pt x="248" y="365"/>
                    <a:pt x="326" y="374"/>
                  </a:cubicBezTo>
                  <a:cubicBezTo>
                    <a:pt x="408" y="383"/>
                    <a:pt x="507" y="391"/>
                    <a:pt x="580" y="344"/>
                  </a:cubicBezTo>
                  <a:cubicBezTo>
                    <a:pt x="619" y="320"/>
                    <a:pt x="648" y="278"/>
                    <a:pt x="665" y="23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82"/>
            <p:cNvSpPr/>
            <p:nvPr/>
          </p:nvSpPr>
          <p:spPr bwMode="auto">
            <a:xfrm>
              <a:off x="4984" y="1983"/>
              <a:ext cx="96" cy="84"/>
            </a:xfrm>
            <a:custGeom>
              <a:avLst/>
              <a:gdLst>
                <a:gd name="T0" fmla="*/ 117 w 126"/>
                <a:gd name="T1" fmla="*/ 37 h 111"/>
                <a:gd name="T2" fmla="*/ 105 w 126"/>
                <a:gd name="T3" fmla="*/ 94 h 111"/>
                <a:gd name="T4" fmla="*/ 34 w 126"/>
                <a:gd name="T5" fmla="*/ 97 h 111"/>
                <a:gd name="T6" fmla="*/ 2 w 126"/>
                <a:gd name="T7" fmla="*/ 40 h 111"/>
                <a:gd name="T8" fmla="*/ 31 w 126"/>
                <a:gd name="T9" fmla="*/ 3 h 111"/>
                <a:gd name="T10" fmla="*/ 43 w 126"/>
                <a:gd name="T11" fmla="*/ 0 h 111"/>
                <a:gd name="T12" fmla="*/ 44 w 126"/>
                <a:gd name="T13" fmla="*/ 0 h 111"/>
                <a:gd name="T14" fmla="*/ 25 w 126"/>
                <a:gd name="T15" fmla="*/ 22 h 111"/>
                <a:gd name="T16" fmla="*/ 15 w 126"/>
                <a:gd name="T17" fmla="*/ 37 h 111"/>
                <a:gd name="T18" fmla="*/ 51 w 126"/>
                <a:gd name="T19" fmla="*/ 89 h 111"/>
                <a:gd name="T20" fmla="*/ 107 w 126"/>
                <a:gd name="T21" fmla="*/ 40 h 111"/>
                <a:gd name="T22" fmla="*/ 117 w 126"/>
                <a:gd name="T23" fmla="*/ 3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6" h="111">
                  <a:moveTo>
                    <a:pt x="117" y="37"/>
                  </a:moveTo>
                  <a:cubicBezTo>
                    <a:pt x="126" y="58"/>
                    <a:pt x="123" y="79"/>
                    <a:pt x="105" y="94"/>
                  </a:cubicBezTo>
                  <a:cubicBezTo>
                    <a:pt x="85" y="111"/>
                    <a:pt x="55" y="108"/>
                    <a:pt x="34" y="97"/>
                  </a:cubicBezTo>
                  <a:cubicBezTo>
                    <a:pt x="11" y="86"/>
                    <a:pt x="0" y="64"/>
                    <a:pt x="2" y="40"/>
                  </a:cubicBezTo>
                  <a:cubicBezTo>
                    <a:pt x="4" y="19"/>
                    <a:pt x="17" y="13"/>
                    <a:pt x="31" y="3"/>
                  </a:cubicBezTo>
                  <a:cubicBezTo>
                    <a:pt x="35" y="2"/>
                    <a:pt x="39" y="1"/>
                    <a:pt x="43" y="0"/>
                  </a:cubicBezTo>
                  <a:cubicBezTo>
                    <a:pt x="43" y="0"/>
                    <a:pt x="43" y="0"/>
                    <a:pt x="44" y="0"/>
                  </a:cubicBezTo>
                  <a:cubicBezTo>
                    <a:pt x="36" y="7"/>
                    <a:pt x="29" y="14"/>
                    <a:pt x="25" y="22"/>
                  </a:cubicBezTo>
                  <a:cubicBezTo>
                    <a:pt x="20" y="26"/>
                    <a:pt x="16" y="30"/>
                    <a:pt x="15" y="37"/>
                  </a:cubicBezTo>
                  <a:cubicBezTo>
                    <a:pt x="14" y="60"/>
                    <a:pt x="28" y="83"/>
                    <a:pt x="51" y="89"/>
                  </a:cubicBezTo>
                  <a:cubicBezTo>
                    <a:pt x="84" y="97"/>
                    <a:pt x="117" y="77"/>
                    <a:pt x="107" y="40"/>
                  </a:cubicBezTo>
                  <a:cubicBezTo>
                    <a:pt x="106" y="34"/>
                    <a:pt x="115" y="32"/>
                    <a:pt x="117" y="3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83"/>
            <p:cNvSpPr/>
            <p:nvPr/>
          </p:nvSpPr>
          <p:spPr bwMode="auto">
            <a:xfrm>
              <a:off x="4772" y="1830"/>
              <a:ext cx="83" cy="38"/>
            </a:xfrm>
            <a:custGeom>
              <a:avLst/>
              <a:gdLst>
                <a:gd name="T0" fmla="*/ 106 w 110"/>
                <a:gd name="T1" fmla="*/ 37 h 49"/>
                <a:gd name="T2" fmla="*/ 99 w 110"/>
                <a:gd name="T3" fmla="*/ 45 h 49"/>
                <a:gd name="T4" fmla="*/ 9 w 110"/>
                <a:gd name="T5" fmla="*/ 33 h 49"/>
                <a:gd name="T6" fmla="*/ 4 w 110"/>
                <a:gd name="T7" fmla="*/ 24 h 49"/>
                <a:gd name="T8" fmla="*/ 106 w 110"/>
                <a:gd name="T9" fmla="*/ 3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9">
                  <a:moveTo>
                    <a:pt x="106" y="37"/>
                  </a:moveTo>
                  <a:cubicBezTo>
                    <a:pt x="110" y="42"/>
                    <a:pt x="103" y="49"/>
                    <a:pt x="99" y="45"/>
                  </a:cubicBezTo>
                  <a:cubicBezTo>
                    <a:pt x="73" y="22"/>
                    <a:pt x="40" y="16"/>
                    <a:pt x="9" y="33"/>
                  </a:cubicBezTo>
                  <a:cubicBezTo>
                    <a:pt x="4" y="35"/>
                    <a:pt x="0" y="27"/>
                    <a:pt x="4" y="24"/>
                  </a:cubicBezTo>
                  <a:cubicBezTo>
                    <a:pt x="36" y="0"/>
                    <a:pt x="80" y="10"/>
                    <a:pt x="106" y="3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84"/>
            <p:cNvSpPr/>
            <p:nvPr/>
          </p:nvSpPr>
          <p:spPr bwMode="auto">
            <a:xfrm>
              <a:off x="4766" y="1892"/>
              <a:ext cx="55" cy="56"/>
            </a:xfrm>
            <a:custGeom>
              <a:avLst/>
              <a:gdLst>
                <a:gd name="T0" fmla="*/ 63 w 72"/>
                <a:gd name="T1" fmla="*/ 17 h 74"/>
                <a:gd name="T2" fmla="*/ 53 w 72"/>
                <a:gd name="T3" fmla="*/ 66 h 74"/>
                <a:gd name="T4" fmla="*/ 47 w 72"/>
                <a:gd name="T5" fmla="*/ 68 h 74"/>
                <a:gd name="T6" fmla="*/ 4 w 72"/>
                <a:gd name="T7" fmla="*/ 51 h 74"/>
                <a:gd name="T8" fmla="*/ 23 w 72"/>
                <a:gd name="T9" fmla="*/ 6 h 74"/>
                <a:gd name="T10" fmla="*/ 63 w 72"/>
                <a:gd name="T11" fmla="*/ 1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4">
                  <a:moveTo>
                    <a:pt x="63" y="17"/>
                  </a:moveTo>
                  <a:cubicBezTo>
                    <a:pt x="72" y="32"/>
                    <a:pt x="71" y="58"/>
                    <a:pt x="53" y="66"/>
                  </a:cubicBezTo>
                  <a:cubicBezTo>
                    <a:pt x="51" y="67"/>
                    <a:pt x="49" y="68"/>
                    <a:pt x="47" y="68"/>
                  </a:cubicBezTo>
                  <a:cubicBezTo>
                    <a:pt x="31" y="74"/>
                    <a:pt x="9" y="69"/>
                    <a:pt x="4" y="51"/>
                  </a:cubicBezTo>
                  <a:cubicBezTo>
                    <a:pt x="0" y="34"/>
                    <a:pt x="7" y="14"/>
                    <a:pt x="23" y="6"/>
                  </a:cubicBezTo>
                  <a:cubicBezTo>
                    <a:pt x="37" y="0"/>
                    <a:pt x="55" y="4"/>
                    <a:pt x="63" y="1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85"/>
            <p:cNvSpPr>
              <a:spLocks noEditPoints="1"/>
            </p:cNvSpPr>
            <p:nvPr/>
          </p:nvSpPr>
          <p:spPr bwMode="auto">
            <a:xfrm>
              <a:off x="3255" y="1561"/>
              <a:ext cx="1423" cy="1055"/>
            </a:xfrm>
            <a:custGeom>
              <a:avLst/>
              <a:gdLst>
                <a:gd name="T0" fmla="*/ 1835 w 1870"/>
                <a:gd name="T1" fmla="*/ 1319 h 1386"/>
                <a:gd name="T2" fmla="*/ 1786 w 1870"/>
                <a:gd name="T3" fmla="*/ 1379 h 1386"/>
                <a:gd name="T4" fmla="*/ 1194 w 1870"/>
                <a:gd name="T5" fmla="*/ 1366 h 1386"/>
                <a:gd name="T6" fmla="*/ 1175 w 1870"/>
                <a:gd name="T7" fmla="*/ 1232 h 1386"/>
                <a:gd name="T8" fmla="*/ 1317 w 1870"/>
                <a:gd name="T9" fmla="*/ 1243 h 1386"/>
                <a:gd name="T10" fmla="*/ 1391 w 1870"/>
                <a:gd name="T11" fmla="*/ 1218 h 1386"/>
                <a:gd name="T12" fmla="*/ 1012 w 1870"/>
                <a:gd name="T13" fmla="*/ 1234 h 1386"/>
                <a:gd name="T14" fmla="*/ 394 w 1870"/>
                <a:gd name="T15" fmla="*/ 1131 h 1386"/>
                <a:gd name="T16" fmla="*/ 278 w 1870"/>
                <a:gd name="T17" fmla="*/ 1262 h 1386"/>
                <a:gd name="T18" fmla="*/ 246 w 1870"/>
                <a:gd name="T19" fmla="*/ 1366 h 1386"/>
                <a:gd name="T20" fmla="*/ 134 w 1870"/>
                <a:gd name="T21" fmla="*/ 1343 h 1386"/>
                <a:gd name="T22" fmla="*/ 117 w 1870"/>
                <a:gd name="T23" fmla="*/ 1261 h 1386"/>
                <a:gd name="T24" fmla="*/ 244 w 1870"/>
                <a:gd name="T25" fmla="*/ 1197 h 1386"/>
                <a:gd name="T26" fmla="*/ 106 w 1870"/>
                <a:gd name="T27" fmla="*/ 594 h 1386"/>
                <a:gd name="T28" fmla="*/ 390 w 1870"/>
                <a:gd name="T29" fmla="*/ 141 h 1386"/>
                <a:gd name="T30" fmla="*/ 965 w 1870"/>
                <a:gd name="T31" fmla="*/ 47 h 1386"/>
                <a:gd name="T32" fmla="*/ 1244 w 1870"/>
                <a:gd name="T33" fmla="*/ 252 h 1386"/>
                <a:gd name="T34" fmla="*/ 1528 w 1870"/>
                <a:gd name="T35" fmla="*/ 706 h 1386"/>
                <a:gd name="T36" fmla="*/ 1487 w 1870"/>
                <a:gd name="T37" fmla="*/ 1280 h 1386"/>
                <a:gd name="T38" fmla="*/ 1447 w 1870"/>
                <a:gd name="T39" fmla="*/ 633 h 1386"/>
                <a:gd name="T40" fmla="*/ 1355 w 1870"/>
                <a:gd name="T41" fmla="*/ 577 h 1386"/>
                <a:gd name="T42" fmla="*/ 1023 w 1870"/>
                <a:gd name="T43" fmla="*/ 278 h 1386"/>
                <a:gd name="T44" fmla="*/ 653 w 1870"/>
                <a:gd name="T45" fmla="*/ 345 h 1386"/>
                <a:gd name="T46" fmla="*/ 586 w 1870"/>
                <a:gd name="T47" fmla="*/ 215 h 1386"/>
                <a:gd name="T48" fmla="*/ 322 w 1870"/>
                <a:gd name="T49" fmla="*/ 372 h 1386"/>
                <a:gd name="T50" fmla="*/ 179 w 1870"/>
                <a:gd name="T51" fmla="*/ 547 h 1386"/>
                <a:gd name="T52" fmla="*/ 29 w 1870"/>
                <a:gd name="T53" fmla="*/ 689 h 1386"/>
                <a:gd name="T54" fmla="*/ 79 w 1870"/>
                <a:gd name="T55" fmla="*/ 665 h 1386"/>
                <a:gd name="T56" fmla="*/ 158 w 1870"/>
                <a:gd name="T57" fmla="*/ 686 h 1386"/>
                <a:gd name="T58" fmla="*/ 845 w 1870"/>
                <a:gd name="T59" fmla="*/ 1195 h 1386"/>
                <a:gd name="T60" fmla="*/ 1348 w 1870"/>
                <a:gd name="T61" fmla="*/ 878 h 1386"/>
                <a:gd name="T62" fmla="*/ 1473 w 1870"/>
                <a:gd name="T63" fmla="*/ 683 h 1386"/>
                <a:gd name="T64" fmla="*/ 1506 w 1870"/>
                <a:gd name="T65" fmla="*/ 716 h 1386"/>
                <a:gd name="T66" fmla="*/ 1195 w 1870"/>
                <a:gd name="T67" fmla="*/ 235 h 1386"/>
                <a:gd name="T68" fmla="*/ 1011 w 1870"/>
                <a:gd name="T69" fmla="*/ 122 h 1386"/>
                <a:gd name="T70" fmla="*/ 917 w 1870"/>
                <a:gd name="T71" fmla="*/ 78 h 1386"/>
                <a:gd name="T72" fmla="*/ 598 w 1870"/>
                <a:gd name="T73" fmla="*/ 89 h 1386"/>
                <a:gd name="T74" fmla="*/ 374 w 1870"/>
                <a:gd name="T75" fmla="*/ 227 h 1386"/>
                <a:gd name="T76" fmla="*/ 169 w 1870"/>
                <a:gd name="T77" fmla="*/ 423 h 1386"/>
                <a:gd name="T78" fmla="*/ 194 w 1870"/>
                <a:gd name="T79" fmla="*/ 439 h 1386"/>
                <a:gd name="T80" fmla="*/ 314 w 1870"/>
                <a:gd name="T81" fmla="*/ 334 h 1386"/>
                <a:gd name="T82" fmla="*/ 526 w 1870"/>
                <a:gd name="T83" fmla="*/ 212 h 1386"/>
                <a:gd name="T84" fmla="*/ 378 w 1870"/>
                <a:gd name="T85" fmla="*/ 217 h 1386"/>
                <a:gd name="T86" fmla="*/ 614 w 1870"/>
                <a:gd name="T87" fmla="*/ 99 h 1386"/>
                <a:gd name="T88" fmla="*/ 631 w 1870"/>
                <a:gd name="T89" fmla="*/ 171 h 1386"/>
                <a:gd name="T90" fmla="*/ 675 w 1870"/>
                <a:gd name="T91" fmla="*/ 217 h 1386"/>
                <a:gd name="T92" fmla="*/ 741 w 1870"/>
                <a:gd name="T93" fmla="*/ 247 h 1386"/>
                <a:gd name="T94" fmla="*/ 952 w 1870"/>
                <a:gd name="T95" fmla="*/ 114 h 1386"/>
                <a:gd name="T96" fmla="*/ 1158 w 1870"/>
                <a:gd name="T97" fmla="*/ 226 h 1386"/>
                <a:gd name="T98" fmla="*/ 1213 w 1870"/>
                <a:gd name="T99" fmla="*/ 288 h 1386"/>
                <a:gd name="T100" fmla="*/ 1391 w 1870"/>
                <a:gd name="T101" fmla="*/ 1316 h 1386"/>
                <a:gd name="T102" fmla="*/ 1343 w 1870"/>
                <a:gd name="T103" fmla="*/ 1305 h 1386"/>
                <a:gd name="T104" fmla="*/ 1325 w 1870"/>
                <a:gd name="T105" fmla="*/ 1316 h 1386"/>
                <a:gd name="T106" fmla="*/ 1253 w 1870"/>
                <a:gd name="T107" fmla="*/ 1316 h 1386"/>
                <a:gd name="T108" fmla="*/ 1190 w 1870"/>
                <a:gd name="T109" fmla="*/ 1332 h 1386"/>
                <a:gd name="T110" fmla="*/ 972 w 1870"/>
                <a:gd name="T111" fmla="*/ 1194 h 1386"/>
                <a:gd name="T112" fmla="*/ 844 w 1870"/>
                <a:gd name="T113" fmla="*/ 1300 h 1386"/>
                <a:gd name="T114" fmla="*/ 795 w 1870"/>
                <a:gd name="T115" fmla="*/ 1221 h 1386"/>
                <a:gd name="T116" fmla="*/ 279 w 1870"/>
                <a:gd name="T117" fmla="*/ 1239 h 1386"/>
                <a:gd name="T118" fmla="*/ 201 w 1870"/>
                <a:gd name="T119" fmla="*/ 1336 h 1386"/>
                <a:gd name="T120" fmla="*/ 207 w 1870"/>
                <a:gd name="T121" fmla="*/ 1233 h 1386"/>
                <a:gd name="T122" fmla="*/ 207 w 1870"/>
                <a:gd name="T123" fmla="*/ 1233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70" h="1386">
                  <a:moveTo>
                    <a:pt x="1869" y="1230"/>
                  </a:moveTo>
                  <a:cubicBezTo>
                    <a:pt x="1870" y="1242"/>
                    <a:pt x="1870" y="1242"/>
                    <a:pt x="1870" y="1242"/>
                  </a:cubicBezTo>
                  <a:cubicBezTo>
                    <a:pt x="1866" y="1242"/>
                    <a:pt x="1862" y="1244"/>
                    <a:pt x="1857" y="1248"/>
                  </a:cubicBezTo>
                  <a:cubicBezTo>
                    <a:pt x="1854" y="1252"/>
                    <a:pt x="1851" y="1256"/>
                    <a:pt x="1849" y="1260"/>
                  </a:cubicBezTo>
                  <a:cubicBezTo>
                    <a:pt x="1850" y="1262"/>
                    <a:pt x="1848" y="1265"/>
                    <a:pt x="1846" y="1267"/>
                  </a:cubicBezTo>
                  <a:cubicBezTo>
                    <a:pt x="1844" y="1273"/>
                    <a:pt x="1842" y="1279"/>
                    <a:pt x="1841" y="1286"/>
                  </a:cubicBezTo>
                  <a:cubicBezTo>
                    <a:pt x="1839" y="1297"/>
                    <a:pt x="1836" y="1308"/>
                    <a:pt x="1835" y="1319"/>
                  </a:cubicBezTo>
                  <a:cubicBezTo>
                    <a:pt x="1823" y="1319"/>
                    <a:pt x="1823" y="1319"/>
                    <a:pt x="1823" y="1319"/>
                  </a:cubicBezTo>
                  <a:cubicBezTo>
                    <a:pt x="1823" y="1315"/>
                    <a:pt x="1823" y="1311"/>
                    <a:pt x="1824" y="1308"/>
                  </a:cubicBezTo>
                  <a:cubicBezTo>
                    <a:pt x="1825" y="1294"/>
                    <a:pt x="1828" y="1279"/>
                    <a:pt x="1833" y="1265"/>
                  </a:cubicBezTo>
                  <a:cubicBezTo>
                    <a:pt x="1811" y="1262"/>
                    <a:pt x="1796" y="1272"/>
                    <a:pt x="1788" y="1293"/>
                  </a:cubicBezTo>
                  <a:cubicBezTo>
                    <a:pt x="1783" y="1307"/>
                    <a:pt x="1778" y="1323"/>
                    <a:pt x="1777" y="1337"/>
                  </a:cubicBezTo>
                  <a:cubicBezTo>
                    <a:pt x="1776" y="1346"/>
                    <a:pt x="1776" y="1365"/>
                    <a:pt x="1788" y="1367"/>
                  </a:cubicBezTo>
                  <a:cubicBezTo>
                    <a:pt x="1786" y="1379"/>
                    <a:pt x="1786" y="1379"/>
                    <a:pt x="1786" y="1379"/>
                  </a:cubicBezTo>
                  <a:cubicBezTo>
                    <a:pt x="1778" y="1377"/>
                    <a:pt x="1772" y="1372"/>
                    <a:pt x="1768" y="1366"/>
                  </a:cubicBezTo>
                  <a:cubicBezTo>
                    <a:pt x="1309" y="1366"/>
                    <a:pt x="1309" y="1366"/>
                    <a:pt x="1309" y="1366"/>
                  </a:cubicBezTo>
                  <a:cubicBezTo>
                    <a:pt x="1303" y="1375"/>
                    <a:pt x="1295" y="1383"/>
                    <a:pt x="1286" y="1382"/>
                  </a:cubicBezTo>
                  <a:cubicBezTo>
                    <a:pt x="1274" y="1381"/>
                    <a:pt x="1264" y="1375"/>
                    <a:pt x="1257" y="1366"/>
                  </a:cubicBezTo>
                  <a:cubicBezTo>
                    <a:pt x="1236" y="1366"/>
                    <a:pt x="1236" y="1366"/>
                    <a:pt x="1236" y="1366"/>
                  </a:cubicBezTo>
                  <a:cubicBezTo>
                    <a:pt x="1230" y="1373"/>
                    <a:pt x="1221" y="1374"/>
                    <a:pt x="1208" y="1371"/>
                  </a:cubicBezTo>
                  <a:cubicBezTo>
                    <a:pt x="1203" y="1370"/>
                    <a:pt x="1198" y="1368"/>
                    <a:pt x="1194" y="1366"/>
                  </a:cubicBezTo>
                  <a:cubicBezTo>
                    <a:pt x="1151" y="1366"/>
                    <a:pt x="1151" y="1366"/>
                    <a:pt x="1151" y="1366"/>
                  </a:cubicBezTo>
                  <a:cubicBezTo>
                    <a:pt x="1151" y="1353"/>
                    <a:pt x="1151" y="1353"/>
                    <a:pt x="1151" y="1353"/>
                  </a:cubicBezTo>
                  <a:cubicBezTo>
                    <a:pt x="1161" y="1353"/>
                    <a:pt x="1171" y="1344"/>
                    <a:pt x="1177" y="1337"/>
                  </a:cubicBezTo>
                  <a:cubicBezTo>
                    <a:pt x="1173" y="1317"/>
                    <a:pt x="1176" y="1293"/>
                    <a:pt x="1179" y="1277"/>
                  </a:cubicBezTo>
                  <a:cubicBezTo>
                    <a:pt x="1180" y="1270"/>
                    <a:pt x="1183" y="1253"/>
                    <a:pt x="1187" y="1239"/>
                  </a:cubicBezTo>
                  <a:cubicBezTo>
                    <a:pt x="1187" y="1239"/>
                    <a:pt x="1187" y="1239"/>
                    <a:pt x="1187" y="1239"/>
                  </a:cubicBezTo>
                  <a:cubicBezTo>
                    <a:pt x="1183" y="1234"/>
                    <a:pt x="1179" y="1232"/>
                    <a:pt x="1175" y="1232"/>
                  </a:cubicBezTo>
                  <a:cubicBezTo>
                    <a:pt x="1175" y="1221"/>
                    <a:pt x="1175" y="1221"/>
                    <a:pt x="1175" y="1221"/>
                  </a:cubicBezTo>
                  <a:cubicBezTo>
                    <a:pt x="1181" y="1221"/>
                    <a:pt x="1187" y="1223"/>
                    <a:pt x="1192" y="1228"/>
                  </a:cubicBezTo>
                  <a:cubicBezTo>
                    <a:pt x="1195" y="1222"/>
                    <a:pt x="1199" y="1218"/>
                    <a:pt x="1203" y="1217"/>
                  </a:cubicBezTo>
                  <a:cubicBezTo>
                    <a:pt x="1204" y="1216"/>
                    <a:pt x="1204" y="1216"/>
                    <a:pt x="1204" y="1216"/>
                  </a:cubicBezTo>
                  <a:cubicBezTo>
                    <a:pt x="1230" y="1201"/>
                    <a:pt x="1245" y="1219"/>
                    <a:pt x="1252" y="1241"/>
                  </a:cubicBezTo>
                  <a:cubicBezTo>
                    <a:pt x="1262" y="1225"/>
                    <a:pt x="1281" y="1210"/>
                    <a:pt x="1300" y="1218"/>
                  </a:cubicBezTo>
                  <a:cubicBezTo>
                    <a:pt x="1307" y="1221"/>
                    <a:pt x="1313" y="1231"/>
                    <a:pt x="1317" y="1243"/>
                  </a:cubicBezTo>
                  <a:cubicBezTo>
                    <a:pt x="1327" y="1225"/>
                    <a:pt x="1351" y="1207"/>
                    <a:pt x="1368" y="1218"/>
                  </a:cubicBezTo>
                  <a:cubicBezTo>
                    <a:pt x="1384" y="1229"/>
                    <a:pt x="1387" y="1248"/>
                    <a:pt x="1395" y="1264"/>
                  </a:cubicBezTo>
                  <a:cubicBezTo>
                    <a:pt x="1401" y="1275"/>
                    <a:pt x="1403" y="1291"/>
                    <a:pt x="1404" y="1303"/>
                  </a:cubicBezTo>
                  <a:cubicBezTo>
                    <a:pt x="1405" y="1307"/>
                    <a:pt x="1405" y="1312"/>
                    <a:pt x="1404" y="1316"/>
                  </a:cubicBezTo>
                  <a:cubicBezTo>
                    <a:pt x="1494" y="1316"/>
                    <a:pt x="1494" y="1316"/>
                    <a:pt x="1494" y="1316"/>
                  </a:cubicBezTo>
                  <a:cubicBezTo>
                    <a:pt x="1486" y="1308"/>
                    <a:pt x="1479" y="1300"/>
                    <a:pt x="1471" y="1292"/>
                  </a:cubicBezTo>
                  <a:cubicBezTo>
                    <a:pt x="1446" y="1266"/>
                    <a:pt x="1421" y="1239"/>
                    <a:pt x="1391" y="1218"/>
                  </a:cubicBezTo>
                  <a:cubicBezTo>
                    <a:pt x="1385" y="1214"/>
                    <a:pt x="1380" y="1211"/>
                    <a:pt x="1374" y="1207"/>
                  </a:cubicBezTo>
                  <a:cubicBezTo>
                    <a:pt x="1341" y="1186"/>
                    <a:pt x="1306" y="1168"/>
                    <a:pt x="1270" y="1151"/>
                  </a:cubicBezTo>
                  <a:cubicBezTo>
                    <a:pt x="1250" y="1141"/>
                    <a:pt x="1229" y="1133"/>
                    <a:pt x="1208" y="1125"/>
                  </a:cubicBezTo>
                  <a:cubicBezTo>
                    <a:pt x="1196" y="1121"/>
                    <a:pt x="1186" y="1122"/>
                    <a:pt x="1175" y="1117"/>
                  </a:cubicBezTo>
                  <a:cubicBezTo>
                    <a:pt x="1167" y="1123"/>
                    <a:pt x="1158" y="1128"/>
                    <a:pt x="1150" y="1133"/>
                  </a:cubicBezTo>
                  <a:cubicBezTo>
                    <a:pt x="1114" y="1152"/>
                    <a:pt x="1076" y="1166"/>
                    <a:pt x="1037" y="1177"/>
                  </a:cubicBezTo>
                  <a:cubicBezTo>
                    <a:pt x="1036" y="1196"/>
                    <a:pt x="1017" y="1224"/>
                    <a:pt x="1012" y="1234"/>
                  </a:cubicBezTo>
                  <a:cubicBezTo>
                    <a:pt x="989" y="1276"/>
                    <a:pt x="931" y="1309"/>
                    <a:pt x="884" y="1311"/>
                  </a:cubicBezTo>
                  <a:cubicBezTo>
                    <a:pt x="868" y="1312"/>
                    <a:pt x="851" y="1313"/>
                    <a:pt x="835" y="1313"/>
                  </a:cubicBezTo>
                  <a:cubicBezTo>
                    <a:pt x="790" y="1313"/>
                    <a:pt x="746" y="1308"/>
                    <a:pt x="705" y="1290"/>
                  </a:cubicBezTo>
                  <a:cubicBezTo>
                    <a:pt x="668" y="1273"/>
                    <a:pt x="616" y="1249"/>
                    <a:pt x="607" y="1205"/>
                  </a:cubicBezTo>
                  <a:cubicBezTo>
                    <a:pt x="560" y="1194"/>
                    <a:pt x="515" y="1180"/>
                    <a:pt x="471" y="1163"/>
                  </a:cubicBezTo>
                  <a:cubicBezTo>
                    <a:pt x="447" y="1153"/>
                    <a:pt x="422" y="1142"/>
                    <a:pt x="397" y="1130"/>
                  </a:cubicBezTo>
                  <a:cubicBezTo>
                    <a:pt x="396" y="1131"/>
                    <a:pt x="395" y="1131"/>
                    <a:pt x="394" y="1131"/>
                  </a:cubicBezTo>
                  <a:cubicBezTo>
                    <a:pt x="369" y="1130"/>
                    <a:pt x="329" y="1155"/>
                    <a:pt x="309" y="1168"/>
                  </a:cubicBezTo>
                  <a:cubicBezTo>
                    <a:pt x="289" y="1182"/>
                    <a:pt x="271" y="1198"/>
                    <a:pt x="253" y="1214"/>
                  </a:cubicBezTo>
                  <a:cubicBezTo>
                    <a:pt x="262" y="1214"/>
                    <a:pt x="271" y="1215"/>
                    <a:pt x="278" y="1219"/>
                  </a:cubicBezTo>
                  <a:cubicBezTo>
                    <a:pt x="282" y="1221"/>
                    <a:pt x="288" y="1226"/>
                    <a:pt x="289" y="1229"/>
                  </a:cubicBezTo>
                  <a:cubicBezTo>
                    <a:pt x="292" y="1226"/>
                    <a:pt x="295" y="1224"/>
                    <a:pt x="298" y="1221"/>
                  </a:cubicBezTo>
                  <a:cubicBezTo>
                    <a:pt x="306" y="1230"/>
                    <a:pt x="306" y="1230"/>
                    <a:pt x="306" y="1230"/>
                  </a:cubicBezTo>
                  <a:cubicBezTo>
                    <a:pt x="295" y="1240"/>
                    <a:pt x="284" y="1249"/>
                    <a:pt x="278" y="1262"/>
                  </a:cubicBezTo>
                  <a:cubicBezTo>
                    <a:pt x="275" y="1268"/>
                    <a:pt x="272" y="1273"/>
                    <a:pt x="269" y="1279"/>
                  </a:cubicBezTo>
                  <a:cubicBezTo>
                    <a:pt x="269" y="1279"/>
                    <a:pt x="269" y="1279"/>
                    <a:pt x="269" y="1279"/>
                  </a:cubicBezTo>
                  <a:cubicBezTo>
                    <a:pt x="260" y="1293"/>
                    <a:pt x="250" y="1313"/>
                    <a:pt x="246" y="1328"/>
                  </a:cubicBezTo>
                  <a:cubicBezTo>
                    <a:pt x="244" y="1334"/>
                    <a:pt x="241" y="1340"/>
                    <a:pt x="243" y="1347"/>
                  </a:cubicBezTo>
                  <a:cubicBezTo>
                    <a:pt x="244" y="1353"/>
                    <a:pt x="250" y="1358"/>
                    <a:pt x="257" y="1359"/>
                  </a:cubicBezTo>
                  <a:cubicBezTo>
                    <a:pt x="255" y="1368"/>
                    <a:pt x="255" y="1368"/>
                    <a:pt x="255" y="1368"/>
                  </a:cubicBezTo>
                  <a:cubicBezTo>
                    <a:pt x="252" y="1368"/>
                    <a:pt x="249" y="1367"/>
                    <a:pt x="246" y="1366"/>
                  </a:cubicBezTo>
                  <a:cubicBezTo>
                    <a:pt x="122" y="1366"/>
                    <a:pt x="122" y="1366"/>
                    <a:pt x="122" y="1366"/>
                  </a:cubicBezTo>
                  <a:cubicBezTo>
                    <a:pt x="120" y="1366"/>
                    <a:pt x="117" y="1366"/>
                    <a:pt x="115" y="1366"/>
                  </a:cubicBezTo>
                  <a:cubicBezTo>
                    <a:pt x="115" y="1352"/>
                    <a:pt x="115" y="1352"/>
                    <a:pt x="115" y="1352"/>
                  </a:cubicBezTo>
                  <a:cubicBezTo>
                    <a:pt x="117" y="1353"/>
                    <a:pt x="119" y="1353"/>
                    <a:pt x="120" y="1352"/>
                  </a:cubicBezTo>
                  <a:cubicBezTo>
                    <a:pt x="124" y="1352"/>
                    <a:pt x="128" y="1350"/>
                    <a:pt x="131" y="1347"/>
                  </a:cubicBezTo>
                  <a:cubicBezTo>
                    <a:pt x="133" y="1346"/>
                    <a:pt x="133" y="1345"/>
                    <a:pt x="133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29" y="1328"/>
                    <a:pt x="134" y="1310"/>
                    <a:pt x="138" y="1292"/>
                  </a:cubicBezTo>
                  <a:cubicBezTo>
                    <a:pt x="140" y="1286"/>
                    <a:pt x="142" y="1279"/>
                    <a:pt x="145" y="1272"/>
                  </a:cubicBezTo>
                  <a:cubicBezTo>
                    <a:pt x="145" y="1272"/>
                    <a:pt x="144" y="1272"/>
                    <a:pt x="144" y="1272"/>
                  </a:cubicBezTo>
                  <a:cubicBezTo>
                    <a:pt x="145" y="1270"/>
                    <a:pt x="145" y="1267"/>
                    <a:pt x="145" y="1265"/>
                  </a:cubicBezTo>
                  <a:cubicBezTo>
                    <a:pt x="144" y="1261"/>
                    <a:pt x="141" y="1258"/>
                    <a:pt x="137" y="1258"/>
                  </a:cubicBezTo>
                  <a:cubicBezTo>
                    <a:pt x="131" y="1257"/>
                    <a:pt x="127" y="1260"/>
                    <a:pt x="123" y="1263"/>
                  </a:cubicBezTo>
                  <a:cubicBezTo>
                    <a:pt x="117" y="1261"/>
                    <a:pt x="117" y="1261"/>
                    <a:pt x="117" y="1261"/>
                  </a:cubicBezTo>
                  <a:cubicBezTo>
                    <a:pt x="121" y="1257"/>
                    <a:pt x="126" y="1254"/>
                    <a:pt x="131" y="1251"/>
                  </a:cubicBezTo>
                  <a:cubicBezTo>
                    <a:pt x="139" y="1248"/>
                    <a:pt x="147" y="1252"/>
                    <a:pt x="151" y="1258"/>
                  </a:cubicBezTo>
                  <a:cubicBezTo>
                    <a:pt x="159" y="1240"/>
                    <a:pt x="171" y="1223"/>
                    <a:pt x="190" y="1220"/>
                  </a:cubicBezTo>
                  <a:cubicBezTo>
                    <a:pt x="197" y="1219"/>
                    <a:pt x="209" y="1219"/>
                    <a:pt x="216" y="1225"/>
                  </a:cubicBezTo>
                  <a:cubicBezTo>
                    <a:pt x="216" y="1224"/>
                    <a:pt x="216" y="1224"/>
                    <a:pt x="216" y="1224"/>
                  </a:cubicBezTo>
                  <a:cubicBezTo>
                    <a:pt x="219" y="1221"/>
                    <a:pt x="221" y="1217"/>
                    <a:pt x="225" y="1215"/>
                  </a:cubicBezTo>
                  <a:cubicBezTo>
                    <a:pt x="231" y="1209"/>
                    <a:pt x="238" y="1204"/>
                    <a:pt x="244" y="1197"/>
                  </a:cubicBezTo>
                  <a:cubicBezTo>
                    <a:pt x="247" y="1195"/>
                    <a:pt x="249" y="1192"/>
                    <a:pt x="252" y="1190"/>
                  </a:cubicBezTo>
                  <a:cubicBezTo>
                    <a:pt x="270" y="1174"/>
                    <a:pt x="289" y="1159"/>
                    <a:pt x="309" y="1146"/>
                  </a:cubicBezTo>
                  <a:cubicBezTo>
                    <a:pt x="326" y="1136"/>
                    <a:pt x="348" y="1123"/>
                    <a:pt x="369" y="1116"/>
                  </a:cubicBezTo>
                  <a:cubicBezTo>
                    <a:pt x="321" y="1089"/>
                    <a:pt x="276" y="1056"/>
                    <a:pt x="240" y="1015"/>
                  </a:cubicBezTo>
                  <a:cubicBezTo>
                    <a:pt x="188" y="954"/>
                    <a:pt x="146" y="887"/>
                    <a:pt x="129" y="810"/>
                  </a:cubicBezTo>
                  <a:cubicBezTo>
                    <a:pt x="57" y="802"/>
                    <a:pt x="0" y="762"/>
                    <a:pt x="9" y="680"/>
                  </a:cubicBezTo>
                  <a:cubicBezTo>
                    <a:pt x="15" y="626"/>
                    <a:pt x="59" y="592"/>
                    <a:pt x="106" y="594"/>
                  </a:cubicBezTo>
                  <a:cubicBezTo>
                    <a:pt x="120" y="519"/>
                    <a:pt x="136" y="443"/>
                    <a:pt x="179" y="379"/>
                  </a:cubicBezTo>
                  <a:cubicBezTo>
                    <a:pt x="190" y="363"/>
                    <a:pt x="199" y="347"/>
                    <a:pt x="214" y="335"/>
                  </a:cubicBezTo>
                  <a:cubicBezTo>
                    <a:pt x="224" y="327"/>
                    <a:pt x="223" y="316"/>
                    <a:pt x="229" y="307"/>
                  </a:cubicBezTo>
                  <a:cubicBezTo>
                    <a:pt x="239" y="293"/>
                    <a:pt x="252" y="278"/>
                    <a:pt x="268" y="268"/>
                  </a:cubicBezTo>
                  <a:cubicBezTo>
                    <a:pt x="266" y="267"/>
                    <a:pt x="265" y="266"/>
                    <a:pt x="264" y="264"/>
                  </a:cubicBezTo>
                  <a:cubicBezTo>
                    <a:pt x="262" y="239"/>
                    <a:pt x="293" y="216"/>
                    <a:pt x="309" y="200"/>
                  </a:cubicBezTo>
                  <a:cubicBezTo>
                    <a:pt x="333" y="176"/>
                    <a:pt x="362" y="158"/>
                    <a:pt x="390" y="141"/>
                  </a:cubicBezTo>
                  <a:cubicBezTo>
                    <a:pt x="420" y="122"/>
                    <a:pt x="451" y="107"/>
                    <a:pt x="484" y="95"/>
                  </a:cubicBezTo>
                  <a:cubicBezTo>
                    <a:pt x="519" y="82"/>
                    <a:pt x="555" y="87"/>
                    <a:pt x="591" y="80"/>
                  </a:cubicBezTo>
                  <a:cubicBezTo>
                    <a:pt x="591" y="80"/>
                    <a:pt x="591" y="79"/>
                    <a:pt x="591" y="79"/>
                  </a:cubicBezTo>
                  <a:cubicBezTo>
                    <a:pt x="632" y="33"/>
                    <a:pt x="723" y="0"/>
                    <a:pt x="780" y="32"/>
                  </a:cubicBezTo>
                  <a:cubicBezTo>
                    <a:pt x="797" y="15"/>
                    <a:pt x="837" y="16"/>
                    <a:pt x="856" y="19"/>
                  </a:cubicBezTo>
                  <a:cubicBezTo>
                    <a:pt x="890" y="26"/>
                    <a:pt x="910" y="39"/>
                    <a:pt x="916" y="68"/>
                  </a:cubicBezTo>
                  <a:cubicBezTo>
                    <a:pt x="934" y="59"/>
                    <a:pt x="943" y="48"/>
                    <a:pt x="965" y="47"/>
                  </a:cubicBezTo>
                  <a:cubicBezTo>
                    <a:pt x="979" y="47"/>
                    <a:pt x="997" y="46"/>
                    <a:pt x="1010" y="50"/>
                  </a:cubicBezTo>
                  <a:cubicBezTo>
                    <a:pt x="1038" y="59"/>
                    <a:pt x="1065" y="79"/>
                    <a:pt x="1084" y="102"/>
                  </a:cubicBezTo>
                  <a:cubicBezTo>
                    <a:pt x="1094" y="103"/>
                    <a:pt x="1103" y="105"/>
                    <a:pt x="1111" y="112"/>
                  </a:cubicBezTo>
                  <a:cubicBezTo>
                    <a:pt x="1125" y="125"/>
                    <a:pt x="1140" y="130"/>
                    <a:pt x="1156" y="138"/>
                  </a:cubicBezTo>
                  <a:cubicBezTo>
                    <a:pt x="1168" y="145"/>
                    <a:pt x="1174" y="152"/>
                    <a:pt x="1186" y="160"/>
                  </a:cubicBezTo>
                  <a:cubicBezTo>
                    <a:pt x="1213" y="181"/>
                    <a:pt x="1247" y="212"/>
                    <a:pt x="1245" y="248"/>
                  </a:cubicBezTo>
                  <a:cubicBezTo>
                    <a:pt x="1245" y="250"/>
                    <a:pt x="1245" y="251"/>
                    <a:pt x="1244" y="252"/>
                  </a:cubicBezTo>
                  <a:cubicBezTo>
                    <a:pt x="1244" y="252"/>
                    <a:pt x="1245" y="252"/>
                    <a:pt x="1245" y="252"/>
                  </a:cubicBezTo>
                  <a:cubicBezTo>
                    <a:pt x="1301" y="309"/>
                    <a:pt x="1395" y="372"/>
                    <a:pt x="1402" y="459"/>
                  </a:cubicBezTo>
                  <a:cubicBezTo>
                    <a:pt x="1404" y="476"/>
                    <a:pt x="1404" y="479"/>
                    <a:pt x="1410" y="495"/>
                  </a:cubicBezTo>
                  <a:cubicBezTo>
                    <a:pt x="1417" y="513"/>
                    <a:pt x="1424" y="533"/>
                    <a:pt x="1425" y="553"/>
                  </a:cubicBezTo>
                  <a:cubicBezTo>
                    <a:pt x="1426" y="570"/>
                    <a:pt x="1430" y="598"/>
                    <a:pt x="1421" y="615"/>
                  </a:cubicBezTo>
                  <a:cubicBezTo>
                    <a:pt x="1446" y="615"/>
                    <a:pt x="1465" y="619"/>
                    <a:pt x="1492" y="634"/>
                  </a:cubicBezTo>
                  <a:cubicBezTo>
                    <a:pt x="1517" y="648"/>
                    <a:pt x="1528" y="679"/>
                    <a:pt x="1528" y="706"/>
                  </a:cubicBezTo>
                  <a:cubicBezTo>
                    <a:pt x="1528" y="776"/>
                    <a:pt x="1464" y="842"/>
                    <a:pt x="1392" y="838"/>
                  </a:cubicBezTo>
                  <a:cubicBezTo>
                    <a:pt x="1389" y="849"/>
                    <a:pt x="1385" y="860"/>
                    <a:pt x="1381" y="871"/>
                  </a:cubicBezTo>
                  <a:cubicBezTo>
                    <a:pt x="1344" y="961"/>
                    <a:pt x="1275" y="1047"/>
                    <a:pt x="1193" y="1105"/>
                  </a:cubicBezTo>
                  <a:cubicBezTo>
                    <a:pt x="1203" y="1107"/>
                    <a:pt x="1214" y="1108"/>
                    <a:pt x="1224" y="1111"/>
                  </a:cubicBezTo>
                  <a:cubicBezTo>
                    <a:pt x="1239" y="1115"/>
                    <a:pt x="1253" y="1121"/>
                    <a:pt x="1267" y="1127"/>
                  </a:cubicBezTo>
                  <a:cubicBezTo>
                    <a:pt x="1306" y="1146"/>
                    <a:pt x="1345" y="1165"/>
                    <a:pt x="1382" y="1189"/>
                  </a:cubicBezTo>
                  <a:cubicBezTo>
                    <a:pt x="1421" y="1214"/>
                    <a:pt x="1454" y="1246"/>
                    <a:pt x="1487" y="1280"/>
                  </a:cubicBezTo>
                  <a:cubicBezTo>
                    <a:pt x="1498" y="1292"/>
                    <a:pt x="1510" y="1304"/>
                    <a:pt x="1521" y="1316"/>
                  </a:cubicBezTo>
                  <a:cubicBezTo>
                    <a:pt x="1767" y="1316"/>
                    <a:pt x="1767" y="1316"/>
                    <a:pt x="1767" y="1316"/>
                  </a:cubicBezTo>
                  <a:cubicBezTo>
                    <a:pt x="1776" y="1277"/>
                    <a:pt x="1800" y="1238"/>
                    <a:pt x="1839" y="1253"/>
                  </a:cubicBezTo>
                  <a:cubicBezTo>
                    <a:pt x="1843" y="1246"/>
                    <a:pt x="1848" y="1240"/>
                    <a:pt x="1854" y="1235"/>
                  </a:cubicBezTo>
                  <a:cubicBezTo>
                    <a:pt x="1859" y="1232"/>
                    <a:pt x="1864" y="1231"/>
                    <a:pt x="1869" y="1230"/>
                  </a:cubicBezTo>
                  <a:close/>
                  <a:moveTo>
                    <a:pt x="1506" y="716"/>
                  </a:moveTo>
                  <a:cubicBezTo>
                    <a:pt x="1509" y="679"/>
                    <a:pt x="1487" y="639"/>
                    <a:pt x="1447" y="633"/>
                  </a:cubicBezTo>
                  <a:cubicBezTo>
                    <a:pt x="1434" y="631"/>
                    <a:pt x="1421" y="632"/>
                    <a:pt x="1407" y="632"/>
                  </a:cubicBezTo>
                  <a:cubicBezTo>
                    <a:pt x="1407" y="632"/>
                    <a:pt x="1406" y="632"/>
                    <a:pt x="1406" y="632"/>
                  </a:cubicBezTo>
                  <a:cubicBezTo>
                    <a:pt x="1405" y="632"/>
                    <a:pt x="1405" y="632"/>
                    <a:pt x="1405" y="632"/>
                  </a:cubicBezTo>
                  <a:cubicBezTo>
                    <a:pt x="1402" y="632"/>
                    <a:pt x="1398" y="632"/>
                    <a:pt x="1395" y="632"/>
                  </a:cubicBezTo>
                  <a:cubicBezTo>
                    <a:pt x="1395" y="633"/>
                    <a:pt x="1395" y="633"/>
                    <a:pt x="1395" y="633"/>
                  </a:cubicBezTo>
                  <a:cubicBezTo>
                    <a:pt x="1386" y="632"/>
                    <a:pt x="1376" y="633"/>
                    <a:pt x="1367" y="634"/>
                  </a:cubicBezTo>
                  <a:cubicBezTo>
                    <a:pt x="1364" y="615"/>
                    <a:pt x="1360" y="596"/>
                    <a:pt x="1355" y="577"/>
                  </a:cubicBezTo>
                  <a:cubicBezTo>
                    <a:pt x="1345" y="531"/>
                    <a:pt x="1323" y="486"/>
                    <a:pt x="1306" y="442"/>
                  </a:cubicBezTo>
                  <a:cubicBezTo>
                    <a:pt x="1288" y="396"/>
                    <a:pt x="1255" y="332"/>
                    <a:pt x="1208" y="312"/>
                  </a:cubicBezTo>
                  <a:cubicBezTo>
                    <a:pt x="1207" y="323"/>
                    <a:pt x="1205" y="334"/>
                    <a:pt x="1200" y="346"/>
                  </a:cubicBezTo>
                  <a:cubicBezTo>
                    <a:pt x="1198" y="350"/>
                    <a:pt x="1192" y="352"/>
                    <a:pt x="1188" y="349"/>
                  </a:cubicBezTo>
                  <a:cubicBezTo>
                    <a:pt x="1155" y="325"/>
                    <a:pt x="1132" y="289"/>
                    <a:pt x="1101" y="262"/>
                  </a:cubicBezTo>
                  <a:cubicBezTo>
                    <a:pt x="1080" y="244"/>
                    <a:pt x="1054" y="231"/>
                    <a:pt x="1033" y="212"/>
                  </a:cubicBezTo>
                  <a:cubicBezTo>
                    <a:pt x="1037" y="234"/>
                    <a:pt x="1035" y="256"/>
                    <a:pt x="1023" y="278"/>
                  </a:cubicBezTo>
                  <a:cubicBezTo>
                    <a:pt x="1020" y="283"/>
                    <a:pt x="1014" y="283"/>
                    <a:pt x="1011" y="280"/>
                  </a:cubicBezTo>
                  <a:cubicBezTo>
                    <a:pt x="987" y="257"/>
                    <a:pt x="975" y="229"/>
                    <a:pt x="944" y="214"/>
                  </a:cubicBezTo>
                  <a:cubicBezTo>
                    <a:pt x="919" y="202"/>
                    <a:pt x="889" y="173"/>
                    <a:pt x="858" y="182"/>
                  </a:cubicBezTo>
                  <a:cubicBezTo>
                    <a:pt x="858" y="182"/>
                    <a:pt x="857" y="182"/>
                    <a:pt x="857" y="182"/>
                  </a:cubicBezTo>
                  <a:cubicBezTo>
                    <a:pt x="834" y="231"/>
                    <a:pt x="783" y="251"/>
                    <a:pt x="732" y="261"/>
                  </a:cubicBezTo>
                  <a:cubicBezTo>
                    <a:pt x="732" y="261"/>
                    <a:pt x="731" y="261"/>
                    <a:pt x="731" y="261"/>
                  </a:cubicBezTo>
                  <a:cubicBezTo>
                    <a:pt x="708" y="292"/>
                    <a:pt x="680" y="318"/>
                    <a:pt x="653" y="345"/>
                  </a:cubicBezTo>
                  <a:cubicBezTo>
                    <a:pt x="645" y="353"/>
                    <a:pt x="623" y="381"/>
                    <a:pt x="610" y="375"/>
                  </a:cubicBezTo>
                  <a:cubicBezTo>
                    <a:pt x="585" y="365"/>
                    <a:pt x="612" y="310"/>
                    <a:pt x="638" y="268"/>
                  </a:cubicBezTo>
                  <a:cubicBezTo>
                    <a:pt x="626" y="277"/>
                    <a:pt x="612" y="286"/>
                    <a:pt x="597" y="294"/>
                  </a:cubicBezTo>
                  <a:cubicBezTo>
                    <a:pt x="583" y="302"/>
                    <a:pt x="568" y="319"/>
                    <a:pt x="551" y="311"/>
                  </a:cubicBezTo>
                  <a:cubicBezTo>
                    <a:pt x="549" y="310"/>
                    <a:pt x="547" y="307"/>
                    <a:pt x="548" y="305"/>
                  </a:cubicBezTo>
                  <a:cubicBezTo>
                    <a:pt x="549" y="277"/>
                    <a:pt x="563" y="247"/>
                    <a:pt x="579" y="224"/>
                  </a:cubicBezTo>
                  <a:cubicBezTo>
                    <a:pt x="582" y="221"/>
                    <a:pt x="584" y="218"/>
                    <a:pt x="586" y="215"/>
                  </a:cubicBezTo>
                  <a:cubicBezTo>
                    <a:pt x="570" y="227"/>
                    <a:pt x="555" y="239"/>
                    <a:pt x="541" y="254"/>
                  </a:cubicBezTo>
                  <a:cubicBezTo>
                    <a:pt x="529" y="266"/>
                    <a:pt x="518" y="281"/>
                    <a:pt x="507" y="294"/>
                  </a:cubicBezTo>
                  <a:cubicBezTo>
                    <a:pt x="503" y="298"/>
                    <a:pt x="494" y="295"/>
                    <a:pt x="495" y="289"/>
                  </a:cubicBezTo>
                  <a:cubicBezTo>
                    <a:pt x="497" y="272"/>
                    <a:pt x="506" y="256"/>
                    <a:pt x="513" y="240"/>
                  </a:cubicBezTo>
                  <a:cubicBezTo>
                    <a:pt x="515" y="235"/>
                    <a:pt x="518" y="229"/>
                    <a:pt x="520" y="223"/>
                  </a:cubicBezTo>
                  <a:cubicBezTo>
                    <a:pt x="479" y="247"/>
                    <a:pt x="440" y="271"/>
                    <a:pt x="402" y="300"/>
                  </a:cubicBezTo>
                  <a:cubicBezTo>
                    <a:pt x="373" y="322"/>
                    <a:pt x="351" y="352"/>
                    <a:pt x="322" y="372"/>
                  </a:cubicBezTo>
                  <a:cubicBezTo>
                    <a:pt x="319" y="374"/>
                    <a:pt x="314" y="372"/>
                    <a:pt x="313" y="368"/>
                  </a:cubicBezTo>
                  <a:cubicBezTo>
                    <a:pt x="311" y="363"/>
                    <a:pt x="311" y="357"/>
                    <a:pt x="311" y="352"/>
                  </a:cubicBezTo>
                  <a:cubicBezTo>
                    <a:pt x="287" y="378"/>
                    <a:pt x="262" y="408"/>
                    <a:pt x="247" y="439"/>
                  </a:cubicBezTo>
                  <a:cubicBezTo>
                    <a:pt x="242" y="448"/>
                    <a:pt x="222" y="497"/>
                    <a:pt x="208" y="495"/>
                  </a:cubicBezTo>
                  <a:cubicBezTo>
                    <a:pt x="207" y="495"/>
                    <a:pt x="206" y="495"/>
                    <a:pt x="205" y="494"/>
                  </a:cubicBezTo>
                  <a:cubicBezTo>
                    <a:pt x="201" y="502"/>
                    <a:pt x="196" y="510"/>
                    <a:pt x="191" y="518"/>
                  </a:cubicBezTo>
                  <a:cubicBezTo>
                    <a:pt x="188" y="528"/>
                    <a:pt x="184" y="538"/>
                    <a:pt x="179" y="547"/>
                  </a:cubicBezTo>
                  <a:cubicBezTo>
                    <a:pt x="178" y="550"/>
                    <a:pt x="176" y="553"/>
                    <a:pt x="174" y="556"/>
                  </a:cubicBezTo>
                  <a:cubicBezTo>
                    <a:pt x="174" y="557"/>
                    <a:pt x="174" y="558"/>
                    <a:pt x="174" y="558"/>
                  </a:cubicBezTo>
                  <a:cubicBezTo>
                    <a:pt x="169" y="581"/>
                    <a:pt x="164" y="604"/>
                    <a:pt x="160" y="627"/>
                  </a:cubicBezTo>
                  <a:cubicBezTo>
                    <a:pt x="155" y="625"/>
                    <a:pt x="150" y="623"/>
                    <a:pt x="144" y="622"/>
                  </a:cubicBezTo>
                  <a:cubicBezTo>
                    <a:pt x="135" y="618"/>
                    <a:pt x="126" y="617"/>
                    <a:pt x="118" y="617"/>
                  </a:cubicBezTo>
                  <a:cubicBezTo>
                    <a:pt x="104" y="614"/>
                    <a:pt x="90" y="613"/>
                    <a:pt x="77" y="619"/>
                  </a:cubicBezTo>
                  <a:cubicBezTo>
                    <a:pt x="48" y="631"/>
                    <a:pt x="30" y="659"/>
                    <a:pt x="29" y="689"/>
                  </a:cubicBezTo>
                  <a:cubicBezTo>
                    <a:pt x="27" y="756"/>
                    <a:pt x="70" y="781"/>
                    <a:pt x="125" y="788"/>
                  </a:cubicBezTo>
                  <a:cubicBezTo>
                    <a:pt x="125" y="788"/>
                    <a:pt x="125" y="787"/>
                    <a:pt x="125" y="787"/>
                  </a:cubicBezTo>
                  <a:cubicBezTo>
                    <a:pt x="129" y="788"/>
                    <a:pt x="133" y="789"/>
                    <a:pt x="136" y="790"/>
                  </a:cubicBezTo>
                  <a:cubicBezTo>
                    <a:pt x="131" y="754"/>
                    <a:pt x="134" y="718"/>
                    <a:pt x="143" y="682"/>
                  </a:cubicBezTo>
                  <a:cubicBezTo>
                    <a:pt x="143" y="682"/>
                    <a:pt x="143" y="682"/>
                    <a:pt x="143" y="682"/>
                  </a:cubicBezTo>
                  <a:cubicBezTo>
                    <a:pt x="139" y="672"/>
                    <a:pt x="123" y="667"/>
                    <a:pt x="114" y="662"/>
                  </a:cubicBezTo>
                  <a:cubicBezTo>
                    <a:pt x="108" y="660"/>
                    <a:pt x="85" y="656"/>
                    <a:pt x="79" y="665"/>
                  </a:cubicBezTo>
                  <a:cubicBezTo>
                    <a:pt x="80" y="667"/>
                    <a:pt x="78" y="670"/>
                    <a:pt x="76" y="671"/>
                  </a:cubicBezTo>
                  <a:cubicBezTo>
                    <a:pt x="75" y="671"/>
                    <a:pt x="75" y="671"/>
                    <a:pt x="74" y="671"/>
                  </a:cubicBezTo>
                  <a:cubicBezTo>
                    <a:pt x="72" y="672"/>
                    <a:pt x="68" y="669"/>
                    <a:pt x="68" y="667"/>
                  </a:cubicBezTo>
                  <a:cubicBezTo>
                    <a:pt x="67" y="648"/>
                    <a:pt x="101" y="643"/>
                    <a:pt x="114" y="649"/>
                  </a:cubicBezTo>
                  <a:cubicBezTo>
                    <a:pt x="130" y="655"/>
                    <a:pt x="151" y="662"/>
                    <a:pt x="157" y="680"/>
                  </a:cubicBezTo>
                  <a:cubicBezTo>
                    <a:pt x="158" y="681"/>
                    <a:pt x="158" y="682"/>
                    <a:pt x="158" y="683"/>
                  </a:cubicBezTo>
                  <a:cubicBezTo>
                    <a:pt x="158" y="684"/>
                    <a:pt x="158" y="685"/>
                    <a:pt x="158" y="686"/>
                  </a:cubicBezTo>
                  <a:cubicBezTo>
                    <a:pt x="145" y="749"/>
                    <a:pt x="152" y="801"/>
                    <a:pt x="173" y="860"/>
                  </a:cubicBezTo>
                  <a:cubicBezTo>
                    <a:pt x="174" y="861"/>
                    <a:pt x="174" y="862"/>
                    <a:pt x="174" y="863"/>
                  </a:cubicBezTo>
                  <a:cubicBezTo>
                    <a:pt x="187" y="895"/>
                    <a:pt x="204" y="926"/>
                    <a:pt x="225" y="953"/>
                  </a:cubicBezTo>
                  <a:cubicBezTo>
                    <a:pt x="292" y="1040"/>
                    <a:pt x="378" y="1099"/>
                    <a:pt x="480" y="1137"/>
                  </a:cubicBezTo>
                  <a:cubicBezTo>
                    <a:pt x="529" y="1155"/>
                    <a:pt x="579" y="1165"/>
                    <a:pt x="628" y="1180"/>
                  </a:cubicBezTo>
                  <a:cubicBezTo>
                    <a:pt x="661" y="1190"/>
                    <a:pt x="701" y="1196"/>
                    <a:pt x="738" y="1196"/>
                  </a:cubicBezTo>
                  <a:cubicBezTo>
                    <a:pt x="772" y="1205"/>
                    <a:pt x="822" y="1197"/>
                    <a:pt x="845" y="1195"/>
                  </a:cubicBezTo>
                  <a:cubicBezTo>
                    <a:pt x="847" y="1195"/>
                    <a:pt x="850" y="1194"/>
                    <a:pt x="853" y="1194"/>
                  </a:cubicBezTo>
                  <a:cubicBezTo>
                    <a:pt x="895" y="1191"/>
                    <a:pt x="937" y="1180"/>
                    <a:pt x="977" y="1170"/>
                  </a:cubicBezTo>
                  <a:cubicBezTo>
                    <a:pt x="998" y="1164"/>
                    <a:pt x="1020" y="1157"/>
                    <a:pt x="1040" y="1149"/>
                  </a:cubicBezTo>
                  <a:cubicBezTo>
                    <a:pt x="1066" y="1142"/>
                    <a:pt x="1091" y="1133"/>
                    <a:pt x="1115" y="1121"/>
                  </a:cubicBezTo>
                  <a:cubicBezTo>
                    <a:pt x="1198" y="1078"/>
                    <a:pt x="1276" y="1005"/>
                    <a:pt x="1324" y="924"/>
                  </a:cubicBezTo>
                  <a:cubicBezTo>
                    <a:pt x="1325" y="923"/>
                    <a:pt x="1326" y="921"/>
                    <a:pt x="1327" y="920"/>
                  </a:cubicBezTo>
                  <a:cubicBezTo>
                    <a:pt x="1334" y="906"/>
                    <a:pt x="1342" y="892"/>
                    <a:pt x="1348" y="878"/>
                  </a:cubicBezTo>
                  <a:cubicBezTo>
                    <a:pt x="1357" y="858"/>
                    <a:pt x="1366" y="837"/>
                    <a:pt x="1372" y="816"/>
                  </a:cubicBezTo>
                  <a:cubicBezTo>
                    <a:pt x="1383" y="780"/>
                    <a:pt x="1375" y="742"/>
                    <a:pt x="1375" y="705"/>
                  </a:cubicBezTo>
                  <a:cubicBezTo>
                    <a:pt x="1376" y="698"/>
                    <a:pt x="1376" y="691"/>
                    <a:pt x="1377" y="685"/>
                  </a:cubicBezTo>
                  <a:cubicBezTo>
                    <a:pt x="1381" y="683"/>
                    <a:pt x="1387" y="683"/>
                    <a:pt x="1388" y="688"/>
                  </a:cubicBezTo>
                  <a:cubicBezTo>
                    <a:pt x="1392" y="698"/>
                    <a:pt x="1395" y="708"/>
                    <a:pt x="1397" y="718"/>
                  </a:cubicBezTo>
                  <a:cubicBezTo>
                    <a:pt x="1402" y="709"/>
                    <a:pt x="1409" y="700"/>
                    <a:pt x="1416" y="693"/>
                  </a:cubicBezTo>
                  <a:cubicBezTo>
                    <a:pt x="1431" y="678"/>
                    <a:pt x="1455" y="666"/>
                    <a:pt x="1473" y="683"/>
                  </a:cubicBezTo>
                  <a:cubicBezTo>
                    <a:pt x="1481" y="691"/>
                    <a:pt x="1472" y="703"/>
                    <a:pt x="1463" y="696"/>
                  </a:cubicBezTo>
                  <a:cubicBezTo>
                    <a:pt x="1448" y="685"/>
                    <a:pt x="1432" y="701"/>
                    <a:pt x="1423" y="713"/>
                  </a:cubicBezTo>
                  <a:cubicBezTo>
                    <a:pt x="1418" y="719"/>
                    <a:pt x="1405" y="732"/>
                    <a:pt x="1401" y="743"/>
                  </a:cubicBezTo>
                  <a:cubicBezTo>
                    <a:pt x="1404" y="767"/>
                    <a:pt x="1403" y="792"/>
                    <a:pt x="1397" y="815"/>
                  </a:cubicBezTo>
                  <a:cubicBezTo>
                    <a:pt x="1397" y="815"/>
                    <a:pt x="1398" y="815"/>
                    <a:pt x="1398" y="815"/>
                  </a:cubicBezTo>
                  <a:cubicBezTo>
                    <a:pt x="1398" y="815"/>
                    <a:pt x="1397" y="816"/>
                    <a:pt x="1397" y="817"/>
                  </a:cubicBezTo>
                  <a:cubicBezTo>
                    <a:pt x="1451" y="813"/>
                    <a:pt x="1502" y="773"/>
                    <a:pt x="1506" y="716"/>
                  </a:cubicBezTo>
                  <a:close/>
                  <a:moveTo>
                    <a:pt x="1408" y="615"/>
                  </a:moveTo>
                  <a:cubicBezTo>
                    <a:pt x="1423" y="597"/>
                    <a:pt x="1414" y="501"/>
                    <a:pt x="1392" y="488"/>
                  </a:cubicBezTo>
                  <a:cubicBezTo>
                    <a:pt x="1390" y="487"/>
                    <a:pt x="1388" y="484"/>
                    <a:pt x="1388" y="482"/>
                  </a:cubicBezTo>
                  <a:cubicBezTo>
                    <a:pt x="1393" y="385"/>
                    <a:pt x="1293" y="323"/>
                    <a:pt x="1237" y="260"/>
                  </a:cubicBezTo>
                  <a:cubicBezTo>
                    <a:pt x="1236" y="258"/>
                    <a:pt x="1235" y="256"/>
                    <a:pt x="1236" y="255"/>
                  </a:cubicBezTo>
                  <a:cubicBezTo>
                    <a:pt x="1219" y="253"/>
                    <a:pt x="1208" y="251"/>
                    <a:pt x="1197" y="238"/>
                  </a:cubicBezTo>
                  <a:cubicBezTo>
                    <a:pt x="1197" y="237"/>
                    <a:pt x="1196" y="236"/>
                    <a:pt x="1195" y="235"/>
                  </a:cubicBezTo>
                  <a:cubicBezTo>
                    <a:pt x="1191" y="229"/>
                    <a:pt x="1200" y="223"/>
                    <a:pt x="1204" y="229"/>
                  </a:cubicBezTo>
                  <a:cubicBezTo>
                    <a:pt x="1216" y="242"/>
                    <a:pt x="1250" y="256"/>
                    <a:pt x="1223" y="218"/>
                  </a:cubicBezTo>
                  <a:cubicBezTo>
                    <a:pt x="1212" y="202"/>
                    <a:pt x="1201" y="188"/>
                    <a:pt x="1185" y="176"/>
                  </a:cubicBezTo>
                  <a:cubicBezTo>
                    <a:pt x="1168" y="162"/>
                    <a:pt x="1152" y="151"/>
                    <a:pt x="1133" y="140"/>
                  </a:cubicBezTo>
                  <a:cubicBezTo>
                    <a:pt x="1119" y="132"/>
                    <a:pt x="1104" y="119"/>
                    <a:pt x="1087" y="114"/>
                  </a:cubicBezTo>
                  <a:cubicBezTo>
                    <a:pt x="1086" y="117"/>
                    <a:pt x="1083" y="118"/>
                    <a:pt x="1080" y="117"/>
                  </a:cubicBezTo>
                  <a:cubicBezTo>
                    <a:pt x="1056" y="112"/>
                    <a:pt x="1034" y="103"/>
                    <a:pt x="1011" y="122"/>
                  </a:cubicBezTo>
                  <a:cubicBezTo>
                    <a:pt x="1009" y="124"/>
                    <a:pt x="1006" y="124"/>
                    <a:pt x="1004" y="122"/>
                  </a:cubicBezTo>
                  <a:cubicBezTo>
                    <a:pt x="1002" y="120"/>
                    <a:pt x="1001" y="116"/>
                    <a:pt x="1003" y="114"/>
                  </a:cubicBezTo>
                  <a:cubicBezTo>
                    <a:pt x="1018" y="94"/>
                    <a:pt x="1040" y="94"/>
                    <a:pt x="1061" y="98"/>
                  </a:cubicBezTo>
                  <a:cubicBezTo>
                    <a:pt x="1043" y="80"/>
                    <a:pt x="1018" y="63"/>
                    <a:pt x="996" y="62"/>
                  </a:cubicBezTo>
                  <a:cubicBezTo>
                    <a:pt x="972" y="60"/>
                    <a:pt x="954" y="58"/>
                    <a:pt x="931" y="72"/>
                  </a:cubicBezTo>
                  <a:cubicBezTo>
                    <a:pt x="924" y="76"/>
                    <a:pt x="924" y="76"/>
                    <a:pt x="917" y="78"/>
                  </a:cubicBezTo>
                  <a:cubicBezTo>
                    <a:pt x="917" y="78"/>
                    <a:pt x="917" y="78"/>
                    <a:pt x="917" y="78"/>
                  </a:cubicBezTo>
                  <a:cubicBezTo>
                    <a:pt x="917" y="80"/>
                    <a:pt x="917" y="81"/>
                    <a:pt x="917" y="83"/>
                  </a:cubicBezTo>
                  <a:cubicBezTo>
                    <a:pt x="917" y="90"/>
                    <a:pt x="905" y="91"/>
                    <a:pt x="904" y="83"/>
                  </a:cubicBezTo>
                  <a:cubicBezTo>
                    <a:pt x="901" y="56"/>
                    <a:pt x="873" y="31"/>
                    <a:pt x="843" y="32"/>
                  </a:cubicBezTo>
                  <a:cubicBezTo>
                    <a:pt x="829" y="33"/>
                    <a:pt x="796" y="31"/>
                    <a:pt x="787" y="46"/>
                  </a:cubicBezTo>
                  <a:cubicBezTo>
                    <a:pt x="785" y="49"/>
                    <a:pt x="780" y="50"/>
                    <a:pt x="777" y="48"/>
                  </a:cubicBezTo>
                  <a:cubicBezTo>
                    <a:pt x="730" y="11"/>
                    <a:pt x="642" y="45"/>
                    <a:pt x="603" y="84"/>
                  </a:cubicBezTo>
                  <a:cubicBezTo>
                    <a:pt x="602" y="87"/>
                    <a:pt x="601" y="89"/>
                    <a:pt x="598" y="89"/>
                  </a:cubicBezTo>
                  <a:cubicBezTo>
                    <a:pt x="597" y="89"/>
                    <a:pt x="597" y="89"/>
                    <a:pt x="597" y="89"/>
                  </a:cubicBezTo>
                  <a:cubicBezTo>
                    <a:pt x="596" y="89"/>
                    <a:pt x="595" y="89"/>
                    <a:pt x="595" y="89"/>
                  </a:cubicBezTo>
                  <a:cubicBezTo>
                    <a:pt x="568" y="97"/>
                    <a:pt x="537" y="93"/>
                    <a:pt x="510" y="100"/>
                  </a:cubicBezTo>
                  <a:cubicBezTo>
                    <a:pt x="459" y="113"/>
                    <a:pt x="420" y="138"/>
                    <a:pt x="377" y="165"/>
                  </a:cubicBezTo>
                  <a:cubicBezTo>
                    <a:pt x="345" y="186"/>
                    <a:pt x="310" y="211"/>
                    <a:pt x="287" y="243"/>
                  </a:cubicBezTo>
                  <a:cubicBezTo>
                    <a:pt x="273" y="263"/>
                    <a:pt x="331" y="243"/>
                    <a:pt x="325" y="244"/>
                  </a:cubicBezTo>
                  <a:cubicBezTo>
                    <a:pt x="342" y="240"/>
                    <a:pt x="358" y="234"/>
                    <a:pt x="374" y="227"/>
                  </a:cubicBezTo>
                  <a:cubicBezTo>
                    <a:pt x="374" y="227"/>
                    <a:pt x="375" y="227"/>
                    <a:pt x="376" y="227"/>
                  </a:cubicBezTo>
                  <a:cubicBezTo>
                    <a:pt x="381" y="227"/>
                    <a:pt x="384" y="235"/>
                    <a:pt x="378" y="238"/>
                  </a:cubicBezTo>
                  <a:cubicBezTo>
                    <a:pt x="356" y="249"/>
                    <a:pt x="322" y="267"/>
                    <a:pt x="292" y="270"/>
                  </a:cubicBezTo>
                  <a:cubicBezTo>
                    <a:pt x="276" y="276"/>
                    <a:pt x="261" y="288"/>
                    <a:pt x="250" y="300"/>
                  </a:cubicBezTo>
                  <a:cubicBezTo>
                    <a:pt x="240" y="312"/>
                    <a:pt x="240" y="331"/>
                    <a:pt x="231" y="342"/>
                  </a:cubicBezTo>
                  <a:cubicBezTo>
                    <a:pt x="220" y="355"/>
                    <a:pt x="207" y="361"/>
                    <a:pt x="197" y="377"/>
                  </a:cubicBezTo>
                  <a:cubicBezTo>
                    <a:pt x="187" y="391"/>
                    <a:pt x="174" y="407"/>
                    <a:pt x="169" y="423"/>
                  </a:cubicBezTo>
                  <a:cubicBezTo>
                    <a:pt x="158" y="455"/>
                    <a:pt x="145" y="486"/>
                    <a:pt x="135" y="518"/>
                  </a:cubicBezTo>
                  <a:cubicBezTo>
                    <a:pt x="127" y="543"/>
                    <a:pt x="124" y="570"/>
                    <a:pt x="119" y="596"/>
                  </a:cubicBezTo>
                  <a:cubicBezTo>
                    <a:pt x="126" y="597"/>
                    <a:pt x="132" y="599"/>
                    <a:pt x="138" y="602"/>
                  </a:cubicBezTo>
                  <a:cubicBezTo>
                    <a:pt x="139" y="597"/>
                    <a:pt x="140" y="593"/>
                    <a:pt x="141" y="588"/>
                  </a:cubicBezTo>
                  <a:cubicBezTo>
                    <a:pt x="139" y="570"/>
                    <a:pt x="150" y="547"/>
                    <a:pt x="156" y="531"/>
                  </a:cubicBezTo>
                  <a:cubicBezTo>
                    <a:pt x="164" y="511"/>
                    <a:pt x="177" y="490"/>
                    <a:pt x="192" y="473"/>
                  </a:cubicBezTo>
                  <a:cubicBezTo>
                    <a:pt x="190" y="461"/>
                    <a:pt x="192" y="447"/>
                    <a:pt x="194" y="439"/>
                  </a:cubicBezTo>
                  <a:cubicBezTo>
                    <a:pt x="201" y="411"/>
                    <a:pt x="214" y="390"/>
                    <a:pt x="234" y="370"/>
                  </a:cubicBezTo>
                  <a:cubicBezTo>
                    <a:pt x="239" y="366"/>
                    <a:pt x="246" y="373"/>
                    <a:pt x="242" y="377"/>
                  </a:cubicBezTo>
                  <a:cubicBezTo>
                    <a:pt x="225" y="395"/>
                    <a:pt x="209" y="416"/>
                    <a:pt x="206" y="441"/>
                  </a:cubicBezTo>
                  <a:cubicBezTo>
                    <a:pt x="205" y="448"/>
                    <a:pt x="204" y="455"/>
                    <a:pt x="205" y="461"/>
                  </a:cubicBezTo>
                  <a:cubicBezTo>
                    <a:pt x="207" y="466"/>
                    <a:pt x="209" y="471"/>
                    <a:pt x="211" y="477"/>
                  </a:cubicBezTo>
                  <a:cubicBezTo>
                    <a:pt x="220" y="459"/>
                    <a:pt x="229" y="441"/>
                    <a:pt x="241" y="425"/>
                  </a:cubicBezTo>
                  <a:cubicBezTo>
                    <a:pt x="264" y="393"/>
                    <a:pt x="285" y="361"/>
                    <a:pt x="314" y="334"/>
                  </a:cubicBezTo>
                  <a:cubicBezTo>
                    <a:pt x="322" y="310"/>
                    <a:pt x="343" y="288"/>
                    <a:pt x="361" y="273"/>
                  </a:cubicBezTo>
                  <a:cubicBezTo>
                    <a:pt x="366" y="269"/>
                    <a:pt x="371" y="276"/>
                    <a:pt x="367" y="281"/>
                  </a:cubicBezTo>
                  <a:cubicBezTo>
                    <a:pt x="347" y="300"/>
                    <a:pt x="323" y="327"/>
                    <a:pt x="323" y="355"/>
                  </a:cubicBezTo>
                  <a:cubicBezTo>
                    <a:pt x="339" y="342"/>
                    <a:pt x="353" y="325"/>
                    <a:pt x="368" y="311"/>
                  </a:cubicBezTo>
                  <a:cubicBezTo>
                    <a:pt x="383" y="299"/>
                    <a:pt x="398" y="287"/>
                    <a:pt x="413" y="275"/>
                  </a:cubicBezTo>
                  <a:cubicBezTo>
                    <a:pt x="447" y="249"/>
                    <a:pt x="481" y="227"/>
                    <a:pt x="521" y="211"/>
                  </a:cubicBezTo>
                  <a:cubicBezTo>
                    <a:pt x="523" y="210"/>
                    <a:pt x="524" y="211"/>
                    <a:pt x="526" y="212"/>
                  </a:cubicBezTo>
                  <a:cubicBezTo>
                    <a:pt x="534" y="194"/>
                    <a:pt x="543" y="177"/>
                    <a:pt x="554" y="163"/>
                  </a:cubicBezTo>
                  <a:cubicBezTo>
                    <a:pt x="555" y="161"/>
                    <a:pt x="556" y="160"/>
                    <a:pt x="557" y="158"/>
                  </a:cubicBezTo>
                  <a:cubicBezTo>
                    <a:pt x="542" y="161"/>
                    <a:pt x="526" y="158"/>
                    <a:pt x="511" y="168"/>
                  </a:cubicBezTo>
                  <a:cubicBezTo>
                    <a:pt x="502" y="174"/>
                    <a:pt x="493" y="188"/>
                    <a:pt x="483" y="190"/>
                  </a:cubicBezTo>
                  <a:cubicBezTo>
                    <a:pt x="465" y="195"/>
                    <a:pt x="452" y="182"/>
                    <a:pt x="429" y="190"/>
                  </a:cubicBezTo>
                  <a:cubicBezTo>
                    <a:pt x="411" y="197"/>
                    <a:pt x="396" y="204"/>
                    <a:pt x="382" y="215"/>
                  </a:cubicBezTo>
                  <a:cubicBezTo>
                    <a:pt x="380" y="217"/>
                    <a:pt x="379" y="217"/>
                    <a:pt x="378" y="217"/>
                  </a:cubicBezTo>
                  <a:cubicBezTo>
                    <a:pt x="375" y="216"/>
                    <a:pt x="373" y="211"/>
                    <a:pt x="376" y="208"/>
                  </a:cubicBezTo>
                  <a:cubicBezTo>
                    <a:pt x="393" y="190"/>
                    <a:pt x="413" y="183"/>
                    <a:pt x="437" y="176"/>
                  </a:cubicBezTo>
                  <a:cubicBezTo>
                    <a:pt x="446" y="173"/>
                    <a:pt x="470" y="173"/>
                    <a:pt x="478" y="177"/>
                  </a:cubicBezTo>
                  <a:cubicBezTo>
                    <a:pt x="480" y="178"/>
                    <a:pt x="512" y="153"/>
                    <a:pt x="517" y="152"/>
                  </a:cubicBezTo>
                  <a:cubicBezTo>
                    <a:pt x="533" y="146"/>
                    <a:pt x="550" y="149"/>
                    <a:pt x="565" y="144"/>
                  </a:cubicBezTo>
                  <a:cubicBezTo>
                    <a:pt x="566" y="144"/>
                    <a:pt x="567" y="144"/>
                    <a:pt x="568" y="144"/>
                  </a:cubicBezTo>
                  <a:cubicBezTo>
                    <a:pt x="581" y="128"/>
                    <a:pt x="597" y="111"/>
                    <a:pt x="614" y="99"/>
                  </a:cubicBezTo>
                  <a:cubicBezTo>
                    <a:pt x="626" y="91"/>
                    <a:pt x="639" y="86"/>
                    <a:pt x="651" y="85"/>
                  </a:cubicBezTo>
                  <a:cubicBezTo>
                    <a:pt x="658" y="85"/>
                    <a:pt x="659" y="94"/>
                    <a:pt x="652" y="96"/>
                  </a:cubicBezTo>
                  <a:cubicBezTo>
                    <a:pt x="622" y="102"/>
                    <a:pt x="588" y="137"/>
                    <a:pt x="571" y="162"/>
                  </a:cubicBezTo>
                  <a:cubicBezTo>
                    <a:pt x="557" y="181"/>
                    <a:pt x="545" y="204"/>
                    <a:pt x="535" y="225"/>
                  </a:cubicBezTo>
                  <a:cubicBezTo>
                    <a:pt x="530" y="236"/>
                    <a:pt x="522" y="249"/>
                    <a:pt x="517" y="262"/>
                  </a:cubicBezTo>
                  <a:cubicBezTo>
                    <a:pt x="549" y="228"/>
                    <a:pt x="584" y="201"/>
                    <a:pt x="625" y="172"/>
                  </a:cubicBezTo>
                  <a:cubicBezTo>
                    <a:pt x="627" y="170"/>
                    <a:pt x="629" y="170"/>
                    <a:pt x="631" y="171"/>
                  </a:cubicBezTo>
                  <a:cubicBezTo>
                    <a:pt x="640" y="163"/>
                    <a:pt x="649" y="155"/>
                    <a:pt x="657" y="146"/>
                  </a:cubicBezTo>
                  <a:cubicBezTo>
                    <a:pt x="661" y="142"/>
                    <a:pt x="668" y="148"/>
                    <a:pt x="665" y="152"/>
                  </a:cubicBezTo>
                  <a:cubicBezTo>
                    <a:pt x="653" y="168"/>
                    <a:pt x="637" y="179"/>
                    <a:pt x="623" y="193"/>
                  </a:cubicBezTo>
                  <a:cubicBezTo>
                    <a:pt x="597" y="216"/>
                    <a:pt x="579" y="245"/>
                    <a:pt x="567" y="278"/>
                  </a:cubicBezTo>
                  <a:cubicBezTo>
                    <a:pt x="561" y="295"/>
                    <a:pt x="563" y="298"/>
                    <a:pt x="580" y="288"/>
                  </a:cubicBezTo>
                  <a:cubicBezTo>
                    <a:pt x="591" y="282"/>
                    <a:pt x="602" y="276"/>
                    <a:pt x="613" y="270"/>
                  </a:cubicBezTo>
                  <a:cubicBezTo>
                    <a:pt x="636" y="255"/>
                    <a:pt x="656" y="238"/>
                    <a:pt x="675" y="217"/>
                  </a:cubicBezTo>
                  <a:cubicBezTo>
                    <a:pt x="680" y="211"/>
                    <a:pt x="689" y="221"/>
                    <a:pt x="683" y="227"/>
                  </a:cubicBezTo>
                  <a:cubicBezTo>
                    <a:pt x="663" y="250"/>
                    <a:pt x="641" y="286"/>
                    <a:pt x="630" y="314"/>
                  </a:cubicBezTo>
                  <a:cubicBezTo>
                    <a:pt x="625" y="325"/>
                    <a:pt x="620" y="337"/>
                    <a:pt x="617" y="349"/>
                  </a:cubicBezTo>
                  <a:cubicBezTo>
                    <a:pt x="612" y="366"/>
                    <a:pt x="634" y="344"/>
                    <a:pt x="636" y="342"/>
                  </a:cubicBezTo>
                  <a:cubicBezTo>
                    <a:pt x="673" y="305"/>
                    <a:pt x="709" y="271"/>
                    <a:pt x="740" y="228"/>
                  </a:cubicBezTo>
                  <a:cubicBezTo>
                    <a:pt x="744" y="223"/>
                    <a:pt x="752" y="229"/>
                    <a:pt x="749" y="234"/>
                  </a:cubicBezTo>
                  <a:cubicBezTo>
                    <a:pt x="746" y="239"/>
                    <a:pt x="744" y="243"/>
                    <a:pt x="741" y="247"/>
                  </a:cubicBezTo>
                  <a:cubicBezTo>
                    <a:pt x="787" y="234"/>
                    <a:pt x="826" y="218"/>
                    <a:pt x="850" y="173"/>
                  </a:cubicBezTo>
                  <a:cubicBezTo>
                    <a:pt x="852" y="170"/>
                    <a:pt x="854" y="169"/>
                    <a:pt x="857" y="170"/>
                  </a:cubicBezTo>
                  <a:cubicBezTo>
                    <a:pt x="881" y="160"/>
                    <a:pt x="914" y="179"/>
                    <a:pt x="933" y="192"/>
                  </a:cubicBezTo>
                  <a:cubicBezTo>
                    <a:pt x="950" y="203"/>
                    <a:pt x="969" y="210"/>
                    <a:pt x="984" y="225"/>
                  </a:cubicBezTo>
                  <a:cubicBezTo>
                    <a:pt x="995" y="236"/>
                    <a:pt x="1004" y="251"/>
                    <a:pt x="1015" y="262"/>
                  </a:cubicBezTo>
                  <a:cubicBezTo>
                    <a:pt x="1039" y="207"/>
                    <a:pt x="992" y="151"/>
                    <a:pt x="947" y="123"/>
                  </a:cubicBezTo>
                  <a:cubicBezTo>
                    <a:pt x="943" y="119"/>
                    <a:pt x="947" y="111"/>
                    <a:pt x="952" y="114"/>
                  </a:cubicBezTo>
                  <a:cubicBezTo>
                    <a:pt x="964" y="120"/>
                    <a:pt x="975" y="127"/>
                    <a:pt x="985" y="136"/>
                  </a:cubicBezTo>
                  <a:cubicBezTo>
                    <a:pt x="1003" y="151"/>
                    <a:pt x="1017" y="170"/>
                    <a:pt x="1026" y="191"/>
                  </a:cubicBezTo>
                  <a:cubicBezTo>
                    <a:pt x="1027" y="190"/>
                    <a:pt x="1029" y="191"/>
                    <a:pt x="1030" y="192"/>
                  </a:cubicBezTo>
                  <a:cubicBezTo>
                    <a:pt x="1056" y="219"/>
                    <a:pt x="1095" y="231"/>
                    <a:pt x="1120" y="260"/>
                  </a:cubicBezTo>
                  <a:cubicBezTo>
                    <a:pt x="1141" y="283"/>
                    <a:pt x="1164" y="310"/>
                    <a:pt x="1188" y="330"/>
                  </a:cubicBezTo>
                  <a:cubicBezTo>
                    <a:pt x="1192" y="315"/>
                    <a:pt x="1192" y="297"/>
                    <a:pt x="1191" y="284"/>
                  </a:cubicBezTo>
                  <a:cubicBezTo>
                    <a:pt x="1190" y="259"/>
                    <a:pt x="1174" y="243"/>
                    <a:pt x="1158" y="226"/>
                  </a:cubicBezTo>
                  <a:cubicBezTo>
                    <a:pt x="1153" y="221"/>
                    <a:pt x="1161" y="214"/>
                    <a:pt x="1166" y="218"/>
                  </a:cubicBezTo>
                  <a:cubicBezTo>
                    <a:pt x="1175" y="226"/>
                    <a:pt x="1182" y="234"/>
                    <a:pt x="1189" y="244"/>
                  </a:cubicBezTo>
                  <a:cubicBezTo>
                    <a:pt x="1195" y="253"/>
                    <a:pt x="1200" y="263"/>
                    <a:pt x="1203" y="274"/>
                  </a:cubicBezTo>
                  <a:cubicBezTo>
                    <a:pt x="1202" y="277"/>
                    <a:pt x="1203" y="280"/>
                    <a:pt x="1206" y="283"/>
                  </a:cubicBezTo>
                  <a:cubicBezTo>
                    <a:pt x="1206" y="284"/>
                    <a:pt x="1206" y="285"/>
                    <a:pt x="1207" y="287"/>
                  </a:cubicBezTo>
                  <a:cubicBezTo>
                    <a:pt x="1208" y="287"/>
                    <a:pt x="1209" y="287"/>
                    <a:pt x="1211" y="287"/>
                  </a:cubicBezTo>
                  <a:cubicBezTo>
                    <a:pt x="1211" y="287"/>
                    <a:pt x="1212" y="288"/>
                    <a:pt x="1213" y="288"/>
                  </a:cubicBezTo>
                  <a:cubicBezTo>
                    <a:pt x="1311" y="352"/>
                    <a:pt x="1334" y="476"/>
                    <a:pt x="1381" y="578"/>
                  </a:cubicBezTo>
                  <a:cubicBezTo>
                    <a:pt x="1379" y="556"/>
                    <a:pt x="1370" y="534"/>
                    <a:pt x="1358" y="516"/>
                  </a:cubicBezTo>
                  <a:cubicBezTo>
                    <a:pt x="1355" y="511"/>
                    <a:pt x="1362" y="506"/>
                    <a:pt x="1366" y="510"/>
                  </a:cubicBezTo>
                  <a:cubicBezTo>
                    <a:pt x="1386" y="535"/>
                    <a:pt x="1398" y="574"/>
                    <a:pt x="1391" y="608"/>
                  </a:cubicBezTo>
                  <a:cubicBezTo>
                    <a:pt x="1391" y="610"/>
                    <a:pt x="1392" y="613"/>
                    <a:pt x="1392" y="616"/>
                  </a:cubicBezTo>
                  <a:cubicBezTo>
                    <a:pt x="1398" y="615"/>
                    <a:pt x="1403" y="615"/>
                    <a:pt x="1408" y="615"/>
                  </a:cubicBezTo>
                  <a:close/>
                  <a:moveTo>
                    <a:pt x="1391" y="1316"/>
                  </a:moveTo>
                  <a:cubicBezTo>
                    <a:pt x="1391" y="1304"/>
                    <a:pt x="1389" y="1292"/>
                    <a:pt x="1386" y="1280"/>
                  </a:cubicBezTo>
                  <a:cubicBezTo>
                    <a:pt x="1383" y="1271"/>
                    <a:pt x="1377" y="1263"/>
                    <a:pt x="1374" y="1254"/>
                  </a:cubicBezTo>
                  <a:cubicBezTo>
                    <a:pt x="1373" y="1237"/>
                    <a:pt x="1362" y="1230"/>
                    <a:pt x="1340" y="1235"/>
                  </a:cubicBezTo>
                  <a:cubicBezTo>
                    <a:pt x="1331" y="1240"/>
                    <a:pt x="1325" y="1248"/>
                    <a:pt x="1322" y="1259"/>
                  </a:cubicBezTo>
                  <a:cubicBezTo>
                    <a:pt x="1322" y="1260"/>
                    <a:pt x="1321" y="1260"/>
                    <a:pt x="1321" y="1260"/>
                  </a:cubicBezTo>
                  <a:cubicBezTo>
                    <a:pt x="1323" y="1267"/>
                    <a:pt x="1323" y="1273"/>
                    <a:pt x="1324" y="1279"/>
                  </a:cubicBezTo>
                  <a:cubicBezTo>
                    <a:pt x="1333" y="1286"/>
                    <a:pt x="1340" y="1295"/>
                    <a:pt x="1343" y="1305"/>
                  </a:cubicBezTo>
                  <a:cubicBezTo>
                    <a:pt x="1348" y="1319"/>
                    <a:pt x="1357" y="1336"/>
                    <a:pt x="1375" y="1333"/>
                  </a:cubicBezTo>
                  <a:cubicBezTo>
                    <a:pt x="1385" y="1332"/>
                    <a:pt x="1390" y="1326"/>
                    <a:pt x="1391" y="1316"/>
                  </a:cubicBezTo>
                  <a:close/>
                  <a:moveTo>
                    <a:pt x="1325" y="1316"/>
                  </a:moveTo>
                  <a:cubicBezTo>
                    <a:pt x="1332" y="1316"/>
                    <a:pt x="1332" y="1316"/>
                    <a:pt x="1332" y="1316"/>
                  </a:cubicBezTo>
                  <a:cubicBezTo>
                    <a:pt x="1330" y="1312"/>
                    <a:pt x="1328" y="1307"/>
                    <a:pt x="1326" y="1303"/>
                  </a:cubicBezTo>
                  <a:cubicBezTo>
                    <a:pt x="1326" y="1306"/>
                    <a:pt x="1326" y="1309"/>
                    <a:pt x="1325" y="1311"/>
                  </a:cubicBezTo>
                  <a:cubicBezTo>
                    <a:pt x="1325" y="1312"/>
                    <a:pt x="1325" y="1314"/>
                    <a:pt x="1325" y="1316"/>
                  </a:cubicBezTo>
                  <a:close/>
                  <a:moveTo>
                    <a:pt x="1300" y="1347"/>
                  </a:moveTo>
                  <a:cubicBezTo>
                    <a:pt x="1311" y="1329"/>
                    <a:pt x="1312" y="1312"/>
                    <a:pt x="1310" y="1292"/>
                  </a:cubicBezTo>
                  <a:cubicBezTo>
                    <a:pt x="1308" y="1275"/>
                    <a:pt x="1306" y="1257"/>
                    <a:pt x="1300" y="1241"/>
                  </a:cubicBezTo>
                  <a:cubicBezTo>
                    <a:pt x="1291" y="1217"/>
                    <a:pt x="1264" y="1241"/>
                    <a:pt x="1257" y="1252"/>
                  </a:cubicBezTo>
                  <a:cubicBezTo>
                    <a:pt x="1257" y="1253"/>
                    <a:pt x="1256" y="1253"/>
                    <a:pt x="1255" y="1254"/>
                  </a:cubicBezTo>
                  <a:cubicBezTo>
                    <a:pt x="1257" y="1262"/>
                    <a:pt x="1258" y="1270"/>
                    <a:pt x="1258" y="1277"/>
                  </a:cubicBezTo>
                  <a:cubicBezTo>
                    <a:pt x="1257" y="1290"/>
                    <a:pt x="1256" y="1303"/>
                    <a:pt x="1253" y="1316"/>
                  </a:cubicBezTo>
                  <a:cubicBezTo>
                    <a:pt x="1253" y="1316"/>
                    <a:pt x="1253" y="1317"/>
                    <a:pt x="1254" y="1317"/>
                  </a:cubicBezTo>
                  <a:cubicBezTo>
                    <a:pt x="1256" y="1333"/>
                    <a:pt x="1278" y="1386"/>
                    <a:pt x="1300" y="1347"/>
                  </a:cubicBezTo>
                  <a:close/>
                  <a:moveTo>
                    <a:pt x="1237" y="1320"/>
                  </a:moveTo>
                  <a:cubicBezTo>
                    <a:pt x="1241" y="1306"/>
                    <a:pt x="1258" y="1213"/>
                    <a:pt x="1212" y="1225"/>
                  </a:cubicBezTo>
                  <a:cubicBezTo>
                    <a:pt x="1211" y="1225"/>
                    <a:pt x="1211" y="1226"/>
                    <a:pt x="1210" y="1226"/>
                  </a:cubicBezTo>
                  <a:cubicBezTo>
                    <a:pt x="1192" y="1228"/>
                    <a:pt x="1189" y="1304"/>
                    <a:pt x="1189" y="1316"/>
                  </a:cubicBezTo>
                  <a:cubicBezTo>
                    <a:pt x="1189" y="1321"/>
                    <a:pt x="1189" y="1326"/>
                    <a:pt x="1190" y="1332"/>
                  </a:cubicBezTo>
                  <a:cubicBezTo>
                    <a:pt x="1191" y="1333"/>
                    <a:pt x="1192" y="1335"/>
                    <a:pt x="1191" y="1337"/>
                  </a:cubicBezTo>
                  <a:cubicBezTo>
                    <a:pt x="1195" y="1349"/>
                    <a:pt x="1203" y="1359"/>
                    <a:pt x="1217" y="1359"/>
                  </a:cubicBezTo>
                  <a:cubicBezTo>
                    <a:pt x="1228" y="1360"/>
                    <a:pt x="1235" y="1329"/>
                    <a:pt x="1237" y="1320"/>
                  </a:cubicBezTo>
                  <a:close/>
                  <a:moveTo>
                    <a:pt x="1025" y="1180"/>
                  </a:moveTo>
                  <a:cubicBezTo>
                    <a:pt x="1011" y="1184"/>
                    <a:pt x="997" y="1187"/>
                    <a:pt x="983" y="1191"/>
                  </a:cubicBezTo>
                  <a:cubicBezTo>
                    <a:pt x="981" y="1191"/>
                    <a:pt x="978" y="1191"/>
                    <a:pt x="976" y="1192"/>
                  </a:cubicBezTo>
                  <a:cubicBezTo>
                    <a:pt x="974" y="1193"/>
                    <a:pt x="973" y="1193"/>
                    <a:pt x="972" y="1194"/>
                  </a:cubicBezTo>
                  <a:cubicBezTo>
                    <a:pt x="971" y="1224"/>
                    <a:pt x="936" y="1256"/>
                    <a:pt x="912" y="1268"/>
                  </a:cubicBezTo>
                  <a:cubicBezTo>
                    <a:pt x="880" y="1283"/>
                    <a:pt x="837" y="1288"/>
                    <a:pt x="802" y="1286"/>
                  </a:cubicBezTo>
                  <a:cubicBezTo>
                    <a:pt x="770" y="1284"/>
                    <a:pt x="740" y="1278"/>
                    <a:pt x="710" y="1266"/>
                  </a:cubicBezTo>
                  <a:cubicBezTo>
                    <a:pt x="687" y="1257"/>
                    <a:pt x="655" y="1239"/>
                    <a:pt x="649" y="1213"/>
                  </a:cubicBezTo>
                  <a:cubicBezTo>
                    <a:pt x="639" y="1211"/>
                    <a:pt x="628" y="1209"/>
                    <a:pt x="618" y="1207"/>
                  </a:cubicBezTo>
                  <a:cubicBezTo>
                    <a:pt x="633" y="1244"/>
                    <a:pt x="678" y="1265"/>
                    <a:pt x="711" y="1280"/>
                  </a:cubicBezTo>
                  <a:cubicBezTo>
                    <a:pt x="753" y="1298"/>
                    <a:pt x="799" y="1298"/>
                    <a:pt x="844" y="1300"/>
                  </a:cubicBezTo>
                  <a:cubicBezTo>
                    <a:pt x="891" y="1302"/>
                    <a:pt x="940" y="1288"/>
                    <a:pt x="975" y="1258"/>
                  </a:cubicBezTo>
                  <a:cubicBezTo>
                    <a:pt x="977" y="1256"/>
                    <a:pt x="1021" y="1201"/>
                    <a:pt x="1025" y="1180"/>
                  </a:cubicBezTo>
                  <a:close/>
                  <a:moveTo>
                    <a:pt x="922" y="1241"/>
                  </a:moveTo>
                  <a:cubicBezTo>
                    <a:pt x="934" y="1232"/>
                    <a:pt x="950" y="1216"/>
                    <a:pt x="956" y="1199"/>
                  </a:cubicBezTo>
                  <a:cubicBezTo>
                    <a:pt x="944" y="1204"/>
                    <a:pt x="931" y="1208"/>
                    <a:pt x="918" y="1210"/>
                  </a:cubicBezTo>
                  <a:cubicBezTo>
                    <a:pt x="880" y="1217"/>
                    <a:pt x="842" y="1221"/>
                    <a:pt x="803" y="1221"/>
                  </a:cubicBezTo>
                  <a:cubicBezTo>
                    <a:pt x="801" y="1221"/>
                    <a:pt x="798" y="1221"/>
                    <a:pt x="795" y="1221"/>
                  </a:cubicBezTo>
                  <a:cubicBezTo>
                    <a:pt x="780" y="1226"/>
                    <a:pt x="757" y="1223"/>
                    <a:pt x="747" y="1223"/>
                  </a:cubicBezTo>
                  <a:cubicBezTo>
                    <a:pt x="719" y="1222"/>
                    <a:pt x="692" y="1220"/>
                    <a:pt x="664" y="1216"/>
                  </a:cubicBezTo>
                  <a:cubicBezTo>
                    <a:pt x="680" y="1244"/>
                    <a:pt x="727" y="1253"/>
                    <a:pt x="753" y="1262"/>
                  </a:cubicBezTo>
                  <a:cubicBezTo>
                    <a:pt x="779" y="1271"/>
                    <a:pt x="816" y="1273"/>
                    <a:pt x="843" y="1267"/>
                  </a:cubicBezTo>
                  <a:cubicBezTo>
                    <a:pt x="872" y="1262"/>
                    <a:pt x="898" y="1260"/>
                    <a:pt x="922" y="1241"/>
                  </a:cubicBezTo>
                  <a:close/>
                  <a:moveTo>
                    <a:pt x="277" y="1240"/>
                  </a:moveTo>
                  <a:cubicBezTo>
                    <a:pt x="278" y="1240"/>
                    <a:pt x="278" y="1239"/>
                    <a:pt x="279" y="1239"/>
                  </a:cubicBezTo>
                  <a:cubicBezTo>
                    <a:pt x="278" y="1239"/>
                    <a:pt x="278" y="1239"/>
                    <a:pt x="278" y="1239"/>
                  </a:cubicBezTo>
                  <a:cubicBezTo>
                    <a:pt x="273" y="1217"/>
                    <a:pt x="228" y="1230"/>
                    <a:pt x="219" y="1240"/>
                  </a:cubicBezTo>
                  <a:cubicBezTo>
                    <a:pt x="211" y="1249"/>
                    <a:pt x="205" y="1260"/>
                    <a:pt x="202" y="1272"/>
                  </a:cubicBezTo>
                  <a:cubicBezTo>
                    <a:pt x="199" y="1284"/>
                    <a:pt x="197" y="1297"/>
                    <a:pt x="197" y="1309"/>
                  </a:cubicBezTo>
                  <a:cubicBezTo>
                    <a:pt x="197" y="1314"/>
                    <a:pt x="198" y="1320"/>
                    <a:pt x="199" y="1326"/>
                  </a:cubicBezTo>
                  <a:cubicBezTo>
                    <a:pt x="199" y="1326"/>
                    <a:pt x="199" y="1326"/>
                    <a:pt x="199" y="1326"/>
                  </a:cubicBezTo>
                  <a:cubicBezTo>
                    <a:pt x="199" y="1330"/>
                    <a:pt x="200" y="1333"/>
                    <a:pt x="201" y="1336"/>
                  </a:cubicBezTo>
                  <a:cubicBezTo>
                    <a:pt x="203" y="1339"/>
                    <a:pt x="204" y="1342"/>
                    <a:pt x="207" y="1345"/>
                  </a:cubicBezTo>
                  <a:cubicBezTo>
                    <a:pt x="213" y="1353"/>
                    <a:pt x="221" y="1357"/>
                    <a:pt x="233" y="1348"/>
                  </a:cubicBezTo>
                  <a:cubicBezTo>
                    <a:pt x="233" y="1346"/>
                    <a:pt x="232" y="1345"/>
                    <a:pt x="233" y="1343"/>
                  </a:cubicBezTo>
                  <a:cubicBezTo>
                    <a:pt x="233" y="1339"/>
                    <a:pt x="233" y="1336"/>
                    <a:pt x="234" y="1332"/>
                  </a:cubicBezTo>
                  <a:cubicBezTo>
                    <a:pt x="236" y="1316"/>
                    <a:pt x="244" y="1299"/>
                    <a:pt x="249" y="1289"/>
                  </a:cubicBezTo>
                  <a:cubicBezTo>
                    <a:pt x="257" y="1274"/>
                    <a:pt x="265" y="1253"/>
                    <a:pt x="277" y="1240"/>
                  </a:cubicBezTo>
                  <a:close/>
                  <a:moveTo>
                    <a:pt x="207" y="1233"/>
                  </a:moveTo>
                  <a:cubicBezTo>
                    <a:pt x="196" y="1219"/>
                    <a:pt x="170" y="1253"/>
                    <a:pt x="168" y="1256"/>
                  </a:cubicBezTo>
                  <a:cubicBezTo>
                    <a:pt x="162" y="1266"/>
                    <a:pt x="157" y="1277"/>
                    <a:pt x="154" y="1288"/>
                  </a:cubicBezTo>
                  <a:cubicBezTo>
                    <a:pt x="151" y="1298"/>
                    <a:pt x="149" y="1308"/>
                    <a:pt x="147" y="1318"/>
                  </a:cubicBezTo>
                  <a:cubicBezTo>
                    <a:pt x="143" y="1333"/>
                    <a:pt x="151" y="1343"/>
                    <a:pt x="172" y="1349"/>
                  </a:cubicBezTo>
                  <a:cubicBezTo>
                    <a:pt x="179" y="1346"/>
                    <a:pt x="183" y="1342"/>
                    <a:pt x="186" y="1338"/>
                  </a:cubicBezTo>
                  <a:cubicBezTo>
                    <a:pt x="180" y="1319"/>
                    <a:pt x="183" y="1293"/>
                    <a:pt x="187" y="1276"/>
                  </a:cubicBezTo>
                  <a:cubicBezTo>
                    <a:pt x="190" y="1262"/>
                    <a:pt x="196" y="1245"/>
                    <a:pt x="207" y="123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86"/>
            <p:cNvSpPr>
              <a:spLocks noEditPoints="1"/>
            </p:cNvSpPr>
            <p:nvPr/>
          </p:nvSpPr>
          <p:spPr bwMode="auto">
            <a:xfrm>
              <a:off x="3276" y="1692"/>
              <a:ext cx="1127" cy="786"/>
            </a:xfrm>
            <a:custGeom>
              <a:avLst/>
              <a:gdLst>
                <a:gd name="T0" fmla="*/ 1370 w 1482"/>
                <a:gd name="T1" fmla="*/ 644 h 1032"/>
                <a:gd name="T2" fmla="*/ 1374 w 1482"/>
                <a:gd name="T3" fmla="*/ 570 h 1032"/>
                <a:gd name="T4" fmla="*/ 1446 w 1482"/>
                <a:gd name="T5" fmla="*/ 510 h 1032"/>
                <a:gd name="T6" fmla="*/ 1361 w 1482"/>
                <a:gd name="T7" fmla="*/ 515 h 1032"/>
                <a:gd name="T8" fmla="*/ 1345 w 1482"/>
                <a:gd name="T9" fmla="*/ 643 h 1032"/>
                <a:gd name="T10" fmla="*/ 1297 w 1482"/>
                <a:gd name="T11" fmla="*/ 751 h 1032"/>
                <a:gd name="T12" fmla="*/ 950 w 1482"/>
                <a:gd name="T13" fmla="*/ 997 h 1032"/>
                <a:gd name="T14" fmla="*/ 711 w 1482"/>
                <a:gd name="T15" fmla="*/ 1023 h 1032"/>
                <a:gd name="T16" fmla="*/ 198 w 1482"/>
                <a:gd name="T17" fmla="*/ 780 h 1032"/>
                <a:gd name="T18" fmla="*/ 131 w 1482"/>
                <a:gd name="T19" fmla="*/ 513 h 1032"/>
                <a:gd name="T20" fmla="*/ 87 w 1482"/>
                <a:gd name="T21" fmla="*/ 476 h 1032"/>
                <a:gd name="T22" fmla="*/ 49 w 1482"/>
                <a:gd name="T23" fmla="*/ 498 h 1032"/>
                <a:gd name="T24" fmla="*/ 116 w 1482"/>
                <a:gd name="T25" fmla="*/ 509 h 1032"/>
                <a:gd name="T26" fmla="*/ 98 w 1482"/>
                <a:gd name="T27" fmla="*/ 614 h 1032"/>
                <a:gd name="T28" fmla="*/ 50 w 1482"/>
                <a:gd name="T29" fmla="*/ 446 h 1032"/>
                <a:gd name="T30" fmla="*/ 133 w 1482"/>
                <a:gd name="T31" fmla="*/ 454 h 1032"/>
                <a:gd name="T32" fmla="*/ 152 w 1482"/>
                <a:gd name="T33" fmla="*/ 374 h 1032"/>
                <a:gd name="T34" fmla="*/ 181 w 1482"/>
                <a:gd name="T35" fmla="*/ 322 h 1032"/>
                <a:gd name="T36" fmla="*/ 286 w 1482"/>
                <a:gd name="T37" fmla="*/ 195 h 1032"/>
                <a:gd name="T38" fmla="*/ 493 w 1482"/>
                <a:gd name="T39" fmla="*/ 50 h 1032"/>
                <a:gd name="T40" fmla="*/ 480 w 1482"/>
                <a:gd name="T41" fmla="*/ 121 h 1032"/>
                <a:gd name="T42" fmla="*/ 552 w 1482"/>
                <a:gd name="T43" fmla="*/ 51 h 1032"/>
                <a:gd name="T44" fmla="*/ 570 w 1482"/>
                <a:gd name="T45" fmla="*/ 121 h 1032"/>
                <a:gd name="T46" fmla="*/ 626 w 1482"/>
                <a:gd name="T47" fmla="*/ 172 h 1032"/>
                <a:gd name="T48" fmla="*/ 830 w 1482"/>
                <a:gd name="T49" fmla="*/ 9 h 1032"/>
                <a:gd name="T50" fmla="*/ 984 w 1482"/>
                <a:gd name="T51" fmla="*/ 107 h 1032"/>
                <a:gd name="T52" fmla="*/ 1074 w 1482"/>
                <a:gd name="T53" fmla="*/ 89 h 1032"/>
                <a:gd name="T54" fmla="*/ 1181 w 1482"/>
                <a:gd name="T55" fmla="*/ 139 h 1032"/>
                <a:gd name="T56" fmla="*/ 1340 w 1482"/>
                <a:gd name="T57" fmla="*/ 461 h 1032"/>
                <a:gd name="T58" fmla="*/ 1378 w 1482"/>
                <a:gd name="T59" fmla="*/ 459 h 1032"/>
                <a:gd name="T60" fmla="*/ 1420 w 1482"/>
                <a:gd name="T61" fmla="*/ 460 h 1032"/>
                <a:gd name="T62" fmla="*/ 1151 w 1482"/>
                <a:gd name="T63" fmla="*/ 419 h 1032"/>
                <a:gd name="T64" fmla="*/ 803 w 1482"/>
                <a:gd name="T65" fmla="*/ 465 h 1032"/>
                <a:gd name="T66" fmla="*/ 421 w 1482"/>
                <a:gd name="T67" fmla="*/ 449 h 1032"/>
                <a:gd name="T68" fmla="*/ 784 w 1482"/>
                <a:gd name="T69" fmla="*/ 784 h 1032"/>
                <a:gd name="T70" fmla="*/ 1143 w 1482"/>
                <a:gd name="T71" fmla="*/ 578 h 1032"/>
                <a:gd name="T72" fmla="*/ 1111 w 1482"/>
                <a:gd name="T73" fmla="*/ 233 h 1032"/>
                <a:gd name="T74" fmla="*/ 1114 w 1482"/>
                <a:gd name="T75" fmla="*/ 289 h 1032"/>
                <a:gd name="T76" fmla="*/ 1136 w 1482"/>
                <a:gd name="T77" fmla="*/ 194 h 1032"/>
                <a:gd name="T78" fmla="*/ 1126 w 1482"/>
                <a:gd name="T79" fmla="*/ 196 h 1032"/>
                <a:gd name="T80" fmla="*/ 802 w 1482"/>
                <a:gd name="T81" fmla="*/ 302 h 1032"/>
                <a:gd name="T82" fmla="*/ 763 w 1482"/>
                <a:gd name="T83" fmla="*/ 354 h 1032"/>
                <a:gd name="T84" fmla="*/ 726 w 1482"/>
                <a:gd name="T85" fmla="*/ 314 h 1032"/>
                <a:gd name="T86" fmla="*/ 709 w 1482"/>
                <a:gd name="T87" fmla="*/ 332 h 1032"/>
                <a:gd name="T88" fmla="*/ 468 w 1482"/>
                <a:gd name="T89" fmla="*/ 278 h 1032"/>
                <a:gd name="T90" fmla="*/ 439 w 1482"/>
                <a:gd name="T91" fmla="*/ 297 h 1032"/>
                <a:gd name="T92" fmla="*/ 447 w 1482"/>
                <a:gd name="T93" fmla="*/ 190 h 1032"/>
                <a:gd name="T94" fmla="*/ 404 w 1482"/>
                <a:gd name="T95" fmla="*/ 197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2" h="1032">
                  <a:moveTo>
                    <a:pt x="1420" y="460"/>
                  </a:moveTo>
                  <a:cubicBezTo>
                    <a:pt x="1460" y="466"/>
                    <a:pt x="1482" y="506"/>
                    <a:pt x="1479" y="543"/>
                  </a:cubicBezTo>
                  <a:cubicBezTo>
                    <a:pt x="1475" y="600"/>
                    <a:pt x="1424" y="640"/>
                    <a:pt x="1370" y="644"/>
                  </a:cubicBezTo>
                  <a:cubicBezTo>
                    <a:pt x="1370" y="643"/>
                    <a:pt x="1371" y="642"/>
                    <a:pt x="1371" y="642"/>
                  </a:cubicBezTo>
                  <a:cubicBezTo>
                    <a:pt x="1371" y="642"/>
                    <a:pt x="1370" y="642"/>
                    <a:pt x="1370" y="642"/>
                  </a:cubicBezTo>
                  <a:cubicBezTo>
                    <a:pt x="1376" y="619"/>
                    <a:pt x="1377" y="594"/>
                    <a:pt x="1374" y="570"/>
                  </a:cubicBezTo>
                  <a:cubicBezTo>
                    <a:pt x="1378" y="559"/>
                    <a:pt x="1391" y="546"/>
                    <a:pt x="1396" y="540"/>
                  </a:cubicBezTo>
                  <a:cubicBezTo>
                    <a:pt x="1405" y="528"/>
                    <a:pt x="1421" y="512"/>
                    <a:pt x="1436" y="523"/>
                  </a:cubicBezTo>
                  <a:cubicBezTo>
                    <a:pt x="1445" y="530"/>
                    <a:pt x="1454" y="518"/>
                    <a:pt x="1446" y="510"/>
                  </a:cubicBezTo>
                  <a:cubicBezTo>
                    <a:pt x="1428" y="493"/>
                    <a:pt x="1404" y="505"/>
                    <a:pt x="1389" y="520"/>
                  </a:cubicBezTo>
                  <a:cubicBezTo>
                    <a:pt x="1382" y="527"/>
                    <a:pt x="1375" y="536"/>
                    <a:pt x="1370" y="545"/>
                  </a:cubicBezTo>
                  <a:cubicBezTo>
                    <a:pt x="1368" y="535"/>
                    <a:pt x="1365" y="525"/>
                    <a:pt x="1361" y="515"/>
                  </a:cubicBezTo>
                  <a:cubicBezTo>
                    <a:pt x="1360" y="510"/>
                    <a:pt x="1354" y="510"/>
                    <a:pt x="1350" y="512"/>
                  </a:cubicBezTo>
                  <a:cubicBezTo>
                    <a:pt x="1349" y="518"/>
                    <a:pt x="1349" y="525"/>
                    <a:pt x="1348" y="532"/>
                  </a:cubicBezTo>
                  <a:cubicBezTo>
                    <a:pt x="1348" y="569"/>
                    <a:pt x="1356" y="607"/>
                    <a:pt x="1345" y="643"/>
                  </a:cubicBezTo>
                  <a:cubicBezTo>
                    <a:pt x="1339" y="664"/>
                    <a:pt x="1330" y="685"/>
                    <a:pt x="1321" y="705"/>
                  </a:cubicBezTo>
                  <a:cubicBezTo>
                    <a:pt x="1315" y="719"/>
                    <a:pt x="1307" y="733"/>
                    <a:pt x="1300" y="747"/>
                  </a:cubicBezTo>
                  <a:cubicBezTo>
                    <a:pt x="1299" y="748"/>
                    <a:pt x="1298" y="750"/>
                    <a:pt x="1297" y="751"/>
                  </a:cubicBezTo>
                  <a:cubicBezTo>
                    <a:pt x="1249" y="832"/>
                    <a:pt x="1171" y="905"/>
                    <a:pt x="1088" y="948"/>
                  </a:cubicBezTo>
                  <a:cubicBezTo>
                    <a:pt x="1064" y="960"/>
                    <a:pt x="1039" y="969"/>
                    <a:pt x="1013" y="976"/>
                  </a:cubicBezTo>
                  <a:cubicBezTo>
                    <a:pt x="993" y="984"/>
                    <a:pt x="971" y="991"/>
                    <a:pt x="950" y="997"/>
                  </a:cubicBezTo>
                  <a:cubicBezTo>
                    <a:pt x="910" y="1007"/>
                    <a:pt x="868" y="1018"/>
                    <a:pt x="826" y="1021"/>
                  </a:cubicBezTo>
                  <a:cubicBezTo>
                    <a:pt x="823" y="1021"/>
                    <a:pt x="820" y="1022"/>
                    <a:pt x="818" y="1022"/>
                  </a:cubicBezTo>
                  <a:cubicBezTo>
                    <a:pt x="795" y="1024"/>
                    <a:pt x="745" y="1032"/>
                    <a:pt x="711" y="1023"/>
                  </a:cubicBezTo>
                  <a:cubicBezTo>
                    <a:pt x="674" y="1023"/>
                    <a:pt x="634" y="1017"/>
                    <a:pt x="601" y="1007"/>
                  </a:cubicBezTo>
                  <a:cubicBezTo>
                    <a:pt x="552" y="992"/>
                    <a:pt x="502" y="982"/>
                    <a:pt x="453" y="964"/>
                  </a:cubicBezTo>
                  <a:cubicBezTo>
                    <a:pt x="351" y="926"/>
                    <a:pt x="265" y="867"/>
                    <a:pt x="198" y="780"/>
                  </a:cubicBezTo>
                  <a:cubicBezTo>
                    <a:pt x="177" y="753"/>
                    <a:pt x="160" y="722"/>
                    <a:pt x="147" y="690"/>
                  </a:cubicBezTo>
                  <a:cubicBezTo>
                    <a:pt x="147" y="689"/>
                    <a:pt x="147" y="688"/>
                    <a:pt x="146" y="687"/>
                  </a:cubicBezTo>
                  <a:cubicBezTo>
                    <a:pt x="125" y="628"/>
                    <a:pt x="118" y="576"/>
                    <a:pt x="131" y="513"/>
                  </a:cubicBezTo>
                  <a:cubicBezTo>
                    <a:pt x="131" y="512"/>
                    <a:pt x="131" y="511"/>
                    <a:pt x="131" y="510"/>
                  </a:cubicBezTo>
                  <a:cubicBezTo>
                    <a:pt x="131" y="509"/>
                    <a:pt x="131" y="508"/>
                    <a:pt x="130" y="507"/>
                  </a:cubicBezTo>
                  <a:cubicBezTo>
                    <a:pt x="124" y="489"/>
                    <a:pt x="103" y="482"/>
                    <a:pt x="87" y="476"/>
                  </a:cubicBezTo>
                  <a:cubicBezTo>
                    <a:pt x="74" y="470"/>
                    <a:pt x="40" y="475"/>
                    <a:pt x="41" y="494"/>
                  </a:cubicBezTo>
                  <a:cubicBezTo>
                    <a:pt x="41" y="496"/>
                    <a:pt x="45" y="499"/>
                    <a:pt x="47" y="498"/>
                  </a:cubicBezTo>
                  <a:cubicBezTo>
                    <a:pt x="48" y="498"/>
                    <a:pt x="48" y="498"/>
                    <a:pt x="49" y="498"/>
                  </a:cubicBezTo>
                  <a:cubicBezTo>
                    <a:pt x="51" y="497"/>
                    <a:pt x="53" y="494"/>
                    <a:pt x="52" y="492"/>
                  </a:cubicBezTo>
                  <a:cubicBezTo>
                    <a:pt x="58" y="483"/>
                    <a:pt x="81" y="487"/>
                    <a:pt x="87" y="489"/>
                  </a:cubicBezTo>
                  <a:cubicBezTo>
                    <a:pt x="96" y="494"/>
                    <a:pt x="112" y="499"/>
                    <a:pt x="116" y="509"/>
                  </a:cubicBezTo>
                  <a:cubicBezTo>
                    <a:pt x="116" y="509"/>
                    <a:pt x="116" y="509"/>
                    <a:pt x="116" y="509"/>
                  </a:cubicBezTo>
                  <a:cubicBezTo>
                    <a:pt x="107" y="545"/>
                    <a:pt x="104" y="581"/>
                    <a:pt x="109" y="617"/>
                  </a:cubicBezTo>
                  <a:cubicBezTo>
                    <a:pt x="106" y="616"/>
                    <a:pt x="102" y="615"/>
                    <a:pt x="98" y="614"/>
                  </a:cubicBezTo>
                  <a:cubicBezTo>
                    <a:pt x="98" y="614"/>
                    <a:pt x="98" y="615"/>
                    <a:pt x="98" y="615"/>
                  </a:cubicBezTo>
                  <a:cubicBezTo>
                    <a:pt x="43" y="608"/>
                    <a:pt x="0" y="583"/>
                    <a:pt x="2" y="516"/>
                  </a:cubicBezTo>
                  <a:cubicBezTo>
                    <a:pt x="3" y="486"/>
                    <a:pt x="21" y="458"/>
                    <a:pt x="50" y="446"/>
                  </a:cubicBezTo>
                  <a:cubicBezTo>
                    <a:pt x="63" y="440"/>
                    <a:pt x="77" y="441"/>
                    <a:pt x="91" y="444"/>
                  </a:cubicBezTo>
                  <a:cubicBezTo>
                    <a:pt x="99" y="444"/>
                    <a:pt x="108" y="445"/>
                    <a:pt x="117" y="449"/>
                  </a:cubicBezTo>
                  <a:cubicBezTo>
                    <a:pt x="123" y="450"/>
                    <a:pt x="128" y="452"/>
                    <a:pt x="133" y="454"/>
                  </a:cubicBezTo>
                  <a:cubicBezTo>
                    <a:pt x="137" y="431"/>
                    <a:pt x="142" y="408"/>
                    <a:pt x="147" y="385"/>
                  </a:cubicBezTo>
                  <a:cubicBezTo>
                    <a:pt x="147" y="385"/>
                    <a:pt x="147" y="384"/>
                    <a:pt x="147" y="383"/>
                  </a:cubicBezTo>
                  <a:cubicBezTo>
                    <a:pt x="149" y="380"/>
                    <a:pt x="151" y="377"/>
                    <a:pt x="152" y="374"/>
                  </a:cubicBezTo>
                  <a:cubicBezTo>
                    <a:pt x="157" y="365"/>
                    <a:pt x="161" y="355"/>
                    <a:pt x="164" y="345"/>
                  </a:cubicBezTo>
                  <a:cubicBezTo>
                    <a:pt x="169" y="337"/>
                    <a:pt x="174" y="329"/>
                    <a:pt x="178" y="321"/>
                  </a:cubicBezTo>
                  <a:cubicBezTo>
                    <a:pt x="179" y="322"/>
                    <a:pt x="180" y="322"/>
                    <a:pt x="181" y="322"/>
                  </a:cubicBezTo>
                  <a:cubicBezTo>
                    <a:pt x="195" y="324"/>
                    <a:pt x="215" y="275"/>
                    <a:pt x="220" y="266"/>
                  </a:cubicBezTo>
                  <a:cubicBezTo>
                    <a:pt x="235" y="235"/>
                    <a:pt x="260" y="205"/>
                    <a:pt x="284" y="179"/>
                  </a:cubicBezTo>
                  <a:cubicBezTo>
                    <a:pt x="284" y="184"/>
                    <a:pt x="284" y="190"/>
                    <a:pt x="286" y="195"/>
                  </a:cubicBezTo>
                  <a:cubicBezTo>
                    <a:pt x="287" y="199"/>
                    <a:pt x="292" y="201"/>
                    <a:pt x="295" y="199"/>
                  </a:cubicBezTo>
                  <a:cubicBezTo>
                    <a:pt x="324" y="179"/>
                    <a:pt x="346" y="149"/>
                    <a:pt x="375" y="127"/>
                  </a:cubicBezTo>
                  <a:cubicBezTo>
                    <a:pt x="413" y="98"/>
                    <a:pt x="452" y="74"/>
                    <a:pt x="493" y="50"/>
                  </a:cubicBezTo>
                  <a:cubicBezTo>
                    <a:pt x="491" y="56"/>
                    <a:pt x="488" y="62"/>
                    <a:pt x="486" y="67"/>
                  </a:cubicBezTo>
                  <a:cubicBezTo>
                    <a:pt x="479" y="83"/>
                    <a:pt x="470" y="99"/>
                    <a:pt x="468" y="116"/>
                  </a:cubicBezTo>
                  <a:cubicBezTo>
                    <a:pt x="467" y="122"/>
                    <a:pt x="476" y="125"/>
                    <a:pt x="480" y="121"/>
                  </a:cubicBezTo>
                  <a:cubicBezTo>
                    <a:pt x="491" y="108"/>
                    <a:pt x="502" y="93"/>
                    <a:pt x="514" y="81"/>
                  </a:cubicBezTo>
                  <a:cubicBezTo>
                    <a:pt x="528" y="66"/>
                    <a:pt x="543" y="54"/>
                    <a:pt x="559" y="42"/>
                  </a:cubicBezTo>
                  <a:cubicBezTo>
                    <a:pt x="557" y="45"/>
                    <a:pt x="555" y="48"/>
                    <a:pt x="552" y="51"/>
                  </a:cubicBezTo>
                  <a:cubicBezTo>
                    <a:pt x="536" y="74"/>
                    <a:pt x="522" y="104"/>
                    <a:pt x="521" y="132"/>
                  </a:cubicBezTo>
                  <a:cubicBezTo>
                    <a:pt x="520" y="134"/>
                    <a:pt x="522" y="137"/>
                    <a:pt x="524" y="138"/>
                  </a:cubicBezTo>
                  <a:cubicBezTo>
                    <a:pt x="541" y="146"/>
                    <a:pt x="556" y="129"/>
                    <a:pt x="570" y="121"/>
                  </a:cubicBezTo>
                  <a:cubicBezTo>
                    <a:pt x="585" y="113"/>
                    <a:pt x="599" y="104"/>
                    <a:pt x="611" y="95"/>
                  </a:cubicBezTo>
                  <a:cubicBezTo>
                    <a:pt x="585" y="137"/>
                    <a:pt x="558" y="192"/>
                    <a:pt x="583" y="202"/>
                  </a:cubicBezTo>
                  <a:cubicBezTo>
                    <a:pt x="596" y="208"/>
                    <a:pt x="618" y="180"/>
                    <a:pt x="626" y="172"/>
                  </a:cubicBezTo>
                  <a:cubicBezTo>
                    <a:pt x="653" y="145"/>
                    <a:pt x="681" y="119"/>
                    <a:pt x="704" y="88"/>
                  </a:cubicBezTo>
                  <a:cubicBezTo>
                    <a:pt x="704" y="88"/>
                    <a:pt x="705" y="88"/>
                    <a:pt x="705" y="88"/>
                  </a:cubicBezTo>
                  <a:cubicBezTo>
                    <a:pt x="756" y="78"/>
                    <a:pt x="807" y="58"/>
                    <a:pt x="830" y="9"/>
                  </a:cubicBezTo>
                  <a:cubicBezTo>
                    <a:pt x="830" y="9"/>
                    <a:pt x="831" y="9"/>
                    <a:pt x="831" y="9"/>
                  </a:cubicBezTo>
                  <a:cubicBezTo>
                    <a:pt x="862" y="0"/>
                    <a:pt x="892" y="29"/>
                    <a:pt x="917" y="41"/>
                  </a:cubicBezTo>
                  <a:cubicBezTo>
                    <a:pt x="948" y="56"/>
                    <a:pt x="960" y="84"/>
                    <a:pt x="984" y="107"/>
                  </a:cubicBezTo>
                  <a:cubicBezTo>
                    <a:pt x="987" y="110"/>
                    <a:pt x="993" y="110"/>
                    <a:pt x="996" y="105"/>
                  </a:cubicBezTo>
                  <a:cubicBezTo>
                    <a:pt x="1008" y="83"/>
                    <a:pt x="1010" y="61"/>
                    <a:pt x="1006" y="39"/>
                  </a:cubicBezTo>
                  <a:cubicBezTo>
                    <a:pt x="1027" y="58"/>
                    <a:pt x="1053" y="71"/>
                    <a:pt x="1074" y="89"/>
                  </a:cubicBezTo>
                  <a:cubicBezTo>
                    <a:pt x="1105" y="116"/>
                    <a:pt x="1128" y="152"/>
                    <a:pt x="1161" y="176"/>
                  </a:cubicBezTo>
                  <a:cubicBezTo>
                    <a:pt x="1165" y="179"/>
                    <a:pt x="1171" y="177"/>
                    <a:pt x="1173" y="173"/>
                  </a:cubicBezTo>
                  <a:cubicBezTo>
                    <a:pt x="1178" y="161"/>
                    <a:pt x="1180" y="150"/>
                    <a:pt x="1181" y="139"/>
                  </a:cubicBezTo>
                  <a:cubicBezTo>
                    <a:pt x="1228" y="159"/>
                    <a:pt x="1261" y="223"/>
                    <a:pt x="1279" y="269"/>
                  </a:cubicBezTo>
                  <a:cubicBezTo>
                    <a:pt x="1296" y="313"/>
                    <a:pt x="1318" y="358"/>
                    <a:pt x="1328" y="404"/>
                  </a:cubicBezTo>
                  <a:cubicBezTo>
                    <a:pt x="1333" y="423"/>
                    <a:pt x="1337" y="442"/>
                    <a:pt x="1340" y="461"/>
                  </a:cubicBezTo>
                  <a:cubicBezTo>
                    <a:pt x="1349" y="460"/>
                    <a:pt x="1359" y="459"/>
                    <a:pt x="1368" y="460"/>
                  </a:cubicBezTo>
                  <a:cubicBezTo>
                    <a:pt x="1368" y="460"/>
                    <a:pt x="1368" y="460"/>
                    <a:pt x="1368" y="459"/>
                  </a:cubicBezTo>
                  <a:cubicBezTo>
                    <a:pt x="1371" y="459"/>
                    <a:pt x="1375" y="459"/>
                    <a:pt x="1378" y="459"/>
                  </a:cubicBezTo>
                  <a:cubicBezTo>
                    <a:pt x="1378" y="459"/>
                    <a:pt x="1378" y="459"/>
                    <a:pt x="1379" y="459"/>
                  </a:cubicBezTo>
                  <a:cubicBezTo>
                    <a:pt x="1379" y="459"/>
                    <a:pt x="1380" y="459"/>
                    <a:pt x="1380" y="459"/>
                  </a:cubicBezTo>
                  <a:cubicBezTo>
                    <a:pt x="1394" y="459"/>
                    <a:pt x="1407" y="458"/>
                    <a:pt x="1420" y="460"/>
                  </a:cubicBezTo>
                  <a:close/>
                  <a:moveTo>
                    <a:pt x="1143" y="578"/>
                  </a:moveTo>
                  <a:cubicBezTo>
                    <a:pt x="1160" y="535"/>
                    <a:pt x="1171" y="472"/>
                    <a:pt x="1158" y="427"/>
                  </a:cubicBezTo>
                  <a:cubicBezTo>
                    <a:pt x="1157" y="423"/>
                    <a:pt x="1154" y="420"/>
                    <a:pt x="1151" y="419"/>
                  </a:cubicBezTo>
                  <a:cubicBezTo>
                    <a:pt x="1149" y="417"/>
                    <a:pt x="1146" y="416"/>
                    <a:pt x="1142" y="416"/>
                  </a:cubicBezTo>
                  <a:cubicBezTo>
                    <a:pt x="1092" y="425"/>
                    <a:pt x="1043" y="442"/>
                    <a:pt x="992" y="448"/>
                  </a:cubicBezTo>
                  <a:cubicBezTo>
                    <a:pt x="929" y="455"/>
                    <a:pt x="867" y="462"/>
                    <a:pt x="803" y="465"/>
                  </a:cubicBezTo>
                  <a:cubicBezTo>
                    <a:pt x="680" y="469"/>
                    <a:pt x="558" y="453"/>
                    <a:pt x="436" y="438"/>
                  </a:cubicBezTo>
                  <a:cubicBezTo>
                    <a:pt x="433" y="437"/>
                    <a:pt x="430" y="438"/>
                    <a:pt x="429" y="440"/>
                  </a:cubicBezTo>
                  <a:cubicBezTo>
                    <a:pt x="425" y="441"/>
                    <a:pt x="421" y="444"/>
                    <a:pt x="421" y="449"/>
                  </a:cubicBezTo>
                  <a:cubicBezTo>
                    <a:pt x="412" y="542"/>
                    <a:pt x="438" y="639"/>
                    <a:pt x="515" y="699"/>
                  </a:cubicBezTo>
                  <a:cubicBezTo>
                    <a:pt x="554" y="729"/>
                    <a:pt x="594" y="745"/>
                    <a:pt x="641" y="759"/>
                  </a:cubicBezTo>
                  <a:cubicBezTo>
                    <a:pt x="689" y="774"/>
                    <a:pt x="734" y="783"/>
                    <a:pt x="784" y="784"/>
                  </a:cubicBezTo>
                  <a:cubicBezTo>
                    <a:pt x="836" y="785"/>
                    <a:pt x="882" y="776"/>
                    <a:pt x="933" y="765"/>
                  </a:cubicBezTo>
                  <a:cubicBezTo>
                    <a:pt x="985" y="754"/>
                    <a:pt x="1024" y="724"/>
                    <a:pt x="1064" y="691"/>
                  </a:cubicBezTo>
                  <a:cubicBezTo>
                    <a:pt x="1099" y="662"/>
                    <a:pt x="1127" y="621"/>
                    <a:pt x="1143" y="578"/>
                  </a:cubicBezTo>
                  <a:close/>
                  <a:moveTo>
                    <a:pt x="1142" y="275"/>
                  </a:moveTo>
                  <a:cubicBezTo>
                    <a:pt x="1147" y="265"/>
                    <a:pt x="1148" y="250"/>
                    <a:pt x="1140" y="242"/>
                  </a:cubicBezTo>
                  <a:cubicBezTo>
                    <a:pt x="1133" y="235"/>
                    <a:pt x="1120" y="232"/>
                    <a:pt x="1111" y="233"/>
                  </a:cubicBezTo>
                  <a:cubicBezTo>
                    <a:pt x="1098" y="234"/>
                    <a:pt x="1087" y="245"/>
                    <a:pt x="1084" y="257"/>
                  </a:cubicBezTo>
                  <a:cubicBezTo>
                    <a:pt x="1080" y="270"/>
                    <a:pt x="1086" y="279"/>
                    <a:pt x="1096" y="284"/>
                  </a:cubicBezTo>
                  <a:cubicBezTo>
                    <a:pt x="1102" y="287"/>
                    <a:pt x="1108" y="289"/>
                    <a:pt x="1114" y="289"/>
                  </a:cubicBezTo>
                  <a:cubicBezTo>
                    <a:pt x="1125" y="290"/>
                    <a:pt x="1136" y="285"/>
                    <a:pt x="1142" y="275"/>
                  </a:cubicBezTo>
                  <a:close/>
                  <a:moveTo>
                    <a:pt x="1126" y="196"/>
                  </a:moveTo>
                  <a:cubicBezTo>
                    <a:pt x="1128" y="201"/>
                    <a:pt x="1136" y="199"/>
                    <a:pt x="1136" y="194"/>
                  </a:cubicBezTo>
                  <a:cubicBezTo>
                    <a:pt x="1135" y="169"/>
                    <a:pt x="1096" y="174"/>
                    <a:pt x="1081" y="180"/>
                  </a:cubicBezTo>
                  <a:cubicBezTo>
                    <a:pt x="1073" y="183"/>
                    <a:pt x="1079" y="193"/>
                    <a:pt x="1086" y="191"/>
                  </a:cubicBezTo>
                  <a:cubicBezTo>
                    <a:pt x="1095" y="188"/>
                    <a:pt x="1122" y="183"/>
                    <a:pt x="1126" y="196"/>
                  </a:cubicBezTo>
                  <a:close/>
                  <a:moveTo>
                    <a:pt x="835" y="339"/>
                  </a:moveTo>
                  <a:cubicBezTo>
                    <a:pt x="846" y="316"/>
                    <a:pt x="826" y="299"/>
                    <a:pt x="807" y="293"/>
                  </a:cubicBezTo>
                  <a:cubicBezTo>
                    <a:pt x="801" y="291"/>
                    <a:pt x="797" y="299"/>
                    <a:pt x="802" y="302"/>
                  </a:cubicBezTo>
                  <a:cubicBezTo>
                    <a:pt x="813" y="309"/>
                    <a:pt x="824" y="313"/>
                    <a:pt x="824" y="328"/>
                  </a:cubicBezTo>
                  <a:cubicBezTo>
                    <a:pt x="824" y="341"/>
                    <a:pt x="808" y="348"/>
                    <a:pt x="798" y="351"/>
                  </a:cubicBezTo>
                  <a:cubicBezTo>
                    <a:pt x="786" y="355"/>
                    <a:pt x="775" y="355"/>
                    <a:pt x="763" y="354"/>
                  </a:cubicBezTo>
                  <a:cubicBezTo>
                    <a:pt x="759" y="354"/>
                    <a:pt x="756" y="353"/>
                    <a:pt x="752" y="352"/>
                  </a:cubicBezTo>
                  <a:cubicBezTo>
                    <a:pt x="745" y="352"/>
                    <a:pt x="738" y="350"/>
                    <a:pt x="732" y="346"/>
                  </a:cubicBezTo>
                  <a:cubicBezTo>
                    <a:pt x="721" y="339"/>
                    <a:pt x="719" y="324"/>
                    <a:pt x="726" y="314"/>
                  </a:cubicBezTo>
                  <a:cubicBezTo>
                    <a:pt x="730" y="307"/>
                    <a:pt x="738" y="303"/>
                    <a:pt x="745" y="301"/>
                  </a:cubicBezTo>
                  <a:cubicBezTo>
                    <a:pt x="745" y="300"/>
                    <a:pt x="745" y="299"/>
                    <a:pt x="745" y="298"/>
                  </a:cubicBezTo>
                  <a:cubicBezTo>
                    <a:pt x="728" y="298"/>
                    <a:pt x="706" y="313"/>
                    <a:pt x="709" y="332"/>
                  </a:cubicBezTo>
                  <a:cubicBezTo>
                    <a:pt x="714" y="357"/>
                    <a:pt x="746" y="367"/>
                    <a:pt x="769" y="368"/>
                  </a:cubicBezTo>
                  <a:cubicBezTo>
                    <a:pt x="793" y="370"/>
                    <a:pt x="824" y="362"/>
                    <a:pt x="835" y="339"/>
                  </a:cubicBezTo>
                  <a:close/>
                  <a:moveTo>
                    <a:pt x="468" y="278"/>
                  </a:moveTo>
                  <a:cubicBezTo>
                    <a:pt x="477" y="258"/>
                    <a:pt x="458" y="240"/>
                    <a:pt x="439" y="239"/>
                  </a:cubicBezTo>
                  <a:cubicBezTo>
                    <a:pt x="421" y="237"/>
                    <a:pt x="402" y="258"/>
                    <a:pt x="407" y="276"/>
                  </a:cubicBezTo>
                  <a:cubicBezTo>
                    <a:pt x="410" y="289"/>
                    <a:pt x="426" y="299"/>
                    <a:pt x="439" y="297"/>
                  </a:cubicBezTo>
                  <a:cubicBezTo>
                    <a:pt x="442" y="298"/>
                    <a:pt x="444" y="298"/>
                    <a:pt x="446" y="297"/>
                  </a:cubicBezTo>
                  <a:cubicBezTo>
                    <a:pt x="457" y="296"/>
                    <a:pt x="464" y="287"/>
                    <a:pt x="468" y="278"/>
                  </a:cubicBezTo>
                  <a:close/>
                  <a:moveTo>
                    <a:pt x="447" y="190"/>
                  </a:moveTo>
                  <a:cubicBezTo>
                    <a:pt x="453" y="189"/>
                    <a:pt x="453" y="178"/>
                    <a:pt x="446" y="178"/>
                  </a:cubicBezTo>
                  <a:cubicBezTo>
                    <a:pt x="430" y="178"/>
                    <a:pt x="416" y="180"/>
                    <a:pt x="401" y="186"/>
                  </a:cubicBezTo>
                  <a:cubicBezTo>
                    <a:pt x="393" y="189"/>
                    <a:pt x="397" y="200"/>
                    <a:pt x="404" y="197"/>
                  </a:cubicBezTo>
                  <a:cubicBezTo>
                    <a:pt x="410" y="196"/>
                    <a:pt x="416" y="194"/>
                    <a:pt x="422" y="192"/>
                  </a:cubicBezTo>
                  <a:cubicBezTo>
                    <a:pt x="430" y="190"/>
                    <a:pt x="438" y="191"/>
                    <a:pt x="447" y="19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87"/>
            <p:cNvSpPr>
              <a:spLocks noEditPoints="1"/>
            </p:cNvSpPr>
            <p:nvPr/>
          </p:nvSpPr>
          <p:spPr bwMode="auto">
            <a:xfrm>
              <a:off x="3589" y="2009"/>
              <a:ext cx="578" cy="281"/>
            </a:xfrm>
            <a:custGeom>
              <a:avLst/>
              <a:gdLst>
                <a:gd name="T0" fmla="*/ 746 w 759"/>
                <a:gd name="T1" fmla="*/ 11 h 369"/>
                <a:gd name="T2" fmla="*/ 731 w 759"/>
                <a:gd name="T3" fmla="*/ 162 h 369"/>
                <a:gd name="T4" fmla="*/ 652 w 759"/>
                <a:gd name="T5" fmla="*/ 275 h 369"/>
                <a:gd name="T6" fmla="*/ 521 w 759"/>
                <a:gd name="T7" fmla="*/ 349 h 369"/>
                <a:gd name="T8" fmla="*/ 372 w 759"/>
                <a:gd name="T9" fmla="*/ 368 h 369"/>
                <a:gd name="T10" fmla="*/ 229 w 759"/>
                <a:gd name="T11" fmla="*/ 343 h 369"/>
                <a:gd name="T12" fmla="*/ 103 w 759"/>
                <a:gd name="T13" fmla="*/ 283 h 369"/>
                <a:gd name="T14" fmla="*/ 9 w 759"/>
                <a:gd name="T15" fmla="*/ 33 h 369"/>
                <a:gd name="T16" fmla="*/ 17 w 759"/>
                <a:gd name="T17" fmla="*/ 24 h 369"/>
                <a:gd name="T18" fmla="*/ 24 w 759"/>
                <a:gd name="T19" fmla="*/ 22 h 369"/>
                <a:gd name="T20" fmla="*/ 391 w 759"/>
                <a:gd name="T21" fmla="*/ 49 h 369"/>
                <a:gd name="T22" fmla="*/ 580 w 759"/>
                <a:gd name="T23" fmla="*/ 32 h 369"/>
                <a:gd name="T24" fmla="*/ 730 w 759"/>
                <a:gd name="T25" fmla="*/ 0 h 369"/>
                <a:gd name="T26" fmla="*/ 739 w 759"/>
                <a:gd name="T27" fmla="*/ 3 h 369"/>
                <a:gd name="T28" fmla="*/ 746 w 759"/>
                <a:gd name="T29" fmla="*/ 11 h 369"/>
                <a:gd name="T30" fmla="*/ 718 w 759"/>
                <a:gd name="T31" fmla="*/ 133 h 369"/>
                <a:gd name="T32" fmla="*/ 727 w 759"/>
                <a:gd name="T33" fmla="*/ 22 h 369"/>
                <a:gd name="T34" fmla="*/ 670 w 759"/>
                <a:gd name="T35" fmla="*/ 37 h 369"/>
                <a:gd name="T36" fmla="*/ 585 w 759"/>
                <a:gd name="T37" fmla="*/ 52 h 369"/>
                <a:gd name="T38" fmla="*/ 404 w 759"/>
                <a:gd name="T39" fmla="*/ 68 h 369"/>
                <a:gd name="T40" fmla="*/ 29 w 759"/>
                <a:gd name="T41" fmla="*/ 41 h 369"/>
                <a:gd name="T42" fmla="*/ 28 w 759"/>
                <a:gd name="T43" fmla="*/ 42 h 369"/>
                <a:gd name="T44" fmla="*/ 33 w 759"/>
                <a:gd name="T45" fmla="*/ 136 h 369"/>
                <a:gd name="T46" fmla="*/ 56 w 759"/>
                <a:gd name="T47" fmla="*/ 189 h 369"/>
                <a:gd name="T48" fmla="*/ 146 w 759"/>
                <a:gd name="T49" fmla="*/ 289 h 369"/>
                <a:gd name="T50" fmla="*/ 205 w 759"/>
                <a:gd name="T51" fmla="*/ 311 h 369"/>
                <a:gd name="T52" fmla="*/ 262 w 759"/>
                <a:gd name="T53" fmla="*/ 331 h 369"/>
                <a:gd name="T54" fmla="*/ 397 w 759"/>
                <a:gd name="T55" fmla="*/ 346 h 369"/>
                <a:gd name="T56" fmla="*/ 639 w 759"/>
                <a:gd name="T57" fmla="*/ 257 h 369"/>
                <a:gd name="T58" fmla="*/ 718 w 759"/>
                <a:gd name="T59" fmla="*/ 13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59" h="369">
                  <a:moveTo>
                    <a:pt x="746" y="11"/>
                  </a:moveTo>
                  <a:cubicBezTo>
                    <a:pt x="759" y="56"/>
                    <a:pt x="748" y="119"/>
                    <a:pt x="731" y="162"/>
                  </a:cubicBezTo>
                  <a:cubicBezTo>
                    <a:pt x="715" y="205"/>
                    <a:pt x="687" y="246"/>
                    <a:pt x="652" y="275"/>
                  </a:cubicBezTo>
                  <a:cubicBezTo>
                    <a:pt x="612" y="308"/>
                    <a:pt x="573" y="338"/>
                    <a:pt x="521" y="349"/>
                  </a:cubicBezTo>
                  <a:cubicBezTo>
                    <a:pt x="470" y="360"/>
                    <a:pt x="424" y="369"/>
                    <a:pt x="372" y="368"/>
                  </a:cubicBezTo>
                  <a:cubicBezTo>
                    <a:pt x="322" y="367"/>
                    <a:pt x="277" y="358"/>
                    <a:pt x="229" y="343"/>
                  </a:cubicBezTo>
                  <a:cubicBezTo>
                    <a:pt x="182" y="329"/>
                    <a:pt x="142" y="313"/>
                    <a:pt x="103" y="283"/>
                  </a:cubicBezTo>
                  <a:cubicBezTo>
                    <a:pt x="26" y="223"/>
                    <a:pt x="0" y="126"/>
                    <a:pt x="9" y="33"/>
                  </a:cubicBezTo>
                  <a:cubicBezTo>
                    <a:pt x="9" y="28"/>
                    <a:pt x="13" y="25"/>
                    <a:pt x="17" y="24"/>
                  </a:cubicBezTo>
                  <a:cubicBezTo>
                    <a:pt x="18" y="22"/>
                    <a:pt x="21" y="21"/>
                    <a:pt x="24" y="22"/>
                  </a:cubicBezTo>
                  <a:cubicBezTo>
                    <a:pt x="146" y="37"/>
                    <a:pt x="268" y="53"/>
                    <a:pt x="391" y="49"/>
                  </a:cubicBezTo>
                  <a:cubicBezTo>
                    <a:pt x="455" y="46"/>
                    <a:pt x="517" y="39"/>
                    <a:pt x="580" y="32"/>
                  </a:cubicBezTo>
                  <a:cubicBezTo>
                    <a:pt x="631" y="26"/>
                    <a:pt x="680" y="9"/>
                    <a:pt x="730" y="0"/>
                  </a:cubicBezTo>
                  <a:cubicBezTo>
                    <a:pt x="734" y="0"/>
                    <a:pt x="737" y="1"/>
                    <a:pt x="739" y="3"/>
                  </a:cubicBezTo>
                  <a:cubicBezTo>
                    <a:pt x="742" y="4"/>
                    <a:pt x="745" y="7"/>
                    <a:pt x="746" y="11"/>
                  </a:cubicBezTo>
                  <a:close/>
                  <a:moveTo>
                    <a:pt x="718" y="133"/>
                  </a:moveTo>
                  <a:cubicBezTo>
                    <a:pt x="728" y="102"/>
                    <a:pt x="733" y="56"/>
                    <a:pt x="727" y="22"/>
                  </a:cubicBezTo>
                  <a:cubicBezTo>
                    <a:pt x="708" y="26"/>
                    <a:pt x="690" y="34"/>
                    <a:pt x="670" y="37"/>
                  </a:cubicBezTo>
                  <a:cubicBezTo>
                    <a:pt x="642" y="42"/>
                    <a:pt x="613" y="47"/>
                    <a:pt x="585" y="52"/>
                  </a:cubicBezTo>
                  <a:cubicBezTo>
                    <a:pt x="525" y="62"/>
                    <a:pt x="464" y="66"/>
                    <a:pt x="404" y="68"/>
                  </a:cubicBezTo>
                  <a:cubicBezTo>
                    <a:pt x="278" y="73"/>
                    <a:pt x="152" y="62"/>
                    <a:pt x="29" y="41"/>
                  </a:cubicBezTo>
                  <a:cubicBezTo>
                    <a:pt x="28" y="41"/>
                    <a:pt x="28" y="42"/>
                    <a:pt x="28" y="42"/>
                  </a:cubicBezTo>
                  <a:cubicBezTo>
                    <a:pt x="27" y="72"/>
                    <a:pt x="26" y="109"/>
                    <a:pt x="33" y="136"/>
                  </a:cubicBezTo>
                  <a:cubicBezTo>
                    <a:pt x="37" y="156"/>
                    <a:pt x="46" y="171"/>
                    <a:pt x="56" y="189"/>
                  </a:cubicBezTo>
                  <a:cubicBezTo>
                    <a:pt x="78" y="228"/>
                    <a:pt x="106" y="266"/>
                    <a:pt x="146" y="289"/>
                  </a:cubicBezTo>
                  <a:cubicBezTo>
                    <a:pt x="165" y="299"/>
                    <a:pt x="187" y="300"/>
                    <a:pt x="205" y="311"/>
                  </a:cubicBezTo>
                  <a:cubicBezTo>
                    <a:pt x="222" y="320"/>
                    <a:pt x="243" y="326"/>
                    <a:pt x="262" y="331"/>
                  </a:cubicBezTo>
                  <a:cubicBezTo>
                    <a:pt x="305" y="344"/>
                    <a:pt x="352" y="346"/>
                    <a:pt x="397" y="346"/>
                  </a:cubicBezTo>
                  <a:cubicBezTo>
                    <a:pt x="487" y="345"/>
                    <a:pt x="572" y="317"/>
                    <a:pt x="639" y="257"/>
                  </a:cubicBezTo>
                  <a:cubicBezTo>
                    <a:pt x="676" y="223"/>
                    <a:pt x="703" y="181"/>
                    <a:pt x="718" y="13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88"/>
            <p:cNvSpPr>
              <a:spLocks noEditPoints="1"/>
            </p:cNvSpPr>
            <p:nvPr/>
          </p:nvSpPr>
          <p:spPr bwMode="auto">
            <a:xfrm>
              <a:off x="3449" y="2465"/>
              <a:ext cx="700" cy="138"/>
            </a:xfrm>
            <a:custGeom>
              <a:avLst/>
              <a:gdLst>
                <a:gd name="T0" fmla="*/ 920 w 920"/>
                <a:gd name="T1" fmla="*/ 33 h 181"/>
                <a:gd name="T2" fmla="*/ 920 w 920"/>
                <a:gd name="T3" fmla="*/ 44 h 181"/>
                <a:gd name="T4" fmla="*/ 892 w 920"/>
                <a:gd name="T5" fmla="*/ 76 h 181"/>
                <a:gd name="T6" fmla="*/ 890 w 920"/>
                <a:gd name="T7" fmla="*/ 79 h 181"/>
                <a:gd name="T8" fmla="*/ 882 w 920"/>
                <a:gd name="T9" fmla="*/ 104 h 181"/>
                <a:gd name="T10" fmla="*/ 880 w 920"/>
                <a:gd name="T11" fmla="*/ 147 h 181"/>
                <a:gd name="T12" fmla="*/ 896 w 920"/>
                <a:gd name="T13" fmla="*/ 165 h 181"/>
                <a:gd name="T14" fmla="*/ 896 w 920"/>
                <a:gd name="T15" fmla="*/ 178 h 181"/>
                <a:gd name="T16" fmla="*/ 23 w 920"/>
                <a:gd name="T17" fmla="*/ 178 h 181"/>
                <a:gd name="T18" fmla="*/ 6 w 920"/>
                <a:gd name="T19" fmla="*/ 181 h 181"/>
                <a:gd name="T20" fmla="*/ 0 w 920"/>
                <a:gd name="T21" fmla="*/ 180 h 181"/>
                <a:gd name="T22" fmla="*/ 2 w 920"/>
                <a:gd name="T23" fmla="*/ 171 h 181"/>
                <a:gd name="T24" fmla="*/ 6 w 920"/>
                <a:gd name="T25" fmla="*/ 171 h 181"/>
                <a:gd name="T26" fmla="*/ 22 w 920"/>
                <a:gd name="T27" fmla="*/ 163 h 181"/>
                <a:gd name="T28" fmla="*/ 28 w 920"/>
                <a:gd name="T29" fmla="*/ 159 h 181"/>
                <a:gd name="T30" fmla="*/ 41 w 920"/>
                <a:gd name="T31" fmla="*/ 146 h 181"/>
                <a:gd name="T32" fmla="*/ 44 w 920"/>
                <a:gd name="T33" fmla="*/ 141 h 181"/>
                <a:gd name="T34" fmla="*/ 49 w 920"/>
                <a:gd name="T35" fmla="*/ 133 h 181"/>
                <a:gd name="T36" fmla="*/ 56 w 920"/>
                <a:gd name="T37" fmla="*/ 119 h 181"/>
                <a:gd name="T38" fmla="*/ 58 w 920"/>
                <a:gd name="T39" fmla="*/ 116 h 181"/>
                <a:gd name="T40" fmla="*/ 81 w 920"/>
                <a:gd name="T41" fmla="*/ 103 h 181"/>
                <a:gd name="T42" fmla="*/ 99 w 920"/>
                <a:gd name="T43" fmla="*/ 84 h 181"/>
                <a:gd name="T44" fmla="*/ 99 w 920"/>
                <a:gd name="T45" fmla="*/ 88 h 181"/>
                <a:gd name="T46" fmla="*/ 72 w 920"/>
                <a:gd name="T47" fmla="*/ 119 h 181"/>
                <a:gd name="T48" fmla="*/ 70 w 920"/>
                <a:gd name="T49" fmla="*/ 120 h 181"/>
                <a:gd name="T50" fmla="*/ 66 w 920"/>
                <a:gd name="T51" fmla="*/ 128 h 181"/>
                <a:gd name="T52" fmla="*/ 156 w 920"/>
                <a:gd name="T53" fmla="*/ 128 h 181"/>
                <a:gd name="T54" fmla="*/ 139 w 920"/>
                <a:gd name="T55" fmla="*/ 92 h 181"/>
                <a:gd name="T56" fmla="*/ 126 w 920"/>
                <a:gd name="T57" fmla="*/ 85 h 181"/>
                <a:gd name="T58" fmla="*/ 110 w 920"/>
                <a:gd name="T59" fmla="*/ 41 h 181"/>
                <a:gd name="T60" fmla="*/ 58 w 920"/>
                <a:gd name="T61" fmla="*/ 36 h 181"/>
                <a:gd name="T62" fmla="*/ 55 w 920"/>
                <a:gd name="T63" fmla="*/ 37 h 181"/>
                <a:gd name="T64" fmla="*/ 51 w 920"/>
                <a:gd name="T65" fmla="*/ 42 h 181"/>
                <a:gd name="T66" fmla="*/ 43 w 920"/>
                <a:gd name="T67" fmla="*/ 33 h 181"/>
                <a:gd name="T68" fmla="*/ 51 w 920"/>
                <a:gd name="T69" fmla="*/ 25 h 181"/>
                <a:gd name="T70" fmla="*/ 56 w 920"/>
                <a:gd name="T71" fmla="*/ 24 h 181"/>
                <a:gd name="T72" fmla="*/ 138 w 920"/>
                <a:gd name="T73" fmla="*/ 63 h 181"/>
                <a:gd name="T74" fmla="*/ 146 w 920"/>
                <a:gd name="T75" fmla="*/ 79 h 181"/>
                <a:gd name="T76" fmla="*/ 158 w 920"/>
                <a:gd name="T77" fmla="*/ 89 h 181"/>
                <a:gd name="T78" fmla="*/ 171 w 920"/>
                <a:gd name="T79" fmla="*/ 128 h 181"/>
                <a:gd name="T80" fmla="*/ 580 w 920"/>
                <a:gd name="T81" fmla="*/ 128 h 181"/>
                <a:gd name="T82" fmla="*/ 822 w 920"/>
                <a:gd name="T83" fmla="*/ 128 h 181"/>
                <a:gd name="T84" fmla="*/ 809 w 920"/>
                <a:gd name="T85" fmla="*/ 106 h 181"/>
                <a:gd name="T86" fmla="*/ 845 w 920"/>
                <a:gd name="T87" fmla="*/ 78 h 181"/>
                <a:gd name="T88" fmla="*/ 876 w 920"/>
                <a:gd name="T89" fmla="*/ 68 h 181"/>
                <a:gd name="T90" fmla="*/ 879 w 920"/>
                <a:gd name="T91" fmla="*/ 68 h 181"/>
                <a:gd name="T92" fmla="*/ 897 w 920"/>
                <a:gd name="T93" fmla="*/ 42 h 181"/>
                <a:gd name="T94" fmla="*/ 920 w 920"/>
                <a:gd name="T95" fmla="*/ 33 h 181"/>
                <a:gd name="T96" fmla="*/ 867 w 920"/>
                <a:gd name="T97" fmla="*/ 113 h 181"/>
                <a:gd name="T98" fmla="*/ 874 w 920"/>
                <a:gd name="T99" fmla="*/ 82 h 181"/>
                <a:gd name="T100" fmla="*/ 854 w 920"/>
                <a:gd name="T101" fmla="*/ 88 h 181"/>
                <a:gd name="T102" fmla="*/ 828 w 920"/>
                <a:gd name="T103" fmla="*/ 101 h 181"/>
                <a:gd name="T104" fmla="*/ 822 w 920"/>
                <a:gd name="T105" fmla="*/ 113 h 181"/>
                <a:gd name="T106" fmla="*/ 836 w 920"/>
                <a:gd name="T107" fmla="*/ 116 h 181"/>
                <a:gd name="T108" fmla="*/ 867 w 920"/>
                <a:gd name="T109" fmla="*/ 11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20" h="181">
                  <a:moveTo>
                    <a:pt x="920" y="33"/>
                  </a:moveTo>
                  <a:cubicBezTo>
                    <a:pt x="920" y="44"/>
                    <a:pt x="920" y="44"/>
                    <a:pt x="920" y="44"/>
                  </a:cubicBezTo>
                  <a:cubicBezTo>
                    <a:pt x="909" y="44"/>
                    <a:pt x="899" y="60"/>
                    <a:pt x="892" y="76"/>
                  </a:cubicBezTo>
                  <a:cubicBezTo>
                    <a:pt x="892" y="77"/>
                    <a:pt x="891" y="78"/>
                    <a:pt x="890" y="79"/>
                  </a:cubicBezTo>
                  <a:cubicBezTo>
                    <a:pt x="886" y="90"/>
                    <a:pt x="883" y="100"/>
                    <a:pt x="882" y="104"/>
                  </a:cubicBezTo>
                  <a:cubicBezTo>
                    <a:pt x="879" y="116"/>
                    <a:pt x="876" y="136"/>
                    <a:pt x="880" y="147"/>
                  </a:cubicBezTo>
                  <a:cubicBezTo>
                    <a:pt x="883" y="160"/>
                    <a:pt x="889" y="165"/>
                    <a:pt x="896" y="165"/>
                  </a:cubicBezTo>
                  <a:cubicBezTo>
                    <a:pt x="896" y="178"/>
                    <a:pt x="896" y="178"/>
                    <a:pt x="896" y="178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18" y="180"/>
                    <a:pt x="12" y="181"/>
                    <a:pt x="6" y="181"/>
                  </a:cubicBezTo>
                  <a:cubicBezTo>
                    <a:pt x="4" y="181"/>
                    <a:pt x="2" y="181"/>
                    <a:pt x="0" y="18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3" y="171"/>
                    <a:pt x="5" y="171"/>
                    <a:pt x="6" y="171"/>
                  </a:cubicBezTo>
                  <a:cubicBezTo>
                    <a:pt x="12" y="171"/>
                    <a:pt x="18" y="167"/>
                    <a:pt x="22" y="163"/>
                  </a:cubicBezTo>
                  <a:cubicBezTo>
                    <a:pt x="25" y="162"/>
                    <a:pt x="27" y="160"/>
                    <a:pt x="28" y="159"/>
                  </a:cubicBezTo>
                  <a:cubicBezTo>
                    <a:pt x="33" y="155"/>
                    <a:pt x="37" y="151"/>
                    <a:pt x="41" y="146"/>
                  </a:cubicBezTo>
                  <a:cubicBezTo>
                    <a:pt x="42" y="145"/>
                    <a:pt x="43" y="143"/>
                    <a:pt x="44" y="141"/>
                  </a:cubicBezTo>
                  <a:cubicBezTo>
                    <a:pt x="46" y="139"/>
                    <a:pt x="47" y="136"/>
                    <a:pt x="49" y="133"/>
                  </a:cubicBezTo>
                  <a:cubicBezTo>
                    <a:pt x="51" y="128"/>
                    <a:pt x="53" y="123"/>
                    <a:pt x="56" y="119"/>
                  </a:cubicBezTo>
                  <a:cubicBezTo>
                    <a:pt x="56" y="118"/>
                    <a:pt x="57" y="117"/>
                    <a:pt x="58" y="116"/>
                  </a:cubicBezTo>
                  <a:cubicBezTo>
                    <a:pt x="67" y="115"/>
                    <a:pt x="75" y="109"/>
                    <a:pt x="81" y="103"/>
                  </a:cubicBezTo>
                  <a:cubicBezTo>
                    <a:pt x="88" y="98"/>
                    <a:pt x="94" y="91"/>
                    <a:pt x="99" y="84"/>
                  </a:cubicBezTo>
                  <a:cubicBezTo>
                    <a:pt x="100" y="85"/>
                    <a:pt x="100" y="87"/>
                    <a:pt x="99" y="88"/>
                  </a:cubicBezTo>
                  <a:cubicBezTo>
                    <a:pt x="93" y="102"/>
                    <a:pt x="84" y="111"/>
                    <a:pt x="72" y="119"/>
                  </a:cubicBezTo>
                  <a:cubicBezTo>
                    <a:pt x="71" y="120"/>
                    <a:pt x="71" y="120"/>
                    <a:pt x="70" y="120"/>
                  </a:cubicBezTo>
                  <a:cubicBezTo>
                    <a:pt x="69" y="123"/>
                    <a:pt x="68" y="125"/>
                    <a:pt x="66" y="128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53" y="113"/>
                    <a:pt x="148" y="94"/>
                    <a:pt x="139" y="92"/>
                  </a:cubicBezTo>
                  <a:cubicBezTo>
                    <a:pt x="134" y="92"/>
                    <a:pt x="128" y="90"/>
                    <a:pt x="126" y="85"/>
                  </a:cubicBezTo>
                  <a:cubicBezTo>
                    <a:pt x="121" y="70"/>
                    <a:pt x="125" y="52"/>
                    <a:pt x="110" y="41"/>
                  </a:cubicBezTo>
                  <a:cubicBezTo>
                    <a:pt x="93" y="29"/>
                    <a:pt x="76" y="25"/>
                    <a:pt x="58" y="36"/>
                  </a:cubicBezTo>
                  <a:cubicBezTo>
                    <a:pt x="57" y="37"/>
                    <a:pt x="56" y="37"/>
                    <a:pt x="55" y="37"/>
                  </a:cubicBezTo>
                  <a:cubicBezTo>
                    <a:pt x="54" y="39"/>
                    <a:pt x="52" y="40"/>
                    <a:pt x="51" y="42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6" y="31"/>
                    <a:pt x="48" y="28"/>
                    <a:pt x="51" y="25"/>
                  </a:cubicBezTo>
                  <a:cubicBezTo>
                    <a:pt x="52" y="24"/>
                    <a:pt x="54" y="24"/>
                    <a:pt x="56" y="24"/>
                  </a:cubicBezTo>
                  <a:cubicBezTo>
                    <a:pt x="90" y="0"/>
                    <a:pt x="127" y="28"/>
                    <a:pt x="138" y="63"/>
                  </a:cubicBezTo>
                  <a:cubicBezTo>
                    <a:pt x="140" y="73"/>
                    <a:pt x="138" y="75"/>
                    <a:pt x="146" y="79"/>
                  </a:cubicBezTo>
                  <a:cubicBezTo>
                    <a:pt x="152" y="81"/>
                    <a:pt x="155" y="83"/>
                    <a:pt x="158" y="89"/>
                  </a:cubicBezTo>
                  <a:cubicBezTo>
                    <a:pt x="163" y="99"/>
                    <a:pt x="170" y="114"/>
                    <a:pt x="171" y="128"/>
                  </a:cubicBezTo>
                  <a:cubicBezTo>
                    <a:pt x="580" y="128"/>
                    <a:pt x="580" y="128"/>
                    <a:pt x="580" y="128"/>
                  </a:cubicBezTo>
                  <a:cubicBezTo>
                    <a:pt x="822" y="128"/>
                    <a:pt x="822" y="128"/>
                    <a:pt x="822" y="128"/>
                  </a:cubicBezTo>
                  <a:cubicBezTo>
                    <a:pt x="811" y="124"/>
                    <a:pt x="805" y="118"/>
                    <a:pt x="809" y="106"/>
                  </a:cubicBezTo>
                  <a:cubicBezTo>
                    <a:pt x="816" y="89"/>
                    <a:pt x="829" y="84"/>
                    <a:pt x="845" y="78"/>
                  </a:cubicBezTo>
                  <a:cubicBezTo>
                    <a:pt x="855" y="74"/>
                    <a:pt x="866" y="72"/>
                    <a:pt x="876" y="68"/>
                  </a:cubicBezTo>
                  <a:cubicBezTo>
                    <a:pt x="877" y="68"/>
                    <a:pt x="878" y="68"/>
                    <a:pt x="879" y="68"/>
                  </a:cubicBezTo>
                  <a:cubicBezTo>
                    <a:pt x="884" y="57"/>
                    <a:pt x="890" y="48"/>
                    <a:pt x="897" y="42"/>
                  </a:cubicBezTo>
                  <a:cubicBezTo>
                    <a:pt x="903" y="37"/>
                    <a:pt x="912" y="34"/>
                    <a:pt x="920" y="33"/>
                  </a:cubicBezTo>
                  <a:close/>
                  <a:moveTo>
                    <a:pt x="867" y="113"/>
                  </a:moveTo>
                  <a:cubicBezTo>
                    <a:pt x="868" y="104"/>
                    <a:pt x="871" y="93"/>
                    <a:pt x="874" y="82"/>
                  </a:cubicBezTo>
                  <a:cubicBezTo>
                    <a:pt x="866" y="85"/>
                    <a:pt x="855" y="88"/>
                    <a:pt x="854" y="88"/>
                  </a:cubicBezTo>
                  <a:cubicBezTo>
                    <a:pt x="845" y="91"/>
                    <a:pt x="834" y="94"/>
                    <a:pt x="828" y="101"/>
                  </a:cubicBezTo>
                  <a:cubicBezTo>
                    <a:pt x="827" y="102"/>
                    <a:pt x="819" y="111"/>
                    <a:pt x="822" y="113"/>
                  </a:cubicBezTo>
                  <a:cubicBezTo>
                    <a:pt x="826" y="116"/>
                    <a:pt x="830" y="116"/>
                    <a:pt x="836" y="116"/>
                  </a:cubicBezTo>
                  <a:cubicBezTo>
                    <a:pt x="847" y="116"/>
                    <a:pt x="857" y="118"/>
                    <a:pt x="867" y="11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89"/>
            <p:cNvSpPr/>
            <p:nvPr/>
          </p:nvSpPr>
          <p:spPr bwMode="auto">
            <a:xfrm>
              <a:off x="4098" y="1869"/>
              <a:ext cx="51" cy="44"/>
            </a:xfrm>
            <a:custGeom>
              <a:avLst/>
              <a:gdLst>
                <a:gd name="T0" fmla="*/ 60 w 68"/>
                <a:gd name="T1" fmla="*/ 10 h 58"/>
                <a:gd name="T2" fmla="*/ 62 w 68"/>
                <a:gd name="T3" fmla="*/ 43 h 58"/>
                <a:gd name="T4" fmla="*/ 34 w 68"/>
                <a:gd name="T5" fmla="*/ 57 h 58"/>
                <a:gd name="T6" fmla="*/ 16 w 68"/>
                <a:gd name="T7" fmla="*/ 52 h 58"/>
                <a:gd name="T8" fmla="*/ 4 w 68"/>
                <a:gd name="T9" fmla="*/ 25 h 58"/>
                <a:gd name="T10" fmla="*/ 31 w 68"/>
                <a:gd name="T11" fmla="*/ 1 h 58"/>
                <a:gd name="T12" fmla="*/ 60 w 68"/>
                <a:gd name="T13" fmla="*/ 1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58">
                  <a:moveTo>
                    <a:pt x="60" y="10"/>
                  </a:moveTo>
                  <a:cubicBezTo>
                    <a:pt x="68" y="18"/>
                    <a:pt x="67" y="33"/>
                    <a:pt x="62" y="43"/>
                  </a:cubicBezTo>
                  <a:cubicBezTo>
                    <a:pt x="56" y="53"/>
                    <a:pt x="45" y="58"/>
                    <a:pt x="34" y="57"/>
                  </a:cubicBezTo>
                  <a:cubicBezTo>
                    <a:pt x="28" y="57"/>
                    <a:pt x="22" y="55"/>
                    <a:pt x="16" y="52"/>
                  </a:cubicBezTo>
                  <a:cubicBezTo>
                    <a:pt x="6" y="47"/>
                    <a:pt x="0" y="38"/>
                    <a:pt x="4" y="25"/>
                  </a:cubicBezTo>
                  <a:cubicBezTo>
                    <a:pt x="7" y="13"/>
                    <a:pt x="18" y="2"/>
                    <a:pt x="31" y="1"/>
                  </a:cubicBezTo>
                  <a:cubicBezTo>
                    <a:pt x="40" y="0"/>
                    <a:pt x="53" y="3"/>
                    <a:pt x="60" y="1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90"/>
            <p:cNvSpPr/>
            <p:nvPr/>
          </p:nvSpPr>
          <p:spPr bwMode="auto">
            <a:xfrm>
              <a:off x="4092" y="1821"/>
              <a:ext cx="48" cy="24"/>
            </a:xfrm>
            <a:custGeom>
              <a:avLst/>
              <a:gdLst>
                <a:gd name="T0" fmla="*/ 63 w 63"/>
                <a:gd name="T1" fmla="*/ 25 h 32"/>
                <a:gd name="T2" fmla="*/ 53 w 63"/>
                <a:gd name="T3" fmla="*/ 27 h 32"/>
                <a:gd name="T4" fmla="*/ 13 w 63"/>
                <a:gd name="T5" fmla="*/ 22 h 32"/>
                <a:gd name="T6" fmla="*/ 8 w 63"/>
                <a:gd name="T7" fmla="*/ 11 h 32"/>
                <a:gd name="T8" fmla="*/ 63 w 63"/>
                <a:gd name="T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32">
                  <a:moveTo>
                    <a:pt x="63" y="25"/>
                  </a:moveTo>
                  <a:cubicBezTo>
                    <a:pt x="63" y="30"/>
                    <a:pt x="55" y="32"/>
                    <a:pt x="53" y="27"/>
                  </a:cubicBezTo>
                  <a:cubicBezTo>
                    <a:pt x="49" y="14"/>
                    <a:pt x="22" y="19"/>
                    <a:pt x="13" y="22"/>
                  </a:cubicBezTo>
                  <a:cubicBezTo>
                    <a:pt x="6" y="24"/>
                    <a:pt x="0" y="14"/>
                    <a:pt x="8" y="11"/>
                  </a:cubicBezTo>
                  <a:cubicBezTo>
                    <a:pt x="23" y="5"/>
                    <a:pt x="62" y="0"/>
                    <a:pt x="63" y="25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91"/>
            <p:cNvSpPr/>
            <p:nvPr/>
          </p:nvSpPr>
          <p:spPr bwMode="auto">
            <a:xfrm>
              <a:off x="4064" y="1666"/>
              <a:ext cx="44" cy="29"/>
            </a:xfrm>
            <a:custGeom>
              <a:avLst/>
              <a:gdLst>
                <a:gd name="T0" fmla="*/ 54 w 58"/>
                <a:gd name="T1" fmla="*/ 28 h 39"/>
                <a:gd name="T2" fmla="*/ 48 w 58"/>
                <a:gd name="T3" fmla="*/ 35 h 39"/>
                <a:gd name="T4" fmla="*/ 6 w 58"/>
                <a:gd name="T5" fmla="*/ 10 h 39"/>
                <a:gd name="T6" fmla="*/ 8 w 58"/>
                <a:gd name="T7" fmla="*/ 0 h 39"/>
                <a:gd name="T8" fmla="*/ 54 w 58"/>
                <a:gd name="T9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9">
                  <a:moveTo>
                    <a:pt x="54" y="28"/>
                  </a:moveTo>
                  <a:cubicBezTo>
                    <a:pt x="58" y="32"/>
                    <a:pt x="52" y="39"/>
                    <a:pt x="48" y="35"/>
                  </a:cubicBezTo>
                  <a:cubicBezTo>
                    <a:pt x="35" y="24"/>
                    <a:pt x="24" y="12"/>
                    <a:pt x="6" y="10"/>
                  </a:cubicBezTo>
                  <a:cubicBezTo>
                    <a:pt x="0" y="9"/>
                    <a:pt x="2" y="0"/>
                    <a:pt x="8" y="0"/>
                  </a:cubicBezTo>
                  <a:cubicBezTo>
                    <a:pt x="28" y="1"/>
                    <a:pt x="41" y="15"/>
                    <a:pt x="54" y="2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2"/>
            <p:cNvSpPr/>
            <p:nvPr/>
          </p:nvSpPr>
          <p:spPr bwMode="auto">
            <a:xfrm>
              <a:off x="3813" y="1914"/>
              <a:ext cx="106" cy="60"/>
            </a:xfrm>
            <a:custGeom>
              <a:avLst/>
              <a:gdLst>
                <a:gd name="T0" fmla="*/ 101 w 140"/>
                <a:gd name="T1" fmla="*/ 2 h 79"/>
                <a:gd name="T2" fmla="*/ 129 w 140"/>
                <a:gd name="T3" fmla="*/ 48 h 79"/>
                <a:gd name="T4" fmla="*/ 63 w 140"/>
                <a:gd name="T5" fmla="*/ 77 h 79"/>
                <a:gd name="T6" fmla="*/ 3 w 140"/>
                <a:gd name="T7" fmla="*/ 41 h 79"/>
                <a:gd name="T8" fmla="*/ 39 w 140"/>
                <a:gd name="T9" fmla="*/ 7 h 79"/>
                <a:gd name="T10" fmla="*/ 39 w 140"/>
                <a:gd name="T11" fmla="*/ 10 h 79"/>
                <a:gd name="T12" fmla="*/ 20 w 140"/>
                <a:gd name="T13" fmla="*/ 23 h 79"/>
                <a:gd name="T14" fmla="*/ 26 w 140"/>
                <a:gd name="T15" fmla="*/ 55 h 79"/>
                <a:gd name="T16" fmla="*/ 46 w 140"/>
                <a:gd name="T17" fmla="*/ 61 h 79"/>
                <a:gd name="T18" fmla="*/ 57 w 140"/>
                <a:gd name="T19" fmla="*/ 63 h 79"/>
                <a:gd name="T20" fmla="*/ 92 w 140"/>
                <a:gd name="T21" fmla="*/ 60 h 79"/>
                <a:gd name="T22" fmla="*/ 118 w 140"/>
                <a:gd name="T23" fmla="*/ 37 h 79"/>
                <a:gd name="T24" fmla="*/ 96 w 140"/>
                <a:gd name="T25" fmla="*/ 11 h 79"/>
                <a:gd name="T26" fmla="*/ 101 w 140"/>
                <a:gd name="T27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0" h="79">
                  <a:moveTo>
                    <a:pt x="101" y="2"/>
                  </a:moveTo>
                  <a:cubicBezTo>
                    <a:pt x="120" y="8"/>
                    <a:pt x="140" y="25"/>
                    <a:pt x="129" y="48"/>
                  </a:cubicBezTo>
                  <a:cubicBezTo>
                    <a:pt x="118" y="71"/>
                    <a:pt x="87" y="79"/>
                    <a:pt x="63" y="77"/>
                  </a:cubicBezTo>
                  <a:cubicBezTo>
                    <a:pt x="40" y="76"/>
                    <a:pt x="8" y="66"/>
                    <a:pt x="3" y="41"/>
                  </a:cubicBezTo>
                  <a:cubicBezTo>
                    <a:pt x="0" y="22"/>
                    <a:pt x="22" y="7"/>
                    <a:pt x="39" y="7"/>
                  </a:cubicBezTo>
                  <a:cubicBezTo>
                    <a:pt x="39" y="8"/>
                    <a:pt x="39" y="9"/>
                    <a:pt x="39" y="10"/>
                  </a:cubicBezTo>
                  <a:cubicBezTo>
                    <a:pt x="32" y="12"/>
                    <a:pt x="24" y="16"/>
                    <a:pt x="20" y="23"/>
                  </a:cubicBezTo>
                  <a:cubicBezTo>
                    <a:pt x="13" y="33"/>
                    <a:pt x="15" y="48"/>
                    <a:pt x="26" y="55"/>
                  </a:cubicBezTo>
                  <a:cubicBezTo>
                    <a:pt x="32" y="59"/>
                    <a:pt x="39" y="61"/>
                    <a:pt x="46" y="61"/>
                  </a:cubicBezTo>
                  <a:cubicBezTo>
                    <a:pt x="50" y="62"/>
                    <a:pt x="53" y="63"/>
                    <a:pt x="57" y="63"/>
                  </a:cubicBezTo>
                  <a:cubicBezTo>
                    <a:pt x="69" y="64"/>
                    <a:pt x="80" y="64"/>
                    <a:pt x="92" y="60"/>
                  </a:cubicBezTo>
                  <a:cubicBezTo>
                    <a:pt x="102" y="57"/>
                    <a:pt x="118" y="50"/>
                    <a:pt x="118" y="37"/>
                  </a:cubicBezTo>
                  <a:cubicBezTo>
                    <a:pt x="118" y="22"/>
                    <a:pt x="107" y="18"/>
                    <a:pt x="96" y="11"/>
                  </a:cubicBezTo>
                  <a:cubicBezTo>
                    <a:pt x="91" y="8"/>
                    <a:pt x="95" y="0"/>
                    <a:pt x="101" y="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3"/>
            <p:cNvSpPr/>
            <p:nvPr/>
          </p:nvSpPr>
          <p:spPr bwMode="auto">
            <a:xfrm>
              <a:off x="3845" y="1624"/>
              <a:ext cx="66" cy="45"/>
            </a:xfrm>
            <a:custGeom>
              <a:avLst/>
              <a:gdLst>
                <a:gd name="T0" fmla="*/ 80 w 87"/>
                <a:gd name="T1" fmla="*/ 1 h 59"/>
                <a:gd name="T2" fmla="*/ 82 w 87"/>
                <a:gd name="T3" fmla="*/ 11 h 59"/>
                <a:gd name="T4" fmla="*/ 11 w 87"/>
                <a:gd name="T5" fmla="*/ 55 h 59"/>
                <a:gd name="T6" fmla="*/ 4 w 87"/>
                <a:gd name="T7" fmla="*/ 48 h 59"/>
                <a:gd name="T8" fmla="*/ 80 w 87"/>
                <a:gd name="T9" fmla="*/ 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59">
                  <a:moveTo>
                    <a:pt x="80" y="1"/>
                  </a:moveTo>
                  <a:cubicBezTo>
                    <a:pt x="85" y="0"/>
                    <a:pt x="87" y="10"/>
                    <a:pt x="82" y="11"/>
                  </a:cubicBezTo>
                  <a:cubicBezTo>
                    <a:pt x="55" y="18"/>
                    <a:pt x="31" y="37"/>
                    <a:pt x="11" y="55"/>
                  </a:cubicBezTo>
                  <a:cubicBezTo>
                    <a:pt x="6" y="59"/>
                    <a:pt x="0" y="53"/>
                    <a:pt x="4" y="48"/>
                  </a:cubicBezTo>
                  <a:cubicBezTo>
                    <a:pt x="23" y="27"/>
                    <a:pt x="51" y="5"/>
                    <a:pt x="80" y="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4"/>
            <p:cNvSpPr/>
            <p:nvPr/>
          </p:nvSpPr>
          <p:spPr bwMode="auto">
            <a:xfrm>
              <a:off x="3582" y="1873"/>
              <a:ext cx="57" cy="47"/>
            </a:xfrm>
            <a:custGeom>
              <a:avLst/>
              <a:gdLst>
                <a:gd name="T0" fmla="*/ 37 w 75"/>
                <a:gd name="T1" fmla="*/ 2 h 62"/>
                <a:gd name="T2" fmla="*/ 66 w 75"/>
                <a:gd name="T3" fmla="*/ 41 h 62"/>
                <a:gd name="T4" fmla="*/ 44 w 75"/>
                <a:gd name="T5" fmla="*/ 60 h 62"/>
                <a:gd name="T6" fmla="*/ 37 w 75"/>
                <a:gd name="T7" fmla="*/ 60 h 62"/>
                <a:gd name="T8" fmla="*/ 5 w 75"/>
                <a:gd name="T9" fmla="*/ 39 h 62"/>
                <a:gd name="T10" fmla="*/ 37 w 75"/>
                <a:gd name="T11" fmla="*/ 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62">
                  <a:moveTo>
                    <a:pt x="37" y="2"/>
                  </a:moveTo>
                  <a:cubicBezTo>
                    <a:pt x="56" y="3"/>
                    <a:pt x="75" y="21"/>
                    <a:pt x="66" y="41"/>
                  </a:cubicBezTo>
                  <a:cubicBezTo>
                    <a:pt x="62" y="50"/>
                    <a:pt x="55" y="59"/>
                    <a:pt x="44" y="60"/>
                  </a:cubicBezTo>
                  <a:cubicBezTo>
                    <a:pt x="42" y="61"/>
                    <a:pt x="40" y="61"/>
                    <a:pt x="37" y="60"/>
                  </a:cubicBezTo>
                  <a:cubicBezTo>
                    <a:pt x="24" y="62"/>
                    <a:pt x="8" y="52"/>
                    <a:pt x="5" y="39"/>
                  </a:cubicBezTo>
                  <a:cubicBezTo>
                    <a:pt x="0" y="21"/>
                    <a:pt x="19" y="0"/>
                    <a:pt x="37" y="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95"/>
            <p:cNvSpPr/>
            <p:nvPr/>
          </p:nvSpPr>
          <p:spPr bwMode="auto">
            <a:xfrm>
              <a:off x="3575" y="1828"/>
              <a:ext cx="45" cy="17"/>
            </a:xfrm>
            <a:custGeom>
              <a:avLst/>
              <a:gdLst>
                <a:gd name="T0" fmla="*/ 53 w 60"/>
                <a:gd name="T1" fmla="*/ 0 h 22"/>
                <a:gd name="T2" fmla="*/ 54 w 60"/>
                <a:gd name="T3" fmla="*/ 12 h 22"/>
                <a:gd name="T4" fmla="*/ 29 w 60"/>
                <a:gd name="T5" fmla="*/ 14 h 22"/>
                <a:gd name="T6" fmla="*/ 11 w 60"/>
                <a:gd name="T7" fmla="*/ 19 h 22"/>
                <a:gd name="T8" fmla="*/ 8 w 60"/>
                <a:gd name="T9" fmla="*/ 8 h 22"/>
                <a:gd name="T10" fmla="*/ 53 w 60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22">
                  <a:moveTo>
                    <a:pt x="53" y="0"/>
                  </a:moveTo>
                  <a:cubicBezTo>
                    <a:pt x="60" y="0"/>
                    <a:pt x="60" y="11"/>
                    <a:pt x="54" y="12"/>
                  </a:cubicBezTo>
                  <a:cubicBezTo>
                    <a:pt x="45" y="13"/>
                    <a:pt x="37" y="12"/>
                    <a:pt x="29" y="14"/>
                  </a:cubicBezTo>
                  <a:cubicBezTo>
                    <a:pt x="23" y="16"/>
                    <a:pt x="17" y="18"/>
                    <a:pt x="11" y="19"/>
                  </a:cubicBezTo>
                  <a:cubicBezTo>
                    <a:pt x="4" y="22"/>
                    <a:pt x="0" y="11"/>
                    <a:pt x="8" y="8"/>
                  </a:cubicBezTo>
                  <a:cubicBezTo>
                    <a:pt x="23" y="2"/>
                    <a:pt x="37" y="0"/>
                    <a:pt x="53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96"/>
            <p:cNvSpPr>
              <a:spLocks noEditPoints="1"/>
            </p:cNvSpPr>
            <p:nvPr/>
          </p:nvSpPr>
          <p:spPr bwMode="auto">
            <a:xfrm>
              <a:off x="2784" y="2473"/>
              <a:ext cx="565" cy="133"/>
            </a:xfrm>
            <a:custGeom>
              <a:avLst/>
              <a:gdLst>
                <a:gd name="T0" fmla="*/ 742 w 742"/>
                <a:gd name="T1" fmla="*/ 65 h 174"/>
                <a:gd name="T2" fmla="*/ 721 w 742"/>
                <a:gd name="T3" fmla="*/ 115 h 174"/>
                <a:gd name="T4" fmla="*/ 734 w 742"/>
                <a:gd name="T5" fmla="*/ 154 h 174"/>
                <a:gd name="T6" fmla="*/ 4 w 742"/>
                <a:gd name="T7" fmla="*/ 168 h 174"/>
                <a:gd name="T8" fmla="*/ 0 w 742"/>
                <a:gd name="T9" fmla="*/ 168 h 174"/>
                <a:gd name="T10" fmla="*/ 24 w 742"/>
                <a:gd name="T11" fmla="*/ 136 h 174"/>
                <a:gd name="T12" fmla="*/ 46 w 742"/>
                <a:gd name="T13" fmla="*/ 84 h 174"/>
                <a:gd name="T14" fmla="*/ 47 w 742"/>
                <a:gd name="T15" fmla="*/ 80 h 174"/>
                <a:gd name="T16" fmla="*/ 58 w 742"/>
                <a:gd name="T17" fmla="*/ 67 h 174"/>
                <a:gd name="T18" fmla="*/ 67 w 742"/>
                <a:gd name="T19" fmla="*/ 38 h 174"/>
                <a:gd name="T20" fmla="*/ 74 w 742"/>
                <a:gd name="T21" fmla="*/ 54 h 174"/>
                <a:gd name="T22" fmla="*/ 118 w 742"/>
                <a:gd name="T23" fmla="*/ 142 h 174"/>
                <a:gd name="T24" fmla="*/ 114 w 742"/>
                <a:gd name="T25" fmla="*/ 96 h 174"/>
                <a:gd name="T26" fmla="*/ 137 w 742"/>
                <a:gd name="T27" fmla="*/ 40 h 174"/>
                <a:gd name="T28" fmla="*/ 138 w 742"/>
                <a:gd name="T29" fmla="*/ 35 h 174"/>
                <a:gd name="T30" fmla="*/ 116 w 742"/>
                <a:gd name="T31" fmla="*/ 8 h 174"/>
                <a:gd name="T32" fmla="*/ 119 w 742"/>
                <a:gd name="T33" fmla="*/ 0 h 174"/>
                <a:gd name="T34" fmla="*/ 197 w 742"/>
                <a:gd name="T35" fmla="*/ 18 h 174"/>
                <a:gd name="T36" fmla="*/ 214 w 742"/>
                <a:gd name="T37" fmla="*/ 28 h 174"/>
                <a:gd name="T38" fmla="*/ 262 w 742"/>
                <a:gd name="T39" fmla="*/ 68 h 174"/>
                <a:gd name="T40" fmla="*/ 284 w 742"/>
                <a:gd name="T41" fmla="*/ 88 h 174"/>
                <a:gd name="T42" fmla="*/ 311 w 742"/>
                <a:gd name="T43" fmla="*/ 115 h 174"/>
                <a:gd name="T44" fmla="*/ 707 w 742"/>
                <a:gd name="T45" fmla="*/ 118 h 174"/>
                <a:gd name="T46" fmla="*/ 736 w 742"/>
                <a:gd name="T47" fmla="*/ 63 h 174"/>
                <a:gd name="T48" fmla="*/ 296 w 742"/>
                <a:gd name="T49" fmla="*/ 116 h 174"/>
                <a:gd name="T50" fmla="*/ 260 w 742"/>
                <a:gd name="T51" fmla="*/ 81 h 174"/>
                <a:gd name="T52" fmla="*/ 237 w 742"/>
                <a:gd name="T53" fmla="*/ 118 h 174"/>
                <a:gd name="T54" fmla="*/ 248 w 742"/>
                <a:gd name="T55" fmla="*/ 70 h 174"/>
                <a:gd name="T56" fmla="*/ 246 w 742"/>
                <a:gd name="T57" fmla="*/ 57 h 174"/>
                <a:gd name="T58" fmla="*/ 224 w 742"/>
                <a:gd name="T59" fmla="*/ 39 h 174"/>
                <a:gd name="T60" fmla="*/ 198 w 742"/>
                <a:gd name="T61" fmla="*/ 56 h 174"/>
                <a:gd name="T62" fmla="*/ 185 w 742"/>
                <a:gd name="T63" fmla="*/ 82 h 174"/>
                <a:gd name="T64" fmla="*/ 178 w 742"/>
                <a:gd name="T65" fmla="*/ 109 h 174"/>
                <a:gd name="T66" fmla="*/ 215 w 742"/>
                <a:gd name="T67" fmla="*/ 122 h 174"/>
                <a:gd name="T68" fmla="*/ 248 w 742"/>
                <a:gd name="T69" fmla="*/ 70 h 174"/>
                <a:gd name="T70" fmla="*/ 202 w 742"/>
                <a:gd name="T71" fmla="*/ 33 h 174"/>
                <a:gd name="T72" fmla="*/ 149 w 742"/>
                <a:gd name="T73" fmla="*/ 44 h 174"/>
                <a:gd name="T74" fmla="*/ 163 w 742"/>
                <a:gd name="T75" fmla="*/ 141 h 174"/>
                <a:gd name="T76" fmla="*/ 163 w 742"/>
                <a:gd name="T77" fmla="*/ 115 h 174"/>
                <a:gd name="T78" fmla="*/ 54 w 742"/>
                <a:gd name="T79" fmla="*/ 118 h 174"/>
                <a:gd name="T80" fmla="*/ 49 w 742"/>
                <a:gd name="T81" fmla="*/ 11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42" h="174">
                  <a:moveTo>
                    <a:pt x="736" y="63"/>
                  </a:moveTo>
                  <a:cubicBezTo>
                    <a:pt x="742" y="65"/>
                    <a:pt x="742" y="65"/>
                    <a:pt x="742" y="65"/>
                  </a:cubicBezTo>
                  <a:cubicBezTo>
                    <a:pt x="734" y="72"/>
                    <a:pt x="730" y="85"/>
                    <a:pt x="728" y="95"/>
                  </a:cubicBezTo>
                  <a:cubicBezTo>
                    <a:pt x="725" y="101"/>
                    <a:pt x="722" y="108"/>
                    <a:pt x="721" y="115"/>
                  </a:cubicBezTo>
                  <a:cubicBezTo>
                    <a:pt x="718" y="126"/>
                    <a:pt x="715" y="143"/>
                    <a:pt x="727" y="151"/>
                  </a:cubicBezTo>
                  <a:cubicBezTo>
                    <a:pt x="730" y="153"/>
                    <a:pt x="732" y="154"/>
                    <a:pt x="734" y="154"/>
                  </a:cubicBezTo>
                  <a:cubicBezTo>
                    <a:pt x="734" y="168"/>
                    <a:pt x="734" y="168"/>
                    <a:pt x="734" y="168"/>
                  </a:cubicBezTo>
                  <a:cubicBezTo>
                    <a:pt x="4" y="168"/>
                    <a:pt x="4" y="168"/>
                    <a:pt x="4" y="168"/>
                  </a:cubicBezTo>
                  <a:cubicBezTo>
                    <a:pt x="3" y="168"/>
                    <a:pt x="2" y="168"/>
                    <a:pt x="2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0" y="154"/>
                    <a:pt x="19" y="148"/>
                    <a:pt x="24" y="136"/>
                  </a:cubicBezTo>
                  <a:cubicBezTo>
                    <a:pt x="32" y="121"/>
                    <a:pt x="39" y="105"/>
                    <a:pt x="45" y="89"/>
                  </a:cubicBezTo>
                  <a:cubicBezTo>
                    <a:pt x="44" y="88"/>
                    <a:pt x="44" y="86"/>
                    <a:pt x="46" y="84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2"/>
                    <a:pt x="46" y="81"/>
                    <a:pt x="47" y="80"/>
                  </a:cubicBezTo>
                  <a:cubicBezTo>
                    <a:pt x="48" y="78"/>
                    <a:pt x="49" y="77"/>
                    <a:pt x="50" y="75"/>
                  </a:cubicBezTo>
                  <a:cubicBezTo>
                    <a:pt x="52" y="73"/>
                    <a:pt x="55" y="70"/>
                    <a:pt x="58" y="67"/>
                  </a:cubicBezTo>
                  <a:cubicBezTo>
                    <a:pt x="59" y="62"/>
                    <a:pt x="60" y="56"/>
                    <a:pt x="62" y="51"/>
                  </a:cubicBezTo>
                  <a:cubicBezTo>
                    <a:pt x="63" y="47"/>
                    <a:pt x="65" y="42"/>
                    <a:pt x="67" y="38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6" y="46"/>
                    <a:pt x="75" y="50"/>
                    <a:pt x="74" y="54"/>
                  </a:cubicBezTo>
                  <a:cubicBezTo>
                    <a:pt x="72" y="65"/>
                    <a:pt x="71" y="76"/>
                    <a:pt x="69" y="87"/>
                  </a:cubicBezTo>
                  <a:cubicBezTo>
                    <a:pt x="64" y="113"/>
                    <a:pt x="79" y="174"/>
                    <a:pt x="118" y="142"/>
                  </a:cubicBezTo>
                  <a:cubicBezTo>
                    <a:pt x="117" y="141"/>
                    <a:pt x="117" y="140"/>
                    <a:pt x="116" y="139"/>
                  </a:cubicBezTo>
                  <a:cubicBezTo>
                    <a:pt x="110" y="127"/>
                    <a:pt x="114" y="108"/>
                    <a:pt x="114" y="96"/>
                  </a:cubicBezTo>
                  <a:cubicBezTo>
                    <a:pt x="115" y="79"/>
                    <a:pt x="123" y="62"/>
                    <a:pt x="132" y="48"/>
                  </a:cubicBezTo>
                  <a:cubicBezTo>
                    <a:pt x="134" y="45"/>
                    <a:pt x="135" y="43"/>
                    <a:pt x="137" y="40"/>
                  </a:cubicBezTo>
                  <a:cubicBezTo>
                    <a:pt x="137" y="40"/>
                    <a:pt x="137" y="40"/>
                    <a:pt x="137" y="40"/>
                  </a:cubicBezTo>
                  <a:cubicBezTo>
                    <a:pt x="138" y="38"/>
                    <a:pt x="138" y="37"/>
                    <a:pt x="138" y="35"/>
                  </a:cubicBezTo>
                  <a:cubicBezTo>
                    <a:pt x="137" y="25"/>
                    <a:pt x="134" y="14"/>
                    <a:pt x="124" y="10"/>
                  </a:cubicBezTo>
                  <a:cubicBezTo>
                    <a:pt x="122" y="9"/>
                    <a:pt x="119" y="8"/>
                    <a:pt x="116" y="8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8" y="3"/>
                    <a:pt x="145" y="14"/>
                    <a:pt x="149" y="26"/>
                  </a:cubicBezTo>
                  <a:cubicBezTo>
                    <a:pt x="161" y="16"/>
                    <a:pt x="176" y="12"/>
                    <a:pt x="197" y="18"/>
                  </a:cubicBezTo>
                  <a:cubicBezTo>
                    <a:pt x="201" y="19"/>
                    <a:pt x="207" y="23"/>
                    <a:pt x="211" y="28"/>
                  </a:cubicBezTo>
                  <a:cubicBezTo>
                    <a:pt x="212" y="28"/>
                    <a:pt x="213" y="28"/>
                    <a:pt x="214" y="28"/>
                  </a:cubicBezTo>
                  <a:cubicBezTo>
                    <a:pt x="234" y="18"/>
                    <a:pt x="262" y="41"/>
                    <a:pt x="262" y="64"/>
                  </a:cubicBezTo>
                  <a:cubicBezTo>
                    <a:pt x="262" y="65"/>
                    <a:pt x="262" y="67"/>
                    <a:pt x="262" y="68"/>
                  </a:cubicBezTo>
                  <a:cubicBezTo>
                    <a:pt x="266" y="71"/>
                    <a:pt x="270" y="73"/>
                    <a:pt x="274" y="76"/>
                  </a:cubicBezTo>
                  <a:cubicBezTo>
                    <a:pt x="277" y="80"/>
                    <a:pt x="280" y="84"/>
                    <a:pt x="284" y="88"/>
                  </a:cubicBezTo>
                  <a:cubicBezTo>
                    <a:pt x="289" y="93"/>
                    <a:pt x="295" y="97"/>
                    <a:pt x="300" y="103"/>
                  </a:cubicBezTo>
                  <a:cubicBezTo>
                    <a:pt x="303" y="106"/>
                    <a:pt x="306" y="113"/>
                    <a:pt x="311" y="115"/>
                  </a:cubicBezTo>
                  <a:cubicBezTo>
                    <a:pt x="313" y="115"/>
                    <a:pt x="314" y="116"/>
                    <a:pt x="314" y="118"/>
                  </a:cubicBezTo>
                  <a:cubicBezTo>
                    <a:pt x="707" y="118"/>
                    <a:pt x="707" y="118"/>
                    <a:pt x="707" y="118"/>
                  </a:cubicBezTo>
                  <a:cubicBezTo>
                    <a:pt x="708" y="114"/>
                    <a:pt x="709" y="111"/>
                    <a:pt x="710" y="107"/>
                  </a:cubicBezTo>
                  <a:cubicBezTo>
                    <a:pt x="715" y="90"/>
                    <a:pt x="723" y="74"/>
                    <a:pt x="736" y="63"/>
                  </a:cubicBezTo>
                  <a:close/>
                  <a:moveTo>
                    <a:pt x="297" y="118"/>
                  </a:moveTo>
                  <a:cubicBezTo>
                    <a:pt x="296" y="117"/>
                    <a:pt x="296" y="117"/>
                    <a:pt x="296" y="116"/>
                  </a:cubicBezTo>
                  <a:cubicBezTo>
                    <a:pt x="290" y="110"/>
                    <a:pt x="284" y="104"/>
                    <a:pt x="278" y="99"/>
                  </a:cubicBezTo>
                  <a:cubicBezTo>
                    <a:pt x="271" y="94"/>
                    <a:pt x="267" y="86"/>
                    <a:pt x="260" y="81"/>
                  </a:cubicBezTo>
                  <a:cubicBezTo>
                    <a:pt x="258" y="91"/>
                    <a:pt x="253" y="101"/>
                    <a:pt x="246" y="108"/>
                  </a:cubicBezTo>
                  <a:cubicBezTo>
                    <a:pt x="243" y="111"/>
                    <a:pt x="240" y="114"/>
                    <a:pt x="237" y="118"/>
                  </a:cubicBezTo>
                  <a:lnTo>
                    <a:pt x="297" y="118"/>
                  </a:lnTo>
                  <a:close/>
                  <a:moveTo>
                    <a:pt x="248" y="70"/>
                  </a:moveTo>
                  <a:cubicBezTo>
                    <a:pt x="248" y="68"/>
                    <a:pt x="248" y="66"/>
                    <a:pt x="248" y="65"/>
                  </a:cubicBezTo>
                  <a:cubicBezTo>
                    <a:pt x="248" y="62"/>
                    <a:pt x="248" y="59"/>
                    <a:pt x="246" y="57"/>
                  </a:cubicBezTo>
                  <a:cubicBezTo>
                    <a:pt x="244" y="52"/>
                    <a:pt x="239" y="46"/>
                    <a:pt x="233" y="43"/>
                  </a:cubicBezTo>
                  <a:cubicBezTo>
                    <a:pt x="231" y="41"/>
                    <a:pt x="228" y="39"/>
                    <a:pt x="224" y="39"/>
                  </a:cubicBezTo>
                  <a:cubicBezTo>
                    <a:pt x="217" y="39"/>
                    <a:pt x="210" y="44"/>
                    <a:pt x="204" y="49"/>
                  </a:cubicBezTo>
                  <a:cubicBezTo>
                    <a:pt x="202" y="51"/>
                    <a:pt x="200" y="53"/>
                    <a:pt x="198" y="56"/>
                  </a:cubicBezTo>
                  <a:cubicBezTo>
                    <a:pt x="197" y="57"/>
                    <a:pt x="196" y="58"/>
                    <a:pt x="196" y="59"/>
                  </a:cubicBezTo>
                  <a:cubicBezTo>
                    <a:pt x="192" y="67"/>
                    <a:pt x="188" y="74"/>
                    <a:pt x="185" y="82"/>
                  </a:cubicBezTo>
                  <a:cubicBezTo>
                    <a:pt x="184" y="85"/>
                    <a:pt x="184" y="89"/>
                    <a:pt x="183" y="93"/>
                  </a:cubicBezTo>
                  <a:cubicBezTo>
                    <a:pt x="181" y="99"/>
                    <a:pt x="180" y="104"/>
                    <a:pt x="178" y="109"/>
                  </a:cubicBezTo>
                  <a:cubicBezTo>
                    <a:pt x="178" y="117"/>
                    <a:pt x="178" y="125"/>
                    <a:pt x="177" y="132"/>
                  </a:cubicBezTo>
                  <a:cubicBezTo>
                    <a:pt x="182" y="147"/>
                    <a:pt x="203" y="142"/>
                    <a:pt x="215" y="122"/>
                  </a:cubicBezTo>
                  <a:cubicBezTo>
                    <a:pt x="224" y="109"/>
                    <a:pt x="239" y="99"/>
                    <a:pt x="245" y="84"/>
                  </a:cubicBezTo>
                  <a:cubicBezTo>
                    <a:pt x="246" y="80"/>
                    <a:pt x="248" y="75"/>
                    <a:pt x="248" y="70"/>
                  </a:cubicBezTo>
                  <a:close/>
                  <a:moveTo>
                    <a:pt x="163" y="115"/>
                  </a:moveTo>
                  <a:cubicBezTo>
                    <a:pt x="164" y="85"/>
                    <a:pt x="178" y="49"/>
                    <a:pt x="202" y="33"/>
                  </a:cubicBezTo>
                  <a:cubicBezTo>
                    <a:pt x="192" y="28"/>
                    <a:pt x="172" y="27"/>
                    <a:pt x="170" y="27"/>
                  </a:cubicBezTo>
                  <a:cubicBezTo>
                    <a:pt x="160" y="30"/>
                    <a:pt x="154" y="36"/>
                    <a:pt x="149" y="44"/>
                  </a:cubicBezTo>
                  <a:cubicBezTo>
                    <a:pt x="144" y="53"/>
                    <a:pt x="137" y="63"/>
                    <a:pt x="133" y="73"/>
                  </a:cubicBezTo>
                  <a:cubicBezTo>
                    <a:pt x="122" y="98"/>
                    <a:pt x="120" y="160"/>
                    <a:pt x="163" y="141"/>
                  </a:cubicBezTo>
                  <a:cubicBezTo>
                    <a:pt x="161" y="135"/>
                    <a:pt x="160" y="129"/>
                    <a:pt x="162" y="122"/>
                  </a:cubicBezTo>
                  <a:cubicBezTo>
                    <a:pt x="162" y="120"/>
                    <a:pt x="163" y="117"/>
                    <a:pt x="163" y="115"/>
                  </a:cubicBezTo>
                  <a:close/>
                  <a:moveTo>
                    <a:pt x="49" y="118"/>
                  </a:moveTo>
                  <a:cubicBezTo>
                    <a:pt x="54" y="118"/>
                    <a:pt x="54" y="118"/>
                    <a:pt x="54" y="118"/>
                  </a:cubicBezTo>
                  <a:cubicBezTo>
                    <a:pt x="53" y="112"/>
                    <a:pt x="53" y="107"/>
                    <a:pt x="53" y="101"/>
                  </a:cubicBezTo>
                  <a:cubicBezTo>
                    <a:pt x="52" y="107"/>
                    <a:pt x="50" y="112"/>
                    <a:pt x="49" y="11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97"/>
            <p:cNvSpPr>
              <a:spLocks noEditPoints="1"/>
            </p:cNvSpPr>
            <p:nvPr/>
          </p:nvSpPr>
          <p:spPr bwMode="auto">
            <a:xfrm>
              <a:off x="2036" y="1514"/>
              <a:ext cx="1111" cy="1025"/>
            </a:xfrm>
            <a:custGeom>
              <a:avLst/>
              <a:gdLst>
                <a:gd name="T0" fmla="*/ 748 w 1460"/>
                <a:gd name="T1" fmla="*/ 1312 h 1346"/>
                <a:gd name="T2" fmla="*/ 317 w 1460"/>
                <a:gd name="T3" fmla="*/ 1310 h 1346"/>
                <a:gd name="T4" fmla="*/ 324 w 1460"/>
                <a:gd name="T5" fmla="*/ 1317 h 1346"/>
                <a:gd name="T6" fmla="*/ 270 w 1460"/>
                <a:gd name="T7" fmla="*/ 1301 h 1346"/>
                <a:gd name="T8" fmla="*/ 563 w 1460"/>
                <a:gd name="T9" fmla="*/ 1184 h 1346"/>
                <a:gd name="T10" fmla="*/ 41 w 1460"/>
                <a:gd name="T11" fmla="*/ 727 h 1346"/>
                <a:gd name="T12" fmla="*/ 369 w 1460"/>
                <a:gd name="T13" fmla="*/ 156 h 1346"/>
                <a:gd name="T14" fmla="*/ 494 w 1460"/>
                <a:gd name="T15" fmla="*/ 45 h 1346"/>
                <a:gd name="T16" fmla="*/ 1119 w 1460"/>
                <a:gd name="T17" fmla="*/ 99 h 1346"/>
                <a:gd name="T18" fmla="*/ 1307 w 1460"/>
                <a:gd name="T19" fmla="*/ 414 h 1346"/>
                <a:gd name="T20" fmla="*/ 1323 w 1460"/>
                <a:gd name="T21" fmla="*/ 849 h 1346"/>
                <a:gd name="T22" fmla="*/ 879 w 1460"/>
                <a:gd name="T23" fmla="*/ 1191 h 1346"/>
                <a:gd name="T24" fmla="*/ 1083 w 1460"/>
                <a:gd name="T25" fmla="*/ 1274 h 1346"/>
                <a:gd name="T26" fmla="*/ 1028 w 1460"/>
                <a:gd name="T27" fmla="*/ 1273 h 1346"/>
                <a:gd name="T28" fmla="*/ 1344 w 1460"/>
                <a:gd name="T29" fmla="*/ 689 h 1346"/>
                <a:gd name="T30" fmla="*/ 1343 w 1460"/>
                <a:gd name="T31" fmla="*/ 750 h 1346"/>
                <a:gd name="T32" fmla="*/ 1342 w 1460"/>
                <a:gd name="T33" fmla="*/ 564 h 1346"/>
                <a:gd name="T34" fmla="*/ 1201 w 1460"/>
                <a:gd name="T35" fmla="*/ 263 h 1346"/>
                <a:gd name="T36" fmla="*/ 1180 w 1460"/>
                <a:gd name="T37" fmla="*/ 217 h 1346"/>
                <a:gd name="T38" fmla="*/ 870 w 1460"/>
                <a:gd name="T39" fmla="*/ 113 h 1346"/>
                <a:gd name="T40" fmla="*/ 590 w 1460"/>
                <a:gd name="T41" fmla="*/ 47 h 1346"/>
                <a:gd name="T42" fmla="*/ 461 w 1460"/>
                <a:gd name="T43" fmla="*/ 105 h 1346"/>
                <a:gd name="T44" fmla="*/ 350 w 1460"/>
                <a:gd name="T45" fmla="*/ 201 h 1346"/>
                <a:gd name="T46" fmla="*/ 347 w 1460"/>
                <a:gd name="T47" fmla="*/ 227 h 1346"/>
                <a:gd name="T48" fmla="*/ 302 w 1460"/>
                <a:gd name="T49" fmla="*/ 250 h 1346"/>
                <a:gd name="T50" fmla="*/ 203 w 1460"/>
                <a:gd name="T51" fmla="*/ 394 h 1346"/>
                <a:gd name="T52" fmla="*/ 102 w 1460"/>
                <a:gd name="T53" fmla="*/ 632 h 1346"/>
                <a:gd name="T54" fmla="*/ 139 w 1460"/>
                <a:gd name="T55" fmla="*/ 676 h 1346"/>
                <a:gd name="T56" fmla="*/ 237 w 1460"/>
                <a:gd name="T57" fmla="*/ 392 h 1346"/>
                <a:gd name="T58" fmla="*/ 359 w 1460"/>
                <a:gd name="T59" fmla="*/ 280 h 1346"/>
                <a:gd name="T60" fmla="*/ 462 w 1460"/>
                <a:gd name="T61" fmla="*/ 242 h 1346"/>
                <a:gd name="T62" fmla="*/ 391 w 1460"/>
                <a:gd name="T63" fmla="*/ 358 h 1346"/>
                <a:gd name="T64" fmla="*/ 467 w 1460"/>
                <a:gd name="T65" fmla="*/ 360 h 1346"/>
                <a:gd name="T66" fmla="*/ 653 w 1460"/>
                <a:gd name="T67" fmla="*/ 293 h 1346"/>
                <a:gd name="T68" fmla="*/ 1019 w 1460"/>
                <a:gd name="T69" fmla="*/ 203 h 1346"/>
                <a:gd name="T70" fmla="*/ 1091 w 1460"/>
                <a:gd name="T71" fmla="*/ 322 h 1346"/>
                <a:gd name="T72" fmla="*/ 1149 w 1460"/>
                <a:gd name="T73" fmla="*/ 302 h 1346"/>
                <a:gd name="T74" fmla="*/ 1105 w 1460"/>
                <a:gd name="T75" fmla="*/ 216 h 1346"/>
                <a:gd name="T76" fmla="*/ 1099 w 1460"/>
                <a:gd name="T77" fmla="*/ 310 h 1346"/>
                <a:gd name="T78" fmla="*/ 1283 w 1460"/>
                <a:gd name="T79" fmla="*/ 444 h 1346"/>
                <a:gd name="T80" fmla="*/ 1280 w 1460"/>
                <a:gd name="T81" fmla="*/ 529 h 1346"/>
                <a:gd name="T82" fmla="*/ 1110 w 1460"/>
                <a:gd name="T83" fmla="*/ 327 h 1346"/>
                <a:gd name="T84" fmla="*/ 905 w 1460"/>
                <a:gd name="T85" fmla="*/ 230 h 1346"/>
                <a:gd name="T86" fmla="*/ 456 w 1460"/>
                <a:gd name="T87" fmla="*/ 392 h 1346"/>
                <a:gd name="T88" fmla="*/ 390 w 1460"/>
                <a:gd name="T89" fmla="*/ 381 h 1346"/>
                <a:gd name="T90" fmla="*/ 198 w 1460"/>
                <a:gd name="T91" fmla="*/ 591 h 1346"/>
                <a:gd name="T92" fmla="*/ 174 w 1460"/>
                <a:gd name="T93" fmla="*/ 754 h 1346"/>
                <a:gd name="T94" fmla="*/ 127 w 1460"/>
                <a:gd name="T95" fmla="*/ 736 h 1346"/>
                <a:gd name="T96" fmla="*/ 138 w 1460"/>
                <a:gd name="T97" fmla="*/ 800 h 1346"/>
                <a:gd name="T98" fmla="*/ 120 w 1460"/>
                <a:gd name="T99" fmla="*/ 762 h 1346"/>
                <a:gd name="T100" fmla="*/ 150 w 1460"/>
                <a:gd name="T101" fmla="*/ 773 h 1346"/>
                <a:gd name="T102" fmla="*/ 599 w 1460"/>
                <a:gd name="T103" fmla="*/ 1162 h 1346"/>
                <a:gd name="T104" fmla="*/ 1189 w 1460"/>
                <a:gd name="T105" fmla="*/ 1018 h 1346"/>
                <a:gd name="T106" fmla="*/ 881 w 1460"/>
                <a:gd name="T107" fmla="*/ 1210 h 1346"/>
                <a:gd name="T108" fmla="*/ 590 w 1460"/>
                <a:gd name="T109" fmla="*/ 1249 h 1346"/>
                <a:gd name="T110" fmla="*/ 777 w 1460"/>
                <a:gd name="T111" fmla="*/ 1244 h 1346"/>
                <a:gd name="T112" fmla="*/ 594 w 1460"/>
                <a:gd name="T113" fmla="*/ 1189 h 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0" h="1346">
                  <a:moveTo>
                    <a:pt x="1061" y="1272"/>
                  </a:moveTo>
                  <a:cubicBezTo>
                    <a:pt x="1062" y="1271"/>
                    <a:pt x="1063" y="1271"/>
                    <a:pt x="1064" y="1271"/>
                  </a:cubicBezTo>
                  <a:cubicBezTo>
                    <a:pt x="1066" y="1269"/>
                    <a:pt x="1068" y="1267"/>
                    <a:pt x="1071" y="1265"/>
                  </a:cubicBezTo>
                  <a:cubicBezTo>
                    <a:pt x="1031" y="1245"/>
                    <a:pt x="988" y="1235"/>
                    <a:pt x="945" y="1224"/>
                  </a:cubicBezTo>
                  <a:cubicBezTo>
                    <a:pt x="931" y="1220"/>
                    <a:pt x="914" y="1222"/>
                    <a:pt x="900" y="1220"/>
                  </a:cubicBezTo>
                  <a:cubicBezTo>
                    <a:pt x="915" y="1267"/>
                    <a:pt x="776" y="1309"/>
                    <a:pt x="748" y="1312"/>
                  </a:cubicBezTo>
                  <a:cubicBezTo>
                    <a:pt x="697" y="1318"/>
                    <a:pt x="642" y="1322"/>
                    <a:pt x="595" y="1298"/>
                  </a:cubicBezTo>
                  <a:cubicBezTo>
                    <a:pt x="562" y="1282"/>
                    <a:pt x="526" y="1259"/>
                    <a:pt x="522" y="1220"/>
                  </a:cubicBezTo>
                  <a:cubicBezTo>
                    <a:pt x="491" y="1224"/>
                    <a:pt x="462" y="1224"/>
                    <a:pt x="431" y="1231"/>
                  </a:cubicBezTo>
                  <a:cubicBezTo>
                    <a:pt x="400" y="1239"/>
                    <a:pt x="371" y="1247"/>
                    <a:pt x="344" y="1262"/>
                  </a:cubicBezTo>
                  <a:cubicBezTo>
                    <a:pt x="325" y="1273"/>
                    <a:pt x="310" y="1287"/>
                    <a:pt x="293" y="1300"/>
                  </a:cubicBezTo>
                  <a:cubicBezTo>
                    <a:pt x="304" y="1302"/>
                    <a:pt x="311" y="1305"/>
                    <a:pt x="317" y="1310"/>
                  </a:cubicBezTo>
                  <a:cubicBezTo>
                    <a:pt x="319" y="1307"/>
                    <a:pt x="320" y="1304"/>
                    <a:pt x="322" y="1300"/>
                  </a:cubicBezTo>
                  <a:cubicBezTo>
                    <a:pt x="330" y="1302"/>
                    <a:pt x="330" y="1302"/>
                    <a:pt x="330" y="1302"/>
                  </a:cubicBezTo>
                  <a:cubicBezTo>
                    <a:pt x="329" y="1304"/>
                    <a:pt x="328" y="1306"/>
                    <a:pt x="327" y="1308"/>
                  </a:cubicBezTo>
                  <a:cubicBezTo>
                    <a:pt x="327" y="1309"/>
                    <a:pt x="326" y="1310"/>
                    <a:pt x="326" y="1311"/>
                  </a:cubicBezTo>
                  <a:cubicBezTo>
                    <a:pt x="326" y="1312"/>
                    <a:pt x="326" y="1312"/>
                    <a:pt x="326" y="1313"/>
                  </a:cubicBezTo>
                  <a:cubicBezTo>
                    <a:pt x="325" y="1314"/>
                    <a:pt x="325" y="1316"/>
                    <a:pt x="324" y="1317"/>
                  </a:cubicBezTo>
                  <a:cubicBezTo>
                    <a:pt x="329" y="1324"/>
                    <a:pt x="333" y="1333"/>
                    <a:pt x="336" y="1343"/>
                  </a:cubicBezTo>
                  <a:cubicBezTo>
                    <a:pt x="325" y="1346"/>
                    <a:pt x="325" y="1346"/>
                    <a:pt x="325" y="1346"/>
                  </a:cubicBezTo>
                  <a:cubicBezTo>
                    <a:pt x="321" y="1333"/>
                    <a:pt x="316" y="1321"/>
                    <a:pt x="305" y="1317"/>
                  </a:cubicBezTo>
                  <a:cubicBezTo>
                    <a:pt x="289" y="1310"/>
                    <a:pt x="269" y="1309"/>
                    <a:pt x="260" y="1325"/>
                  </a:cubicBezTo>
                  <a:cubicBezTo>
                    <a:pt x="250" y="1319"/>
                    <a:pt x="250" y="1319"/>
                    <a:pt x="250" y="1319"/>
                  </a:cubicBezTo>
                  <a:cubicBezTo>
                    <a:pt x="253" y="1310"/>
                    <a:pt x="261" y="1304"/>
                    <a:pt x="270" y="1301"/>
                  </a:cubicBezTo>
                  <a:cubicBezTo>
                    <a:pt x="270" y="1301"/>
                    <a:pt x="270" y="1301"/>
                    <a:pt x="270" y="1300"/>
                  </a:cubicBezTo>
                  <a:cubicBezTo>
                    <a:pt x="294" y="1285"/>
                    <a:pt x="312" y="1263"/>
                    <a:pt x="338" y="1251"/>
                  </a:cubicBezTo>
                  <a:cubicBezTo>
                    <a:pt x="372" y="1235"/>
                    <a:pt x="404" y="1223"/>
                    <a:pt x="440" y="1215"/>
                  </a:cubicBezTo>
                  <a:cubicBezTo>
                    <a:pt x="462" y="1211"/>
                    <a:pt x="483" y="1207"/>
                    <a:pt x="505" y="1205"/>
                  </a:cubicBezTo>
                  <a:cubicBezTo>
                    <a:pt x="513" y="1205"/>
                    <a:pt x="524" y="1208"/>
                    <a:pt x="529" y="1203"/>
                  </a:cubicBezTo>
                  <a:cubicBezTo>
                    <a:pt x="539" y="1192"/>
                    <a:pt x="550" y="1187"/>
                    <a:pt x="563" y="1184"/>
                  </a:cubicBezTo>
                  <a:cubicBezTo>
                    <a:pt x="562" y="1184"/>
                    <a:pt x="561" y="1184"/>
                    <a:pt x="560" y="1184"/>
                  </a:cubicBezTo>
                  <a:cubicBezTo>
                    <a:pt x="511" y="1172"/>
                    <a:pt x="461" y="1164"/>
                    <a:pt x="415" y="1141"/>
                  </a:cubicBezTo>
                  <a:cubicBezTo>
                    <a:pt x="373" y="1121"/>
                    <a:pt x="331" y="1097"/>
                    <a:pt x="292" y="1071"/>
                  </a:cubicBezTo>
                  <a:cubicBezTo>
                    <a:pt x="224" y="1026"/>
                    <a:pt x="183" y="961"/>
                    <a:pt x="158" y="885"/>
                  </a:cubicBezTo>
                  <a:cubicBezTo>
                    <a:pt x="103" y="898"/>
                    <a:pt x="24" y="865"/>
                    <a:pt x="8" y="808"/>
                  </a:cubicBezTo>
                  <a:cubicBezTo>
                    <a:pt x="0" y="779"/>
                    <a:pt x="16" y="743"/>
                    <a:pt x="41" y="727"/>
                  </a:cubicBezTo>
                  <a:cubicBezTo>
                    <a:pt x="53" y="718"/>
                    <a:pt x="65" y="715"/>
                    <a:pt x="78" y="713"/>
                  </a:cubicBezTo>
                  <a:cubicBezTo>
                    <a:pt x="66" y="676"/>
                    <a:pt x="77" y="639"/>
                    <a:pt x="84" y="603"/>
                  </a:cubicBezTo>
                  <a:cubicBezTo>
                    <a:pt x="81" y="535"/>
                    <a:pt x="93" y="464"/>
                    <a:pt x="126" y="406"/>
                  </a:cubicBezTo>
                  <a:cubicBezTo>
                    <a:pt x="154" y="356"/>
                    <a:pt x="200" y="290"/>
                    <a:pt x="255" y="270"/>
                  </a:cubicBezTo>
                  <a:cubicBezTo>
                    <a:pt x="274" y="249"/>
                    <a:pt x="297" y="231"/>
                    <a:pt x="320" y="214"/>
                  </a:cubicBezTo>
                  <a:cubicBezTo>
                    <a:pt x="333" y="192"/>
                    <a:pt x="347" y="172"/>
                    <a:pt x="369" y="156"/>
                  </a:cubicBezTo>
                  <a:cubicBezTo>
                    <a:pt x="391" y="139"/>
                    <a:pt x="410" y="127"/>
                    <a:pt x="432" y="116"/>
                  </a:cubicBezTo>
                  <a:cubicBezTo>
                    <a:pt x="381" y="116"/>
                    <a:pt x="327" y="135"/>
                    <a:pt x="283" y="161"/>
                  </a:cubicBezTo>
                  <a:cubicBezTo>
                    <a:pt x="282" y="162"/>
                    <a:pt x="281" y="163"/>
                    <a:pt x="280" y="164"/>
                  </a:cubicBezTo>
                  <a:cubicBezTo>
                    <a:pt x="271" y="172"/>
                    <a:pt x="260" y="159"/>
                    <a:pt x="268" y="151"/>
                  </a:cubicBezTo>
                  <a:cubicBezTo>
                    <a:pt x="310" y="108"/>
                    <a:pt x="345" y="81"/>
                    <a:pt x="402" y="65"/>
                  </a:cubicBezTo>
                  <a:cubicBezTo>
                    <a:pt x="432" y="56"/>
                    <a:pt x="463" y="46"/>
                    <a:pt x="494" y="45"/>
                  </a:cubicBezTo>
                  <a:cubicBezTo>
                    <a:pt x="499" y="44"/>
                    <a:pt x="504" y="44"/>
                    <a:pt x="510" y="44"/>
                  </a:cubicBezTo>
                  <a:cubicBezTo>
                    <a:pt x="510" y="41"/>
                    <a:pt x="512" y="38"/>
                    <a:pt x="516" y="37"/>
                  </a:cubicBezTo>
                  <a:cubicBezTo>
                    <a:pt x="627" y="0"/>
                    <a:pt x="780" y="10"/>
                    <a:pt x="873" y="85"/>
                  </a:cubicBezTo>
                  <a:cubicBezTo>
                    <a:pt x="907" y="62"/>
                    <a:pt x="959" y="53"/>
                    <a:pt x="993" y="50"/>
                  </a:cubicBezTo>
                  <a:cubicBezTo>
                    <a:pt x="1043" y="46"/>
                    <a:pt x="1087" y="53"/>
                    <a:pt x="1128" y="84"/>
                  </a:cubicBezTo>
                  <a:cubicBezTo>
                    <a:pt x="1137" y="90"/>
                    <a:pt x="1129" y="106"/>
                    <a:pt x="1119" y="99"/>
                  </a:cubicBezTo>
                  <a:cubicBezTo>
                    <a:pt x="1116" y="97"/>
                    <a:pt x="1113" y="96"/>
                    <a:pt x="1110" y="94"/>
                  </a:cubicBezTo>
                  <a:cubicBezTo>
                    <a:pt x="1073" y="89"/>
                    <a:pt x="1028" y="95"/>
                    <a:pt x="994" y="113"/>
                  </a:cubicBezTo>
                  <a:cubicBezTo>
                    <a:pt x="1040" y="117"/>
                    <a:pt x="1092" y="120"/>
                    <a:pt x="1130" y="148"/>
                  </a:cubicBezTo>
                  <a:cubicBezTo>
                    <a:pt x="1159" y="169"/>
                    <a:pt x="1199" y="203"/>
                    <a:pt x="1207" y="242"/>
                  </a:cubicBezTo>
                  <a:cubicBezTo>
                    <a:pt x="1222" y="258"/>
                    <a:pt x="1236" y="276"/>
                    <a:pt x="1249" y="292"/>
                  </a:cubicBezTo>
                  <a:cubicBezTo>
                    <a:pt x="1278" y="328"/>
                    <a:pt x="1296" y="369"/>
                    <a:pt x="1307" y="414"/>
                  </a:cubicBezTo>
                  <a:cubicBezTo>
                    <a:pt x="1315" y="451"/>
                    <a:pt x="1346" y="474"/>
                    <a:pt x="1353" y="513"/>
                  </a:cubicBezTo>
                  <a:cubicBezTo>
                    <a:pt x="1358" y="543"/>
                    <a:pt x="1367" y="573"/>
                    <a:pt x="1370" y="603"/>
                  </a:cubicBezTo>
                  <a:cubicBezTo>
                    <a:pt x="1371" y="626"/>
                    <a:pt x="1370" y="649"/>
                    <a:pt x="1373" y="672"/>
                  </a:cubicBezTo>
                  <a:cubicBezTo>
                    <a:pt x="1392" y="674"/>
                    <a:pt x="1410" y="679"/>
                    <a:pt x="1428" y="691"/>
                  </a:cubicBezTo>
                  <a:cubicBezTo>
                    <a:pt x="1455" y="708"/>
                    <a:pt x="1460" y="739"/>
                    <a:pt x="1457" y="770"/>
                  </a:cubicBezTo>
                  <a:cubicBezTo>
                    <a:pt x="1451" y="838"/>
                    <a:pt x="1377" y="850"/>
                    <a:pt x="1323" y="849"/>
                  </a:cubicBezTo>
                  <a:cubicBezTo>
                    <a:pt x="1316" y="871"/>
                    <a:pt x="1307" y="893"/>
                    <a:pt x="1299" y="914"/>
                  </a:cubicBezTo>
                  <a:cubicBezTo>
                    <a:pt x="1281" y="954"/>
                    <a:pt x="1255" y="987"/>
                    <a:pt x="1225" y="1019"/>
                  </a:cubicBezTo>
                  <a:cubicBezTo>
                    <a:pt x="1171" y="1080"/>
                    <a:pt x="1090" y="1120"/>
                    <a:pt x="1015" y="1145"/>
                  </a:cubicBezTo>
                  <a:cubicBezTo>
                    <a:pt x="981" y="1156"/>
                    <a:pt x="946" y="1168"/>
                    <a:pt x="911" y="1177"/>
                  </a:cubicBezTo>
                  <a:cubicBezTo>
                    <a:pt x="898" y="1181"/>
                    <a:pt x="885" y="1184"/>
                    <a:pt x="872" y="1187"/>
                  </a:cubicBezTo>
                  <a:cubicBezTo>
                    <a:pt x="874" y="1188"/>
                    <a:pt x="877" y="1190"/>
                    <a:pt x="879" y="1191"/>
                  </a:cubicBezTo>
                  <a:cubicBezTo>
                    <a:pt x="886" y="1196"/>
                    <a:pt x="892" y="1206"/>
                    <a:pt x="902" y="1206"/>
                  </a:cubicBezTo>
                  <a:cubicBezTo>
                    <a:pt x="911" y="1206"/>
                    <a:pt x="920" y="1205"/>
                    <a:pt x="929" y="1207"/>
                  </a:cubicBezTo>
                  <a:cubicBezTo>
                    <a:pt x="982" y="1218"/>
                    <a:pt x="1037" y="1231"/>
                    <a:pt x="1084" y="1258"/>
                  </a:cubicBezTo>
                  <a:cubicBezTo>
                    <a:pt x="1089" y="1256"/>
                    <a:pt x="1095" y="1256"/>
                    <a:pt x="1102" y="1259"/>
                  </a:cubicBezTo>
                  <a:cubicBezTo>
                    <a:pt x="1099" y="1267"/>
                    <a:pt x="1099" y="1267"/>
                    <a:pt x="1099" y="1267"/>
                  </a:cubicBezTo>
                  <a:cubicBezTo>
                    <a:pt x="1093" y="1267"/>
                    <a:pt x="1087" y="1270"/>
                    <a:pt x="1083" y="1274"/>
                  </a:cubicBezTo>
                  <a:cubicBezTo>
                    <a:pt x="1079" y="1276"/>
                    <a:pt x="1073" y="1282"/>
                    <a:pt x="1069" y="1289"/>
                  </a:cubicBezTo>
                  <a:cubicBezTo>
                    <a:pt x="1068" y="1289"/>
                    <a:pt x="1067" y="1290"/>
                    <a:pt x="1067" y="1290"/>
                  </a:cubicBezTo>
                  <a:cubicBezTo>
                    <a:pt x="1064" y="1294"/>
                    <a:pt x="1063" y="1297"/>
                    <a:pt x="1061" y="1301"/>
                  </a:cubicBezTo>
                  <a:cubicBezTo>
                    <a:pt x="1050" y="1297"/>
                    <a:pt x="1050" y="1297"/>
                    <a:pt x="1050" y="1297"/>
                  </a:cubicBezTo>
                  <a:cubicBezTo>
                    <a:pt x="1052" y="1292"/>
                    <a:pt x="1054" y="1287"/>
                    <a:pt x="1056" y="1283"/>
                  </a:cubicBezTo>
                  <a:cubicBezTo>
                    <a:pt x="1047" y="1273"/>
                    <a:pt x="1037" y="1271"/>
                    <a:pt x="1028" y="1273"/>
                  </a:cubicBezTo>
                  <a:cubicBezTo>
                    <a:pt x="1025" y="1262"/>
                    <a:pt x="1025" y="1262"/>
                    <a:pt x="1025" y="1262"/>
                  </a:cubicBezTo>
                  <a:cubicBezTo>
                    <a:pt x="1031" y="1261"/>
                    <a:pt x="1036" y="1260"/>
                    <a:pt x="1043" y="1260"/>
                  </a:cubicBezTo>
                  <a:cubicBezTo>
                    <a:pt x="1050" y="1260"/>
                    <a:pt x="1066" y="1268"/>
                    <a:pt x="1061" y="1272"/>
                  </a:cubicBezTo>
                  <a:close/>
                  <a:moveTo>
                    <a:pt x="1435" y="777"/>
                  </a:moveTo>
                  <a:cubicBezTo>
                    <a:pt x="1438" y="745"/>
                    <a:pt x="1435" y="713"/>
                    <a:pt x="1402" y="700"/>
                  </a:cubicBezTo>
                  <a:cubicBezTo>
                    <a:pt x="1383" y="692"/>
                    <a:pt x="1364" y="690"/>
                    <a:pt x="1344" y="689"/>
                  </a:cubicBezTo>
                  <a:cubicBezTo>
                    <a:pt x="1345" y="702"/>
                    <a:pt x="1345" y="715"/>
                    <a:pt x="1344" y="729"/>
                  </a:cubicBezTo>
                  <a:cubicBezTo>
                    <a:pt x="1354" y="719"/>
                    <a:pt x="1369" y="712"/>
                    <a:pt x="1379" y="713"/>
                  </a:cubicBezTo>
                  <a:cubicBezTo>
                    <a:pt x="1400" y="714"/>
                    <a:pt x="1406" y="729"/>
                    <a:pt x="1410" y="748"/>
                  </a:cubicBezTo>
                  <a:cubicBezTo>
                    <a:pt x="1411" y="753"/>
                    <a:pt x="1403" y="756"/>
                    <a:pt x="1401" y="751"/>
                  </a:cubicBezTo>
                  <a:cubicBezTo>
                    <a:pt x="1396" y="735"/>
                    <a:pt x="1389" y="718"/>
                    <a:pt x="1371" y="727"/>
                  </a:cubicBezTo>
                  <a:cubicBezTo>
                    <a:pt x="1360" y="732"/>
                    <a:pt x="1348" y="738"/>
                    <a:pt x="1343" y="750"/>
                  </a:cubicBezTo>
                  <a:cubicBezTo>
                    <a:pt x="1342" y="762"/>
                    <a:pt x="1341" y="774"/>
                    <a:pt x="1339" y="786"/>
                  </a:cubicBezTo>
                  <a:cubicBezTo>
                    <a:pt x="1337" y="799"/>
                    <a:pt x="1334" y="813"/>
                    <a:pt x="1330" y="826"/>
                  </a:cubicBezTo>
                  <a:cubicBezTo>
                    <a:pt x="1365" y="826"/>
                    <a:pt x="1430" y="822"/>
                    <a:pt x="1435" y="777"/>
                  </a:cubicBezTo>
                  <a:close/>
                  <a:moveTo>
                    <a:pt x="1342" y="670"/>
                  </a:moveTo>
                  <a:cubicBezTo>
                    <a:pt x="1346" y="670"/>
                    <a:pt x="1349" y="670"/>
                    <a:pt x="1353" y="670"/>
                  </a:cubicBezTo>
                  <a:cubicBezTo>
                    <a:pt x="1348" y="635"/>
                    <a:pt x="1349" y="600"/>
                    <a:pt x="1342" y="564"/>
                  </a:cubicBezTo>
                  <a:cubicBezTo>
                    <a:pt x="1337" y="543"/>
                    <a:pt x="1336" y="518"/>
                    <a:pt x="1329" y="498"/>
                  </a:cubicBezTo>
                  <a:cubicBezTo>
                    <a:pt x="1321" y="475"/>
                    <a:pt x="1305" y="463"/>
                    <a:pt x="1293" y="443"/>
                  </a:cubicBezTo>
                  <a:cubicBezTo>
                    <a:pt x="1292" y="442"/>
                    <a:pt x="1292" y="442"/>
                    <a:pt x="1291" y="441"/>
                  </a:cubicBezTo>
                  <a:cubicBezTo>
                    <a:pt x="1285" y="430"/>
                    <a:pt x="1285" y="414"/>
                    <a:pt x="1282" y="402"/>
                  </a:cubicBezTo>
                  <a:cubicBezTo>
                    <a:pt x="1275" y="370"/>
                    <a:pt x="1262" y="338"/>
                    <a:pt x="1241" y="312"/>
                  </a:cubicBezTo>
                  <a:cubicBezTo>
                    <a:pt x="1229" y="297"/>
                    <a:pt x="1216" y="280"/>
                    <a:pt x="1201" y="263"/>
                  </a:cubicBezTo>
                  <a:cubicBezTo>
                    <a:pt x="1198" y="263"/>
                    <a:pt x="1194" y="260"/>
                    <a:pt x="1194" y="256"/>
                  </a:cubicBezTo>
                  <a:cubicBezTo>
                    <a:pt x="1194" y="256"/>
                    <a:pt x="1194" y="256"/>
                    <a:pt x="1194" y="255"/>
                  </a:cubicBezTo>
                  <a:cubicBezTo>
                    <a:pt x="1173" y="233"/>
                    <a:pt x="1150" y="214"/>
                    <a:pt x="1122" y="209"/>
                  </a:cubicBezTo>
                  <a:cubicBezTo>
                    <a:pt x="1120" y="209"/>
                    <a:pt x="1118" y="208"/>
                    <a:pt x="1117" y="207"/>
                  </a:cubicBezTo>
                  <a:cubicBezTo>
                    <a:pt x="1114" y="202"/>
                    <a:pt x="1117" y="192"/>
                    <a:pt x="1124" y="193"/>
                  </a:cubicBezTo>
                  <a:cubicBezTo>
                    <a:pt x="1145" y="195"/>
                    <a:pt x="1164" y="204"/>
                    <a:pt x="1180" y="217"/>
                  </a:cubicBezTo>
                  <a:cubicBezTo>
                    <a:pt x="1161" y="187"/>
                    <a:pt x="1127" y="158"/>
                    <a:pt x="1103" y="148"/>
                  </a:cubicBezTo>
                  <a:cubicBezTo>
                    <a:pt x="1062" y="131"/>
                    <a:pt x="1016" y="129"/>
                    <a:pt x="973" y="125"/>
                  </a:cubicBezTo>
                  <a:cubicBezTo>
                    <a:pt x="967" y="125"/>
                    <a:pt x="965" y="116"/>
                    <a:pt x="970" y="113"/>
                  </a:cubicBezTo>
                  <a:cubicBezTo>
                    <a:pt x="997" y="91"/>
                    <a:pt x="1038" y="79"/>
                    <a:pt x="1077" y="78"/>
                  </a:cubicBezTo>
                  <a:cubicBezTo>
                    <a:pt x="1047" y="68"/>
                    <a:pt x="1016" y="66"/>
                    <a:pt x="983" y="71"/>
                  </a:cubicBezTo>
                  <a:cubicBezTo>
                    <a:pt x="947" y="77"/>
                    <a:pt x="898" y="86"/>
                    <a:pt x="870" y="113"/>
                  </a:cubicBezTo>
                  <a:cubicBezTo>
                    <a:pt x="870" y="118"/>
                    <a:pt x="865" y="123"/>
                    <a:pt x="858" y="120"/>
                  </a:cubicBezTo>
                  <a:cubicBezTo>
                    <a:pt x="857" y="119"/>
                    <a:pt x="856" y="119"/>
                    <a:pt x="856" y="119"/>
                  </a:cubicBezTo>
                  <a:cubicBezTo>
                    <a:pt x="850" y="116"/>
                    <a:pt x="849" y="108"/>
                    <a:pt x="853" y="104"/>
                  </a:cubicBezTo>
                  <a:cubicBezTo>
                    <a:pt x="854" y="102"/>
                    <a:pt x="856" y="100"/>
                    <a:pt x="857" y="99"/>
                  </a:cubicBezTo>
                  <a:cubicBezTo>
                    <a:pt x="782" y="43"/>
                    <a:pt x="670" y="26"/>
                    <a:pt x="575" y="43"/>
                  </a:cubicBezTo>
                  <a:cubicBezTo>
                    <a:pt x="580" y="44"/>
                    <a:pt x="585" y="46"/>
                    <a:pt x="590" y="47"/>
                  </a:cubicBezTo>
                  <a:cubicBezTo>
                    <a:pt x="600" y="50"/>
                    <a:pt x="601" y="66"/>
                    <a:pt x="589" y="67"/>
                  </a:cubicBezTo>
                  <a:cubicBezTo>
                    <a:pt x="561" y="69"/>
                    <a:pt x="534" y="63"/>
                    <a:pt x="506" y="64"/>
                  </a:cubicBezTo>
                  <a:cubicBezTo>
                    <a:pt x="482" y="66"/>
                    <a:pt x="457" y="71"/>
                    <a:pt x="433" y="77"/>
                  </a:cubicBezTo>
                  <a:cubicBezTo>
                    <a:pt x="406" y="84"/>
                    <a:pt x="367" y="92"/>
                    <a:pt x="343" y="109"/>
                  </a:cubicBezTo>
                  <a:cubicBezTo>
                    <a:pt x="335" y="115"/>
                    <a:pt x="327" y="121"/>
                    <a:pt x="320" y="128"/>
                  </a:cubicBezTo>
                  <a:cubicBezTo>
                    <a:pt x="364" y="109"/>
                    <a:pt x="416" y="100"/>
                    <a:pt x="461" y="105"/>
                  </a:cubicBezTo>
                  <a:cubicBezTo>
                    <a:pt x="468" y="106"/>
                    <a:pt x="466" y="115"/>
                    <a:pt x="461" y="118"/>
                  </a:cubicBezTo>
                  <a:cubicBezTo>
                    <a:pt x="430" y="130"/>
                    <a:pt x="403" y="145"/>
                    <a:pt x="377" y="167"/>
                  </a:cubicBezTo>
                  <a:cubicBezTo>
                    <a:pt x="365" y="177"/>
                    <a:pt x="356" y="188"/>
                    <a:pt x="347" y="200"/>
                  </a:cubicBezTo>
                  <a:cubicBezTo>
                    <a:pt x="348" y="200"/>
                    <a:pt x="349" y="201"/>
                    <a:pt x="350" y="202"/>
                  </a:cubicBezTo>
                  <a:cubicBezTo>
                    <a:pt x="350" y="201"/>
                    <a:pt x="350" y="201"/>
                    <a:pt x="350" y="201"/>
                  </a:cubicBezTo>
                  <a:cubicBezTo>
                    <a:pt x="350" y="201"/>
                    <a:pt x="350" y="201"/>
                    <a:pt x="350" y="201"/>
                  </a:cubicBezTo>
                  <a:cubicBezTo>
                    <a:pt x="358" y="192"/>
                    <a:pt x="365" y="183"/>
                    <a:pt x="373" y="176"/>
                  </a:cubicBezTo>
                  <a:cubicBezTo>
                    <a:pt x="388" y="162"/>
                    <a:pt x="406" y="152"/>
                    <a:pt x="423" y="142"/>
                  </a:cubicBezTo>
                  <a:cubicBezTo>
                    <a:pt x="462" y="120"/>
                    <a:pt x="505" y="110"/>
                    <a:pt x="549" y="105"/>
                  </a:cubicBezTo>
                  <a:cubicBezTo>
                    <a:pt x="555" y="104"/>
                    <a:pt x="557" y="114"/>
                    <a:pt x="550" y="115"/>
                  </a:cubicBezTo>
                  <a:cubicBezTo>
                    <a:pt x="498" y="125"/>
                    <a:pt x="445" y="140"/>
                    <a:pt x="401" y="173"/>
                  </a:cubicBezTo>
                  <a:cubicBezTo>
                    <a:pt x="382" y="186"/>
                    <a:pt x="359" y="205"/>
                    <a:pt x="347" y="227"/>
                  </a:cubicBezTo>
                  <a:cubicBezTo>
                    <a:pt x="345" y="233"/>
                    <a:pt x="344" y="240"/>
                    <a:pt x="338" y="244"/>
                  </a:cubicBezTo>
                  <a:cubicBezTo>
                    <a:pt x="331" y="248"/>
                    <a:pt x="323" y="239"/>
                    <a:pt x="330" y="234"/>
                  </a:cubicBezTo>
                  <a:cubicBezTo>
                    <a:pt x="330" y="233"/>
                    <a:pt x="333" y="229"/>
                    <a:pt x="336" y="224"/>
                  </a:cubicBezTo>
                  <a:cubicBezTo>
                    <a:pt x="331" y="228"/>
                    <a:pt x="326" y="231"/>
                    <a:pt x="321" y="235"/>
                  </a:cubicBezTo>
                  <a:cubicBezTo>
                    <a:pt x="318" y="240"/>
                    <a:pt x="314" y="246"/>
                    <a:pt x="310" y="251"/>
                  </a:cubicBezTo>
                  <a:cubicBezTo>
                    <a:pt x="307" y="255"/>
                    <a:pt x="303" y="253"/>
                    <a:pt x="302" y="250"/>
                  </a:cubicBezTo>
                  <a:cubicBezTo>
                    <a:pt x="290" y="260"/>
                    <a:pt x="280" y="269"/>
                    <a:pt x="270" y="280"/>
                  </a:cubicBezTo>
                  <a:cubicBezTo>
                    <a:pt x="270" y="281"/>
                    <a:pt x="269" y="283"/>
                    <a:pt x="267" y="284"/>
                  </a:cubicBezTo>
                  <a:cubicBezTo>
                    <a:pt x="267" y="284"/>
                    <a:pt x="267" y="284"/>
                    <a:pt x="266" y="284"/>
                  </a:cubicBezTo>
                  <a:cubicBezTo>
                    <a:pt x="239" y="318"/>
                    <a:pt x="229" y="356"/>
                    <a:pt x="219" y="397"/>
                  </a:cubicBezTo>
                  <a:cubicBezTo>
                    <a:pt x="218" y="400"/>
                    <a:pt x="217" y="402"/>
                    <a:pt x="215" y="403"/>
                  </a:cubicBezTo>
                  <a:cubicBezTo>
                    <a:pt x="209" y="405"/>
                    <a:pt x="201" y="402"/>
                    <a:pt x="203" y="394"/>
                  </a:cubicBezTo>
                  <a:cubicBezTo>
                    <a:pt x="209" y="363"/>
                    <a:pt x="217" y="332"/>
                    <a:pt x="231" y="305"/>
                  </a:cubicBezTo>
                  <a:cubicBezTo>
                    <a:pt x="184" y="340"/>
                    <a:pt x="145" y="400"/>
                    <a:pt x="126" y="449"/>
                  </a:cubicBezTo>
                  <a:cubicBezTo>
                    <a:pt x="110" y="491"/>
                    <a:pt x="103" y="536"/>
                    <a:pt x="102" y="581"/>
                  </a:cubicBezTo>
                  <a:cubicBezTo>
                    <a:pt x="102" y="582"/>
                    <a:pt x="103" y="584"/>
                    <a:pt x="102" y="585"/>
                  </a:cubicBezTo>
                  <a:cubicBezTo>
                    <a:pt x="102" y="588"/>
                    <a:pt x="102" y="591"/>
                    <a:pt x="101" y="593"/>
                  </a:cubicBezTo>
                  <a:cubicBezTo>
                    <a:pt x="101" y="606"/>
                    <a:pt x="101" y="619"/>
                    <a:pt x="102" y="632"/>
                  </a:cubicBezTo>
                  <a:cubicBezTo>
                    <a:pt x="102" y="638"/>
                    <a:pt x="97" y="641"/>
                    <a:pt x="93" y="641"/>
                  </a:cubicBezTo>
                  <a:cubicBezTo>
                    <a:pt x="89" y="665"/>
                    <a:pt x="87" y="689"/>
                    <a:pt x="96" y="712"/>
                  </a:cubicBezTo>
                  <a:cubicBezTo>
                    <a:pt x="97" y="712"/>
                    <a:pt x="98" y="712"/>
                    <a:pt x="99" y="712"/>
                  </a:cubicBezTo>
                  <a:cubicBezTo>
                    <a:pt x="105" y="712"/>
                    <a:pt x="130" y="717"/>
                    <a:pt x="138" y="716"/>
                  </a:cubicBezTo>
                  <a:cubicBezTo>
                    <a:pt x="139" y="707"/>
                    <a:pt x="140" y="699"/>
                    <a:pt x="141" y="690"/>
                  </a:cubicBezTo>
                  <a:cubicBezTo>
                    <a:pt x="140" y="686"/>
                    <a:pt x="139" y="681"/>
                    <a:pt x="139" y="676"/>
                  </a:cubicBezTo>
                  <a:cubicBezTo>
                    <a:pt x="138" y="669"/>
                    <a:pt x="132" y="632"/>
                    <a:pt x="142" y="622"/>
                  </a:cubicBezTo>
                  <a:cubicBezTo>
                    <a:pt x="145" y="662"/>
                    <a:pt x="158" y="701"/>
                    <a:pt x="177" y="737"/>
                  </a:cubicBezTo>
                  <a:cubicBezTo>
                    <a:pt x="181" y="710"/>
                    <a:pt x="175" y="679"/>
                    <a:pt x="176" y="654"/>
                  </a:cubicBezTo>
                  <a:cubicBezTo>
                    <a:pt x="176" y="624"/>
                    <a:pt x="178" y="593"/>
                    <a:pt x="182" y="562"/>
                  </a:cubicBezTo>
                  <a:cubicBezTo>
                    <a:pt x="191" y="509"/>
                    <a:pt x="206" y="458"/>
                    <a:pt x="229" y="409"/>
                  </a:cubicBezTo>
                  <a:cubicBezTo>
                    <a:pt x="231" y="404"/>
                    <a:pt x="234" y="398"/>
                    <a:pt x="237" y="392"/>
                  </a:cubicBezTo>
                  <a:cubicBezTo>
                    <a:pt x="237" y="392"/>
                    <a:pt x="237" y="392"/>
                    <a:pt x="237" y="392"/>
                  </a:cubicBezTo>
                  <a:cubicBezTo>
                    <a:pt x="247" y="357"/>
                    <a:pt x="289" y="324"/>
                    <a:pt x="313" y="307"/>
                  </a:cubicBezTo>
                  <a:cubicBezTo>
                    <a:pt x="329" y="296"/>
                    <a:pt x="335" y="284"/>
                    <a:pt x="350" y="271"/>
                  </a:cubicBezTo>
                  <a:cubicBezTo>
                    <a:pt x="367" y="256"/>
                    <a:pt x="386" y="245"/>
                    <a:pt x="405" y="235"/>
                  </a:cubicBezTo>
                  <a:cubicBezTo>
                    <a:pt x="411" y="232"/>
                    <a:pt x="416" y="241"/>
                    <a:pt x="410" y="245"/>
                  </a:cubicBezTo>
                  <a:cubicBezTo>
                    <a:pt x="392" y="256"/>
                    <a:pt x="374" y="266"/>
                    <a:pt x="359" y="280"/>
                  </a:cubicBezTo>
                  <a:cubicBezTo>
                    <a:pt x="351" y="287"/>
                    <a:pt x="347" y="304"/>
                    <a:pt x="338" y="308"/>
                  </a:cubicBezTo>
                  <a:cubicBezTo>
                    <a:pt x="317" y="319"/>
                    <a:pt x="299" y="333"/>
                    <a:pt x="283" y="351"/>
                  </a:cubicBezTo>
                  <a:cubicBezTo>
                    <a:pt x="274" y="361"/>
                    <a:pt x="257" y="376"/>
                    <a:pt x="251" y="391"/>
                  </a:cubicBezTo>
                  <a:cubicBezTo>
                    <a:pt x="251" y="392"/>
                    <a:pt x="252" y="392"/>
                    <a:pt x="252" y="393"/>
                  </a:cubicBezTo>
                  <a:cubicBezTo>
                    <a:pt x="303" y="364"/>
                    <a:pt x="345" y="321"/>
                    <a:pt x="402" y="301"/>
                  </a:cubicBezTo>
                  <a:cubicBezTo>
                    <a:pt x="418" y="276"/>
                    <a:pt x="440" y="253"/>
                    <a:pt x="462" y="242"/>
                  </a:cubicBezTo>
                  <a:cubicBezTo>
                    <a:pt x="482" y="231"/>
                    <a:pt x="488" y="204"/>
                    <a:pt x="509" y="192"/>
                  </a:cubicBezTo>
                  <a:cubicBezTo>
                    <a:pt x="536" y="175"/>
                    <a:pt x="564" y="161"/>
                    <a:pt x="595" y="152"/>
                  </a:cubicBezTo>
                  <a:cubicBezTo>
                    <a:pt x="601" y="150"/>
                    <a:pt x="605" y="160"/>
                    <a:pt x="599" y="162"/>
                  </a:cubicBezTo>
                  <a:cubicBezTo>
                    <a:pt x="570" y="174"/>
                    <a:pt x="542" y="186"/>
                    <a:pt x="516" y="203"/>
                  </a:cubicBezTo>
                  <a:cubicBezTo>
                    <a:pt x="497" y="215"/>
                    <a:pt x="493" y="236"/>
                    <a:pt x="476" y="249"/>
                  </a:cubicBezTo>
                  <a:cubicBezTo>
                    <a:pt x="438" y="279"/>
                    <a:pt x="404" y="311"/>
                    <a:pt x="391" y="358"/>
                  </a:cubicBezTo>
                  <a:cubicBezTo>
                    <a:pt x="396" y="354"/>
                    <a:pt x="400" y="350"/>
                    <a:pt x="404" y="345"/>
                  </a:cubicBezTo>
                  <a:cubicBezTo>
                    <a:pt x="415" y="331"/>
                    <a:pt x="428" y="320"/>
                    <a:pt x="442" y="309"/>
                  </a:cubicBezTo>
                  <a:cubicBezTo>
                    <a:pt x="460" y="296"/>
                    <a:pt x="477" y="284"/>
                    <a:pt x="497" y="274"/>
                  </a:cubicBezTo>
                  <a:cubicBezTo>
                    <a:pt x="508" y="268"/>
                    <a:pt x="522" y="263"/>
                    <a:pt x="533" y="257"/>
                  </a:cubicBezTo>
                  <a:cubicBezTo>
                    <a:pt x="540" y="254"/>
                    <a:pt x="544" y="264"/>
                    <a:pt x="539" y="269"/>
                  </a:cubicBezTo>
                  <a:cubicBezTo>
                    <a:pt x="511" y="297"/>
                    <a:pt x="484" y="325"/>
                    <a:pt x="467" y="360"/>
                  </a:cubicBezTo>
                  <a:cubicBezTo>
                    <a:pt x="469" y="358"/>
                    <a:pt x="471" y="356"/>
                    <a:pt x="473" y="354"/>
                  </a:cubicBezTo>
                  <a:cubicBezTo>
                    <a:pt x="496" y="335"/>
                    <a:pt x="522" y="321"/>
                    <a:pt x="548" y="306"/>
                  </a:cubicBezTo>
                  <a:cubicBezTo>
                    <a:pt x="600" y="276"/>
                    <a:pt x="653" y="250"/>
                    <a:pt x="713" y="249"/>
                  </a:cubicBezTo>
                  <a:cubicBezTo>
                    <a:pt x="720" y="248"/>
                    <a:pt x="720" y="258"/>
                    <a:pt x="714" y="259"/>
                  </a:cubicBezTo>
                  <a:cubicBezTo>
                    <a:pt x="665" y="266"/>
                    <a:pt x="621" y="281"/>
                    <a:pt x="578" y="304"/>
                  </a:cubicBezTo>
                  <a:cubicBezTo>
                    <a:pt x="602" y="305"/>
                    <a:pt x="631" y="297"/>
                    <a:pt x="653" y="293"/>
                  </a:cubicBezTo>
                  <a:cubicBezTo>
                    <a:pt x="684" y="287"/>
                    <a:pt x="716" y="280"/>
                    <a:pt x="746" y="270"/>
                  </a:cubicBezTo>
                  <a:cubicBezTo>
                    <a:pt x="772" y="261"/>
                    <a:pt x="798" y="251"/>
                    <a:pt x="824" y="242"/>
                  </a:cubicBezTo>
                  <a:cubicBezTo>
                    <a:pt x="838" y="236"/>
                    <a:pt x="863" y="234"/>
                    <a:pt x="871" y="219"/>
                  </a:cubicBezTo>
                  <a:cubicBezTo>
                    <a:pt x="872" y="217"/>
                    <a:pt x="874" y="215"/>
                    <a:pt x="877" y="215"/>
                  </a:cubicBezTo>
                  <a:cubicBezTo>
                    <a:pt x="922" y="215"/>
                    <a:pt x="972" y="218"/>
                    <a:pt x="1012" y="191"/>
                  </a:cubicBezTo>
                  <a:cubicBezTo>
                    <a:pt x="1019" y="186"/>
                    <a:pt x="1026" y="198"/>
                    <a:pt x="1019" y="203"/>
                  </a:cubicBezTo>
                  <a:cubicBezTo>
                    <a:pt x="996" y="220"/>
                    <a:pt x="968" y="227"/>
                    <a:pt x="940" y="229"/>
                  </a:cubicBezTo>
                  <a:cubicBezTo>
                    <a:pt x="948" y="242"/>
                    <a:pt x="957" y="257"/>
                    <a:pt x="967" y="267"/>
                  </a:cubicBezTo>
                  <a:cubicBezTo>
                    <a:pt x="984" y="283"/>
                    <a:pt x="1005" y="293"/>
                    <a:pt x="1023" y="307"/>
                  </a:cubicBezTo>
                  <a:cubicBezTo>
                    <a:pt x="1042" y="322"/>
                    <a:pt x="1062" y="335"/>
                    <a:pt x="1082" y="348"/>
                  </a:cubicBezTo>
                  <a:cubicBezTo>
                    <a:pt x="1094" y="355"/>
                    <a:pt x="1104" y="364"/>
                    <a:pt x="1116" y="372"/>
                  </a:cubicBezTo>
                  <a:cubicBezTo>
                    <a:pt x="1110" y="355"/>
                    <a:pt x="1102" y="338"/>
                    <a:pt x="1091" y="322"/>
                  </a:cubicBezTo>
                  <a:cubicBezTo>
                    <a:pt x="1091" y="321"/>
                    <a:pt x="1090" y="321"/>
                    <a:pt x="1090" y="321"/>
                  </a:cubicBezTo>
                  <a:cubicBezTo>
                    <a:pt x="1072" y="294"/>
                    <a:pt x="1050" y="270"/>
                    <a:pt x="1030" y="253"/>
                  </a:cubicBezTo>
                  <a:cubicBezTo>
                    <a:pt x="1024" y="248"/>
                    <a:pt x="1031" y="240"/>
                    <a:pt x="1037" y="244"/>
                  </a:cubicBezTo>
                  <a:cubicBezTo>
                    <a:pt x="1048" y="252"/>
                    <a:pt x="1060" y="263"/>
                    <a:pt x="1072" y="276"/>
                  </a:cubicBezTo>
                  <a:cubicBezTo>
                    <a:pt x="1072" y="275"/>
                    <a:pt x="1073" y="275"/>
                    <a:pt x="1074" y="275"/>
                  </a:cubicBezTo>
                  <a:cubicBezTo>
                    <a:pt x="1100" y="276"/>
                    <a:pt x="1127" y="288"/>
                    <a:pt x="1149" y="302"/>
                  </a:cubicBezTo>
                  <a:cubicBezTo>
                    <a:pt x="1161" y="310"/>
                    <a:pt x="1173" y="319"/>
                    <a:pt x="1185" y="328"/>
                  </a:cubicBezTo>
                  <a:cubicBezTo>
                    <a:pt x="1189" y="331"/>
                    <a:pt x="1192" y="336"/>
                    <a:pt x="1196" y="340"/>
                  </a:cubicBezTo>
                  <a:cubicBezTo>
                    <a:pt x="1187" y="314"/>
                    <a:pt x="1161" y="282"/>
                    <a:pt x="1146" y="268"/>
                  </a:cubicBezTo>
                  <a:cubicBezTo>
                    <a:pt x="1131" y="253"/>
                    <a:pt x="1114" y="239"/>
                    <a:pt x="1099" y="224"/>
                  </a:cubicBezTo>
                  <a:cubicBezTo>
                    <a:pt x="1095" y="220"/>
                    <a:pt x="1099" y="215"/>
                    <a:pt x="1103" y="215"/>
                  </a:cubicBezTo>
                  <a:cubicBezTo>
                    <a:pt x="1104" y="215"/>
                    <a:pt x="1105" y="215"/>
                    <a:pt x="1105" y="216"/>
                  </a:cubicBezTo>
                  <a:cubicBezTo>
                    <a:pt x="1132" y="238"/>
                    <a:pt x="1160" y="259"/>
                    <a:pt x="1179" y="288"/>
                  </a:cubicBezTo>
                  <a:cubicBezTo>
                    <a:pt x="1191" y="306"/>
                    <a:pt x="1212" y="332"/>
                    <a:pt x="1211" y="356"/>
                  </a:cubicBezTo>
                  <a:cubicBezTo>
                    <a:pt x="1211" y="360"/>
                    <a:pt x="1207" y="364"/>
                    <a:pt x="1203" y="362"/>
                  </a:cubicBezTo>
                  <a:cubicBezTo>
                    <a:pt x="1185" y="355"/>
                    <a:pt x="1173" y="334"/>
                    <a:pt x="1156" y="323"/>
                  </a:cubicBezTo>
                  <a:cubicBezTo>
                    <a:pt x="1134" y="307"/>
                    <a:pt x="1109" y="294"/>
                    <a:pt x="1083" y="288"/>
                  </a:cubicBezTo>
                  <a:cubicBezTo>
                    <a:pt x="1088" y="295"/>
                    <a:pt x="1094" y="302"/>
                    <a:pt x="1099" y="310"/>
                  </a:cubicBezTo>
                  <a:cubicBezTo>
                    <a:pt x="1149" y="314"/>
                    <a:pt x="1191" y="387"/>
                    <a:pt x="1223" y="420"/>
                  </a:cubicBezTo>
                  <a:cubicBezTo>
                    <a:pt x="1251" y="451"/>
                    <a:pt x="1274" y="480"/>
                    <a:pt x="1291" y="513"/>
                  </a:cubicBezTo>
                  <a:cubicBezTo>
                    <a:pt x="1288" y="497"/>
                    <a:pt x="1284" y="481"/>
                    <a:pt x="1280" y="469"/>
                  </a:cubicBezTo>
                  <a:cubicBezTo>
                    <a:pt x="1270" y="440"/>
                    <a:pt x="1257" y="412"/>
                    <a:pt x="1243" y="385"/>
                  </a:cubicBezTo>
                  <a:cubicBezTo>
                    <a:pt x="1240" y="380"/>
                    <a:pt x="1248" y="376"/>
                    <a:pt x="1251" y="381"/>
                  </a:cubicBezTo>
                  <a:cubicBezTo>
                    <a:pt x="1263" y="401"/>
                    <a:pt x="1275" y="422"/>
                    <a:pt x="1283" y="444"/>
                  </a:cubicBezTo>
                  <a:cubicBezTo>
                    <a:pt x="1288" y="455"/>
                    <a:pt x="1291" y="465"/>
                    <a:pt x="1294" y="476"/>
                  </a:cubicBezTo>
                  <a:cubicBezTo>
                    <a:pt x="1298" y="494"/>
                    <a:pt x="1304" y="516"/>
                    <a:pt x="1303" y="536"/>
                  </a:cubicBezTo>
                  <a:cubicBezTo>
                    <a:pt x="1324" y="581"/>
                    <a:pt x="1337" y="625"/>
                    <a:pt x="1342" y="670"/>
                  </a:cubicBezTo>
                  <a:close/>
                  <a:moveTo>
                    <a:pt x="1318" y="701"/>
                  </a:moveTo>
                  <a:cubicBezTo>
                    <a:pt x="1321" y="658"/>
                    <a:pt x="1316" y="615"/>
                    <a:pt x="1300" y="576"/>
                  </a:cubicBezTo>
                  <a:cubicBezTo>
                    <a:pt x="1296" y="558"/>
                    <a:pt x="1289" y="542"/>
                    <a:pt x="1280" y="529"/>
                  </a:cubicBezTo>
                  <a:cubicBezTo>
                    <a:pt x="1281" y="528"/>
                    <a:pt x="1282" y="528"/>
                    <a:pt x="1283" y="527"/>
                  </a:cubicBezTo>
                  <a:cubicBezTo>
                    <a:pt x="1281" y="521"/>
                    <a:pt x="1278" y="515"/>
                    <a:pt x="1274" y="509"/>
                  </a:cubicBezTo>
                  <a:cubicBezTo>
                    <a:pt x="1257" y="480"/>
                    <a:pt x="1235" y="456"/>
                    <a:pt x="1213" y="432"/>
                  </a:cubicBezTo>
                  <a:cubicBezTo>
                    <a:pt x="1194" y="412"/>
                    <a:pt x="1179" y="391"/>
                    <a:pt x="1161" y="371"/>
                  </a:cubicBezTo>
                  <a:cubicBezTo>
                    <a:pt x="1153" y="363"/>
                    <a:pt x="1145" y="354"/>
                    <a:pt x="1137" y="345"/>
                  </a:cubicBezTo>
                  <a:cubicBezTo>
                    <a:pt x="1129" y="338"/>
                    <a:pt x="1118" y="333"/>
                    <a:pt x="1110" y="327"/>
                  </a:cubicBezTo>
                  <a:cubicBezTo>
                    <a:pt x="1121" y="347"/>
                    <a:pt x="1130" y="367"/>
                    <a:pt x="1133" y="386"/>
                  </a:cubicBezTo>
                  <a:cubicBezTo>
                    <a:pt x="1134" y="391"/>
                    <a:pt x="1127" y="395"/>
                    <a:pt x="1123" y="393"/>
                  </a:cubicBezTo>
                  <a:cubicBezTo>
                    <a:pt x="1076" y="369"/>
                    <a:pt x="1035" y="331"/>
                    <a:pt x="991" y="302"/>
                  </a:cubicBezTo>
                  <a:cubicBezTo>
                    <a:pt x="964" y="284"/>
                    <a:pt x="943" y="261"/>
                    <a:pt x="930" y="230"/>
                  </a:cubicBezTo>
                  <a:cubicBezTo>
                    <a:pt x="930" y="230"/>
                    <a:pt x="930" y="230"/>
                    <a:pt x="930" y="230"/>
                  </a:cubicBezTo>
                  <a:cubicBezTo>
                    <a:pt x="922" y="230"/>
                    <a:pt x="913" y="230"/>
                    <a:pt x="905" y="230"/>
                  </a:cubicBezTo>
                  <a:cubicBezTo>
                    <a:pt x="883" y="230"/>
                    <a:pt x="882" y="234"/>
                    <a:pt x="864" y="243"/>
                  </a:cubicBezTo>
                  <a:cubicBezTo>
                    <a:pt x="845" y="252"/>
                    <a:pt x="823" y="258"/>
                    <a:pt x="803" y="265"/>
                  </a:cubicBezTo>
                  <a:cubicBezTo>
                    <a:pt x="759" y="281"/>
                    <a:pt x="715" y="295"/>
                    <a:pt x="669" y="304"/>
                  </a:cubicBezTo>
                  <a:cubicBezTo>
                    <a:pt x="636" y="310"/>
                    <a:pt x="593" y="323"/>
                    <a:pt x="560" y="314"/>
                  </a:cubicBezTo>
                  <a:cubicBezTo>
                    <a:pt x="542" y="324"/>
                    <a:pt x="523" y="333"/>
                    <a:pt x="506" y="345"/>
                  </a:cubicBezTo>
                  <a:cubicBezTo>
                    <a:pt x="492" y="354"/>
                    <a:pt x="461" y="374"/>
                    <a:pt x="456" y="392"/>
                  </a:cubicBezTo>
                  <a:cubicBezTo>
                    <a:pt x="455" y="395"/>
                    <a:pt x="453" y="396"/>
                    <a:pt x="451" y="397"/>
                  </a:cubicBezTo>
                  <a:cubicBezTo>
                    <a:pt x="447" y="399"/>
                    <a:pt x="441" y="396"/>
                    <a:pt x="442" y="390"/>
                  </a:cubicBezTo>
                  <a:cubicBezTo>
                    <a:pt x="449" y="348"/>
                    <a:pt x="472" y="317"/>
                    <a:pt x="499" y="289"/>
                  </a:cubicBezTo>
                  <a:cubicBezTo>
                    <a:pt x="485" y="297"/>
                    <a:pt x="471" y="304"/>
                    <a:pt x="458" y="314"/>
                  </a:cubicBezTo>
                  <a:cubicBezTo>
                    <a:pt x="441" y="326"/>
                    <a:pt x="428" y="340"/>
                    <a:pt x="413" y="354"/>
                  </a:cubicBezTo>
                  <a:cubicBezTo>
                    <a:pt x="404" y="362"/>
                    <a:pt x="395" y="369"/>
                    <a:pt x="390" y="381"/>
                  </a:cubicBezTo>
                  <a:cubicBezTo>
                    <a:pt x="388" y="387"/>
                    <a:pt x="380" y="385"/>
                    <a:pt x="379" y="380"/>
                  </a:cubicBezTo>
                  <a:cubicBezTo>
                    <a:pt x="377" y="379"/>
                    <a:pt x="376" y="377"/>
                    <a:pt x="376" y="375"/>
                  </a:cubicBezTo>
                  <a:cubicBezTo>
                    <a:pt x="376" y="357"/>
                    <a:pt x="382" y="337"/>
                    <a:pt x="392" y="318"/>
                  </a:cubicBezTo>
                  <a:cubicBezTo>
                    <a:pt x="365" y="330"/>
                    <a:pt x="339" y="346"/>
                    <a:pt x="315" y="363"/>
                  </a:cubicBezTo>
                  <a:cubicBezTo>
                    <a:pt x="293" y="379"/>
                    <a:pt x="271" y="398"/>
                    <a:pt x="247" y="410"/>
                  </a:cubicBezTo>
                  <a:cubicBezTo>
                    <a:pt x="221" y="467"/>
                    <a:pt x="203" y="528"/>
                    <a:pt x="198" y="591"/>
                  </a:cubicBezTo>
                  <a:cubicBezTo>
                    <a:pt x="195" y="626"/>
                    <a:pt x="194" y="662"/>
                    <a:pt x="195" y="697"/>
                  </a:cubicBezTo>
                  <a:cubicBezTo>
                    <a:pt x="195" y="718"/>
                    <a:pt x="198" y="741"/>
                    <a:pt x="191" y="761"/>
                  </a:cubicBezTo>
                  <a:cubicBezTo>
                    <a:pt x="192" y="762"/>
                    <a:pt x="193" y="764"/>
                    <a:pt x="194" y="765"/>
                  </a:cubicBezTo>
                  <a:cubicBezTo>
                    <a:pt x="192" y="766"/>
                    <a:pt x="190" y="767"/>
                    <a:pt x="188" y="766"/>
                  </a:cubicBezTo>
                  <a:cubicBezTo>
                    <a:pt x="181" y="771"/>
                    <a:pt x="170" y="764"/>
                    <a:pt x="174" y="754"/>
                  </a:cubicBezTo>
                  <a:cubicBezTo>
                    <a:pt x="174" y="754"/>
                    <a:pt x="174" y="754"/>
                    <a:pt x="174" y="754"/>
                  </a:cubicBezTo>
                  <a:cubicBezTo>
                    <a:pt x="165" y="745"/>
                    <a:pt x="158" y="734"/>
                    <a:pt x="152" y="722"/>
                  </a:cubicBezTo>
                  <a:cubicBezTo>
                    <a:pt x="151" y="729"/>
                    <a:pt x="151" y="736"/>
                    <a:pt x="151" y="742"/>
                  </a:cubicBezTo>
                  <a:cubicBezTo>
                    <a:pt x="150" y="743"/>
                    <a:pt x="150" y="743"/>
                    <a:pt x="150" y="743"/>
                  </a:cubicBezTo>
                  <a:cubicBezTo>
                    <a:pt x="145" y="741"/>
                    <a:pt x="141" y="741"/>
                    <a:pt x="137" y="740"/>
                  </a:cubicBezTo>
                  <a:cubicBezTo>
                    <a:pt x="137" y="739"/>
                    <a:pt x="137" y="738"/>
                    <a:pt x="137" y="737"/>
                  </a:cubicBezTo>
                  <a:cubicBezTo>
                    <a:pt x="134" y="737"/>
                    <a:pt x="130" y="736"/>
                    <a:pt x="127" y="736"/>
                  </a:cubicBezTo>
                  <a:cubicBezTo>
                    <a:pt x="115" y="732"/>
                    <a:pt x="97" y="731"/>
                    <a:pt x="81" y="734"/>
                  </a:cubicBezTo>
                  <a:cubicBezTo>
                    <a:pt x="67" y="736"/>
                    <a:pt x="54" y="741"/>
                    <a:pt x="46" y="750"/>
                  </a:cubicBezTo>
                  <a:cubicBezTo>
                    <a:pt x="13" y="786"/>
                    <a:pt x="36" y="837"/>
                    <a:pt x="79" y="851"/>
                  </a:cubicBezTo>
                  <a:cubicBezTo>
                    <a:pt x="101" y="859"/>
                    <a:pt x="127" y="867"/>
                    <a:pt x="152" y="863"/>
                  </a:cubicBezTo>
                  <a:cubicBezTo>
                    <a:pt x="150" y="856"/>
                    <a:pt x="148" y="849"/>
                    <a:pt x="146" y="842"/>
                  </a:cubicBezTo>
                  <a:cubicBezTo>
                    <a:pt x="143" y="828"/>
                    <a:pt x="141" y="814"/>
                    <a:pt x="138" y="800"/>
                  </a:cubicBezTo>
                  <a:cubicBezTo>
                    <a:pt x="138" y="799"/>
                    <a:pt x="138" y="799"/>
                    <a:pt x="137" y="798"/>
                  </a:cubicBezTo>
                  <a:cubicBezTo>
                    <a:pt x="136" y="791"/>
                    <a:pt x="121" y="779"/>
                    <a:pt x="116" y="775"/>
                  </a:cubicBezTo>
                  <a:cubicBezTo>
                    <a:pt x="102" y="765"/>
                    <a:pt x="85" y="759"/>
                    <a:pt x="68" y="764"/>
                  </a:cubicBezTo>
                  <a:cubicBezTo>
                    <a:pt x="62" y="766"/>
                    <a:pt x="58" y="757"/>
                    <a:pt x="64" y="754"/>
                  </a:cubicBezTo>
                  <a:cubicBezTo>
                    <a:pt x="71" y="751"/>
                    <a:pt x="77" y="750"/>
                    <a:pt x="84" y="750"/>
                  </a:cubicBezTo>
                  <a:cubicBezTo>
                    <a:pt x="97" y="750"/>
                    <a:pt x="109" y="754"/>
                    <a:pt x="120" y="762"/>
                  </a:cubicBezTo>
                  <a:cubicBezTo>
                    <a:pt x="125" y="765"/>
                    <a:pt x="130" y="769"/>
                    <a:pt x="136" y="774"/>
                  </a:cubicBezTo>
                  <a:cubicBezTo>
                    <a:pt x="136" y="773"/>
                    <a:pt x="136" y="772"/>
                    <a:pt x="136" y="771"/>
                  </a:cubicBezTo>
                  <a:cubicBezTo>
                    <a:pt x="136" y="769"/>
                    <a:pt x="136" y="767"/>
                    <a:pt x="136" y="765"/>
                  </a:cubicBezTo>
                  <a:cubicBezTo>
                    <a:pt x="140" y="765"/>
                    <a:pt x="145" y="766"/>
                    <a:pt x="150" y="766"/>
                  </a:cubicBezTo>
                  <a:cubicBezTo>
                    <a:pt x="150" y="766"/>
                    <a:pt x="150" y="766"/>
                    <a:pt x="150" y="766"/>
                  </a:cubicBezTo>
                  <a:cubicBezTo>
                    <a:pt x="150" y="773"/>
                    <a:pt x="150" y="773"/>
                    <a:pt x="150" y="773"/>
                  </a:cubicBezTo>
                  <a:cubicBezTo>
                    <a:pt x="150" y="773"/>
                    <a:pt x="150" y="773"/>
                    <a:pt x="150" y="773"/>
                  </a:cubicBezTo>
                  <a:cubicBezTo>
                    <a:pt x="150" y="816"/>
                    <a:pt x="161" y="856"/>
                    <a:pt x="181" y="893"/>
                  </a:cubicBezTo>
                  <a:cubicBezTo>
                    <a:pt x="182" y="895"/>
                    <a:pt x="183" y="896"/>
                    <a:pt x="184" y="897"/>
                  </a:cubicBezTo>
                  <a:cubicBezTo>
                    <a:pt x="204" y="949"/>
                    <a:pt x="238" y="995"/>
                    <a:pt x="280" y="1032"/>
                  </a:cubicBezTo>
                  <a:cubicBezTo>
                    <a:pt x="309" y="1058"/>
                    <a:pt x="341" y="1074"/>
                    <a:pt x="375" y="1087"/>
                  </a:cubicBezTo>
                  <a:cubicBezTo>
                    <a:pt x="444" y="1128"/>
                    <a:pt x="518" y="1152"/>
                    <a:pt x="599" y="1162"/>
                  </a:cubicBezTo>
                  <a:cubicBezTo>
                    <a:pt x="640" y="1167"/>
                    <a:pt x="682" y="1169"/>
                    <a:pt x="724" y="1170"/>
                  </a:cubicBezTo>
                  <a:cubicBezTo>
                    <a:pt x="746" y="1171"/>
                    <a:pt x="769" y="1169"/>
                    <a:pt x="786" y="1169"/>
                  </a:cubicBezTo>
                  <a:cubicBezTo>
                    <a:pt x="826" y="1167"/>
                    <a:pt x="864" y="1165"/>
                    <a:pt x="903" y="1153"/>
                  </a:cubicBezTo>
                  <a:cubicBezTo>
                    <a:pt x="916" y="1149"/>
                    <a:pt x="929" y="1145"/>
                    <a:pt x="941" y="1139"/>
                  </a:cubicBezTo>
                  <a:cubicBezTo>
                    <a:pt x="960" y="1134"/>
                    <a:pt x="978" y="1129"/>
                    <a:pt x="996" y="1123"/>
                  </a:cubicBezTo>
                  <a:cubicBezTo>
                    <a:pt x="1063" y="1101"/>
                    <a:pt x="1138" y="1068"/>
                    <a:pt x="1189" y="1018"/>
                  </a:cubicBezTo>
                  <a:cubicBezTo>
                    <a:pt x="1250" y="959"/>
                    <a:pt x="1291" y="885"/>
                    <a:pt x="1309" y="801"/>
                  </a:cubicBezTo>
                  <a:cubicBezTo>
                    <a:pt x="1317" y="766"/>
                    <a:pt x="1319" y="733"/>
                    <a:pt x="1318" y="701"/>
                  </a:cubicBezTo>
                  <a:close/>
                  <a:moveTo>
                    <a:pt x="823" y="1279"/>
                  </a:moveTo>
                  <a:cubicBezTo>
                    <a:pt x="840" y="1271"/>
                    <a:pt x="902" y="1240"/>
                    <a:pt x="883" y="1213"/>
                  </a:cubicBezTo>
                  <a:cubicBezTo>
                    <a:pt x="882" y="1212"/>
                    <a:pt x="882" y="1211"/>
                    <a:pt x="882" y="1210"/>
                  </a:cubicBezTo>
                  <a:cubicBezTo>
                    <a:pt x="882" y="1210"/>
                    <a:pt x="881" y="1210"/>
                    <a:pt x="881" y="1210"/>
                  </a:cubicBezTo>
                  <a:cubicBezTo>
                    <a:pt x="867" y="1199"/>
                    <a:pt x="858" y="1195"/>
                    <a:pt x="845" y="1192"/>
                  </a:cubicBezTo>
                  <a:cubicBezTo>
                    <a:pt x="837" y="1193"/>
                    <a:pt x="830" y="1194"/>
                    <a:pt x="823" y="1195"/>
                  </a:cubicBezTo>
                  <a:cubicBezTo>
                    <a:pt x="822" y="1195"/>
                    <a:pt x="822" y="1195"/>
                    <a:pt x="821" y="1195"/>
                  </a:cubicBezTo>
                  <a:cubicBezTo>
                    <a:pt x="825" y="1218"/>
                    <a:pt x="825" y="1239"/>
                    <a:pt x="802" y="1252"/>
                  </a:cubicBezTo>
                  <a:cubicBezTo>
                    <a:pt x="771" y="1271"/>
                    <a:pt x="745" y="1270"/>
                    <a:pt x="710" y="1269"/>
                  </a:cubicBezTo>
                  <a:cubicBezTo>
                    <a:pt x="674" y="1268"/>
                    <a:pt x="624" y="1266"/>
                    <a:pt x="590" y="1249"/>
                  </a:cubicBezTo>
                  <a:cubicBezTo>
                    <a:pt x="564" y="1237"/>
                    <a:pt x="570" y="1218"/>
                    <a:pt x="574" y="1196"/>
                  </a:cubicBezTo>
                  <a:cubicBezTo>
                    <a:pt x="560" y="1198"/>
                    <a:pt x="546" y="1203"/>
                    <a:pt x="537" y="1216"/>
                  </a:cubicBezTo>
                  <a:cubicBezTo>
                    <a:pt x="536" y="1218"/>
                    <a:pt x="534" y="1218"/>
                    <a:pt x="532" y="1219"/>
                  </a:cubicBezTo>
                  <a:cubicBezTo>
                    <a:pt x="543" y="1291"/>
                    <a:pt x="651" y="1308"/>
                    <a:pt x="710" y="1304"/>
                  </a:cubicBezTo>
                  <a:cubicBezTo>
                    <a:pt x="748" y="1301"/>
                    <a:pt x="787" y="1295"/>
                    <a:pt x="823" y="1279"/>
                  </a:cubicBezTo>
                  <a:close/>
                  <a:moveTo>
                    <a:pt x="777" y="1244"/>
                  </a:moveTo>
                  <a:cubicBezTo>
                    <a:pt x="800" y="1232"/>
                    <a:pt x="802" y="1216"/>
                    <a:pt x="801" y="1195"/>
                  </a:cubicBezTo>
                  <a:cubicBezTo>
                    <a:pt x="801" y="1195"/>
                    <a:pt x="801" y="1195"/>
                    <a:pt x="801" y="1195"/>
                  </a:cubicBezTo>
                  <a:cubicBezTo>
                    <a:pt x="779" y="1198"/>
                    <a:pt x="756" y="1199"/>
                    <a:pt x="732" y="1198"/>
                  </a:cubicBezTo>
                  <a:cubicBezTo>
                    <a:pt x="703" y="1198"/>
                    <a:pt x="673" y="1198"/>
                    <a:pt x="644" y="1196"/>
                  </a:cubicBezTo>
                  <a:cubicBezTo>
                    <a:pt x="642" y="1195"/>
                    <a:pt x="641" y="1194"/>
                    <a:pt x="639" y="1194"/>
                  </a:cubicBezTo>
                  <a:cubicBezTo>
                    <a:pt x="594" y="1189"/>
                    <a:pt x="594" y="1189"/>
                    <a:pt x="594" y="1189"/>
                  </a:cubicBezTo>
                  <a:cubicBezTo>
                    <a:pt x="594" y="1197"/>
                    <a:pt x="592" y="1205"/>
                    <a:pt x="590" y="1213"/>
                  </a:cubicBezTo>
                  <a:cubicBezTo>
                    <a:pt x="584" y="1235"/>
                    <a:pt x="621" y="1238"/>
                    <a:pt x="632" y="1240"/>
                  </a:cubicBezTo>
                  <a:cubicBezTo>
                    <a:pt x="655" y="1244"/>
                    <a:pt x="677" y="1249"/>
                    <a:pt x="700" y="1249"/>
                  </a:cubicBezTo>
                  <a:cubicBezTo>
                    <a:pt x="725" y="1250"/>
                    <a:pt x="753" y="1255"/>
                    <a:pt x="777" y="1244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2098" y="1689"/>
              <a:ext cx="943" cy="717"/>
            </a:xfrm>
            <a:custGeom>
              <a:avLst/>
              <a:gdLst>
                <a:gd name="T0" fmla="*/ 1228 w 1240"/>
                <a:gd name="T1" fmla="*/ 571 h 941"/>
                <a:gd name="T2" fmla="*/ 860 w 1240"/>
                <a:gd name="T3" fmla="*/ 909 h 941"/>
                <a:gd name="T4" fmla="*/ 643 w 1240"/>
                <a:gd name="T5" fmla="*/ 940 h 941"/>
                <a:gd name="T6" fmla="*/ 199 w 1240"/>
                <a:gd name="T7" fmla="*/ 802 h 941"/>
                <a:gd name="T8" fmla="*/ 69 w 1240"/>
                <a:gd name="T9" fmla="*/ 543 h 941"/>
                <a:gd name="T10" fmla="*/ 69 w 1240"/>
                <a:gd name="T11" fmla="*/ 536 h 941"/>
                <a:gd name="T12" fmla="*/ 55 w 1240"/>
                <a:gd name="T13" fmla="*/ 544 h 941"/>
                <a:gd name="T14" fmla="*/ 0 w 1240"/>
                <a:gd name="T15" fmla="*/ 504 h 941"/>
                <a:gd name="T16" fmla="*/ 56 w 1240"/>
                <a:gd name="T17" fmla="*/ 510 h 941"/>
                <a:gd name="T18" fmla="*/ 71 w 1240"/>
                <a:gd name="T19" fmla="*/ 492 h 941"/>
                <a:gd name="T20" fmla="*/ 107 w 1240"/>
                <a:gd name="T21" fmla="*/ 536 h 941"/>
                <a:gd name="T22" fmla="*/ 114 w 1240"/>
                <a:gd name="T23" fmla="*/ 467 h 941"/>
                <a:gd name="T24" fmla="*/ 234 w 1240"/>
                <a:gd name="T25" fmla="*/ 133 h 941"/>
                <a:gd name="T26" fmla="*/ 298 w 1240"/>
                <a:gd name="T27" fmla="*/ 150 h 941"/>
                <a:gd name="T28" fmla="*/ 377 w 1240"/>
                <a:gd name="T29" fmla="*/ 84 h 941"/>
                <a:gd name="T30" fmla="*/ 370 w 1240"/>
                <a:gd name="T31" fmla="*/ 167 h 941"/>
                <a:gd name="T32" fmla="*/ 479 w 1240"/>
                <a:gd name="T33" fmla="*/ 84 h 941"/>
                <a:gd name="T34" fmla="*/ 783 w 1240"/>
                <a:gd name="T35" fmla="*/ 13 h 941"/>
                <a:gd name="T36" fmla="*/ 849 w 1240"/>
                <a:gd name="T37" fmla="*/ 0 h 941"/>
                <a:gd name="T38" fmla="*/ 1052 w 1240"/>
                <a:gd name="T39" fmla="*/ 156 h 941"/>
                <a:gd name="T40" fmla="*/ 1080 w 1240"/>
                <a:gd name="T41" fmla="*/ 141 h 941"/>
                <a:gd name="T42" fmla="*/ 1202 w 1240"/>
                <a:gd name="T43" fmla="*/ 297 h 941"/>
                <a:gd name="T44" fmla="*/ 1043 w 1240"/>
                <a:gd name="T45" fmla="*/ 445 h 941"/>
                <a:gd name="T46" fmla="*/ 903 w 1240"/>
                <a:gd name="T47" fmla="*/ 454 h 941"/>
                <a:gd name="T48" fmla="*/ 415 w 1240"/>
                <a:gd name="T49" fmla="*/ 455 h 941"/>
                <a:gd name="T50" fmla="*/ 321 w 1240"/>
                <a:gd name="T51" fmla="*/ 525 h 941"/>
                <a:gd name="T52" fmla="*/ 675 w 1240"/>
                <a:gd name="T53" fmla="*/ 802 h 941"/>
                <a:gd name="T54" fmla="*/ 1043 w 1240"/>
                <a:gd name="T55" fmla="*/ 445 h 941"/>
                <a:gd name="T56" fmla="*/ 933 w 1240"/>
                <a:gd name="T57" fmla="*/ 188 h 941"/>
                <a:gd name="T58" fmla="*/ 892 w 1240"/>
                <a:gd name="T59" fmla="*/ 207 h 941"/>
                <a:gd name="T60" fmla="*/ 969 w 1240"/>
                <a:gd name="T61" fmla="*/ 319 h 941"/>
                <a:gd name="T62" fmla="*/ 907 w 1240"/>
                <a:gd name="T63" fmla="*/ 295 h 941"/>
                <a:gd name="T64" fmla="*/ 969 w 1240"/>
                <a:gd name="T65" fmla="*/ 319 h 941"/>
                <a:gd name="T66" fmla="*/ 717 w 1240"/>
                <a:gd name="T67" fmla="*/ 352 h 941"/>
                <a:gd name="T68" fmla="*/ 704 w 1240"/>
                <a:gd name="T69" fmla="*/ 352 h 941"/>
                <a:gd name="T70" fmla="*/ 650 w 1240"/>
                <a:gd name="T71" fmla="*/ 394 h 941"/>
                <a:gd name="T72" fmla="*/ 634 w 1240"/>
                <a:gd name="T73" fmla="*/ 349 h 941"/>
                <a:gd name="T74" fmla="*/ 681 w 1240"/>
                <a:gd name="T75" fmla="*/ 415 h 941"/>
                <a:gd name="T76" fmla="*/ 428 w 1240"/>
                <a:gd name="T77" fmla="*/ 302 h 941"/>
                <a:gd name="T78" fmla="*/ 376 w 1240"/>
                <a:gd name="T79" fmla="*/ 304 h 941"/>
                <a:gd name="T80" fmla="*/ 414 w 1240"/>
                <a:gd name="T81" fmla="*/ 212 h 941"/>
                <a:gd name="T82" fmla="*/ 367 w 1240"/>
                <a:gd name="T83" fmla="*/ 198 h 941"/>
                <a:gd name="T84" fmla="*/ 364 w 1240"/>
                <a:gd name="T85" fmla="*/ 214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40" h="941">
                  <a:moveTo>
                    <a:pt x="1219" y="346"/>
                  </a:moveTo>
                  <a:cubicBezTo>
                    <a:pt x="1235" y="385"/>
                    <a:pt x="1240" y="428"/>
                    <a:pt x="1237" y="471"/>
                  </a:cubicBezTo>
                  <a:cubicBezTo>
                    <a:pt x="1238" y="503"/>
                    <a:pt x="1236" y="536"/>
                    <a:pt x="1228" y="571"/>
                  </a:cubicBezTo>
                  <a:cubicBezTo>
                    <a:pt x="1210" y="655"/>
                    <a:pt x="1169" y="729"/>
                    <a:pt x="1108" y="788"/>
                  </a:cubicBezTo>
                  <a:cubicBezTo>
                    <a:pt x="1057" y="838"/>
                    <a:pt x="982" y="871"/>
                    <a:pt x="915" y="893"/>
                  </a:cubicBezTo>
                  <a:cubicBezTo>
                    <a:pt x="897" y="899"/>
                    <a:pt x="879" y="904"/>
                    <a:pt x="860" y="909"/>
                  </a:cubicBezTo>
                  <a:cubicBezTo>
                    <a:pt x="848" y="915"/>
                    <a:pt x="835" y="919"/>
                    <a:pt x="822" y="923"/>
                  </a:cubicBezTo>
                  <a:cubicBezTo>
                    <a:pt x="783" y="935"/>
                    <a:pt x="745" y="937"/>
                    <a:pt x="705" y="939"/>
                  </a:cubicBezTo>
                  <a:cubicBezTo>
                    <a:pt x="688" y="939"/>
                    <a:pt x="665" y="941"/>
                    <a:pt x="643" y="940"/>
                  </a:cubicBezTo>
                  <a:cubicBezTo>
                    <a:pt x="601" y="939"/>
                    <a:pt x="559" y="937"/>
                    <a:pt x="518" y="932"/>
                  </a:cubicBezTo>
                  <a:cubicBezTo>
                    <a:pt x="437" y="922"/>
                    <a:pt x="363" y="898"/>
                    <a:pt x="294" y="857"/>
                  </a:cubicBezTo>
                  <a:cubicBezTo>
                    <a:pt x="260" y="844"/>
                    <a:pt x="228" y="828"/>
                    <a:pt x="199" y="802"/>
                  </a:cubicBezTo>
                  <a:cubicBezTo>
                    <a:pt x="157" y="765"/>
                    <a:pt x="123" y="719"/>
                    <a:pt x="103" y="667"/>
                  </a:cubicBezTo>
                  <a:cubicBezTo>
                    <a:pt x="102" y="666"/>
                    <a:pt x="101" y="665"/>
                    <a:pt x="100" y="663"/>
                  </a:cubicBezTo>
                  <a:cubicBezTo>
                    <a:pt x="80" y="626"/>
                    <a:pt x="69" y="586"/>
                    <a:pt x="69" y="543"/>
                  </a:cubicBezTo>
                  <a:cubicBezTo>
                    <a:pt x="69" y="543"/>
                    <a:pt x="69" y="543"/>
                    <a:pt x="69" y="543"/>
                  </a:cubicBezTo>
                  <a:cubicBezTo>
                    <a:pt x="69" y="536"/>
                    <a:pt x="69" y="536"/>
                    <a:pt x="69" y="536"/>
                  </a:cubicBezTo>
                  <a:cubicBezTo>
                    <a:pt x="69" y="536"/>
                    <a:pt x="69" y="536"/>
                    <a:pt x="69" y="536"/>
                  </a:cubicBezTo>
                  <a:cubicBezTo>
                    <a:pt x="64" y="536"/>
                    <a:pt x="59" y="535"/>
                    <a:pt x="55" y="535"/>
                  </a:cubicBezTo>
                  <a:cubicBezTo>
                    <a:pt x="55" y="537"/>
                    <a:pt x="55" y="539"/>
                    <a:pt x="55" y="541"/>
                  </a:cubicBezTo>
                  <a:cubicBezTo>
                    <a:pt x="55" y="542"/>
                    <a:pt x="55" y="543"/>
                    <a:pt x="55" y="544"/>
                  </a:cubicBezTo>
                  <a:cubicBezTo>
                    <a:pt x="49" y="539"/>
                    <a:pt x="44" y="535"/>
                    <a:pt x="39" y="532"/>
                  </a:cubicBezTo>
                  <a:cubicBezTo>
                    <a:pt x="28" y="524"/>
                    <a:pt x="16" y="520"/>
                    <a:pt x="3" y="520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16" y="501"/>
                    <a:pt x="34" y="502"/>
                    <a:pt x="46" y="506"/>
                  </a:cubicBezTo>
                  <a:cubicBezTo>
                    <a:pt x="49" y="506"/>
                    <a:pt x="53" y="507"/>
                    <a:pt x="56" y="507"/>
                  </a:cubicBezTo>
                  <a:cubicBezTo>
                    <a:pt x="56" y="508"/>
                    <a:pt x="56" y="509"/>
                    <a:pt x="56" y="510"/>
                  </a:cubicBezTo>
                  <a:cubicBezTo>
                    <a:pt x="60" y="511"/>
                    <a:pt x="64" y="511"/>
                    <a:pt x="69" y="513"/>
                  </a:cubicBezTo>
                  <a:cubicBezTo>
                    <a:pt x="69" y="513"/>
                    <a:pt x="69" y="513"/>
                    <a:pt x="70" y="512"/>
                  </a:cubicBezTo>
                  <a:cubicBezTo>
                    <a:pt x="70" y="506"/>
                    <a:pt x="70" y="499"/>
                    <a:pt x="71" y="492"/>
                  </a:cubicBezTo>
                  <a:cubicBezTo>
                    <a:pt x="77" y="504"/>
                    <a:pt x="84" y="515"/>
                    <a:pt x="93" y="524"/>
                  </a:cubicBezTo>
                  <a:cubicBezTo>
                    <a:pt x="93" y="524"/>
                    <a:pt x="93" y="524"/>
                    <a:pt x="93" y="524"/>
                  </a:cubicBezTo>
                  <a:cubicBezTo>
                    <a:pt x="89" y="534"/>
                    <a:pt x="100" y="541"/>
                    <a:pt x="107" y="536"/>
                  </a:cubicBezTo>
                  <a:cubicBezTo>
                    <a:pt x="109" y="537"/>
                    <a:pt x="111" y="536"/>
                    <a:pt x="113" y="535"/>
                  </a:cubicBezTo>
                  <a:cubicBezTo>
                    <a:pt x="112" y="534"/>
                    <a:pt x="111" y="532"/>
                    <a:pt x="110" y="531"/>
                  </a:cubicBezTo>
                  <a:cubicBezTo>
                    <a:pt x="117" y="511"/>
                    <a:pt x="114" y="488"/>
                    <a:pt x="114" y="467"/>
                  </a:cubicBezTo>
                  <a:cubicBezTo>
                    <a:pt x="113" y="432"/>
                    <a:pt x="114" y="396"/>
                    <a:pt x="117" y="361"/>
                  </a:cubicBezTo>
                  <a:cubicBezTo>
                    <a:pt x="122" y="298"/>
                    <a:pt x="140" y="237"/>
                    <a:pt x="166" y="180"/>
                  </a:cubicBezTo>
                  <a:cubicBezTo>
                    <a:pt x="190" y="168"/>
                    <a:pt x="212" y="149"/>
                    <a:pt x="234" y="133"/>
                  </a:cubicBezTo>
                  <a:cubicBezTo>
                    <a:pt x="258" y="116"/>
                    <a:pt x="284" y="100"/>
                    <a:pt x="311" y="88"/>
                  </a:cubicBezTo>
                  <a:cubicBezTo>
                    <a:pt x="301" y="107"/>
                    <a:pt x="295" y="127"/>
                    <a:pt x="295" y="145"/>
                  </a:cubicBezTo>
                  <a:cubicBezTo>
                    <a:pt x="295" y="147"/>
                    <a:pt x="296" y="149"/>
                    <a:pt x="298" y="150"/>
                  </a:cubicBezTo>
                  <a:cubicBezTo>
                    <a:pt x="299" y="155"/>
                    <a:pt x="307" y="157"/>
                    <a:pt x="309" y="151"/>
                  </a:cubicBezTo>
                  <a:cubicBezTo>
                    <a:pt x="314" y="139"/>
                    <a:pt x="323" y="132"/>
                    <a:pt x="332" y="124"/>
                  </a:cubicBezTo>
                  <a:cubicBezTo>
                    <a:pt x="347" y="110"/>
                    <a:pt x="360" y="96"/>
                    <a:pt x="377" y="84"/>
                  </a:cubicBezTo>
                  <a:cubicBezTo>
                    <a:pt x="390" y="74"/>
                    <a:pt x="404" y="67"/>
                    <a:pt x="418" y="59"/>
                  </a:cubicBezTo>
                  <a:cubicBezTo>
                    <a:pt x="391" y="87"/>
                    <a:pt x="368" y="118"/>
                    <a:pt x="361" y="160"/>
                  </a:cubicBezTo>
                  <a:cubicBezTo>
                    <a:pt x="360" y="166"/>
                    <a:pt x="366" y="169"/>
                    <a:pt x="370" y="167"/>
                  </a:cubicBezTo>
                  <a:cubicBezTo>
                    <a:pt x="372" y="166"/>
                    <a:pt x="374" y="165"/>
                    <a:pt x="375" y="162"/>
                  </a:cubicBezTo>
                  <a:cubicBezTo>
                    <a:pt x="380" y="144"/>
                    <a:pt x="411" y="124"/>
                    <a:pt x="425" y="115"/>
                  </a:cubicBezTo>
                  <a:cubicBezTo>
                    <a:pt x="442" y="103"/>
                    <a:pt x="461" y="94"/>
                    <a:pt x="479" y="84"/>
                  </a:cubicBezTo>
                  <a:cubicBezTo>
                    <a:pt x="512" y="93"/>
                    <a:pt x="555" y="80"/>
                    <a:pt x="588" y="74"/>
                  </a:cubicBezTo>
                  <a:cubicBezTo>
                    <a:pt x="634" y="65"/>
                    <a:pt x="678" y="51"/>
                    <a:pt x="722" y="35"/>
                  </a:cubicBezTo>
                  <a:cubicBezTo>
                    <a:pt x="742" y="28"/>
                    <a:pt x="764" y="22"/>
                    <a:pt x="783" y="13"/>
                  </a:cubicBezTo>
                  <a:cubicBezTo>
                    <a:pt x="801" y="4"/>
                    <a:pt x="802" y="0"/>
                    <a:pt x="824" y="0"/>
                  </a:cubicBezTo>
                  <a:cubicBezTo>
                    <a:pt x="832" y="0"/>
                    <a:pt x="841" y="0"/>
                    <a:pt x="849" y="0"/>
                  </a:cubicBezTo>
                  <a:cubicBezTo>
                    <a:pt x="849" y="0"/>
                    <a:pt x="849" y="0"/>
                    <a:pt x="849" y="0"/>
                  </a:cubicBezTo>
                  <a:cubicBezTo>
                    <a:pt x="862" y="31"/>
                    <a:pt x="883" y="54"/>
                    <a:pt x="910" y="72"/>
                  </a:cubicBezTo>
                  <a:cubicBezTo>
                    <a:pt x="954" y="101"/>
                    <a:pt x="995" y="139"/>
                    <a:pt x="1042" y="163"/>
                  </a:cubicBezTo>
                  <a:cubicBezTo>
                    <a:pt x="1046" y="165"/>
                    <a:pt x="1053" y="161"/>
                    <a:pt x="1052" y="156"/>
                  </a:cubicBezTo>
                  <a:cubicBezTo>
                    <a:pt x="1049" y="137"/>
                    <a:pt x="1040" y="117"/>
                    <a:pt x="1029" y="97"/>
                  </a:cubicBezTo>
                  <a:cubicBezTo>
                    <a:pt x="1037" y="103"/>
                    <a:pt x="1048" y="108"/>
                    <a:pt x="1056" y="115"/>
                  </a:cubicBezTo>
                  <a:cubicBezTo>
                    <a:pt x="1064" y="124"/>
                    <a:pt x="1072" y="133"/>
                    <a:pt x="1080" y="141"/>
                  </a:cubicBezTo>
                  <a:cubicBezTo>
                    <a:pt x="1098" y="161"/>
                    <a:pt x="1113" y="182"/>
                    <a:pt x="1132" y="202"/>
                  </a:cubicBezTo>
                  <a:cubicBezTo>
                    <a:pt x="1154" y="226"/>
                    <a:pt x="1176" y="250"/>
                    <a:pt x="1193" y="279"/>
                  </a:cubicBezTo>
                  <a:cubicBezTo>
                    <a:pt x="1197" y="285"/>
                    <a:pt x="1200" y="291"/>
                    <a:pt x="1202" y="297"/>
                  </a:cubicBezTo>
                  <a:cubicBezTo>
                    <a:pt x="1201" y="298"/>
                    <a:pt x="1200" y="298"/>
                    <a:pt x="1199" y="299"/>
                  </a:cubicBezTo>
                  <a:cubicBezTo>
                    <a:pt x="1208" y="312"/>
                    <a:pt x="1215" y="328"/>
                    <a:pt x="1219" y="346"/>
                  </a:cubicBezTo>
                  <a:close/>
                  <a:moveTo>
                    <a:pt x="1043" y="445"/>
                  </a:moveTo>
                  <a:cubicBezTo>
                    <a:pt x="1043" y="437"/>
                    <a:pt x="1042" y="429"/>
                    <a:pt x="1041" y="421"/>
                  </a:cubicBezTo>
                  <a:cubicBezTo>
                    <a:pt x="1026" y="425"/>
                    <a:pt x="1008" y="426"/>
                    <a:pt x="996" y="431"/>
                  </a:cubicBezTo>
                  <a:cubicBezTo>
                    <a:pt x="967" y="443"/>
                    <a:pt x="934" y="449"/>
                    <a:pt x="903" y="454"/>
                  </a:cubicBezTo>
                  <a:cubicBezTo>
                    <a:pt x="829" y="466"/>
                    <a:pt x="750" y="474"/>
                    <a:pt x="676" y="472"/>
                  </a:cubicBezTo>
                  <a:cubicBezTo>
                    <a:pt x="616" y="470"/>
                    <a:pt x="555" y="467"/>
                    <a:pt x="495" y="462"/>
                  </a:cubicBezTo>
                  <a:cubicBezTo>
                    <a:pt x="468" y="460"/>
                    <a:pt x="442" y="455"/>
                    <a:pt x="415" y="455"/>
                  </a:cubicBezTo>
                  <a:cubicBezTo>
                    <a:pt x="386" y="455"/>
                    <a:pt x="358" y="445"/>
                    <a:pt x="329" y="441"/>
                  </a:cubicBezTo>
                  <a:cubicBezTo>
                    <a:pt x="327" y="453"/>
                    <a:pt x="325" y="466"/>
                    <a:pt x="323" y="478"/>
                  </a:cubicBezTo>
                  <a:cubicBezTo>
                    <a:pt x="324" y="494"/>
                    <a:pt x="321" y="511"/>
                    <a:pt x="321" y="525"/>
                  </a:cubicBezTo>
                  <a:cubicBezTo>
                    <a:pt x="322" y="548"/>
                    <a:pt x="327" y="571"/>
                    <a:pt x="332" y="593"/>
                  </a:cubicBezTo>
                  <a:cubicBezTo>
                    <a:pt x="344" y="639"/>
                    <a:pt x="371" y="682"/>
                    <a:pt x="404" y="714"/>
                  </a:cubicBezTo>
                  <a:cubicBezTo>
                    <a:pt x="473" y="780"/>
                    <a:pt x="584" y="800"/>
                    <a:pt x="675" y="802"/>
                  </a:cubicBezTo>
                  <a:cubicBezTo>
                    <a:pt x="772" y="804"/>
                    <a:pt x="876" y="770"/>
                    <a:pt x="956" y="716"/>
                  </a:cubicBezTo>
                  <a:cubicBezTo>
                    <a:pt x="991" y="691"/>
                    <a:pt x="1006" y="644"/>
                    <a:pt x="1020" y="606"/>
                  </a:cubicBezTo>
                  <a:cubicBezTo>
                    <a:pt x="1038" y="558"/>
                    <a:pt x="1043" y="497"/>
                    <a:pt x="1043" y="445"/>
                  </a:cubicBezTo>
                  <a:close/>
                  <a:moveTo>
                    <a:pt x="967" y="215"/>
                  </a:moveTo>
                  <a:cubicBezTo>
                    <a:pt x="974" y="217"/>
                    <a:pt x="977" y="208"/>
                    <a:pt x="972" y="204"/>
                  </a:cubicBezTo>
                  <a:cubicBezTo>
                    <a:pt x="960" y="197"/>
                    <a:pt x="947" y="190"/>
                    <a:pt x="933" y="188"/>
                  </a:cubicBezTo>
                  <a:cubicBezTo>
                    <a:pt x="926" y="187"/>
                    <a:pt x="919" y="188"/>
                    <a:pt x="912" y="188"/>
                  </a:cubicBezTo>
                  <a:cubicBezTo>
                    <a:pt x="904" y="188"/>
                    <a:pt x="898" y="194"/>
                    <a:pt x="890" y="195"/>
                  </a:cubicBezTo>
                  <a:cubicBezTo>
                    <a:pt x="882" y="196"/>
                    <a:pt x="884" y="208"/>
                    <a:pt x="892" y="207"/>
                  </a:cubicBezTo>
                  <a:cubicBezTo>
                    <a:pt x="904" y="206"/>
                    <a:pt x="915" y="201"/>
                    <a:pt x="928" y="202"/>
                  </a:cubicBezTo>
                  <a:cubicBezTo>
                    <a:pt x="942" y="202"/>
                    <a:pt x="954" y="212"/>
                    <a:pt x="967" y="215"/>
                  </a:cubicBezTo>
                  <a:close/>
                  <a:moveTo>
                    <a:pt x="969" y="319"/>
                  </a:moveTo>
                  <a:cubicBezTo>
                    <a:pt x="972" y="304"/>
                    <a:pt x="966" y="288"/>
                    <a:pt x="952" y="280"/>
                  </a:cubicBezTo>
                  <a:cubicBezTo>
                    <a:pt x="936" y="272"/>
                    <a:pt x="920" y="281"/>
                    <a:pt x="909" y="292"/>
                  </a:cubicBezTo>
                  <a:cubicBezTo>
                    <a:pt x="908" y="293"/>
                    <a:pt x="907" y="294"/>
                    <a:pt x="907" y="295"/>
                  </a:cubicBezTo>
                  <a:cubicBezTo>
                    <a:pt x="900" y="302"/>
                    <a:pt x="897" y="311"/>
                    <a:pt x="901" y="322"/>
                  </a:cubicBezTo>
                  <a:cubicBezTo>
                    <a:pt x="907" y="338"/>
                    <a:pt x="919" y="347"/>
                    <a:pt x="936" y="348"/>
                  </a:cubicBezTo>
                  <a:cubicBezTo>
                    <a:pt x="954" y="348"/>
                    <a:pt x="966" y="336"/>
                    <a:pt x="969" y="319"/>
                  </a:cubicBezTo>
                  <a:close/>
                  <a:moveTo>
                    <a:pt x="721" y="381"/>
                  </a:moveTo>
                  <a:cubicBezTo>
                    <a:pt x="723" y="372"/>
                    <a:pt x="721" y="362"/>
                    <a:pt x="717" y="353"/>
                  </a:cubicBezTo>
                  <a:cubicBezTo>
                    <a:pt x="717" y="353"/>
                    <a:pt x="717" y="352"/>
                    <a:pt x="717" y="352"/>
                  </a:cubicBezTo>
                  <a:cubicBezTo>
                    <a:pt x="715" y="349"/>
                    <a:pt x="711" y="342"/>
                    <a:pt x="707" y="341"/>
                  </a:cubicBezTo>
                  <a:cubicBezTo>
                    <a:pt x="705" y="341"/>
                    <a:pt x="704" y="342"/>
                    <a:pt x="703" y="342"/>
                  </a:cubicBezTo>
                  <a:cubicBezTo>
                    <a:pt x="704" y="345"/>
                    <a:pt x="704" y="349"/>
                    <a:pt x="704" y="352"/>
                  </a:cubicBezTo>
                  <a:cubicBezTo>
                    <a:pt x="706" y="356"/>
                    <a:pt x="707" y="361"/>
                    <a:pt x="709" y="365"/>
                  </a:cubicBezTo>
                  <a:cubicBezTo>
                    <a:pt x="716" y="387"/>
                    <a:pt x="694" y="396"/>
                    <a:pt x="684" y="401"/>
                  </a:cubicBezTo>
                  <a:cubicBezTo>
                    <a:pt x="672" y="406"/>
                    <a:pt x="660" y="400"/>
                    <a:pt x="650" y="394"/>
                  </a:cubicBezTo>
                  <a:cubicBezTo>
                    <a:pt x="643" y="391"/>
                    <a:pt x="637" y="389"/>
                    <a:pt x="633" y="380"/>
                  </a:cubicBezTo>
                  <a:cubicBezTo>
                    <a:pt x="629" y="371"/>
                    <a:pt x="631" y="363"/>
                    <a:pt x="635" y="356"/>
                  </a:cubicBezTo>
                  <a:cubicBezTo>
                    <a:pt x="634" y="354"/>
                    <a:pt x="634" y="351"/>
                    <a:pt x="634" y="349"/>
                  </a:cubicBezTo>
                  <a:cubicBezTo>
                    <a:pt x="631" y="350"/>
                    <a:pt x="629" y="351"/>
                    <a:pt x="627" y="353"/>
                  </a:cubicBezTo>
                  <a:cubicBezTo>
                    <a:pt x="621" y="364"/>
                    <a:pt x="620" y="376"/>
                    <a:pt x="626" y="391"/>
                  </a:cubicBezTo>
                  <a:cubicBezTo>
                    <a:pt x="634" y="410"/>
                    <a:pt x="665" y="417"/>
                    <a:pt x="681" y="415"/>
                  </a:cubicBezTo>
                  <a:cubicBezTo>
                    <a:pt x="694" y="414"/>
                    <a:pt x="718" y="400"/>
                    <a:pt x="721" y="381"/>
                  </a:cubicBezTo>
                  <a:close/>
                  <a:moveTo>
                    <a:pt x="425" y="357"/>
                  </a:moveTo>
                  <a:cubicBezTo>
                    <a:pt x="445" y="347"/>
                    <a:pt x="449" y="314"/>
                    <a:pt x="428" y="302"/>
                  </a:cubicBezTo>
                  <a:cubicBezTo>
                    <a:pt x="423" y="299"/>
                    <a:pt x="416" y="296"/>
                    <a:pt x="408" y="294"/>
                  </a:cubicBezTo>
                  <a:cubicBezTo>
                    <a:pt x="398" y="294"/>
                    <a:pt x="388" y="296"/>
                    <a:pt x="378" y="300"/>
                  </a:cubicBezTo>
                  <a:cubicBezTo>
                    <a:pt x="377" y="301"/>
                    <a:pt x="377" y="302"/>
                    <a:pt x="376" y="304"/>
                  </a:cubicBezTo>
                  <a:cubicBezTo>
                    <a:pt x="368" y="311"/>
                    <a:pt x="364" y="326"/>
                    <a:pt x="366" y="337"/>
                  </a:cubicBezTo>
                  <a:cubicBezTo>
                    <a:pt x="372" y="363"/>
                    <a:pt x="405" y="367"/>
                    <a:pt x="425" y="357"/>
                  </a:cubicBezTo>
                  <a:close/>
                  <a:moveTo>
                    <a:pt x="414" y="212"/>
                  </a:moveTo>
                  <a:cubicBezTo>
                    <a:pt x="421" y="215"/>
                    <a:pt x="425" y="205"/>
                    <a:pt x="420" y="201"/>
                  </a:cubicBezTo>
                  <a:cubicBezTo>
                    <a:pt x="410" y="193"/>
                    <a:pt x="397" y="194"/>
                    <a:pt x="385" y="194"/>
                  </a:cubicBezTo>
                  <a:cubicBezTo>
                    <a:pt x="378" y="194"/>
                    <a:pt x="373" y="195"/>
                    <a:pt x="367" y="198"/>
                  </a:cubicBezTo>
                  <a:cubicBezTo>
                    <a:pt x="361" y="201"/>
                    <a:pt x="354" y="201"/>
                    <a:pt x="348" y="204"/>
                  </a:cubicBezTo>
                  <a:cubicBezTo>
                    <a:pt x="340" y="207"/>
                    <a:pt x="344" y="219"/>
                    <a:pt x="352" y="216"/>
                  </a:cubicBezTo>
                  <a:cubicBezTo>
                    <a:pt x="357" y="215"/>
                    <a:pt x="361" y="216"/>
                    <a:pt x="364" y="214"/>
                  </a:cubicBezTo>
                  <a:cubicBezTo>
                    <a:pt x="371" y="212"/>
                    <a:pt x="377" y="208"/>
                    <a:pt x="384" y="208"/>
                  </a:cubicBezTo>
                  <a:cubicBezTo>
                    <a:pt x="395" y="208"/>
                    <a:pt x="405" y="208"/>
                    <a:pt x="414" y="212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2342" y="2010"/>
              <a:ext cx="549" cy="292"/>
            </a:xfrm>
            <a:custGeom>
              <a:avLst/>
              <a:gdLst>
                <a:gd name="T0" fmla="*/ 720 w 722"/>
                <a:gd name="T1" fmla="*/ 0 h 383"/>
                <a:gd name="T2" fmla="*/ 722 w 722"/>
                <a:gd name="T3" fmla="*/ 24 h 383"/>
                <a:gd name="T4" fmla="*/ 699 w 722"/>
                <a:gd name="T5" fmla="*/ 185 h 383"/>
                <a:gd name="T6" fmla="*/ 635 w 722"/>
                <a:gd name="T7" fmla="*/ 295 h 383"/>
                <a:gd name="T8" fmla="*/ 354 w 722"/>
                <a:gd name="T9" fmla="*/ 381 h 383"/>
                <a:gd name="T10" fmla="*/ 83 w 722"/>
                <a:gd name="T11" fmla="*/ 293 h 383"/>
                <a:gd name="T12" fmla="*/ 11 w 722"/>
                <a:gd name="T13" fmla="*/ 172 h 383"/>
                <a:gd name="T14" fmla="*/ 0 w 722"/>
                <a:gd name="T15" fmla="*/ 104 h 383"/>
                <a:gd name="T16" fmla="*/ 2 w 722"/>
                <a:gd name="T17" fmla="*/ 57 h 383"/>
                <a:gd name="T18" fmla="*/ 8 w 722"/>
                <a:gd name="T19" fmla="*/ 20 h 383"/>
                <a:gd name="T20" fmla="*/ 94 w 722"/>
                <a:gd name="T21" fmla="*/ 34 h 383"/>
                <a:gd name="T22" fmla="*/ 174 w 722"/>
                <a:gd name="T23" fmla="*/ 41 h 383"/>
                <a:gd name="T24" fmla="*/ 355 w 722"/>
                <a:gd name="T25" fmla="*/ 51 h 383"/>
                <a:gd name="T26" fmla="*/ 582 w 722"/>
                <a:gd name="T27" fmla="*/ 33 h 383"/>
                <a:gd name="T28" fmla="*/ 675 w 722"/>
                <a:gd name="T29" fmla="*/ 10 h 383"/>
                <a:gd name="T30" fmla="*/ 720 w 722"/>
                <a:gd name="T31" fmla="*/ 0 h 383"/>
                <a:gd name="T32" fmla="*/ 621 w 722"/>
                <a:gd name="T33" fmla="*/ 277 h 383"/>
                <a:gd name="T34" fmla="*/ 701 w 722"/>
                <a:gd name="T35" fmla="*/ 25 h 383"/>
                <a:gd name="T36" fmla="*/ 676 w 722"/>
                <a:gd name="T37" fmla="*/ 32 h 383"/>
                <a:gd name="T38" fmla="*/ 599 w 722"/>
                <a:gd name="T39" fmla="*/ 51 h 383"/>
                <a:gd name="T40" fmla="*/ 393 w 722"/>
                <a:gd name="T41" fmla="*/ 71 h 383"/>
                <a:gd name="T42" fmla="*/ 196 w 722"/>
                <a:gd name="T43" fmla="*/ 63 h 383"/>
                <a:gd name="T44" fmla="*/ 94 w 722"/>
                <a:gd name="T45" fmla="*/ 53 h 383"/>
                <a:gd name="T46" fmla="*/ 29 w 722"/>
                <a:gd name="T47" fmla="*/ 43 h 383"/>
                <a:gd name="T48" fmla="*/ 26 w 722"/>
                <a:gd name="T49" fmla="*/ 54 h 383"/>
                <a:gd name="T50" fmla="*/ 23 w 722"/>
                <a:gd name="T51" fmla="*/ 65 h 383"/>
                <a:gd name="T52" fmla="*/ 22 w 722"/>
                <a:gd name="T53" fmla="*/ 116 h 383"/>
                <a:gd name="T54" fmla="*/ 65 w 722"/>
                <a:gd name="T55" fmla="*/ 240 h 383"/>
                <a:gd name="T56" fmla="*/ 329 w 722"/>
                <a:gd name="T57" fmla="*/ 358 h 383"/>
                <a:gd name="T58" fmla="*/ 497 w 722"/>
                <a:gd name="T59" fmla="*/ 336 h 383"/>
                <a:gd name="T60" fmla="*/ 621 w 722"/>
                <a:gd name="T61" fmla="*/ 27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2" h="383">
                  <a:moveTo>
                    <a:pt x="720" y="0"/>
                  </a:moveTo>
                  <a:cubicBezTo>
                    <a:pt x="721" y="8"/>
                    <a:pt x="722" y="16"/>
                    <a:pt x="722" y="24"/>
                  </a:cubicBezTo>
                  <a:cubicBezTo>
                    <a:pt x="722" y="76"/>
                    <a:pt x="717" y="137"/>
                    <a:pt x="699" y="185"/>
                  </a:cubicBezTo>
                  <a:cubicBezTo>
                    <a:pt x="685" y="223"/>
                    <a:pt x="670" y="270"/>
                    <a:pt x="635" y="295"/>
                  </a:cubicBezTo>
                  <a:cubicBezTo>
                    <a:pt x="555" y="349"/>
                    <a:pt x="451" y="383"/>
                    <a:pt x="354" y="381"/>
                  </a:cubicBezTo>
                  <a:cubicBezTo>
                    <a:pt x="263" y="379"/>
                    <a:pt x="152" y="359"/>
                    <a:pt x="83" y="293"/>
                  </a:cubicBezTo>
                  <a:cubicBezTo>
                    <a:pt x="50" y="261"/>
                    <a:pt x="23" y="218"/>
                    <a:pt x="11" y="172"/>
                  </a:cubicBezTo>
                  <a:cubicBezTo>
                    <a:pt x="6" y="150"/>
                    <a:pt x="1" y="127"/>
                    <a:pt x="0" y="104"/>
                  </a:cubicBezTo>
                  <a:cubicBezTo>
                    <a:pt x="0" y="90"/>
                    <a:pt x="3" y="73"/>
                    <a:pt x="2" y="57"/>
                  </a:cubicBezTo>
                  <a:cubicBezTo>
                    <a:pt x="4" y="45"/>
                    <a:pt x="6" y="32"/>
                    <a:pt x="8" y="20"/>
                  </a:cubicBezTo>
                  <a:cubicBezTo>
                    <a:pt x="37" y="24"/>
                    <a:pt x="65" y="34"/>
                    <a:pt x="94" y="34"/>
                  </a:cubicBezTo>
                  <a:cubicBezTo>
                    <a:pt x="121" y="34"/>
                    <a:pt x="147" y="39"/>
                    <a:pt x="174" y="41"/>
                  </a:cubicBezTo>
                  <a:cubicBezTo>
                    <a:pt x="234" y="46"/>
                    <a:pt x="295" y="49"/>
                    <a:pt x="355" y="51"/>
                  </a:cubicBezTo>
                  <a:cubicBezTo>
                    <a:pt x="429" y="53"/>
                    <a:pt x="508" y="45"/>
                    <a:pt x="582" y="33"/>
                  </a:cubicBezTo>
                  <a:cubicBezTo>
                    <a:pt x="613" y="28"/>
                    <a:pt x="646" y="22"/>
                    <a:pt x="675" y="10"/>
                  </a:cubicBezTo>
                  <a:cubicBezTo>
                    <a:pt x="687" y="5"/>
                    <a:pt x="705" y="4"/>
                    <a:pt x="720" y="0"/>
                  </a:cubicBezTo>
                  <a:close/>
                  <a:moveTo>
                    <a:pt x="621" y="277"/>
                  </a:moveTo>
                  <a:cubicBezTo>
                    <a:pt x="686" y="221"/>
                    <a:pt x="699" y="108"/>
                    <a:pt x="701" y="25"/>
                  </a:cubicBezTo>
                  <a:cubicBezTo>
                    <a:pt x="692" y="27"/>
                    <a:pt x="683" y="29"/>
                    <a:pt x="676" y="32"/>
                  </a:cubicBezTo>
                  <a:cubicBezTo>
                    <a:pt x="652" y="42"/>
                    <a:pt x="624" y="47"/>
                    <a:pt x="599" y="51"/>
                  </a:cubicBezTo>
                  <a:cubicBezTo>
                    <a:pt x="532" y="62"/>
                    <a:pt x="462" y="69"/>
                    <a:pt x="393" y="71"/>
                  </a:cubicBezTo>
                  <a:cubicBezTo>
                    <a:pt x="328" y="74"/>
                    <a:pt x="261" y="67"/>
                    <a:pt x="196" y="63"/>
                  </a:cubicBezTo>
                  <a:cubicBezTo>
                    <a:pt x="162" y="60"/>
                    <a:pt x="128" y="54"/>
                    <a:pt x="94" y="53"/>
                  </a:cubicBezTo>
                  <a:cubicBezTo>
                    <a:pt x="72" y="53"/>
                    <a:pt x="50" y="48"/>
                    <a:pt x="29" y="43"/>
                  </a:cubicBezTo>
                  <a:cubicBezTo>
                    <a:pt x="29" y="47"/>
                    <a:pt x="27" y="50"/>
                    <a:pt x="26" y="54"/>
                  </a:cubicBezTo>
                  <a:cubicBezTo>
                    <a:pt x="24" y="57"/>
                    <a:pt x="23" y="61"/>
                    <a:pt x="23" y="65"/>
                  </a:cubicBezTo>
                  <a:cubicBezTo>
                    <a:pt x="23" y="82"/>
                    <a:pt x="20" y="100"/>
                    <a:pt x="22" y="116"/>
                  </a:cubicBezTo>
                  <a:cubicBezTo>
                    <a:pt x="26" y="159"/>
                    <a:pt x="40" y="204"/>
                    <a:pt x="65" y="240"/>
                  </a:cubicBezTo>
                  <a:cubicBezTo>
                    <a:pt x="123" y="320"/>
                    <a:pt x="234" y="355"/>
                    <a:pt x="329" y="358"/>
                  </a:cubicBezTo>
                  <a:cubicBezTo>
                    <a:pt x="387" y="360"/>
                    <a:pt x="442" y="354"/>
                    <a:pt x="497" y="336"/>
                  </a:cubicBezTo>
                  <a:cubicBezTo>
                    <a:pt x="537" y="322"/>
                    <a:pt x="588" y="305"/>
                    <a:pt x="621" y="27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100"/>
            <p:cNvSpPr/>
            <p:nvPr/>
          </p:nvSpPr>
          <p:spPr bwMode="auto">
            <a:xfrm>
              <a:off x="2769" y="1832"/>
              <a:ext cx="72" cy="23"/>
            </a:xfrm>
            <a:custGeom>
              <a:avLst/>
              <a:gdLst>
                <a:gd name="T0" fmla="*/ 90 w 95"/>
                <a:gd name="T1" fmla="*/ 17 h 30"/>
                <a:gd name="T2" fmla="*/ 85 w 95"/>
                <a:gd name="T3" fmla="*/ 28 h 30"/>
                <a:gd name="T4" fmla="*/ 46 w 95"/>
                <a:gd name="T5" fmla="*/ 15 h 30"/>
                <a:gd name="T6" fmla="*/ 10 w 95"/>
                <a:gd name="T7" fmla="*/ 20 h 30"/>
                <a:gd name="T8" fmla="*/ 8 w 95"/>
                <a:gd name="T9" fmla="*/ 8 h 30"/>
                <a:gd name="T10" fmla="*/ 30 w 95"/>
                <a:gd name="T11" fmla="*/ 1 h 30"/>
                <a:gd name="T12" fmla="*/ 51 w 95"/>
                <a:gd name="T13" fmla="*/ 1 h 30"/>
                <a:gd name="T14" fmla="*/ 90 w 95"/>
                <a:gd name="T15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30">
                  <a:moveTo>
                    <a:pt x="90" y="17"/>
                  </a:moveTo>
                  <a:cubicBezTo>
                    <a:pt x="95" y="21"/>
                    <a:pt x="92" y="30"/>
                    <a:pt x="85" y="28"/>
                  </a:cubicBezTo>
                  <a:cubicBezTo>
                    <a:pt x="72" y="25"/>
                    <a:pt x="60" y="15"/>
                    <a:pt x="46" y="15"/>
                  </a:cubicBezTo>
                  <a:cubicBezTo>
                    <a:pt x="33" y="14"/>
                    <a:pt x="22" y="19"/>
                    <a:pt x="10" y="20"/>
                  </a:cubicBezTo>
                  <a:cubicBezTo>
                    <a:pt x="2" y="21"/>
                    <a:pt x="0" y="9"/>
                    <a:pt x="8" y="8"/>
                  </a:cubicBezTo>
                  <a:cubicBezTo>
                    <a:pt x="16" y="7"/>
                    <a:pt x="22" y="1"/>
                    <a:pt x="30" y="1"/>
                  </a:cubicBezTo>
                  <a:cubicBezTo>
                    <a:pt x="37" y="1"/>
                    <a:pt x="44" y="0"/>
                    <a:pt x="51" y="1"/>
                  </a:cubicBezTo>
                  <a:cubicBezTo>
                    <a:pt x="65" y="3"/>
                    <a:pt x="78" y="10"/>
                    <a:pt x="90" y="1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101"/>
            <p:cNvSpPr/>
            <p:nvPr/>
          </p:nvSpPr>
          <p:spPr bwMode="auto">
            <a:xfrm>
              <a:off x="2780" y="1896"/>
              <a:ext cx="57" cy="58"/>
            </a:xfrm>
            <a:custGeom>
              <a:avLst/>
              <a:gdLst>
                <a:gd name="T0" fmla="*/ 55 w 75"/>
                <a:gd name="T1" fmla="*/ 8 h 76"/>
                <a:gd name="T2" fmla="*/ 72 w 75"/>
                <a:gd name="T3" fmla="*/ 47 h 76"/>
                <a:gd name="T4" fmla="*/ 39 w 75"/>
                <a:gd name="T5" fmla="*/ 76 h 76"/>
                <a:gd name="T6" fmla="*/ 4 w 75"/>
                <a:gd name="T7" fmla="*/ 50 h 76"/>
                <a:gd name="T8" fmla="*/ 10 w 75"/>
                <a:gd name="T9" fmla="*/ 23 h 76"/>
                <a:gd name="T10" fmla="*/ 12 w 75"/>
                <a:gd name="T11" fmla="*/ 20 h 76"/>
                <a:gd name="T12" fmla="*/ 55 w 75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6">
                  <a:moveTo>
                    <a:pt x="55" y="8"/>
                  </a:moveTo>
                  <a:cubicBezTo>
                    <a:pt x="69" y="16"/>
                    <a:pt x="75" y="32"/>
                    <a:pt x="72" y="47"/>
                  </a:cubicBezTo>
                  <a:cubicBezTo>
                    <a:pt x="69" y="64"/>
                    <a:pt x="57" y="76"/>
                    <a:pt x="39" y="76"/>
                  </a:cubicBezTo>
                  <a:cubicBezTo>
                    <a:pt x="22" y="75"/>
                    <a:pt x="10" y="66"/>
                    <a:pt x="4" y="50"/>
                  </a:cubicBezTo>
                  <a:cubicBezTo>
                    <a:pt x="0" y="39"/>
                    <a:pt x="3" y="30"/>
                    <a:pt x="10" y="23"/>
                  </a:cubicBezTo>
                  <a:cubicBezTo>
                    <a:pt x="10" y="22"/>
                    <a:pt x="11" y="21"/>
                    <a:pt x="12" y="20"/>
                  </a:cubicBezTo>
                  <a:cubicBezTo>
                    <a:pt x="23" y="9"/>
                    <a:pt x="39" y="0"/>
                    <a:pt x="55" y="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102"/>
            <p:cNvSpPr/>
            <p:nvPr/>
          </p:nvSpPr>
          <p:spPr bwMode="auto">
            <a:xfrm>
              <a:off x="2371" y="2475"/>
              <a:ext cx="447" cy="139"/>
            </a:xfrm>
            <a:custGeom>
              <a:avLst/>
              <a:gdLst>
                <a:gd name="T0" fmla="*/ 585 w 588"/>
                <a:gd name="T1" fmla="*/ 0 h 182"/>
                <a:gd name="T2" fmla="*/ 588 w 588"/>
                <a:gd name="T3" fmla="*/ 11 h 182"/>
                <a:gd name="T4" fmla="*/ 525 w 588"/>
                <a:gd name="T5" fmla="*/ 94 h 182"/>
                <a:gd name="T6" fmla="*/ 532 w 588"/>
                <a:gd name="T7" fmla="*/ 149 h 182"/>
                <a:gd name="T8" fmla="*/ 543 w 588"/>
                <a:gd name="T9" fmla="*/ 151 h 182"/>
                <a:gd name="T10" fmla="*/ 543 w 588"/>
                <a:gd name="T11" fmla="*/ 165 h 182"/>
                <a:gd name="T12" fmla="*/ 45 w 588"/>
                <a:gd name="T13" fmla="*/ 165 h 182"/>
                <a:gd name="T14" fmla="*/ 42 w 588"/>
                <a:gd name="T15" fmla="*/ 170 h 182"/>
                <a:gd name="T16" fmla="*/ 8 w 588"/>
                <a:gd name="T17" fmla="*/ 171 h 182"/>
                <a:gd name="T18" fmla="*/ 7 w 588"/>
                <a:gd name="T19" fmla="*/ 169 h 182"/>
                <a:gd name="T20" fmla="*/ 0 w 588"/>
                <a:gd name="T21" fmla="*/ 165 h 182"/>
                <a:gd name="T22" fmla="*/ 7 w 588"/>
                <a:gd name="T23" fmla="*/ 157 h 182"/>
                <a:gd name="T24" fmla="*/ 27 w 588"/>
                <a:gd name="T25" fmla="*/ 165 h 182"/>
                <a:gd name="T26" fmla="*/ 43 w 588"/>
                <a:gd name="T27" fmla="*/ 140 h 182"/>
                <a:gd name="T28" fmla="*/ 41 w 588"/>
                <a:gd name="T29" fmla="*/ 135 h 182"/>
                <a:gd name="T30" fmla="*/ 50 w 588"/>
                <a:gd name="T31" fmla="*/ 133 h 182"/>
                <a:gd name="T32" fmla="*/ 79 w 588"/>
                <a:gd name="T33" fmla="*/ 106 h 182"/>
                <a:gd name="T34" fmla="*/ 48 w 588"/>
                <a:gd name="T35" fmla="*/ 88 h 182"/>
                <a:gd name="T36" fmla="*/ 47 w 588"/>
                <a:gd name="T37" fmla="*/ 77 h 182"/>
                <a:gd name="T38" fmla="*/ 73 w 588"/>
                <a:gd name="T39" fmla="*/ 80 h 182"/>
                <a:gd name="T40" fmla="*/ 92 w 588"/>
                <a:gd name="T41" fmla="*/ 106 h 182"/>
                <a:gd name="T42" fmla="*/ 91 w 588"/>
                <a:gd name="T43" fmla="*/ 115 h 182"/>
                <a:gd name="T44" fmla="*/ 508 w 588"/>
                <a:gd name="T45" fmla="*/ 115 h 182"/>
                <a:gd name="T46" fmla="*/ 551 w 588"/>
                <a:gd name="T47" fmla="*/ 20 h 182"/>
                <a:gd name="T48" fmla="*/ 585 w 588"/>
                <a:gd name="T4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8" h="182">
                  <a:moveTo>
                    <a:pt x="585" y="0"/>
                  </a:moveTo>
                  <a:cubicBezTo>
                    <a:pt x="588" y="11"/>
                    <a:pt x="588" y="11"/>
                    <a:pt x="588" y="11"/>
                  </a:cubicBezTo>
                  <a:cubicBezTo>
                    <a:pt x="557" y="17"/>
                    <a:pt x="530" y="70"/>
                    <a:pt x="525" y="94"/>
                  </a:cubicBezTo>
                  <a:cubicBezTo>
                    <a:pt x="522" y="108"/>
                    <a:pt x="511" y="142"/>
                    <a:pt x="532" y="149"/>
                  </a:cubicBezTo>
                  <a:cubicBezTo>
                    <a:pt x="536" y="150"/>
                    <a:pt x="539" y="151"/>
                    <a:pt x="543" y="151"/>
                  </a:cubicBezTo>
                  <a:cubicBezTo>
                    <a:pt x="543" y="165"/>
                    <a:pt x="543" y="165"/>
                    <a:pt x="543" y="165"/>
                  </a:cubicBezTo>
                  <a:cubicBezTo>
                    <a:pt x="45" y="165"/>
                    <a:pt x="45" y="165"/>
                    <a:pt x="45" y="165"/>
                  </a:cubicBezTo>
                  <a:cubicBezTo>
                    <a:pt x="45" y="166"/>
                    <a:pt x="43" y="168"/>
                    <a:pt x="42" y="170"/>
                  </a:cubicBezTo>
                  <a:cubicBezTo>
                    <a:pt x="33" y="182"/>
                    <a:pt x="17" y="180"/>
                    <a:pt x="8" y="171"/>
                  </a:cubicBezTo>
                  <a:cubicBezTo>
                    <a:pt x="8" y="170"/>
                    <a:pt x="7" y="170"/>
                    <a:pt x="7" y="169"/>
                  </a:cubicBezTo>
                  <a:cubicBezTo>
                    <a:pt x="4" y="169"/>
                    <a:pt x="2" y="167"/>
                    <a:pt x="0" y="165"/>
                  </a:cubicBezTo>
                  <a:cubicBezTo>
                    <a:pt x="7" y="157"/>
                    <a:pt x="7" y="157"/>
                    <a:pt x="7" y="157"/>
                  </a:cubicBezTo>
                  <a:cubicBezTo>
                    <a:pt x="12" y="161"/>
                    <a:pt x="19" y="164"/>
                    <a:pt x="27" y="165"/>
                  </a:cubicBezTo>
                  <a:cubicBezTo>
                    <a:pt x="39" y="166"/>
                    <a:pt x="46" y="151"/>
                    <a:pt x="43" y="140"/>
                  </a:cubicBezTo>
                  <a:cubicBezTo>
                    <a:pt x="43" y="138"/>
                    <a:pt x="42" y="137"/>
                    <a:pt x="41" y="135"/>
                  </a:cubicBezTo>
                  <a:cubicBezTo>
                    <a:pt x="50" y="133"/>
                    <a:pt x="50" y="133"/>
                    <a:pt x="50" y="133"/>
                  </a:cubicBezTo>
                  <a:cubicBezTo>
                    <a:pt x="62" y="129"/>
                    <a:pt x="83" y="121"/>
                    <a:pt x="79" y="106"/>
                  </a:cubicBezTo>
                  <a:cubicBezTo>
                    <a:pt x="74" y="91"/>
                    <a:pt x="62" y="88"/>
                    <a:pt x="48" y="88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55" y="76"/>
                    <a:pt x="64" y="76"/>
                    <a:pt x="73" y="80"/>
                  </a:cubicBezTo>
                  <a:cubicBezTo>
                    <a:pt x="83" y="84"/>
                    <a:pt x="90" y="95"/>
                    <a:pt x="92" y="106"/>
                  </a:cubicBezTo>
                  <a:cubicBezTo>
                    <a:pt x="92" y="109"/>
                    <a:pt x="92" y="112"/>
                    <a:pt x="91" y="115"/>
                  </a:cubicBezTo>
                  <a:cubicBezTo>
                    <a:pt x="508" y="115"/>
                    <a:pt x="508" y="115"/>
                    <a:pt x="508" y="115"/>
                  </a:cubicBezTo>
                  <a:cubicBezTo>
                    <a:pt x="513" y="80"/>
                    <a:pt x="525" y="44"/>
                    <a:pt x="551" y="20"/>
                  </a:cubicBezTo>
                  <a:cubicBezTo>
                    <a:pt x="563" y="10"/>
                    <a:pt x="573" y="3"/>
                    <a:pt x="585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103"/>
            <p:cNvSpPr/>
            <p:nvPr/>
          </p:nvSpPr>
          <p:spPr bwMode="auto">
            <a:xfrm>
              <a:off x="2701" y="1611"/>
              <a:ext cx="49" cy="25"/>
            </a:xfrm>
            <a:custGeom>
              <a:avLst/>
              <a:gdLst>
                <a:gd name="T0" fmla="*/ 58 w 64"/>
                <a:gd name="T1" fmla="*/ 2 h 33"/>
                <a:gd name="T2" fmla="*/ 57 w 64"/>
                <a:gd name="T3" fmla="*/ 12 h 33"/>
                <a:gd name="T4" fmla="*/ 34 w 64"/>
                <a:gd name="T5" fmla="*/ 15 h 33"/>
                <a:gd name="T6" fmla="*/ 12 w 64"/>
                <a:gd name="T7" fmla="*/ 27 h 33"/>
                <a:gd name="T8" fmla="*/ 2 w 64"/>
                <a:gd name="T9" fmla="*/ 24 h 33"/>
                <a:gd name="T10" fmla="*/ 21 w 64"/>
                <a:gd name="T11" fmla="*/ 8 h 33"/>
                <a:gd name="T12" fmla="*/ 58 w 64"/>
                <a:gd name="T13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3">
                  <a:moveTo>
                    <a:pt x="58" y="2"/>
                  </a:moveTo>
                  <a:cubicBezTo>
                    <a:pt x="64" y="3"/>
                    <a:pt x="62" y="13"/>
                    <a:pt x="57" y="12"/>
                  </a:cubicBezTo>
                  <a:cubicBezTo>
                    <a:pt x="49" y="12"/>
                    <a:pt x="42" y="12"/>
                    <a:pt x="34" y="15"/>
                  </a:cubicBezTo>
                  <a:cubicBezTo>
                    <a:pt x="30" y="16"/>
                    <a:pt x="13" y="21"/>
                    <a:pt x="12" y="27"/>
                  </a:cubicBezTo>
                  <a:cubicBezTo>
                    <a:pt x="10" y="33"/>
                    <a:pt x="0" y="31"/>
                    <a:pt x="2" y="24"/>
                  </a:cubicBezTo>
                  <a:cubicBezTo>
                    <a:pt x="3" y="16"/>
                    <a:pt x="14" y="11"/>
                    <a:pt x="21" y="8"/>
                  </a:cubicBezTo>
                  <a:cubicBezTo>
                    <a:pt x="33" y="3"/>
                    <a:pt x="45" y="0"/>
                    <a:pt x="58" y="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104"/>
            <p:cNvSpPr/>
            <p:nvPr/>
          </p:nvSpPr>
          <p:spPr bwMode="auto">
            <a:xfrm>
              <a:off x="2577" y="1572"/>
              <a:ext cx="111" cy="56"/>
            </a:xfrm>
            <a:custGeom>
              <a:avLst/>
              <a:gdLst>
                <a:gd name="T0" fmla="*/ 139 w 146"/>
                <a:gd name="T1" fmla="*/ 59 h 73"/>
                <a:gd name="T2" fmla="*/ 134 w 146"/>
                <a:gd name="T3" fmla="*/ 70 h 73"/>
                <a:gd name="T4" fmla="*/ 89 w 146"/>
                <a:gd name="T5" fmla="*/ 58 h 73"/>
                <a:gd name="T6" fmla="*/ 12 w 146"/>
                <a:gd name="T7" fmla="*/ 53 h 73"/>
                <a:gd name="T8" fmla="*/ 9 w 146"/>
                <a:gd name="T9" fmla="*/ 44 h 73"/>
                <a:gd name="T10" fmla="*/ 77 w 146"/>
                <a:gd name="T11" fmla="*/ 41 h 73"/>
                <a:gd name="T12" fmla="*/ 112 w 146"/>
                <a:gd name="T13" fmla="*/ 49 h 73"/>
                <a:gd name="T14" fmla="*/ 93 w 146"/>
                <a:gd name="T15" fmla="*/ 33 h 73"/>
                <a:gd name="T16" fmla="*/ 7 w 146"/>
                <a:gd name="T17" fmla="*/ 15 h 73"/>
                <a:gd name="T18" fmla="*/ 7 w 146"/>
                <a:gd name="T19" fmla="*/ 5 h 73"/>
                <a:gd name="T20" fmla="*/ 84 w 146"/>
                <a:gd name="T21" fmla="*/ 14 h 73"/>
                <a:gd name="T22" fmla="*/ 121 w 146"/>
                <a:gd name="T23" fmla="*/ 39 h 73"/>
                <a:gd name="T24" fmla="*/ 133 w 146"/>
                <a:gd name="T25" fmla="*/ 56 h 73"/>
                <a:gd name="T26" fmla="*/ 136 w 146"/>
                <a:gd name="T27" fmla="*/ 57 h 73"/>
                <a:gd name="T28" fmla="*/ 139 w 146"/>
                <a:gd name="T29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6" h="73">
                  <a:moveTo>
                    <a:pt x="139" y="59"/>
                  </a:moveTo>
                  <a:cubicBezTo>
                    <a:pt x="146" y="63"/>
                    <a:pt x="141" y="73"/>
                    <a:pt x="134" y="70"/>
                  </a:cubicBezTo>
                  <a:cubicBezTo>
                    <a:pt x="120" y="63"/>
                    <a:pt x="104" y="62"/>
                    <a:pt x="89" y="58"/>
                  </a:cubicBezTo>
                  <a:cubicBezTo>
                    <a:pt x="64" y="50"/>
                    <a:pt x="39" y="45"/>
                    <a:pt x="12" y="53"/>
                  </a:cubicBezTo>
                  <a:cubicBezTo>
                    <a:pt x="7" y="55"/>
                    <a:pt x="4" y="46"/>
                    <a:pt x="9" y="44"/>
                  </a:cubicBezTo>
                  <a:cubicBezTo>
                    <a:pt x="31" y="34"/>
                    <a:pt x="54" y="35"/>
                    <a:pt x="77" y="41"/>
                  </a:cubicBezTo>
                  <a:cubicBezTo>
                    <a:pt x="89" y="44"/>
                    <a:pt x="101" y="46"/>
                    <a:pt x="112" y="49"/>
                  </a:cubicBezTo>
                  <a:cubicBezTo>
                    <a:pt x="107" y="43"/>
                    <a:pt x="101" y="38"/>
                    <a:pt x="93" y="33"/>
                  </a:cubicBezTo>
                  <a:cubicBezTo>
                    <a:pt x="65" y="16"/>
                    <a:pt x="40" y="12"/>
                    <a:pt x="7" y="15"/>
                  </a:cubicBezTo>
                  <a:cubicBezTo>
                    <a:pt x="0" y="16"/>
                    <a:pt x="1" y="6"/>
                    <a:pt x="7" y="5"/>
                  </a:cubicBezTo>
                  <a:cubicBezTo>
                    <a:pt x="35" y="0"/>
                    <a:pt x="58" y="0"/>
                    <a:pt x="84" y="14"/>
                  </a:cubicBezTo>
                  <a:cubicBezTo>
                    <a:pt x="97" y="21"/>
                    <a:pt x="111" y="28"/>
                    <a:pt x="121" y="39"/>
                  </a:cubicBezTo>
                  <a:cubicBezTo>
                    <a:pt x="123" y="41"/>
                    <a:pt x="132" y="56"/>
                    <a:pt x="133" y="56"/>
                  </a:cubicBezTo>
                  <a:cubicBezTo>
                    <a:pt x="134" y="56"/>
                    <a:pt x="135" y="57"/>
                    <a:pt x="136" y="57"/>
                  </a:cubicBezTo>
                  <a:cubicBezTo>
                    <a:pt x="137" y="58"/>
                    <a:pt x="138" y="58"/>
                    <a:pt x="139" y="5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105"/>
            <p:cNvSpPr/>
            <p:nvPr/>
          </p:nvSpPr>
          <p:spPr bwMode="auto">
            <a:xfrm>
              <a:off x="2570" y="1949"/>
              <a:ext cx="78" cy="58"/>
            </a:xfrm>
            <a:custGeom>
              <a:avLst/>
              <a:gdLst>
                <a:gd name="T0" fmla="*/ 97 w 103"/>
                <a:gd name="T1" fmla="*/ 12 h 76"/>
                <a:gd name="T2" fmla="*/ 101 w 103"/>
                <a:gd name="T3" fmla="*/ 40 h 76"/>
                <a:gd name="T4" fmla="*/ 61 w 103"/>
                <a:gd name="T5" fmla="*/ 74 h 76"/>
                <a:gd name="T6" fmla="*/ 6 w 103"/>
                <a:gd name="T7" fmla="*/ 50 h 76"/>
                <a:gd name="T8" fmla="*/ 7 w 103"/>
                <a:gd name="T9" fmla="*/ 12 h 76"/>
                <a:gd name="T10" fmla="*/ 14 w 103"/>
                <a:gd name="T11" fmla="*/ 8 h 76"/>
                <a:gd name="T12" fmla="*/ 15 w 103"/>
                <a:gd name="T13" fmla="*/ 15 h 76"/>
                <a:gd name="T14" fmla="*/ 13 w 103"/>
                <a:gd name="T15" fmla="*/ 39 h 76"/>
                <a:gd name="T16" fmla="*/ 30 w 103"/>
                <a:gd name="T17" fmla="*/ 53 h 76"/>
                <a:gd name="T18" fmla="*/ 64 w 103"/>
                <a:gd name="T19" fmla="*/ 60 h 76"/>
                <a:gd name="T20" fmla="*/ 89 w 103"/>
                <a:gd name="T21" fmla="*/ 24 h 76"/>
                <a:gd name="T22" fmla="*/ 84 w 103"/>
                <a:gd name="T23" fmla="*/ 11 h 76"/>
                <a:gd name="T24" fmla="*/ 83 w 103"/>
                <a:gd name="T25" fmla="*/ 1 h 76"/>
                <a:gd name="T26" fmla="*/ 87 w 103"/>
                <a:gd name="T27" fmla="*/ 0 h 76"/>
                <a:gd name="T28" fmla="*/ 97 w 103"/>
                <a:gd name="T29" fmla="*/ 11 h 76"/>
                <a:gd name="T30" fmla="*/ 97 w 103"/>
                <a:gd name="T31" fmla="*/ 1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3" h="76">
                  <a:moveTo>
                    <a:pt x="97" y="12"/>
                  </a:moveTo>
                  <a:cubicBezTo>
                    <a:pt x="101" y="21"/>
                    <a:pt x="103" y="31"/>
                    <a:pt x="101" y="40"/>
                  </a:cubicBezTo>
                  <a:cubicBezTo>
                    <a:pt x="98" y="59"/>
                    <a:pt x="74" y="73"/>
                    <a:pt x="61" y="74"/>
                  </a:cubicBezTo>
                  <a:cubicBezTo>
                    <a:pt x="45" y="76"/>
                    <a:pt x="14" y="69"/>
                    <a:pt x="6" y="50"/>
                  </a:cubicBezTo>
                  <a:cubicBezTo>
                    <a:pt x="0" y="35"/>
                    <a:pt x="1" y="23"/>
                    <a:pt x="7" y="12"/>
                  </a:cubicBezTo>
                  <a:cubicBezTo>
                    <a:pt x="9" y="10"/>
                    <a:pt x="11" y="9"/>
                    <a:pt x="14" y="8"/>
                  </a:cubicBezTo>
                  <a:cubicBezTo>
                    <a:pt x="14" y="10"/>
                    <a:pt x="14" y="13"/>
                    <a:pt x="15" y="15"/>
                  </a:cubicBezTo>
                  <a:cubicBezTo>
                    <a:pt x="11" y="22"/>
                    <a:pt x="9" y="30"/>
                    <a:pt x="13" y="39"/>
                  </a:cubicBezTo>
                  <a:cubicBezTo>
                    <a:pt x="17" y="48"/>
                    <a:pt x="23" y="50"/>
                    <a:pt x="30" y="53"/>
                  </a:cubicBezTo>
                  <a:cubicBezTo>
                    <a:pt x="40" y="59"/>
                    <a:pt x="52" y="65"/>
                    <a:pt x="64" y="60"/>
                  </a:cubicBezTo>
                  <a:cubicBezTo>
                    <a:pt x="74" y="55"/>
                    <a:pt x="96" y="46"/>
                    <a:pt x="89" y="24"/>
                  </a:cubicBezTo>
                  <a:cubicBezTo>
                    <a:pt x="87" y="20"/>
                    <a:pt x="86" y="15"/>
                    <a:pt x="84" y="11"/>
                  </a:cubicBezTo>
                  <a:cubicBezTo>
                    <a:pt x="84" y="8"/>
                    <a:pt x="84" y="4"/>
                    <a:pt x="83" y="1"/>
                  </a:cubicBezTo>
                  <a:cubicBezTo>
                    <a:pt x="84" y="1"/>
                    <a:pt x="85" y="0"/>
                    <a:pt x="87" y="0"/>
                  </a:cubicBezTo>
                  <a:cubicBezTo>
                    <a:pt x="91" y="1"/>
                    <a:pt x="95" y="8"/>
                    <a:pt x="97" y="11"/>
                  </a:cubicBezTo>
                  <a:cubicBezTo>
                    <a:pt x="97" y="11"/>
                    <a:pt x="97" y="12"/>
                    <a:pt x="97" y="1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2375" y="1913"/>
              <a:ext cx="65" cy="56"/>
            </a:xfrm>
            <a:custGeom>
              <a:avLst/>
              <a:gdLst>
                <a:gd name="T0" fmla="*/ 64 w 85"/>
                <a:gd name="T1" fmla="*/ 8 h 73"/>
                <a:gd name="T2" fmla="*/ 61 w 85"/>
                <a:gd name="T3" fmla="*/ 63 h 73"/>
                <a:gd name="T4" fmla="*/ 2 w 85"/>
                <a:gd name="T5" fmla="*/ 43 h 73"/>
                <a:gd name="T6" fmla="*/ 12 w 85"/>
                <a:gd name="T7" fmla="*/ 10 h 73"/>
                <a:gd name="T8" fmla="*/ 14 w 85"/>
                <a:gd name="T9" fmla="*/ 6 h 73"/>
                <a:gd name="T10" fmla="*/ 44 w 85"/>
                <a:gd name="T11" fmla="*/ 0 h 73"/>
                <a:gd name="T12" fmla="*/ 64 w 85"/>
                <a:gd name="T13" fmla="*/ 8 h 73"/>
                <a:gd name="T14" fmla="*/ 16 w 85"/>
                <a:gd name="T15" fmla="*/ 41 h 73"/>
                <a:gd name="T16" fmla="*/ 42 w 85"/>
                <a:gd name="T17" fmla="*/ 54 h 73"/>
                <a:gd name="T18" fmla="*/ 39 w 85"/>
                <a:gd name="T19" fmla="*/ 53 h 73"/>
                <a:gd name="T20" fmla="*/ 17 w 85"/>
                <a:gd name="T21" fmla="*/ 42 h 73"/>
                <a:gd name="T22" fmla="*/ 15 w 85"/>
                <a:gd name="T23" fmla="*/ 37 h 73"/>
                <a:gd name="T24" fmla="*/ 16 w 85"/>
                <a:gd name="T25" fmla="*/ 4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73">
                  <a:moveTo>
                    <a:pt x="64" y="8"/>
                  </a:moveTo>
                  <a:cubicBezTo>
                    <a:pt x="85" y="20"/>
                    <a:pt x="81" y="53"/>
                    <a:pt x="61" y="63"/>
                  </a:cubicBezTo>
                  <a:cubicBezTo>
                    <a:pt x="41" y="73"/>
                    <a:pt x="8" y="69"/>
                    <a:pt x="2" y="43"/>
                  </a:cubicBezTo>
                  <a:cubicBezTo>
                    <a:pt x="0" y="32"/>
                    <a:pt x="4" y="17"/>
                    <a:pt x="12" y="10"/>
                  </a:cubicBezTo>
                  <a:cubicBezTo>
                    <a:pt x="13" y="8"/>
                    <a:pt x="13" y="7"/>
                    <a:pt x="14" y="6"/>
                  </a:cubicBezTo>
                  <a:cubicBezTo>
                    <a:pt x="24" y="2"/>
                    <a:pt x="34" y="0"/>
                    <a:pt x="44" y="0"/>
                  </a:cubicBezTo>
                  <a:cubicBezTo>
                    <a:pt x="52" y="2"/>
                    <a:pt x="59" y="5"/>
                    <a:pt x="64" y="8"/>
                  </a:cubicBezTo>
                  <a:close/>
                  <a:moveTo>
                    <a:pt x="16" y="41"/>
                  </a:moveTo>
                  <a:cubicBezTo>
                    <a:pt x="22" y="50"/>
                    <a:pt x="32" y="55"/>
                    <a:pt x="42" y="54"/>
                  </a:cubicBezTo>
                  <a:cubicBezTo>
                    <a:pt x="41" y="54"/>
                    <a:pt x="40" y="53"/>
                    <a:pt x="39" y="53"/>
                  </a:cubicBezTo>
                  <a:cubicBezTo>
                    <a:pt x="31" y="53"/>
                    <a:pt x="23" y="50"/>
                    <a:pt x="17" y="42"/>
                  </a:cubicBezTo>
                  <a:cubicBezTo>
                    <a:pt x="16" y="40"/>
                    <a:pt x="16" y="39"/>
                    <a:pt x="15" y="37"/>
                  </a:cubicBezTo>
                  <a:cubicBezTo>
                    <a:pt x="15" y="38"/>
                    <a:pt x="16" y="40"/>
                    <a:pt x="16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107"/>
            <p:cNvSpPr/>
            <p:nvPr/>
          </p:nvSpPr>
          <p:spPr bwMode="auto">
            <a:xfrm>
              <a:off x="2357" y="1836"/>
              <a:ext cx="64" cy="20"/>
            </a:xfrm>
            <a:custGeom>
              <a:avLst/>
              <a:gdLst>
                <a:gd name="T0" fmla="*/ 80 w 85"/>
                <a:gd name="T1" fmla="*/ 8 h 26"/>
                <a:gd name="T2" fmla="*/ 74 w 85"/>
                <a:gd name="T3" fmla="*/ 19 h 26"/>
                <a:gd name="T4" fmla="*/ 44 w 85"/>
                <a:gd name="T5" fmla="*/ 15 h 26"/>
                <a:gd name="T6" fmla="*/ 24 w 85"/>
                <a:gd name="T7" fmla="*/ 21 h 26"/>
                <a:gd name="T8" fmla="*/ 12 w 85"/>
                <a:gd name="T9" fmla="*/ 23 h 26"/>
                <a:gd name="T10" fmla="*/ 8 w 85"/>
                <a:gd name="T11" fmla="*/ 11 h 26"/>
                <a:gd name="T12" fmla="*/ 27 w 85"/>
                <a:gd name="T13" fmla="*/ 5 h 26"/>
                <a:gd name="T14" fmla="*/ 45 w 85"/>
                <a:gd name="T15" fmla="*/ 1 h 26"/>
                <a:gd name="T16" fmla="*/ 80 w 85"/>
                <a:gd name="T1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26">
                  <a:moveTo>
                    <a:pt x="80" y="8"/>
                  </a:moveTo>
                  <a:cubicBezTo>
                    <a:pt x="85" y="12"/>
                    <a:pt x="81" y="22"/>
                    <a:pt x="74" y="19"/>
                  </a:cubicBezTo>
                  <a:cubicBezTo>
                    <a:pt x="65" y="15"/>
                    <a:pt x="55" y="15"/>
                    <a:pt x="44" y="15"/>
                  </a:cubicBezTo>
                  <a:cubicBezTo>
                    <a:pt x="37" y="15"/>
                    <a:pt x="31" y="19"/>
                    <a:pt x="24" y="21"/>
                  </a:cubicBezTo>
                  <a:cubicBezTo>
                    <a:pt x="21" y="23"/>
                    <a:pt x="17" y="22"/>
                    <a:pt x="12" y="23"/>
                  </a:cubicBezTo>
                  <a:cubicBezTo>
                    <a:pt x="4" y="26"/>
                    <a:pt x="0" y="14"/>
                    <a:pt x="8" y="11"/>
                  </a:cubicBezTo>
                  <a:cubicBezTo>
                    <a:pt x="14" y="8"/>
                    <a:pt x="21" y="8"/>
                    <a:pt x="27" y="5"/>
                  </a:cubicBezTo>
                  <a:cubicBezTo>
                    <a:pt x="33" y="2"/>
                    <a:pt x="38" y="1"/>
                    <a:pt x="45" y="1"/>
                  </a:cubicBezTo>
                  <a:cubicBezTo>
                    <a:pt x="57" y="1"/>
                    <a:pt x="70" y="0"/>
                    <a:pt x="80" y="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1987" y="2478"/>
              <a:ext cx="422" cy="157"/>
            </a:xfrm>
            <a:custGeom>
              <a:avLst/>
              <a:gdLst>
                <a:gd name="T0" fmla="*/ 546 w 555"/>
                <a:gd name="T1" fmla="*/ 132 h 206"/>
                <a:gd name="T2" fmla="*/ 539 w 555"/>
                <a:gd name="T3" fmla="*/ 117 h 206"/>
                <a:gd name="T4" fmla="*/ 510 w 555"/>
                <a:gd name="T5" fmla="*/ 55 h 206"/>
                <a:gd name="T6" fmla="*/ 491 w 555"/>
                <a:gd name="T7" fmla="*/ 42 h 206"/>
                <a:gd name="T8" fmla="*/ 468 w 555"/>
                <a:gd name="T9" fmla="*/ 43 h 206"/>
                <a:gd name="T10" fmla="*/ 475 w 555"/>
                <a:gd name="T11" fmla="*/ 74 h 206"/>
                <a:gd name="T12" fmla="*/ 493 w 555"/>
                <a:gd name="T13" fmla="*/ 112 h 206"/>
                <a:gd name="T14" fmla="*/ 512 w 555"/>
                <a:gd name="T15" fmla="*/ 154 h 206"/>
                <a:gd name="T16" fmla="*/ 476 w 555"/>
                <a:gd name="T17" fmla="*/ 162 h 206"/>
                <a:gd name="T18" fmla="*/ 422 w 555"/>
                <a:gd name="T19" fmla="*/ 173 h 206"/>
                <a:gd name="T20" fmla="*/ 360 w 555"/>
                <a:gd name="T21" fmla="*/ 177 h 206"/>
                <a:gd name="T22" fmla="*/ 298 w 555"/>
                <a:gd name="T23" fmla="*/ 169 h 206"/>
                <a:gd name="T24" fmla="*/ 166 w 555"/>
                <a:gd name="T25" fmla="*/ 162 h 206"/>
                <a:gd name="T26" fmla="*/ 0 w 555"/>
                <a:gd name="T27" fmla="*/ 162 h 206"/>
                <a:gd name="T28" fmla="*/ 166 w 555"/>
                <a:gd name="T29" fmla="*/ 112 h 206"/>
                <a:gd name="T30" fmla="*/ 241 w 555"/>
                <a:gd name="T31" fmla="*/ 112 h 206"/>
                <a:gd name="T32" fmla="*/ 315 w 555"/>
                <a:gd name="T33" fmla="*/ 54 h 206"/>
                <a:gd name="T34" fmla="*/ 333 w 555"/>
                <a:gd name="T35" fmla="*/ 68 h 206"/>
                <a:gd name="T36" fmla="*/ 353 w 555"/>
                <a:gd name="T37" fmla="*/ 130 h 206"/>
                <a:gd name="T38" fmla="*/ 365 w 555"/>
                <a:gd name="T39" fmla="*/ 166 h 206"/>
                <a:gd name="T40" fmla="*/ 409 w 555"/>
                <a:gd name="T41" fmla="*/ 130 h 206"/>
                <a:gd name="T42" fmla="*/ 390 w 555"/>
                <a:gd name="T43" fmla="*/ 81 h 206"/>
                <a:gd name="T44" fmla="*/ 414 w 555"/>
                <a:gd name="T45" fmla="*/ 109 h 206"/>
                <a:gd name="T46" fmla="*/ 426 w 555"/>
                <a:gd name="T47" fmla="*/ 157 h 206"/>
                <a:gd name="T48" fmla="*/ 462 w 555"/>
                <a:gd name="T49" fmla="*/ 77 h 206"/>
                <a:gd name="T50" fmla="*/ 440 w 555"/>
                <a:gd name="T51" fmla="*/ 20 h 206"/>
                <a:gd name="T52" fmla="*/ 387 w 555"/>
                <a:gd name="T53" fmla="*/ 35 h 206"/>
                <a:gd name="T54" fmla="*/ 461 w 555"/>
                <a:gd name="T55" fmla="*/ 31 h 206"/>
                <a:gd name="T56" fmla="*/ 492 w 555"/>
                <a:gd name="T57" fmla="*/ 27 h 206"/>
                <a:gd name="T58" fmla="*/ 511 w 555"/>
                <a:gd name="T59" fmla="*/ 36 h 206"/>
                <a:gd name="T60" fmla="*/ 541 w 555"/>
                <a:gd name="T61" fmla="*/ 76 h 206"/>
                <a:gd name="T62" fmla="*/ 553 w 555"/>
                <a:gd name="T63" fmla="*/ 85 h 206"/>
                <a:gd name="T64" fmla="*/ 543 w 555"/>
                <a:gd name="T65" fmla="*/ 87 h 206"/>
                <a:gd name="T66" fmla="*/ 555 w 555"/>
                <a:gd name="T67" fmla="*/ 130 h 206"/>
                <a:gd name="T68" fmla="*/ 349 w 555"/>
                <a:gd name="T69" fmla="*/ 149 h 206"/>
                <a:gd name="T70" fmla="*/ 336 w 555"/>
                <a:gd name="T71" fmla="*/ 116 h 206"/>
                <a:gd name="T72" fmla="*/ 315 w 555"/>
                <a:gd name="T73" fmla="*/ 68 h 206"/>
                <a:gd name="T74" fmla="*/ 285 w 555"/>
                <a:gd name="T75" fmla="*/ 64 h 206"/>
                <a:gd name="T76" fmla="*/ 254 w 555"/>
                <a:gd name="T77" fmla="*/ 112 h 206"/>
                <a:gd name="T78" fmla="*/ 286 w 555"/>
                <a:gd name="T79" fmla="*/ 110 h 206"/>
                <a:gd name="T80" fmla="*/ 300 w 555"/>
                <a:gd name="T81" fmla="*/ 147 h 206"/>
                <a:gd name="T82" fmla="*/ 309 w 555"/>
                <a:gd name="T83" fmla="*/ 162 h 206"/>
                <a:gd name="T84" fmla="*/ 321 w 555"/>
                <a:gd name="T85" fmla="*/ 17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55" h="206">
                  <a:moveTo>
                    <a:pt x="555" y="130"/>
                  </a:moveTo>
                  <a:cubicBezTo>
                    <a:pt x="546" y="132"/>
                    <a:pt x="546" y="132"/>
                    <a:pt x="546" y="132"/>
                  </a:cubicBezTo>
                  <a:cubicBezTo>
                    <a:pt x="545" y="128"/>
                    <a:pt x="542" y="124"/>
                    <a:pt x="540" y="120"/>
                  </a:cubicBezTo>
                  <a:cubicBezTo>
                    <a:pt x="540" y="119"/>
                    <a:pt x="539" y="118"/>
                    <a:pt x="539" y="117"/>
                  </a:cubicBezTo>
                  <a:cubicBezTo>
                    <a:pt x="537" y="109"/>
                    <a:pt x="534" y="102"/>
                    <a:pt x="531" y="95"/>
                  </a:cubicBezTo>
                  <a:cubicBezTo>
                    <a:pt x="524" y="80"/>
                    <a:pt x="521" y="67"/>
                    <a:pt x="510" y="55"/>
                  </a:cubicBezTo>
                  <a:cubicBezTo>
                    <a:pt x="507" y="51"/>
                    <a:pt x="504" y="48"/>
                    <a:pt x="502" y="46"/>
                  </a:cubicBezTo>
                  <a:cubicBezTo>
                    <a:pt x="498" y="45"/>
                    <a:pt x="494" y="44"/>
                    <a:pt x="491" y="42"/>
                  </a:cubicBezTo>
                  <a:cubicBezTo>
                    <a:pt x="489" y="41"/>
                    <a:pt x="488" y="41"/>
                    <a:pt x="486" y="41"/>
                  </a:cubicBezTo>
                  <a:cubicBezTo>
                    <a:pt x="480" y="41"/>
                    <a:pt x="475" y="42"/>
                    <a:pt x="468" y="43"/>
                  </a:cubicBezTo>
                  <a:cubicBezTo>
                    <a:pt x="467" y="43"/>
                    <a:pt x="467" y="43"/>
                    <a:pt x="466" y="44"/>
                  </a:cubicBezTo>
                  <a:cubicBezTo>
                    <a:pt x="470" y="54"/>
                    <a:pt x="472" y="64"/>
                    <a:pt x="475" y="74"/>
                  </a:cubicBezTo>
                  <a:cubicBezTo>
                    <a:pt x="477" y="85"/>
                    <a:pt x="480" y="95"/>
                    <a:pt x="482" y="106"/>
                  </a:cubicBezTo>
                  <a:cubicBezTo>
                    <a:pt x="486" y="109"/>
                    <a:pt x="489" y="112"/>
                    <a:pt x="493" y="112"/>
                  </a:cubicBezTo>
                  <a:cubicBezTo>
                    <a:pt x="494" y="113"/>
                    <a:pt x="494" y="113"/>
                    <a:pt x="495" y="113"/>
                  </a:cubicBezTo>
                  <a:cubicBezTo>
                    <a:pt x="496" y="128"/>
                    <a:pt x="501" y="145"/>
                    <a:pt x="512" y="154"/>
                  </a:cubicBezTo>
                  <a:cubicBezTo>
                    <a:pt x="505" y="162"/>
                    <a:pt x="505" y="162"/>
                    <a:pt x="505" y="162"/>
                  </a:cubicBezTo>
                  <a:cubicBezTo>
                    <a:pt x="476" y="162"/>
                    <a:pt x="476" y="162"/>
                    <a:pt x="476" y="162"/>
                  </a:cubicBezTo>
                  <a:cubicBezTo>
                    <a:pt x="474" y="166"/>
                    <a:pt x="471" y="170"/>
                    <a:pt x="468" y="174"/>
                  </a:cubicBezTo>
                  <a:cubicBezTo>
                    <a:pt x="455" y="189"/>
                    <a:pt x="434" y="184"/>
                    <a:pt x="422" y="173"/>
                  </a:cubicBezTo>
                  <a:cubicBezTo>
                    <a:pt x="421" y="177"/>
                    <a:pt x="418" y="182"/>
                    <a:pt x="416" y="186"/>
                  </a:cubicBezTo>
                  <a:cubicBezTo>
                    <a:pt x="401" y="206"/>
                    <a:pt x="375" y="188"/>
                    <a:pt x="360" y="177"/>
                  </a:cubicBezTo>
                  <a:cubicBezTo>
                    <a:pt x="356" y="183"/>
                    <a:pt x="350" y="188"/>
                    <a:pt x="342" y="189"/>
                  </a:cubicBezTo>
                  <a:cubicBezTo>
                    <a:pt x="324" y="193"/>
                    <a:pt x="308" y="184"/>
                    <a:pt x="298" y="169"/>
                  </a:cubicBezTo>
                  <a:cubicBezTo>
                    <a:pt x="296" y="166"/>
                    <a:pt x="295" y="164"/>
                    <a:pt x="293" y="162"/>
                  </a:cubicBezTo>
                  <a:cubicBezTo>
                    <a:pt x="166" y="162"/>
                    <a:pt x="166" y="162"/>
                    <a:pt x="166" y="162"/>
                  </a:cubicBezTo>
                  <a:cubicBezTo>
                    <a:pt x="166" y="162"/>
                    <a:pt x="166" y="162"/>
                    <a:pt x="166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241" y="112"/>
                    <a:pt x="241" y="112"/>
                    <a:pt x="241" y="112"/>
                  </a:cubicBezTo>
                  <a:cubicBezTo>
                    <a:pt x="241" y="85"/>
                    <a:pt x="253" y="59"/>
                    <a:pt x="282" y="52"/>
                  </a:cubicBezTo>
                  <a:cubicBezTo>
                    <a:pt x="293" y="49"/>
                    <a:pt x="305" y="50"/>
                    <a:pt x="315" y="54"/>
                  </a:cubicBezTo>
                  <a:cubicBezTo>
                    <a:pt x="325" y="60"/>
                    <a:pt x="325" y="60"/>
                    <a:pt x="325" y="60"/>
                  </a:cubicBezTo>
                  <a:cubicBezTo>
                    <a:pt x="328" y="62"/>
                    <a:pt x="331" y="65"/>
                    <a:pt x="333" y="68"/>
                  </a:cubicBezTo>
                  <a:cubicBezTo>
                    <a:pt x="346" y="86"/>
                    <a:pt x="347" y="106"/>
                    <a:pt x="353" y="127"/>
                  </a:cubicBezTo>
                  <a:cubicBezTo>
                    <a:pt x="353" y="128"/>
                    <a:pt x="353" y="129"/>
                    <a:pt x="353" y="130"/>
                  </a:cubicBezTo>
                  <a:cubicBezTo>
                    <a:pt x="361" y="140"/>
                    <a:pt x="367" y="154"/>
                    <a:pt x="365" y="165"/>
                  </a:cubicBezTo>
                  <a:cubicBezTo>
                    <a:pt x="365" y="165"/>
                    <a:pt x="365" y="166"/>
                    <a:pt x="365" y="166"/>
                  </a:cubicBezTo>
                  <a:cubicBezTo>
                    <a:pt x="374" y="172"/>
                    <a:pt x="383" y="181"/>
                    <a:pt x="396" y="180"/>
                  </a:cubicBezTo>
                  <a:cubicBezTo>
                    <a:pt x="413" y="179"/>
                    <a:pt x="414" y="142"/>
                    <a:pt x="409" y="130"/>
                  </a:cubicBezTo>
                  <a:cubicBezTo>
                    <a:pt x="406" y="122"/>
                    <a:pt x="401" y="115"/>
                    <a:pt x="398" y="108"/>
                  </a:cubicBezTo>
                  <a:cubicBezTo>
                    <a:pt x="396" y="101"/>
                    <a:pt x="394" y="90"/>
                    <a:pt x="390" y="81"/>
                  </a:cubicBezTo>
                  <a:cubicBezTo>
                    <a:pt x="401" y="78"/>
                    <a:pt x="401" y="78"/>
                    <a:pt x="401" y="78"/>
                  </a:cubicBezTo>
                  <a:cubicBezTo>
                    <a:pt x="405" y="88"/>
                    <a:pt x="408" y="98"/>
                    <a:pt x="414" y="109"/>
                  </a:cubicBezTo>
                  <a:cubicBezTo>
                    <a:pt x="422" y="122"/>
                    <a:pt x="427" y="140"/>
                    <a:pt x="425" y="157"/>
                  </a:cubicBezTo>
                  <a:cubicBezTo>
                    <a:pt x="426" y="157"/>
                    <a:pt x="426" y="157"/>
                    <a:pt x="426" y="157"/>
                  </a:cubicBezTo>
                  <a:cubicBezTo>
                    <a:pt x="454" y="193"/>
                    <a:pt x="473" y="143"/>
                    <a:pt x="469" y="120"/>
                  </a:cubicBezTo>
                  <a:cubicBezTo>
                    <a:pt x="466" y="106"/>
                    <a:pt x="464" y="91"/>
                    <a:pt x="462" y="77"/>
                  </a:cubicBezTo>
                  <a:cubicBezTo>
                    <a:pt x="459" y="66"/>
                    <a:pt x="457" y="54"/>
                    <a:pt x="453" y="44"/>
                  </a:cubicBezTo>
                  <a:cubicBezTo>
                    <a:pt x="452" y="34"/>
                    <a:pt x="449" y="25"/>
                    <a:pt x="440" y="20"/>
                  </a:cubicBezTo>
                  <a:cubicBezTo>
                    <a:pt x="422" y="9"/>
                    <a:pt x="404" y="22"/>
                    <a:pt x="395" y="37"/>
                  </a:cubicBezTo>
                  <a:cubicBezTo>
                    <a:pt x="387" y="35"/>
                    <a:pt x="387" y="35"/>
                    <a:pt x="387" y="35"/>
                  </a:cubicBezTo>
                  <a:cubicBezTo>
                    <a:pt x="396" y="18"/>
                    <a:pt x="407" y="0"/>
                    <a:pt x="429" y="5"/>
                  </a:cubicBezTo>
                  <a:cubicBezTo>
                    <a:pt x="444" y="8"/>
                    <a:pt x="454" y="18"/>
                    <a:pt x="461" y="31"/>
                  </a:cubicBezTo>
                  <a:cubicBezTo>
                    <a:pt x="470" y="26"/>
                    <a:pt x="480" y="24"/>
                    <a:pt x="490" y="27"/>
                  </a:cubicBezTo>
                  <a:cubicBezTo>
                    <a:pt x="491" y="27"/>
                    <a:pt x="492" y="27"/>
                    <a:pt x="492" y="27"/>
                  </a:cubicBezTo>
                  <a:cubicBezTo>
                    <a:pt x="495" y="27"/>
                    <a:pt x="495" y="27"/>
                    <a:pt x="495" y="27"/>
                  </a:cubicBezTo>
                  <a:cubicBezTo>
                    <a:pt x="501" y="27"/>
                    <a:pt x="507" y="32"/>
                    <a:pt x="511" y="36"/>
                  </a:cubicBezTo>
                  <a:cubicBezTo>
                    <a:pt x="522" y="49"/>
                    <a:pt x="531" y="62"/>
                    <a:pt x="539" y="77"/>
                  </a:cubicBezTo>
                  <a:cubicBezTo>
                    <a:pt x="539" y="77"/>
                    <a:pt x="540" y="76"/>
                    <a:pt x="541" y="76"/>
                  </a:cubicBezTo>
                  <a:cubicBezTo>
                    <a:pt x="544" y="75"/>
                    <a:pt x="548" y="74"/>
                    <a:pt x="552" y="74"/>
                  </a:cubicBezTo>
                  <a:cubicBezTo>
                    <a:pt x="553" y="85"/>
                    <a:pt x="553" y="85"/>
                    <a:pt x="553" y="85"/>
                  </a:cubicBezTo>
                  <a:cubicBezTo>
                    <a:pt x="550" y="86"/>
                    <a:pt x="546" y="86"/>
                    <a:pt x="543" y="87"/>
                  </a:cubicBezTo>
                  <a:cubicBezTo>
                    <a:pt x="543" y="87"/>
                    <a:pt x="543" y="87"/>
                    <a:pt x="543" y="87"/>
                  </a:cubicBezTo>
                  <a:cubicBezTo>
                    <a:pt x="545" y="93"/>
                    <a:pt x="547" y="99"/>
                    <a:pt x="549" y="106"/>
                  </a:cubicBezTo>
                  <a:cubicBezTo>
                    <a:pt x="552" y="113"/>
                    <a:pt x="554" y="121"/>
                    <a:pt x="555" y="130"/>
                  </a:cubicBezTo>
                  <a:close/>
                  <a:moveTo>
                    <a:pt x="321" y="173"/>
                  </a:moveTo>
                  <a:cubicBezTo>
                    <a:pt x="337" y="182"/>
                    <a:pt x="361" y="169"/>
                    <a:pt x="349" y="149"/>
                  </a:cubicBezTo>
                  <a:cubicBezTo>
                    <a:pt x="343" y="141"/>
                    <a:pt x="339" y="132"/>
                    <a:pt x="333" y="124"/>
                  </a:cubicBezTo>
                  <a:cubicBezTo>
                    <a:pt x="331" y="121"/>
                    <a:pt x="333" y="117"/>
                    <a:pt x="336" y="116"/>
                  </a:cubicBezTo>
                  <a:cubicBezTo>
                    <a:pt x="336" y="114"/>
                    <a:pt x="335" y="111"/>
                    <a:pt x="335" y="109"/>
                  </a:cubicBezTo>
                  <a:cubicBezTo>
                    <a:pt x="332" y="96"/>
                    <a:pt x="326" y="78"/>
                    <a:pt x="315" y="68"/>
                  </a:cubicBezTo>
                  <a:cubicBezTo>
                    <a:pt x="315" y="68"/>
                    <a:pt x="315" y="68"/>
                    <a:pt x="314" y="68"/>
                  </a:cubicBezTo>
                  <a:cubicBezTo>
                    <a:pt x="307" y="61"/>
                    <a:pt x="298" y="59"/>
                    <a:pt x="285" y="64"/>
                  </a:cubicBezTo>
                  <a:cubicBezTo>
                    <a:pt x="267" y="71"/>
                    <a:pt x="255" y="83"/>
                    <a:pt x="254" y="103"/>
                  </a:cubicBezTo>
                  <a:cubicBezTo>
                    <a:pt x="254" y="106"/>
                    <a:pt x="254" y="109"/>
                    <a:pt x="254" y="112"/>
                  </a:cubicBezTo>
                  <a:cubicBezTo>
                    <a:pt x="276" y="112"/>
                    <a:pt x="276" y="112"/>
                    <a:pt x="276" y="112"/>
                  </a:cubicBezTo>
                  <a:cubicBezTo>
                    <a:pt x="277" y="108"/>
                    <a:pt x="283" y="106"/>
                    <a:pt x="286" y="110"/>
                  </a:cubicBezTo>
                  <a:cubicBezTo>
                    <a:pt x="289" y="115"/>
                    <a:pt x="289" y="119"/>
                    <a:pt x="289" y="125"/>
                  </a:cubicBezTo>
                  <a:cubicBezTo>
                    <a:pt x="290" y="133"/>
                    <a:pt x="296" y="140"/>
                    <a:pt x="300" y="147"/>
                  </a:cubicBezTo>
                  <a:cubicBezTo>
                    <a:pt x="301" y="149"/>
                    <a:pt x="302" y="150"/>
                    <a:pt x="303" y="152"/>
                  </a:cubicBezTo>
                  <a:cubicBezTo>
                    <a:pt x="305" y="155"/>
                    <a:pt x="307" y="158"/>
                    <a:pt x="309" y="162"/>
                  </a:cubicBezTo>
                  <a:cubicBezTo>
                    <a:pt x="308" y="162"/>
                    <a:pt x="308" y="162"/>
                    <a:pt x="308" y="162"/>
                  </a:cubicBezTo>
                  <a:cubicBezTo>
                    <a:pt x="312" y="166"/>
                    <a:pt x="316" y="171"/>
                    <a:pt x="321" y="17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109"/>
            <p:cNvSpPr/>
            <p:nvPr/>
          </p:nvSpPr>
          <p:spPr bwMode="auto">
            <a:xfrm>
              <a:off x="5312" y="2093"/>
              <a:ext cx="205" cy="219"/>
            </a:xfrm>
            <a:custGeom>
              <a:avLst/>
              <a:gdLst>
                <a:gd name="T0" fmla="*/ 180 w 269"/>
                <a:gd name="T1" fmla="*/ 23 h 288"/>
                <a:gd name="T2" fmla="*/ 19 w 269"/>
                <a:gd name="T3" fmla="*/ 90 h 288"/>
                <a:gd name="T4" fmla="*/ 14 w 269"/>
                <a:gd name="T5" fmla="*/ 102 h 288"/>
                <a:gd name="T6" fmla="*/ 43 w 269"/>
                <a:gd name="T7" fmla="*/ 233 h 288"/>
                <a:gd name="T8" fmla="*/ 235 w 269"/>
                <a:gd name="T9" fmla="*/ 195 h 288"/>
                <a:gd name="T10" fmla="*/ 180 w 269"/>
                <a:gd name="T11" fmla="*/ 2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88">
                  <a:moveTo>
                    <a:pt x="180" y="23"/>
                  </a:moveTo>
                  <a:cubicBezTo>
                    <a:pt x="125" y="0"/>
                    <a:pt x="36" y="29"/>
                    <a:pt x="19" y="90"/>
                  </a:cubicBezTo>
                  <a:cubicBezTo>
                    <a:pt x="17" y="94"/>
                    <a:pt x="15" y="98"/>
                    <a:pt x="14" y="102"/>
                  </a:cubicBezTo>
                  <a:cubicBezTo>
                    <a:pt x="0" y="149"/>
                    <a:pt x="6" y="198"/>
                    <a:pt x="43" y="233"/>
                  </a:cubicBezTo>
                  <a:cubicBezTo>
                    <a:pt x="102" y="288"/>
                    <a:pt x="198" y="261"/>
                    <a:pt x="235" y="195"/>
                  </a:cubicBezTo>
                  <a:cubicBezTo>
                    <a:pt x="269" y="134"/>
                    <a:pt x="245" y="49"/>
                    <a:pt x="180" y="23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110"/>
            <p:cNvSpPr/>
            <p:nvPr/>
          </p:nvSpPr>
          <p:spPr bwMode="auto">
            <a:xfrm>
              <a:off x="4603" y="1935"/>
              <a:ext cx="196" cy="193"/>
            </a:xfrm>
            <a:custGeom>
              <a:avLst/>
              <a:gdLst>
                <a:gd name="T0" fmla="*/ 237 w 258"/>
                <a:gd name="T1" fmla="*/ 88 h 253"/>
                <a:gd name="T2" fmla="*/ 109 w 258"/>
                <a:gd name="T3" fmla="*/ 17 h 253"/>
                <a:gd name="T4" fmla="*/ 12 w 258"/>
                <a:gd name="T5" fmla="*/ 96 h 253"/>
                <a:gd name="T6" fmla="*/ 23 w 258"/>
                <a:gd name="T7" fmla="*/ 199 h 253"/>
                <a:gd name="T8" fmla="*/ 144 w 258"/>
                <a:gd name="T9" fmla="*/ 246 h 253"/>
                <a:gd name="T10" fmla="*/ 237 w 258"/>
                <a:gd name="T11" fmla="*/ 8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" h="253">
                  <a:moveTo>
                    <a:pt x="237" y="88"/>
                  </a:moveTo>
                  <a:cubicBezTo>
                    <a:pt x="218" y="33"/>
                    <a:pt x="161" y="0"/>
                    <a:pt x="109" y="17"/>
                  </a:cubicBezTo>
                  <a:cubicBezTo>
                    <a:pt x="69" y="18"/>
                    <a:pt x="22" y="58"/>
                    <a:pt x="12" y="96"/>
                  </a:cubicBezTo>
                  <a:cubicBezTo>
                    <a:pt x="4" y="127"/>
                    <a:pt x="0" y="173"/>
                    <a:pt x="23" y="199"/>
                  </a:cubicBezTo>
                  <a:cubicBezTo>
                    <a:pt x="42" y="239"/>
                    <a:pt x="104" y="253"/>
                    <a:pt x="144" y="246"/>
                  </a:cubicBezTo>
                  <a:cubicBezTo>
                    <a:pt x="210" y="233"/>
                    <a:pt x="258" y="151"/>
                    <a:pt x="237" y="88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111"/>
            <p:cNvSpPr/>
            <p:nvPr/>
          </p:nvSpPr>
          <p:spPr bwMode="auto">
            <a:xfrm>
              <a:off x="2188" y="1929"/>
              <a:ext cx="167" cy="188"/>
            </a:xfrm>
            <a:custGeom>
              <a:avLst/>
              <a:gdLst>
                <a:gd name="T0" fmla="*/ 147 w 220"/>
                <a:gd name="T1" fmla="*/ 24 h 246"/>
                <a:gd name="T2" fmla="*/ 9 w 220"/>
                <a:gd name="T3" fmla="*/ 91 h 246"/>
                <a:gd name="T4" fmla="*/ 4 w 220"/>
                <a:gd name="T5" fmla="*/ 127 h 246"/>
                <a:gd name="T6" fmla="*/ 14 w 220"/>
                <a:gd name="T7" fmla="*/ 192 h 246"/>
                <a:gd name="T8" fmla="*/ 58 w 220"/>
                <a:gd name="T9" fmla="*/ 230 h 246"/>
                <a:gd name="T10" fmla="*/ 165 w 220"/>
                <a:gd name="T11" fmla="*/ 212 h 246"/>
                <a:gd name="T12" fmla="*/ 147 w 220"/>
                <a:gd name="T13" fmla="*/ 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6">
                  <a:moveTo>
                    <a:pt x="147" y="24"/>
                  </a:moveTo>
                  <a:cubicBezTo>
                    <a:pt x="98" y="0"/>
                    <a:pt x="24" y="34"/>
                    <a:pt x="9" y="91"/>
                  </a:cubicBezTo>
                  <a:cubicBezTo>
                    <a:pt x="5" y="103"/>
                    <a:pt x="4" y="115"/>
                    <a:pt x="4" y="127"/>
                  </a:cubicBezTo>
                  <a:cubicBezTo>
                    <a:pt x="0" y="148"/>
                    <a:pt x="7" y="176"/>
                    <a:pt x="14" y="192"/>
                  </a:cubicBezTo>
                  <a:cubicBezTo>
                    <a:pt x="23" y="213"/>
                    <a:pt x="39" y="224"/>
                    <a:pt x="58" y="230"/>
                  </a:cubicBezTo>
                  <a:cubicBezTo>
                    <a:pt x="91" y="246"/>
                    <a:pt x="138" y="234"/>
                    <a:pt x="165" y="212"/>
                  </a:cubicBezTo>
                  <a:cubicBezTo>
                    <a:pt x="220" y="168"/>
                    <a:pt x="209" y="54"/>
                    <a:pt x="147" y="24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112"/>
            <p:cNvSpPr/>
            <p:nvPr/>
          </p:nvSpPr>
          <p:spPr bwMode="auto">
            <a:xfrm>
              <a:off x="2851" y="1935"/>
              <a:ext cx="216" cy="217"/>
            </a:xfrm>
            <a:custGeom>
              <a:avLst/>
              <a:gdLst>
                <a:gd name="T0" fmla="*/ 157 w 284"/>
                <a:gd name="T1" fmla="*/ 5 h 284"/>
                <a:gd name="T2" fmla="*/ 157 w 284"/>
                <a:gd name="T3" fmla="*/ 5 h 284"/>
                <a:gd name="T4" fmla="*/ 129 w 284"/>
                <a:gd name="T5" fmla="*/ 4 h 284"/>
                <a:gd name="T6" fmla="*/ 121 w 284"/>
                <a:gd name="T7" fmla="*/ 3 h 284"/>
                <a:gd name="T8" fmla="*/ 198 w 284"/>
                <a:gd name="T9" fmla="*/ 217 h 284"/>
                <a:gd name="T10" fmla="*/ 157 w 284"/>
                <a:gd name="T11" fmla="*/ 5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4" h="284">
                  <a:moveTo>
                    <a:pt x="157" y="5"/>
                  </a:moveTo>
                  <a:cubicBezTo>
                    <a:pt x="157" y="5"/>
                    <a:pt x="157" y="5"/>
                    <a:pt x="157" y="5"/>
                  </a:cubicBezTo>
                  <a:cubicBezTo>
                    <a:pt x="149" y="3"/>
                    <a:pt x="137" y="0"/>
                    <a:pt x="129" y="4"/>
                  </a:cubicBezTo>
                  <a:cubicBezTo>
                    <a:pt x="127" y="3"/>
                    <a:pt x="124" y="2"/>
                    <a:pt x="121" y="3"/>
                  </a:cubicBezTo>
                  <a:cubicBezTo>
                    <a:pt x="0" y="45"/>
                    <a:pt x="65" y="284"/>
                    <a:pt x="198" y="217"/>
                  </a:cubicBezTo>
                  <a:cubicBezTo>
                    <a:pt x="284" y="174"/>
                    <a:pt x="241" y="16"/>
                    <a:pt x="157" y="5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113"/>
            <p:cNvSpPr/>
            <p:nvPr/>
          </p:nvSpPr>
          <p:spPr bwMode="auto">
            <a:xfrm>
              <a:off x="3415" y="1936"/>
              <a:ext cx="172" cy="188"/>
            </a:xfrm>
            <a:custGeom>
              <a:avLst/>
              <a:gdLst>
                <a:gd name="T0" fmla="*/ 225 w 226"/>
                <a:gd name="T1" fmla="*/ 117 h 247"/>
                <a:gd name="T2" fmla="*/ 95 w 226"/>
                <a:gd name="T3" fmla="*/ 24 h 247"/>
                <a:gd name="T4" fmla="*/ 4 w 226"/>
                <a:gd name="T5" fmla="*/ 130 h 247"/>
                <a:gd name="T6" fmla="*/ 28 w 226"/>
                <a:gd name="T7" fmla="*/ 217 h 247"/>
                <a:gd name="T8" fmla="*/ 63 w 226"/>
                <a:gd name="T9" fmla="*/ 237 h 247"/>
                <a:gd name="T10" fmla="*/ 103 w 226"/>
                <a:gd name="T11" fmla="*/ 246 h 247"/>
                <a:gd name="T12" fmla="*/ 215 w 226"/>
                <a:gd name="T13" fmla="*/ 177 h 247"/>
                <a:gd name="T14" fmla="*/ 221 w 226"/>
                <a:gd name="T15" fmla="*/ 154 h 247"/>
                <a:gd name="T16" fmla="*/ 225 w 226"/>
                <a:gd name="T17" fmla="*/ 11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47">
                  <a:moveTo>
                    <a:pt x="225" y="117"/>
                  </a:moveTo>
                  <a:cubicBezTo>
                    <a:pt x="222" y="49"/>
                    <a:pt x="155" y="0"/>
                    <a:pt x="95" y="24"/>
                  </a:cubicBezTo>
                  <a:cubicBezTo>
                    <a:pt x="49" y="33"/>
                    <a:pt x="10" y="85"/>
                    <a:pt x="4" y="130"/>
                  </a:cubicBezTo>
                  <a:cubicBezTo>
                    <a:pt x="0" y="162"/>
                    <a:pt x="5" y="194"/>
                    <a:pt x="28" y="217"/>
                  </a:cubicBezTo>
                  <a:cubicBezTo>
                    <a:pt x="37" y="228"/>
                    <a:pt x="50" y="234"/>
                    <a:pt x="63" y="237"/>
                  </a:cubicBezTo>
                  <a:cubicBezTo>
                    <a:pt x="75" y="242"/>
                    <a:pt x="88" y="246"/>
                    <a:pt x="103" y="246"/>
                  </a:cubicBezTo>
                  <a:cubicBezTo>
                    <a:pt x="149" y="247"/>
                    <a:pt x="197" y="220"/>
                    <a:pt x="215" y="177"/>
                  </a:cubicBezTo>
                  <a:cubicBezTo>
                    <a:pt x="218" y="169"/>
                    <a:pt x="220" y="162"/>
                    <a:pt x="221" y="154"/>
                  </a:cubicBezTo>
                  <a:cubicBezTo>
                    <a:pt x="224" y="142"/>
                    <a:pt x="226" y="130"/>
                    <a:pt x="225" y="117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114"/>
            <p:cNvSpPr/>
            <p:nvPr/>
          </p:nvSpPr>
          <p:spPr bwMode="auto">
            <a:xfrm>
              <a:off x="4164" y="1946"/>
              <a:ext cx="131" cy="174"/>
            </a:xfrm>
            <a:custGeom>
              <a:avLst/>
              <a:gdLst>
                <a:gd name="T0" fmla="*/ 137 w 172"/>
                <a:gd name="T1" fmla="*/ 51 h 228"/>
                <a:gd name="T2" fmla="*/ 114 w 172"/>
                <a:gd name="T3" fmla="*/ 28 h 228"/>
                <a:gd name="T4" fmla="*/ 110 w 172"/>
                <a:gd name="T5" fmla="*/ 25 h 228"/>
                <a:gd name="T6" fmla="*/ 11 w 172"/>
                <a:gd name="T7" fmla="*/ 72 h 228"/>
                <a:gd name="T8" fmla="*/ 48 w 172"/>
                <a:gd name="T9" fmla="*/ 201 h 228"/>
                <a:gd name="T10" fmla="*/ 154 w 172"/>
                <a:gd name="T11" fmla="*/ 175 h 228"/>
                <a:gd name="T12" fmla="*/ 137 w 172"/>
                <a:gd name="T13" fmla="*/ 5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228">
                  <a:moveTo>
                    <a:pt x="137" y="51"/>
                  </a:moveTo>
                  <a:cubicBezTo>
                    <a:pt x="130" y="41"/>
                    <a:pt x="122" y="33"/>
                    <a:pt x="114" y="28"/>
                  </a:cubicBezTo>
                  <a:cubicBezTo>
                    <a:pt x="112" y="27"/>
                    <a:pt x="111" y="26"/>
                    <a:pt x="110" y="25"/>
                  </a:cubicBezTo>
                  <a:cubicBezTo>
                    <a:pt x="71" y="0"/>
                    <a:pt x="21" y="28"/>
                    <a:pt x="11" y="72"/>
                  </a:cubicBezTo>
                  <a:cubicBezTo>
                    <a:pt x="0" y="120"/>
                    <a:pt x="8" y="170"/>
                    <a:pt x="48" y="201"/>
                  </a:cubicBezTo>
                  <a:cubicBezTo>
                    <a:pt x="82" y="228"/>
                    <a:pt x="136" y="216"/>
                    <a:pt x="154" y="175"/>
                  </a:cubicBezTo>
                  <a:cubicBezTo>
                    <a:pt x="172" y="135"/>
                    <a:pt x="160" y="85"/>
                    <a:pt x="137" y="5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115"/>
            <p:cNvSpPr/>
            <p:nvPr/>
          </p:nvSpPr>
          <p:spPr bwMode="auto">
            <a:xfrm>
              <a:off x="5332" y="2114"/>
              <a:ext cx="82" cy="77"/>
            </a:xfrm>
            <a:custGeom>
              <a:avLst/>
              <a:gdLst>
                <a:gd name="T0" fmla="*/ 97 w 107"/>
                <a:gd name="T1" fmla="*/ 3 h 101"/>
                <a:gd name="T2" fmla="*/ 1 w 107"/>
                <a:gd name="T3" fmla="*/ 88 h 101"/>
                <a:gd name="T4" fmla="*/ 21 w 107"/>
                <a:gd name="T5" fmla="*/ 88 h 101"/>
                <a:gd name="T6" fmla="*/ 96 w 107"/>
                <a:gd name="T7" fmla="*/ 21 h 101"/>
                <a:gd name="T8" fmla="*/ 97 w 107"/>
                <a:gd name="T9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1">
                  <a:moveTo>
                    <a:pt x="97" y="3"/>
                  </a:moveTo>
                  <a:cubicBezTo>
                    <a:pt x="52" y="0"/>
                    <a:pt x="3" y="43"/>
                    <a:pt x="1" y="88"/>
                  </a:cubicBezTo>
                  <a:cubicBezTo>
                    <a:pt x="0" y="101"/>
                    <a:pt x="20" y="101"/>
                    <a:pt x="21" y="88"/>
                  </a:cubicBezTo>
                  <a:cubicBezTo>
                    <a:pt x="23" y="52"/>
                    <a:pt x="63" y="25"/>
                    <a:pt x="96" y="21"/>
                  </a:cubicBezTo>
                  <a:cubicBezTo>
                    <a:pt x="106" y="20"/>
                    <a:pt x="107" y="4"/>
                    <a:pt x="97" y="3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116"/>
            <p:cNvSpPr/>
            <p:nvPr/>
          </p:nvSpPr>
          <p:spPr bwMode="auto">
            <a:xfrm>
              <a:off x="5420" y="2117"/>
              <a:ext cx="17" cy="16"/>
            </a:xfrm>
            <a:custGeom>
              <a:avLst/>
              <a:gdLst>
                <a:gd name="T0" fmla="*/ 19 w 22"/>
                <a:gd name="T1" fmla="*/ 4 h 21"/>
                <a:gd name="T2" fmla="*/ 15 w 22"/>
                <a:gd name="T3" fmla="*/ 1 h 21"/>
                <a:gd name="T4" fmla="*/ 13 w 22"/>
                <a:gd name="T5" fmla="*/ 0 h 21"/>
                <a:gd name="T6" fmla="*/ 8 w 22"/>
                <a:gd name="T7" fmla="*/ 1 h 21"/>
                <a:gd name="T8" fmla="*/ 2 w 22"/>
                <a:gd name="T9" fmla="*/ 6 h 21"/>
                <a:gd name="T10" fmla="*/ 1 w 22"/>
                <a:gd name="T11" fmla="*/ 16 h 21"/>
                <a:gd name="T12" fmla="*/ 10 w 22"/>
                <a:gd name="T13" fmla="*/ 21 h 21"/>
                <a:gd name="T14" fmla="*/ 19 w 22"/>
                <a:gd name="T15" fmla="*/ 15 h 21"/>
                <a:gd name="T16" fmla="*/ 19 w 22"/>
                <a:gd name="T17" fmla="*/ 15 h 21"/>
                <a:gd name="T18" fmla="*/ 19 w 22"/>
                <a:gd name="T1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1">
                  <a:moveTo>
                    <a:pt x="19" y="4"/>
                  </a:moveTo>
                  <a:cubicBezTo>
                    <a:pt x="18" y="2"/>
                    <a:pt x="17" y="1"/>
                    <a:pt x="15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0"/>
                    <a:pt x="8" y="1"/>
                  </a:cubicBezTo>
                  <a:cubicBezTo>
                    <a:pt x="8" y="0"/>
                    <a:pt x="2" y="5"/>
                    <a:pt x="2" y="6"/>
                  </a:cubicBezTo>
                  <a:cubicBezTo>
                    <a:pt x="0" y="9"/>
                    <a:pt x="0" y="13"/>
                    <a:pt x="1" y="16"/>
                  </a:cubicBezTo>
                  <a:cubicBezTo>
                    <a:pt x="3" y="19"/>
                    <a:pt x="6" y="21"/>
                    <a:pt x="10" y="21"/>
                  </a:cubicBezTo>
                  <a:cubicBezTo>
                    <a:pt x="14" y="21"/>
                    <a:pt x="17" y="19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2" y="12"/>
                    <a:pt x="22" y="7"/>
                    <a:pt x="19" y="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117"/>
            <p:cNvSpPr/>
            <p:nvPr/>
          </p:nvSpPr>
          <p:spPr bwMode="auto">
            <a:xfrm>
              <a:off x="5000" y="2007"/>
              <a:ext cx="30" cy="32"/>
            </a:xfrm>
            <a:custGeom>
              <a:avLst/>
              <a:gdLst>
                <a:gd name="T0" fmla="*/ 34 w 39"/>
                <a:gd name="T1" fmla="*/ 24 h 42"/>
                <a:gd name="T2" fmla="*/ 27 w 39"/>
                <a:gd name="T3" fmla="*/ 17 h 42"/>
                <a:gd name="T4" fmla="*/ 23 w 39"/>
                <a:gd name="T5" fmla="*/ 14 h 42"/>
                <a:gd name="T6" fmla="*/ 14 w 39"/>
                <a:gd name="T7" fmla="*/ 2 h 42"/>
                <a:gd name="T8" fmla="*/ 5 w 39"/>
                <a:gd name="T9" fmla="*/ 17 h 42"/>
                <a:gd name="T10" fmla="*/ 5 w 39"/>
                <a:gd name="T11" fmla="*/ 18 h 42"/>
                <a:gd name="T12" fmla="*/ 6 w 39"/>
                <a:gd name="T13" fmla="*/ 24 h 42"/>
                <a:gd name="T14" fmla="*/ 11 w 39"/>
                <a:gd name="T15" fmla="*/ 29 h 42"/>
                <a:gd name="T16" fmla="*/ 22 w 39"/>
                <a:gd name="T17" fmla="*/ 38 h 42"/>
                <a:gd name="T18" fmla="*/ 35 w 39"/>
                <a:gd name="T19" fmla="*/ 37 h 42"/>
                <a:gd name="T20" fmla="*/ 34 w 39"/>
                <a:gd name="T2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2">
                  <a:moveTo>
                    <a:pt x="34" y="24"/>
                  </a:moveTo>
                  <a:cubicBezTo>
                    <a:pt x="32" y="21"/>
                    <a:pt x="29" y="20"/>
                    <a:pt x="27" y="17"/>
                  </a:cubicBezTo>
                  <a:cubicBezTo>
                    <a:pt x="25" y="16"/>
                    <a:pt x="24" y="15"/>
                    <a:pt x="23" y="14"/>
                  </a:cubicBezTo>
                  <a:cubicBezTo>
                    <a:pt x="22" y="9"/>
                    <a:pt x="20" y="3"/>
                    <a:pt x="14" y="2"/>
                  </a:cubicBezTo>
                  <a:cubicBezTo>
                    <a:pt x="5" y="0"/>
                    <a:pt x="0" y="10"/>
                    <a:pt x="5" y="17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20"/>
                    <a:pt x="6" y="22"/>
                    <a:pt x="6" y="24"/>
                  </a:cubicBezTo>
                  <a:cubicBezTo>
                    <a:pt x="7" y="26"/>
                    <a:pt x="9" y="28"/>
                    <a:pt x="11" y="29"/>
                  </a:cubicBezTo>
                  <a:cubicBezTo>
                    <a:pt x="14" y="33"/>
                    <a:pt x="18" y="35"/>
                    <a:pt x="22" y="38"/>
                  </a:cubicBezTo>
                  <a:cubicBezTo>
                    <a:pt x="26" y="42"/>
                    <a:pt x="32" y="41"/>
                    <a:pt x="35" y="37"/>
                  </a:cubicBezTo>
                  <a:cubicBezTo>
                    <a:pt x="39" y="33"/>
                    <a:pt x="38" y="27"/>
                    <a:pt x="34" y="2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118"/>
            <p:cNvSpPr/>
            <p:nvPr/>
          </p:nvSpPr>
          <p:spPr bwMode="auto">
            <a:xfrm>
              <a:off x="4618" y="1958"/>
              <a:ext cx="78" cy="71"/>
            </a:xfrm>
            <a:custGeom>
              <a:avLst/>
              <a:gdLst>
                <a:gd name="T0" fmla="*/ 91 w 102"/>
                <a:gd name="T1" fmla="*/ 0 h 93"/>
                <a:gd name="T2" fmla="*/ 36 w 102"/>
                <a:gd name="T3" fmla="*/ 24 h 93"/>
                <a:gd name="T4" fmla="*/ 4 w 102"/>
                <a:gd name="T5" fmla="*/ 74 h 93"/>
                <a:gd name="T6" fmla="*/ 24 w 102"/>
                <a:gd name="T7" fmla="*/ 80 h 93"/>
                <a:gd name="T8" fmla="*/ 47 w 102"/>
                <a:gd name="T9" fmla="*/ 40 h 93"/>
                <a:gd name="T10" fmla="*/ 92 w 102"/>
                <a:gd name="T11" fmla="*/ 18 h 93"/>
                <a:gd name="T12" fmla="*/ 91 w 102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93">
                  <a:moveTo>
                    <a:pt x="91" y="0"/>
                  </a:moveTo>
                  <a:cubicBezTo>
                    <a:pt x="70" y="0"/>
                    <a:pt x="52" y="13"/>
                    <a:pt x="36" y="24"/>
                  </a:cubicBezTo>
                  <a:cubicBezTo>
                    <a:pt x="18" y="38"/>
                    <a:pt x="11" y="53"/>
                    <a:pt x="4" y="74"/>
                  </a:cubicBezTo>
                  <a:cubicBezTo>
                    <a:pt x="0" y="86"/>
                    <a:pt x="20" y="93"/>
                    <a:pt x="24" y="80"/>
                  </a:cubicBezTo>
                  <a:cubicBezTo>
                    <a:pt x="29" y="64"/>
                    <a:pt x="33" y="51"/>
                    <a:pt x="47" y="40"/>
                  </a:cubicBezTo>
                  <a:cubicBezTo>
                    <a:pt x="60" y="30"/>
                    <a:pt x="75" y="21"/>
                    <a:pt x="92" y="18"/>
                  </a:cubicBezTo>
                  <a:cubicBezTo>
                    <a:pt x="102" y="16"/>
                    <a:pt x="101" y="0"/>
                    <a:pt x="91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Freeform 119"/>
            <p:cNvSpPr/>
            <p:nvPr/>
          </p:nvSpPr>
          <p:spPr bwMode="auto">
            <a:xfrm>
              <a:off x="4699" y="1956"/>
              <a:ext cx="21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3" y="0"/>
                    <a:pt x="0" y="20"/>
                    <a:pt x="13" y="20"/>
                  </a:cubicBezTo>
                  <a:cubicBezTo>
                    <a:pt x="25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Freeform 120"/>
            <p:cNvSpPr/>
            <p:nvPr/>
          </p:nvSpPr>
          <p:spPr bwMode="auto">
            <a:xfrm>
              <a:off x="3422" y="1963"/>
              <a:ext cx="77" cy="80"/>
            </a:xfrm>
            <a:custGeom>
              <a:avLst/>
              <a:gdLst>
                <a:gd name="T0" fmla="*/ 83 w 102"/>
                <a:gd name="T1" fmla="*/ 5 h 105"/>
                <a:gd name="T2" fmla="*/ 35 w 102"/>
                <a:gd name="T3" fmla="*/ 36 h 105"/>
                <a:gd name="T4" fmla="*/ 4 w 102"/>
                <a:gd name="T5" fmla="*/ 87 h 105"/>
                <a:gd name="T6" fmla="*/ 19 w 102"/>
                <a:gd name="T7" fmla="*/ 97 h 105"/>
                <a:gd name="T8" fmla="*/ 47 w 102"/>
                <a:gd name="T9" fmla="*/ 52 h 105"/>
                <a:gd name="T10" fmla="*/ 93 w 102"/>
                <a:gd name="T11" fmla="*/ 21 h 105"/>
                <a:gd name="T12" fmla="*/ 83 w 102"/>
                <a:gd name="T13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05">
                  <a:moveTo>
                    <a:pt x="83" y="5"/>
                  </a:moveTo>
                  <a:cubicBezTo>
                    <a:pt x="66" y="12"/>
                    <a:pt x="48" y="22"/>
                    <a:pt x="35" y="36"/>
                  </a:cubicBezTo>
                  <a:cubicBezTo>
                    <a:pt x="21" y="51"/>
                    <a:pt x="13" y="69"/>
                    <a:pt x="4" y="87"/>
                  </a:cubicBezTo>
                  <a:cubicBezTo>
                    <a:pt x="0" y="96"/>
                    <a:pt x="13" y="105"/>
                    <a:pt x="19" y="97"/>
                  </a:cubicBezTo>
                  <a:cubicBezTo>
                    <a:pt x="29" y="82"/>
                    <a:pt x="35" y="65"/>
                    <a:pt x="47" y="52"/>
                  </a:cubicBezTo>
                  <a:cubicBezTo>
                    <a:pt x="59" y="37"/>
                    <a:pt x="78" y="32"/>
                    <a:pt x="93" y="21"/>
                  </a:cubicBezTo>
                  <a:cubicBezTo>
                    <a:pt x="102" y="14"/>
                    <a:pt x="94" y="0"/>
                    <a:pt x="83" y="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121"/>
            <p:cNvSpPr/>
            <p:nvPr/>
          </p:nvSpPr>
          <p:spPr bwMode="auto">
            <a:xfrm>
              <a:off x="3502" y="1959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0" y="0"/>
                    <a:pt x="0" y="20"/>
                    <a:pt x="13" y="20"/>
                  </a:cubicBezTo>
                  <a:cubicBezTo>
                    <a:pt x="26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122"/>
            <p:cNvSpPr/>
            <p:nvPr/>
          </p:nvSpPr>
          <p:spPr bwMode="auto">
            <a:xfrm>
              <a:off x="4170" y="1970"/>
              <a:ext cx="49" cy="80"/>
            </a:xfrm>
            <a:custGeom>
              <a:avLst/>
              <a:gdLst>
                <a:gd name="T0" fmla="*/ 45 w 65"/>
                <a:gd name="T1" fmla="*/ 6 h 105"/>
                <a:gd name="T2" fmla="*/ 25 w 65"/>
                <a:gd name="T3" fmla="*/ 22 h 105"/>
                <a:gd name="T4" fmla="*/ 10 w 65"/>
                <a:gd name="T5" fmla="*/ 47 h 105"/>
                <a:gd name="T6" fmla="*/ 12 w 65"/>
                <a:gd name="T7" fmla="*/ 98 h 105"/>
                <a:gd name="T8" fmla="*/ 28 w 65"/>
                <a:gd name="T9" fmla="*/ 88 h 105"/>
                <a:gd name="T10" fmla="*/ 32 w 65"/>
                <a:gd name="T11" fmla="*/ 47 h 105"/>
                <a:gd name="T12" fmla="*/ 59 w 65"/>
                <a:gd name="T13" fmla="*/ 18 h 105"/>
                <a:gd name="T14" fmla="*/ 45 w 65"/>
                <a:gd name="T15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05">
                  <a:moveTo>
                    <a:pt x="45" y="6"/>
                  </a:moveTo>
                  <a:cubicBezTo>
                    <a:pt x="38" y="12"/>
                    <a:pt x="31" y="15"/>
                    <a:pt x="25" y="22"/>
                  </a:cubicBezTo>
                  <a:cubicBezTo>
                    <a:pt x="19" y="29"/>
                    <a:pt x="14" y="38"/>
                    <a:pt x="10" y="47"/>
                  </a:cubicBezTo>
                  <a:cubicBezTo>
                    <a:pt x="4" y="62"/>
                    <a:pt x="0" y="86"/>
                    <a:pt x="12" y="98"/>
                  </a:cubicBezTo>
                  <a:cubicBezTo>
                    <a:pt x="19" y="105"/>
                    <a:pt x="32" y="97"/>
                    <a:pt x="28" y="88"/>
                  </a:cubicBezTo>
                  <a:cubicBezTo>
                    <a:pt x="22" y="74"/>
                    <a:pt x="26" y="60"/>
                    <a:pt x="32" y="47"/>
                  </a:cubicBezTo>
                  <a:cubicBezTo>
                    <a:pt x="38" y="34"/>
                    <a:pt x="50" y="28"/>
                    <a:pt x="59" y="18"/>
                  </a:cubicBezTo>
                  <a:cubicBezTo>
                    <a:pt x="65" y="10"/>
                    <a:pt x="52" y="0"/>
                    <a:pt x="45" y="6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Freeform 123"/>
            <p:cNvSpPr/>
            <p:nvPr/>
          </p:nvSpPr>
          <p:spPr bwMode="auto">
            <a:xfrm>
              <a:off x="4218" y="1967"/>
              <a:ext cx="20" cy="14"/>
            </a:xfrm>
            <a:custGeom>
              <a:avLst/>
              <a:gdLst>
                <a:gd name="T0" fmla="*/ 13 w 26"/>
                <a:gd name="T1" fmla="*/ 0 h 18"/>
                <a:gd name="T2" fmla="*/ 13 w 26"/>
                <a:gd name="T3" fmla="*/ 18 h 18"/>
                <a:gd name="T4" fmla="*/ 13 w 26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8">
                  <a:moveTo>
                    <a:pt x="13" y="0"/>
                  </a:moveTo>
                  <a:cubicBezTo>
                    <a:pt x="0" y="0"/>
                    <a:pt x="1" y="18"/>
                    <a:pt x="13" y="18"/>
                  </a:cubicBezTo>
                  <a:cubicBezTo>
                    <a:pt x="26" y="18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Freeform 124"/>
            <p:cNvSpPr/>
            <p:nvPr/>
          </p:nvSpPr>
          <p:spPr bwMode="auto">
            <a:xfrm>
              <a:off x="2201" y="1956"/>
              <a:ext cx="55" cy="86"/>
            </a:xfrm>
            <a:custGeom>
              <a:avLst/>
              <a:gdLst>
                <a:gd name="T0" fmla="*/ 54 w 72"/>
                <a:gd name="T1" fmla="*/ 4 h 113"/>
                <a:gd name="T2" fmla="*/ 0 w 72"/>
                <a:gd name="T3" fmla="*/ 99 h 113"/>
                <a:gd name="T4" fmla="*/ 20 w 72"/>
                <a:gd name="T5" fmla="*/ 101 h 113"/>
                <a:gd name="T6" fmla="*/ 62 w 72"/>
                <a:gd name="T7" fmla="*/ 20 h 113"/>
                <a:gd name="T8" fmla="*/ 54 w 72"/>
                <a:gd name="T9" fmla="*/ 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3">
                  <a:moveTo>
                    <a:pt x="54" y="4"/>
                  </a:moveTo>
                  <a:cubicBezTo>
                    <a:pt x="17" y="17"/>
                    <a:pt x="0" y="62"/>
                    <a:pt x="0" y="99"/>
                  </a:cubicBezTo>
                  <a:cubicBezTo>
                    <a:pt x="1" y="111"/>
                    <a:pt x="19" y="113"/>
                    <a:pt x="20" y="101"/>
                  </a:cubicBezTo>
                  <a:cubicBezTo>
                    <a:pt x="20" y="68"/>
                    <a:pt x="33" y="37"/>
                    <a:pt x="62" y="20"/>
                  </a:cubicBezTo>
                  <a:cubicBezTo>
                    <a:pt x="72" y="15"/>
                    <a:pt x="66" y="0"/>
                    <a:pt x="54" y="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Freeform 125"/>
            <p:cNvSpPr/>
            <p:nvPr/>
          </p:nvSpPr>
          <p:spPr bwMode="auto">
            <a:xfrm>
              <a:off x="2258" y="1951"/>
              <a:ext cx="21" cy="16"/>
            </a:xfrm>
            <a:custGeom>
              <a:avLst/>
              <a:gdLst>
                <a:gd name="T0" fmla="*/ 13 w 28"/>
                <a:gd name="T1" fmla="*/ 0 h 20"/>
                <a:gd name="T2" fmla="*/ 15 w 28"/>
                <a:gd name="T3" fmla="*/ 20 h 20"/>
                <a:gd name="T4" fmla="*/ 13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3" y="0"/>
                  </a:moveTo>
                  <a:cubicBezTo>
                    <a:pt x="0" y="0"/>
                    <a:pt x="2" y="20"/>
                    <a:pt x="15" y="20"/>
                  </a:cubicBezTo>
                  <a:cubicBezTo>
                    <a:pt x="28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Freeform 126"/>
            <p:cNvSpPr/>
            <p:nvPr/>
          </p:nvSpPr>
          <p:spPr bwMode="auto">
            <a:xfrm>
              <a:off x="2902" y="1949"/>
              <a:ext cx="47" cy="85"/>
            </a:xfrm>
            <a:custGeom>
              <a:avLst/>
              <a:gdLst>
                <a:gd name="T0" fmla="*/ 42 w 61"/>
                <a:gd name="T1" fmla="*/ 6 h 112"/>
                <a:gd name="T2" fmla="*/ 9 w 61"/>
                <a:gd name="T3" fmla="*/ 40 h 112"/>
                <a:gd name="T4" fmla="*/ 1 w 61"/>
                <a:gd name="T5" fmla="*/ 99 h 112"/>
                <a:gd name="T6" fmla="*/ 21 w 61"/>
                <a:gd name="T7" fmla="*/ 99 h 112"/>
                <a:gd name="T8" fmla="*/ 24 w 61"/>
                <a:gd name="T9" fmla="*/ 58 h 112"/>
                <a:gd name="T10" fmla="*/ 52 w 61"/>
                <a:gd name="T11" fmla="*/ 20 h 112"/>
                <a:gd name="T12" fmla="*/ 42 w 61"/>
                <a:gd name="T13" fmla="*/ 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12">
                  <a:moveTo>
                    <a:pt x="42" y="6"/>
                  </a:moveTo>
                  <a:cubicBezTo>
                    <a:pt x="28" y="14"/>
                    <a:pt x="16" y="25"/>
                    <a:pt x="9" y="40"/>
                  </a:cubicBezTo>
                  <a:cubicBezTo>
                    <a:pt x="0" y="57"/>
                    <a:pt x="1" y="81"/>
                    <a:pt x="1" y="99"/>
                  </a:cubicBezTo>
                  <a:cubicBezTo>
                    <a:pt x="1" y="112"/>
                    <a:pt x="21" y="112"/>
                    <a:pt x="21" y="99"/>
                  </a:cubicBezTo>
                  <a:cubicBezTo>
                    <a:pt x="21" y="85"/>
                    <a:pt x="21" y="72"/>
                    <a:pt x="24" y="58"/>
                  </a:cubicBezTo>
                  <a:cubicBezTo>
                    <a:pt x="28" y="40"/>
                    <a:pt x="38" y="32"/>
                    <a:pt x="52" y="20"/>
                  </a:cubicBezTo>
                  <a:cubicBezTo>
                    <a:pt x="61" y="13"/>
                    <a:pt x="52" y="0"/>
                    <a:pt x="42" y="6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Freeform 127"/>
            <p:cNvSpPr/>
            <p:nvPr/>
          </p:nvSpPr>
          <p:spPr bwMode="auto">
            <a:xfrm>
              <a:off x="2946" y="1944"/>
              <a:ext cx="21" cy="15"/>
            </a:xfrm>
            <a:custGeom>
              <a:avLst/>
              <a:gdLst>
                <a:gd name="T0" fmla="*/ 13 w 28"/>
                <a:gd name="T1" fmla="*/ 0 h 20"/>
                <a:gd name="T2" fmla="*/ 15 w 28"/>
                <a:gd name="T3" fmla="*/ 20 h 20"/>
                <a:gd name="T4" fmla="*/ 13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3" y="0"/>
                  </a:moveTo>
                  <a:cubicBezTo>
                    <a:pt x="0" y="0"/>
                    <a:pt x="2" y="20"/>
                    <a:pt x="15" y="20"/>
                  </a:cubicBezTo>
                  <a:cubicBezTo>
                    <a:pt x="28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Freeform 128"/>
            <p:cNvSpPr/>
            <p:nvPr/>
          </p:nvSpPr>
          <p:spPr bwMode="auto">
            <a:xfrm>
              <a:off x="2384" y="1924"/>
              <a:ext cx="16" cy="20"/>
            </a:xfrm>
            <a:custGeom>
              <a:avLst/>
              <a:gdLst>
                <a:gd name="T0" fmla="*/ 18 w 21"/>
                <a:gd name="T1" fmla="*/ 6 h 26"/>
                <a:gd name="T2" fmla="*/ 6 w 21"/>
                <a:gd name="T3" fmla="*/ 2 h 26"/>
                <a:gd name="T4" fmla="*/ 2 w 21"/>
                <a:gd name="T5" fmla="*/ 14 h 26"/>
                <a:gd name="T6" fmla="*/ 9 w 21"/>
                <a:gd name="T7" fmla="*/ 23 h 26"/>
                <a:gd name="T8" fmla="*/ 21 w 21"/>
                <a:gd name="T9" fmla="*/ 13 h 26"/>
                <a:gd name="T10" fmla="*/ 18 w 21"/>
                <a:gd name="T11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6">
                  <a:moveTo>
                    <a:pt x="18" y="6"/>
                  </a:moveTo>
                  <a:cubicBezTo>
                    <a:pt x="17" y="1"/>
                    <a:pt x="10" y="0"/>
                    <a:pt x="6" y="2"/>
                  </a:cubicBezTo>
                  <a:cubicBezTo>
                    <a:pt x="1" y="4"/>
                    <a:pt x="0" y="9"/>
                    <a:pt x="2" y="14"/>
                  </a:cubicBezTo>
                  <a:cubicBezTo>
                    <a:pt x="3" y="18"/>
                    <a:pt x="5" y="21"/>
                    <a:pt x="9" y="23"/>
                  </a:cubicBezTo>
                  <a:cubicBezTo>
                    <a:pt x="15" y="26"/>
                    <a:pt x="21" y="19"/>
                    <a:pt x="21" y="13"/>
                  </a:cubicBezTo>
                  <a:cubicBezTo>
                    <a:pt x="20" y="11"/>
                    <a:pt x="19" y="8"/>
                    <a:pt x="18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Freeform 129"/>
            <p:cNvSpPr/>
            <p:nvPr/>
          </p:nvSpPr>
          <p:spPr bwMode="auto">
            <a:xfrm>
              <a:off x="2787" y="1915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Freeform 130"/>
            <p:cNvSpPr/>
            <p:nvPr/>
          </p:nvSpPr>
          <p:spPr bwMode="auto">
            <a:xfrm>
              <a:off x="3592" y="1885"/>
              <a:ext cx="19" cy="14"/>
            </a:xfrm>
            <a:custGeom>
              <a:avLst/>
              <a:gdLst>
                <a:gd name="T0" fmla="*/ 11 w 24"/>
                <a:gd name="T1" fmla="*/ 0 h 18"/>
                <a:gd name="T2" fmla="*/ 13 w 24"/>
                <a:gd name="T3" fmla="*/ 18 h 18"/>
                <a:gd name="T4" fmla="*/ 11 w 24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8">
                  <a:moveTo>
                    <a:pt x="11" y="0"/>
                  </a:moveTo>
                  <a:cubicBezTo>
                    <a:pt x="0" y="0"/>
                    <a:pt x="2" y="18"/>
                    <a:pt x="13" y="18"/>
                  </a:cubicBezTo>
                  <a:cubicBezTo>
                    <a:pt x="24" y="18"/>
                    <a:pt x="22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Freeform 131"/>
            <p:cNvSpPr/>
            <p:nvPr/>
          </p:nvSpPr>
          <p:spPr bwMode="auto">
            <a:xfrm>
              <a:off x="2586" y="1969"/>
              <a:ext cx="30" cy="18"/>
            </a:xfrm>
            <a:custGeom>
              <a:avLst/>
              <a:gdLst>
                <a:gd name="T0" fmla="*/ 36 w 39"/>
                <a:gd name="T1" fmla="*/ 12 h 24"/>
                <a:gd name="T2" fmla="*/ 30 w 39"/>
                <a:gd name="T3" fmla="*/ 11 h 24"/>
                <a:gd name="T4" fmla="*/ 29 w 39"/>
                <a:gd name="T5" fmla="*/ 10 h 24"/>
                <a:gd name="T6" fmla="*/ 26 w 39"/>
                <a:gd name="T7" fmla="*/ 10 h 24"/>
                <a:gd name="T8" fmla="*/ 19 w 39"/>
                <a:gd name="T9" fmla="*/ 9 h 24"/>
                <a:gd name="T10" fmla="*/ 12 w 39"/>
                <a:gd name="T11" fmla="*/ 4 h 24"/>
                <a:gd name="T12" fmla="*/ 2 w 39"/>
                <a:gd name="T13" fmla="*/ 2 h 24"/>
                <a:gd name="T14" fmla="*/ 0 w 39"/>
                <a:gd name="T15" fmla="*/ 7 h 24"/>
                <a:gd name="T16" fmla="*/ 3 w 39"/>
                <a:gd name="T17" fmla="*/ 12 h 24"/>
                <a:gd name="T18" fmla="*/ 1 w 39"/>
                <a:gd name="T19" fmla="*/ 12 h 24"/>
                <a:gd name="T20" fmla="*/ 3 w 39"/>
                <a:gd name="T21" fmla="*/ 15 h 24"/>
                <a:gd name="T22" fmla="*/ 6 w 39"/>
                <a:gd name="T23" fmla="*/ 18 h 24"/>
                <a:gd name="T24" fmla="*/ 14 w 39"/>
                <a:gd name="T25" fmla="*/ 22 h 24"/>
                <a:gd name="T26" fmla="*/ 33 w 39"/>
                <a:gd name="T27" fmla="*/ 23 h 24"/>
                <a:gd name="T28" fmla="*/ 39 w 39"/>
                <a:gd name="T29" fmla="*/ 16 h 24"/>
                <a:gd name="T30" fmla="*/ 36 w 39"/>
                <a:gd name="T3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5" y="11"/>
                    <a:pt x="30" y="11"/>
                    <a:pt x="30" y="11"/>
                  </a:cubicBezTo>
                  <a:cubicBezTo>
                    <a:pt x="32" y="11"/>
                    <a:pt x="32" y="10"/>
                    <a:pt x="29" y="10"/>
                  </a:cubicBezTo>
                  <a:cubicBezTo>
                    <a:pt x="28" y="10"/>
                    <a:pt x="27" y="10"/>
                    <a:pt x="26" y="10"/>
                  </a:cubicBezTo>
                  <a:cubicBezTo>
                    <a:pt x="24" y="10"/>
                    <a:pt x="21" y="10"/>
                    <a:pt x="19" y="9"/>
                  </a:cubicBezTo>
                  <a:cubicBezTo>
                    <a:pt x="16" y="8"/>
                    <a:pt x="13" y="7"/>
                    <a:pt x="12" y="4"/>
                  </a:cubicBezTo>
                  <a:cubicBezTo>
                    <a:pt x="10" y="0"/>
                    <a:pt x="5" y="0"/>
                    <a:pt x="2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10"/>
                    <a:pt x="1" y="10"/>
                    <a:pt x="3" y="12"/>
                  </a:cubicBezTo>
                  <a:cubicBezTo>
                    <a:pt x="2" y="12"/>
                    <a:pt x="2" y="12"/>
                    <a:pt x="1" y="12"/>
                  </a:cubicBezTo>
                  <a:cubicBezTo>
                    <a:pt x="2" y="13"/>
                    <a:pt x="2" y="14"/>
                    <a:pt x="3" y="15"/>
                  </a:cubicBezTo>
                  <a:cubicBezTo>
                    <a:pt x="4" y="16"/>
                    <a:pt x="5" y="17"/>
                    <a:pt x="6" y="18"/>
                  </a:cubicBezTo>
                  <a:cubicBezTo>
                    <a:pt x="9" y="20"/>
                    <a:pt x="11" y="21"/>
                    <a:pt x="14" y="22"/>
                  </a:cubicBezTo>
                  <a:cubicBezTo>
                    <a:pt x="20" y="24"/>
                    <a:pt x="27" y="24"/>
                    <a:pt x="33" y="23"/>
                  </a:cubicBezTo>
                  <a:cubicBezTo>
                    <a:pt x="37" y="23"/>
                    <a:pt x="39" y="19"/>
                    <a:pt x="39" y="16"/>
                  </a:cubicBezTo>
                  <a:cubicBezTo>
                    <a:pt x="39" y="15"/>
                    <a:pt x="38" y="13"/>
                    <a:pt x="3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Freeform 132"/>
            <p:cNvSpPr/>
            <p:nvPr/>
          </p:nvSpPr>
          <p:spPr bwMode="auto">
            <a:xfrm>
              <a:off x="4111" y="1877"/>
              <a:ext cx="18" cy="14"/>
            </a:xfrm>
            <a:custGeom>
              <a:avLst/>
              <a:gdLst>
                <a:gd name="T0" fmla="*/ 12 w 24"/>
                <a:gd name="T1" fmla="*/ 0 h 18"/>
                <a:gd name="T2" fmla="*/ 12 w 24"/>
                <a:gd name="T3" fmla="*/ 18 h 18"/>
                <a:gd name="T4" fmla="*/ 12 w 24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8">
                  <a:moveTo>
                    <a:pt x="12" y="0"/>
                  </a:moveTo>
                  <a:cubicBezTo>
                    <a:pt x="1" y="0"/>
                    <a:pt x="0" y="18"/>
                    <a:pt x="12" y="18"/>
                  </a:cubicBezTo>
                  <a:cubicBezTo>
                    <a:pt x="23" y="18"/>
                    <a:pt x="24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Freeform 133"/>
            <p:cNvSpPr/>
            <p:nvPr/>
          </p:nvSpPr>
          <p:spPr bwMode="auto">
            <a:xfrm>
              <a:off x="3829" y="1934"/>
              <a:ext cx="38" cy="20"/>
            </a:xfrm>
            <a:custGeom>
              <a:avLst/>
              <a:gdLst>
                <a:gd name="T0" fmla="*/ 43 w 50"/>
                <a:gd name="T1" fmla="*/ 16 h 27"/>
                <a:gd name="T2" fmla="*/ 24 w 50"/>
                <a:gd name="T3" fmla="*/ 12 h 27"/>
                <a:gd name="T4" fmla="*/ 17 w 50"/>
                <a:gd name="T5" fmla="*/ 9 h 27"/>
                <a:gd name="T6" fmla="*/ 13 w 50"/>
                <a:gd name="T7" fmla="*/ 5 h 27"/>
                <a:gd name="T8" fmla="*/ 4 w 50"/>
                <a:gd name="T9" fmla="*/ 12 h 27"/>
                <a:gd name="T10" fmla="*/ 17 w 50"/>
                <a:gd name="T11" fmla="*/ 23 h 27"/>
                <a:gd name="T12" fmla="*/ 30 w 50"/>
                <a:gd name="T13" fmla="*/ 26 h 27"/>
                <a:gd name="T14" fmla="*/ 44 w 50"/>
                <a:gd name="T15" fmla="*/ 26 h 27"/>
                <a:gd name="T16" fmla="*/ 43 w 50"/>
                <a:gd name="T17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7">
                  <a:moveTo>
                    <a:pt x="43" y="16"/>
                  </a:moveTo>
                  <a:cubicBezTo>
                    <a:pt x="37" y="15"/>
                    <a:pt x="30" y="15"/>
                    <a:pt x="24" y="12"/>
                  </a:cubicBezTo>
                  <a:cubicBezTo>
                    <a:pt x="22" y="12"/>
                    <a:pt x="18" y="11"/>
                    <a:pt x="17" y="9"/>
                  </a:cubicBezTo>
                  <a:cubicBezTo>
                    <a:pt x="16" y="8"/>
                    <a:pt x="15" y="6"/>
                    <a:pt x="13" y="5"/>
                  </a:cubicBezTo>
                  <a:cubicBezTo>
                    <a:pt x="9" y="0"/>
                    <a:pt x="0" y="7"/>
                    <a:pt x="4" y="12"/>
                  </a:cubicBezTo>
                  <a:cubicBezTo>
                    <a:pt x="7" y="17"/>
                    <a:pt x="10" y="23"/>
                    <a:pt x="17" y="23"/>
                  </a:cubicBezTo>
                  <a:cubicBezTo>
                    <a:pt x="21" y="23"/>
                    <a:pt x="25" y="26"/>
                    <a:pt x="30" y="26"/>
                  </a:cubicBezTo>
                  <a:cubicBezTo>
                    <a:pt x="34" y="27"/>
                    <a:pt x="39" y="27"/>
                    <a:pt x="44" y="26"/>
                  </a:cubicBezTo>
                  <a:cubicBezTo>
                    <a:pt x="50" y="25"/>
                    <a:pt x="49" y="16"/>
                    <a:pt x="43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4" name="椭圆 133"/>
          <p:cNvSpPr/>
          <p:nvPr/>
        </p:nvSpPr>
        <p:spPr>
          <a:xfrm>
            <a:off x="3685011" y="1189568"/>
            <a:ext cx="1584176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4621115" y="901536"/>
            <a:ext cx="432048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V="1">
            <a:off x="4477099" y="2341696"/>
            <a:ext cx="72008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3793023" y="1117560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dirty="0" smtClean="0">
                <a:cs typeface="+mn-ea"/>
                <a:sym typeface="+mn-lt"/>
              </a:rPr>
              <a:t>开</a:t>
            </a:r>
            <a:endParaRPr lang="zh-CN" altLang="en-US" sz="960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5125171" y="1189568"/>
            <a:ext cx="1584176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 flipV="1">
            <a:off x="6061275" y="901536"/>
            <a:ext cx="432048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V="1">
            <a:off x="5917259" y="2341696"/>
            <a:ext cx="72008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5233183" y="1117560"/>
            <a:ext cx="136815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dirty="0">
                <a:cs typeface="+mn-ea"/>
                <a:sym typeface="+mn-lt"/>
              </a:rPr>
              <a:t>课</a:t>
            </a:r>
            <a:endParaRPr lang="zh-CN" altLang="en-US" sz="9600" dirty="0">
              <a:cs typeface="+mn-ea"/>
              <a:sym typeface="+mn-lt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6607055" y="1224632"/>
            <a:ext cx="1584176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43" name="直接连接符 142"/>
          <p:cNvCxnSpPr/>
          <p:nvPr/>
        </p:nvCxnSpPr>
        <p:spPr>
          <a:xfrm flipV="1">
            <a:off x="7543159" y="936600"/>
            <a:ext cx="432048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7399143" y="2376760"/>
            <a:ext cx="72008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6634042" y="1129474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smtClean="0">
                <a:cs typeface="+mn-ea"/>
                <a:sym typeface="+mn-lt"/>
              </a:rPr>
              <a:t>啦</a:t>
            </a:r>
            <a:endParaRPr lang="zh-CN" altLang="en-US" sz="9600" dirty="0">
              <a:cs typeface="+mn-ea"/>
              <a:sym typeface="+mn-lt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1812803" y="3311901"/>
            <a:ext cx="11521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/>
          <p:cNvSpPr txBox="1"/>
          <p:nvPr/>
        </p:nvSpPr>
        <p:spPr>
          <a:xfrm>
            <a:off x="3004559" y="3019449"/>
            <a:ext cx="625744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 smtClean="0">
                <a:cs typeface="+mn-ea"/>
                <a:sym typeface="+mn-lt"/>
              </a:rPr>
              <a:t>PostgreSQL Day 3 </a:t>
            </a:r>
            <a:r>
              <a:rPr lang="zh-CN" altLang="en-US" sz="3200" b="1" dirty="0" smtClean="0">
                <a:cs typeface="+mn-ea"/>
                <a:sym typeface="+mn-lt"/>
              </a:rPr>
              <a:t>课程答疑 </a:t>
            </a:r>
            <a:endParaRPr lang="zh-CN" altLang="en-US" sz="3200" b="1" dirty="0">
              <a:cs typeface="+mn-ea"/>
              <a:sym typeface="+mn-lt"/>
            </a:endParaRPr>
          </a:p>
        </p:txBody>
      </p:sp>
      <p:cxnSp>
        <p:nvCxnSpPr>
          <p:cNvPr id="148" name="直接连接符 147"/>
          <p:cNvCxnSpPr/>
          <p:nvPr/>
        </p:nvCxnSpPr>
        <p:spPr>
          <a:xfrm>
            <a:off x="9262007" y="3311901"/>
            <a:ext cx="11521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文框 4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3251" y="-647065"/>
            <a:ext cx="2908784" cy="8490862"/>
          </a:xfrm>
          <a:prstGeom prst="rect">
            <a:avLst/>
          </a:prstGeom>
        </p:spPr>
      </p:pic>
      <p:sp>
        <p:nvSpPr>
          <p:cNvPr id="10" name="Freeform 21"/>
          <p:cNvSpPr/>
          <p:nvPr/>
        </p:nvSpPr>
        <p:spPr bwMode="auto">
          <a:xfrm>
            <a:off x="2443902" y="113233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97430" y="635635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Q1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：孙宇文,pg的分布式架构是怎样的？gp和pg有怎样的关系吗？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7010" y="1308100"/>
            <a:ext cx="7632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PG不是分布式架构。GP是PG的衍生品</a:t>
            </a:r>
            <a:r>
              <a:rPr lang="en-US" altLang="zh-CN">
                <a:solidFill>
                  <a:srgbClr val="0070C0"/>
                </a:solidFill>
              </a:rPr>
              <a:t>.GP</a:t>
            </a:r>
            <a:r>
              <a:rPr lang="zh-CN" altLang="en-US">
                <a:solidFill>
                  <a:srgbClr val="0070C0"/>
                </a:solidFill>
              </a:rPr>
              <a:t>每个segment上都是一个独立的</a:t>
            </a:r>
            <a:r>
              <a:rPr lang="en-US" altLang="zh-CN">
                <a:solidFill>
                  <a:srgbClr val="0070C0"/>
                </a:solidFill>
              </a:rPr>
              <a:t>PG</a:t>
            </a:r>
            <a:r>
              <a:rPr lang="zh-CN" altLang="en-US">
                <a:solidFill>
                  <a:srgbClr val="0070C0"/>
                </a:solidFill>
              </a:rPr>
              <a:t>库。关于</a:t>
            </a:r>
            <a:r>
              <a:rPr lang="en-US" altLang="zh-CN">
                <a:solidFill>
                  <a:srgbClr val="0070C0"/>
                </a:solidFill>
              </a:rPr>
              <a:t>GP</a:t>
            </a:r>
            <a:r>
              <a:rPr lang="zh-CN" altLang="en-US">
                <a:solidFill>
                  <a:srgbClr val="0070C0"/>
                </a:solidFill>
              </a:rPr>
              <a:t>的架构可查阅官网。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97430" y="2221865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Q2</a:t>
            </a:r>
            <a:r>
              <a:rPr lang="zh-CN" altLang="en-US" sz="2000">
                <a:ea typeface="宋体" panose="02010600030101010101" pitchFamily="2" charset="-122"/>
              </a:rPr>
              <a:t>：任成,计划升级到 PG13 有那些注意事项？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47010" y="2889885"/>
            <a:ext cx="763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理论上兼容，可以去官网查看当前版本和PG 13之间Release Notes的差异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25" name="Freeform 21"/>
          <p:cNvSpPr/>
          <p:nvPr/>
        </p:nvSpPr>
        <p:spPr bwMode="auto">
          <a:xfrm>
            <a:off x="2443902" y="403174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47010" y="4374515"/>
            <a:ext cx="763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可以借助</a:t>
            </a:r>
            <a:r>
              <a:rPr lang="en-US" altLang="zh-CN">
                <a:solidFill>
                  <a:srgbClr val="0070C0"/>
                </a:solidFill>
              </a:rPr>
              <a:t>walminer</a:t>
            </a:r>
            <a:r>
              <a:rPr lang="zh-CN" altLang="en-US">
                <a:solidFill>
                  <a:srgbClr val="0070C0"/>
                </a:solidFill>
              </a:rPr>
              <a:t>进行</a:t>
            </a:r>
            <a:r>
              <a:rPr lang="en-US" altLang="zh-CN">
                <a:solidFill>
                  <a:srgbClr val="0070C0"/>
                </a:solidFill>
              </a:rPr>
              <a:t>反解析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7" name="Freeform 21"/>
          <p:cNvSpPr/>
          <p:nvPr/>
        </p:nvSpPr>
        <p:spPr bwMode="auto">
          <a:xfrm>
            <a:off x="2535342" y="271412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97430" y="3550920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Q3</a:t>
            </a:r>
            <a:r>
              <a:rPr lang="zh-CN" altLang="en-US" sz="2000">
                <a:ea typeface="宋体" panose="02010600030101010101" pitchFamily="2" charset="-122"/>
              </a:rPr>
              <a:t>：胖子,在postgres中执行了误操作 update 或delete 。如何生成反操作语句？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9" name="Freeform 21"/>
          <p:cNvSpPr/>
          <p:nvPr/>
        </p:nvSpPr>
        <p:spPr bwMode="auto">
          <a:xfrm>
            <a:off x="2682027" y="551637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35555" y="5035550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Q4</a:t>
            </a:r>
            <a:r>
              <a:rPr lang="zh-CN" altLang="en-US" sz="2000">
                <a:ea typeface="宋体" panose="02010600030101010101" pitchFamily="2" charset="-122"/>
              </a:rPr>
              <a:t>：Handy,RDS pg数据库可以存放到OSS？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47010" y="5866765"/>
            <a:ext cx="763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可以</a:t>
            </a:r>
            <a:endParaRPr lang="en-US" altLang="zh-CN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图文框 142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220199" y="-239434"/>
            <a:ext cx="3718567" cy="9332187"/>
            <a:chOff x="223" y="531"/>
            <a:chExt cx="1513" cy="3797"/>
          </a:xfrm>
        </p:grpSpPr>
        <p:sp>
          <p:nvSpPr>
            <p:cNvPr id="6" name="Freeform 5"/>
            <p:cNvSpPr/>
            <p:nvPr/>
          </p:nvSpPr>
          <p:spPr bwMode="auto">
            <a:xfrm>
              <a:off x="1094" y="3372"/>
              <a:ext cx="213" cy="263"/>
            </a:xfrm>
            <a:custGeom>
              <a:avLst/>
              <a:gdLst>
                <a:gd name="T0" fmla="*/ 274 w 275"/>
                <a:gd name="T1" fmla="*/ 339 h 340"/>
                <a:gd name="T2" fmla="*/ 142 w 275"/>
                <a:gd name="T3" fmla="*/ 214 h 340"/>
                <a:gd name="T4" fmla="*/ 83 w 275"/>
                <a:gd name="T5" fmla="*/ 173 h 340"/>
                <a:gd name="T6" fmla="*/ 1 w 275"/>
                <a:gd name="T7" fmla="*/ 127 h 340"/>
                <a:gd name="T8" fmla="*/ 0 w 275"/>
                <a:gd name="T9" fmla="*/ 127 h 340"/>
                <a:gd name="T10" fmla="*/ 25 w 275"/>
                <a:gd name="T11" fmla="*/ 108 h 340"/>
                <a:gd name="T12" fmla="*/ 25 w 275"/>
                <a:gd name="T13" fmla="*/ 108 h 340"/>
                <a:gd name="T14" fmla="*/ 160 w 275"/>
                <a:gd name="T15" fmla="*/ 131 h 340"/>
                <a:gd name="T16" fmla="*/ 206 w 275"/>
                <a:gd name="T17" fmla="*/ 78 h 340"/>
                <a:gd name="T18" fmla="*/ 200 w 275"/>
                <a:gd name="T19" fmla="*/ 39 h 340"/>
                <a:gd name="T20" fmla="*/ 201 w 275"/>
                <a:gd name="T21" fmla="*/ 5 h 340"/>
                <a:gd name="T22" fmla="*/ 206 w 275"/>
                <a:gd name="T23" fmla="*/ 0 h 340"/>
                <a:gd name="T24" fmla="*/ 226 w 275"/>
                <a:gd name="T25" fmla="*/ 51 h 340"/>
                <a:gd name="T26" fmla="*/ 252 w 275"/>
                <a:gd name="T27" fmla="*/ 153 h 340"/>
                <a:gd name="T28" fmla="*/ 275 w 275"/>
                <a:gd name="T29" fmla="*/ 340 h 340"/>
                <a:gd name="T30" fmla="*/ 274 w 275"/>
                <a:gd name="T31" fmla="*/ 3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340">
                  <a:moveTo>
                    <a:pt x="274" y="339"/>
                  </a:moveTo>
                  <a:cubicBezTo>
                    <a:pt x="238" y="293"/>
                    <a:pt x="189" y="248"/>
                    <a:pt x="142" y="214"/>
                  </a:cubicBezTo>
                  <a:cubicBezTo>
                    <a:pt x="123" y="200"/>
                    <a:pt x="103" y="186"/>
                    <a:pt x="83" y="173"/>
                  </a:cubicBezTo>
                  <a:cubicBezTo>
                    <a:pt x="57" y="155"/>
                    <a:pt x="26" y="145"/>
                    <a:pt x="1" y="127"/>
                  </a:cubicBezTo>
                  <a:cubicBezTo>
                    <a:pt x="1" y="127"/>
                    <a:pt x="1" y="127"/>
                    <a:pt x="0" y="127"/>
                  </a:cubicBezTo>
                  <a:cubicBezTo>
                    <a:pt x="8" y="119"/>
                    <a:pt x="16" y="113"/>
                    <a:pt x="25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55" y="151"/>
                    <a:pt x="117" y="159"/>
                    <a:pt x="160" y="131"/>
                  </a:cubicBezTo>
                  <a:cubicBezTo>
                    <a:pt x="176" y="120"/>
                    <a:pt x="206" y="100"/>
                    <a:pt x="206" y="78"/>
                  </a:cubicBezTo>
                  <a:cubicBezTo>
                    <a:pt x="206" y="64"/>
                    <a:pt x="200" y="53"/>
                    <a:pt x="200" y="39"/>
                  </a:cubicBezTo>
                  <a:cubicBezTo>
                    <a:pt x="200" y="32"/>
                    <a:pt x="199" y="16"/>
                    <a:pt x="201" y="5"/>
                  </a:cubicBezTo>
                  <a:cubicBezTo>
                    <a:pt x="203" y="3"/>
                    <a:pt x="205" y="1"/>
                    <a:pt x="206" y="0"/>
                  </a:cubicBezTo>
                  <a:cubicBezTo>
                    <a:pt x="211" y="17"/>
                    <a:pt x="220" y="34"/>
                    <a:pt x="226" y="51"/>
                  </a:cubicBezTo>
                  <a:cubicBezTo>
                    <a:pt x="240" y="85"/>
                    <a:pt x="247" y="117"/>
                    <a:pt x="252" y="153"/>
                  </a:cubicBezTo>
                  <a:cubicBezTo>
                    <a:pt x="254" y="169"/>
                    <a:pt x="271" y="312"/>
                    <a:pt x="275" y="340"/>
                  </a:cubicBezTo>
                  <a:cubicBezTo>
                    <a:pt x="275" y="340"/>
                    <a:pt x="275" y="339"/>
                    <a:pt x="274" y="339"/>
                  </a:cubicBez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1321" y="2401"/>
              <a:ext cx="30" cy="24"/>
            </a:xfrm>
            <a:custGeom>
              <a:avLst/>
              <a:gdLst>
                <a:gd name="T0" fmla="*/ 0 w 38"/>
                <a:gd name="T1" fmla="*/ 31 h 31"/>
                <a:gd name="T2" fmla="*/ 0 w 38"/>
                <a:gd name="T3" fmla="*/ 22 h 31"/>
                <a:gd name="T4" fmla="*/ 38 w 38"/>
                <a:gd name="T5" fmla="*/ 0 h 31"/>
                <a:gd name="T6" fmla="*/ 38 w 38"/>
                <a:gd name="T7" fmla="*/ 17 h 31"/>
                <a:gd name="T8" fmla="*/ 22 w 38"/>
                <a:gd name="T9" fmla="*/ 24 h 31"/>
                <a:gd name="T10" fmla="*/ 0 w 38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0" y="31"/>
                  </a:moveTo>
                  <a:cubicBezTo>
                    <a:pt x="0" y="28"/>
                    <a:pt x="0" y="25"/>
                    <a:pt x="0" y="22"/>
                  </a:cubicBezTo>
                  <a:cubicBezTo>
                    <a:pt x="13" y="16"/>
                    <a:pt x="26" y="8"/>
                    <a:pt x="38" y="0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18" y="25"/>
                    <a:pt x="6" y="29"/>
                    <a:pt x="0" y="3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1338" y="1702"/>
              <a:ext cx="96" cy="86"/>
            </a:xfrm>
            <a:custGeom>
              <a:avLst/>
              <a:gdLst>
                <a:gd name="T0" fmla="*/ 95 w 124"/>
                <a:gd name="T1" fmla="*/ 61 h 112"/>
                <a:gd name="T2" fmla="*/ 113 w 124"/>
                <a:gd name="T3" fmla="*/ 112 h 112"/>
                <a:gd name="T4" fmla="*/ 0 w 124"/>
                <a:gd name="T5" fmla="*/ 2 h 112"/>
                <a:gd name="T6" fmla="*/ 59 w 124"/>
                <a:gd name="T7" fmla="*/ 23 h 112"/>
                <a:gd name="T8" fmla="*/ 95 w 124"/>
                <a:gd name="T9" fmla="*/ 6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12">
                  <a:moveTo>
                    <a:pt x="95" y="61"/>
                  </a:moveTo>
                  <a:cubicBezTo>
                    <a:pt x="99" y="66"/>
                    <a:pt x="124" y="103"/>
                    <a:pt x="113" y="112"/>
                  </a:cubicBezTo>
                  <a:cubicBezTo>
                    <a:pt x="81" y="71"/>
                    <a:pt x="43" y="34"/>
                    <a:pt x="0" y="2"/>
                  </a:cubicBezTo>
                  <a:cubicBezTo>
                    <a:pt x="21" y="0"/>
                    <a:pt x="43" y="8"/>
                    <a:pt x="59" y="23"/>
                  </a:cubicBezTo>
                  <a:cubicBezTo>
                    <a:pt x="72" y="35"/>
                    <a:pt x="84" y="48"/>
                    <a:pt x="95" y="61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374" y="2178"/>
              <a:ext cx="180" cy="138"/>
            </a:xfrm>
            <a:custGeom>
              <a:avLst/>
              <a:gdLst>
                <a:gd name="T0" fmla="*/ 46 w 233"/>
                <a:gd name="T1" fmla="*/ 177 h 178"/>
                <a:gd name="T2" fmla="*/ 44 w 233"/>
                <a:gd name="T3" fmla="*/ 178 h 178"/>
                <a:gd name="T4" fmla="*/ 39 w 233"/>
                <a:gd name="T5" fmla="*/ 170 h 178"/>
                <a:gd name="T6" fmla="*/ 0 w 233"/>
                <a:gd name="T7" fmla="*/ 74 h 178"/>
                <a:gd name="T8" fmla="*/ 51 w 233"/>
                <a:gd name="T9" fmla="*/ 65 h 178"/>
                <a:gd name="T10" fmla="*/ 124 w 233"/>
                <a:gd name="T11" fmla="*/ 50 h 178"/>
                <a:gd name="T12" fmla="*/ 201 w 233"/>
                <a:gd name="T13" fmla="*/ 0 h 178"/>
                <a:gd name="T14" fmla="*/ 233 w 233"/>
                <a:gd name="T15" fmla="*/ 63 h 178"/>
                <a:gd name="T16" fmla="*/ 228 w 233"/>
                <a:gd name="T17" fmla="*/ 67 h 178"/>
                <a:gd name="T18" fmla="*/ 111 w 233"/>
                <a:gd name="T19" fmla="*/ 162 h 178"/>
                <a:gd name="T20" fmla="*/ 46 w 233"/>
                <a:gd name="T21" fmla="*/ 17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178">
                  <a:moveTo>
                    <a:pt x="46" y="177"/>
                  </a:moveTo>
                  <a:cubicBezTo>
                    <a:pt x="45" y="178"/>
                    <a:pt x="45" y="178"/>
                    <a:pt x="44" y="178"/>
                  </a:cubicBezTo>
                  <a:cubicBezTo>
                    <a:pt x="42" y="175"/>
                    <a:pt x="41" y="172"/>
                    <a:pt x="39" y="170"/>
                  </a:cubicBezTo>
                  <a:cubicBezTo>
                    <a:pt x="22" y="138"/>
                    <a:pt x="14" y="106"/>
                    <a:pt x="0" y="74"/>
                  </a:cubicBezTo>
                  <a:cubicBezTo>
                    <a:pt x="19" y="74"/>
                    <a:pt x="32" y="72"/>
                    <a:pt x="51" y="65"/>
                  </a:cubicBezTo>
                  <a:cubicBezTo>
                    <a:pt x="74" y="55"/>
                    <a:pt x="101" y="58"/>
                    <a:pt x="124" y="50"/>
                  </a:cubicBezTo>
                  <a:cubicBezTo>
                    <a:pt x="152" y="42"/>
                    <a:pt x="184" y="26"/>
                    <a:pt x="201" y="0"/>
                  </a:cubicBezTo>
                  <a:cubicBezTo>
                    <a:pt x="210" y="22"/>
                    <a:pt x="221" y="43"/>
                    <a:pt x="233" y="63"/>
                  </a:cubicBezTo>
                  <a:cubicBezTo>
                    <a:pt x="231" y="63"/>
                    <a:pt x="229" y="64"/>
                    <a:pt x="228" y="67"/>
                  </a:cubicBezTo>
                  <a:cubicBezTo>
                    <a:pt x="215" y="99"/>
                    <a:pt x="141" y="156"/>
                    <a:pt x="111" y="162"/>
                  </a:cubicBezTo>
                  <a:cubicBezTo>
                    <a:pt x="90" y="166"/>
                    <a:pt x="68" y="175"/>
                    <a:pt x="46" y="17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63" y="2287"/>
              <a:ext cx="162" cy="187"/>
            </a:xfrm>
            <a:custGeom>
              <a:avLst/>
              <a:gdLst>
                <a:gd name="T0" fmla="*/ 209 w 209"/>
                <a:gd name="T1" fmla="*/ 40 h 242"/>
                <a:gd name="T2" fmla="*/ 201 w 209"/>
                <a:gd name="T3" fmla="*/ 69 h 242"/>
                <a:gd name="T4" fmla="*/ 148 w 209"/>
                <a:gd name="T5" fmla="*/ 163 h 242"/>
                <a:gd name="T6" fmla="*/ 99 w 209"/>
                <a:gd name="T7" fmla="*/ 219 h 242"/>
                <a:gd name="T8" fmla="*/ 67 w 209"/>
                <a:gd name="T9" fmla="*/ 242 h 242"/>
                <a:gd name="T10" fmla="*/ 59 w 209"/>
                <a:gd name="T11" fmla="*/ 233 h 242"/>
                <a:gd name="T12" fmla="*/ 0 w 209"/>
                <a:gd name="T13" fmla="*/ 159 h 242"/>
                <a:gd name="T14" fmla="*/ 37 w 209"/>
                <a:gd name="T15" fmla="*/ 138 h 242"/>
                <a:gd name="T16" fmla="*/ 96 w 209"/>
                <a:gd name="T17" fmla="*/ 95 h 242"/>
                <a:gd name="T18" fmla="*/ 170 w 209"/>
                <a:gd name="T19" fmla="*/ 0 h 242"/>
                <a:gd name="T20" fmla="*/ 209 w 209"/>
                <a:gd name="T21" fmla="*/ 4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242">
                  <a:moveTo>
                    <a:pt x="209" y="40"/>
                  </a:moveTo>
                  <a:cubicBezTo>
                    <a:pt x="205" y="49"/>
                    <a:pt x="204" y="60"/>
                    <a:pt x="201" y="69"/>
                  </a:cubicBezTo>
                  <a:cubicBezTo>
                    <a:pt x="191" y="103"/>
                    <a:pt x="171" y="136"/>
                    <a:pt x="148" y="163"/>
                  </a:cubicBezTo>
                  <a:cubicBezTo>
                    <a:pt x="132" y="181"/>
                    <a:pt x="119" y="206"/>
                    <a:pt x="99" y="219"/>
                  </a:cubicBezTo>
                  <a:cubicBezTo>
                    <a:pt x="88" y="226"/>
                    <a:pt x="78" y="235"/>
                    <a:pt x="67" y="242"/>
                  </a:cubicBezTo>
                  <a:cubicBezTo>
                    <a:pt x="64" y="239"/>
                    <a:pt x="61" y="236"/>
                    <a:pt x="59" y="233"/>
                  </a:cubicBezTo>
                  <a:cubicBezTo>
                    <a:pt x="37" y="209"/>
                    <a:pt x="18" y="184"/>
                    <a:pt x="0" y="159"/>
                  </a:cubicBezTo>
                  <a:cubicBezTo>
                    <a:pt x="10" y="151"/>
                    <a:pt x="27" y="145"/>
                    <a:pt x="37" y="138"/>
                  </a:cubicBezTo>
                  <a:cubicBezTo>
                    <a:pt x="57" y="124"/>
                    <a:pt x="77" y="110"/>
                    <a:pt x="96" y="95"/>
                  </a:cubicBezTo>
                  <a:cubicBezTo>
                    <a:pt x="130" y="69"/>
                    <a:pt x="153" y="38"/>
                    <a:pt x="170" y="0"/>
                  </a:cubicBezTo>
                  <a:cubicBezTo>
                    <a:pt x="182" y="14"/>
                    <a:pt x="195" y="28"/>
                    <a:pt x="209" y="4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594" y="2381"/>
              <a:ext cx="168" cy="211"/>
            </a:xfrm>
            <a:custGeom>
              <a:avLst/>
              <a:gdLst>
                <a:gd name="T0" fmla="*/ 218 w 218"/>
                <a:gd name="T1" fmla="*/ 37 h 274"/>
                <a:gd name="T2" fmla="*/ 176 w 218"/>
                <a:gd name="T3" fmla="*/ 161 h 274"/>
                <a:gd name="T4" fmla="*/ 138 w 218"/>
                <a:gd name="T5" fmla="*/ 222 h 274"/>
                <a:gd name="T6" fmla="*/ 83 w 218"/>
                <a:gd name="T7" fmla="*/ 274 h 274"/>
                <a:gd name="T8" fmla="*/ 0 w 218"/>
                <a:gd name="T9" fmla="*/ 214 h 274"/>
                <a:gd name="T10" fmla="*/ 33 w 218"/>
                <a:gd name="T11" fmla="*/ 188 h 274"/>
                <a:gd name="T12" fmla="*/ 76 w 218"/>
                <a:gd name="T13" fmla="*/ 134 h 274"/>
                <a:gd name="T14" fmla="*/ 122 w 218"/>
                <a:gd name="T15" fmla="*/ 71 h 274"/>
                <a:gd name="T16" fmla="*/ 154 w 218"/>
                <a:gd name="T17" fmla="*/ 0 h 274"/>
                <a:gd name="T18" fmla="*/ 211 w 218"/>
                <a:gd name="T19" fmla="*/ 33 h 274"/>
                <a:gd name="T20" fmla="*/ 218 w 218"/>
                <a:gd name="T21" fmla="*/ 3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74">
                  <a:moveTo>
                    <a:pt x="218" y="37"/>
                  </a:moveTo>
                  <a:cubicBezTo>
                    <a:pt x="201" y="79"/>
                    <a:pt x="202" y="121"/>
                    <a:pt x="176" y="161"/>
                  </a:cubicBezTo>
                  <a:cubicBezTo>
                    <a:pt x="165" y="180"/>
                    <a:pt x="153" y="205"/>
                    <a:pt x="138" y="222"/>
                  </a:cubicBezTo>
                  <a:cubicBezTo>
                    <a:pt x="121" y="241"/>
                    <a:pt x="102" y="257"/>
                    <a:pt x="83" y="274"/>
                  </a:cubicBezTo>
                  <a:cubicBezTo>
                    <a:pt x="55" y="255"/>
                    <a:pt x="27" y="235"/>
                    <a:pt x="0" y="214"/>
                  </a:cubicBezTo>
                  <a:cubicBezTo>
                    <a:pt x="11" y="205"/>
                    <a:pt x="24" y="199"/>
                    <a:pt x="33" y="188"/>
                  </a:cubicBezTo>
                  <a:cubicBezTo>
                    <a:pt x="49" y="172"/>
                    <a:pt x="62" y="152"/>
                    <a:pt x="76" y="134"/>
                  </a:cubicBezTo>
                  <a:cubicBezTo>
                    <a:pt x="92" y="114"/>
                    <a:pt x="111" y="94"/>
                    <a:pt x="122" y="71"/>
                  </a:cubicBezTo>
                  <a:cubicBezTo>
                    <a:pt x="132" y="50"/>
                    <a:pt x="141" y="21"/>
                    <a:pt x="154" y="0"/>
                  </a:cubicBezTo>
                  <a:cubicBezTo>
                    <a:pt x="173" y="11"/>
                    <a:pt x="192" y="23"/>
                    <a:pt x="211" y="33"/>
                  </a:cubicBezTo>
                  <a:cubicBezTo>
                    <a:pt x="213" y="35"/>
                    <a:pt x="215" y="36"/>
                    <a:pt x="218" y="3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35" y="2449"/>
              <a:ext cx="193" cy="213"/>
            </a:xfrm>
            <a:custGeom>
              <a:avLst/>
              <a:gdLst>
                <a:gd name="T0" fmla="*/ 249 w 249"/>
                <a:gd name="T1" fmla="*/ 27 h 275"/>
                <a:gd name="T2" fmla="*/ 200 w 249"/>
                <a:gd name="T3" fmla="*/ 112 h 275"/>
                <a:gd name="T4" fmla="*/ 184 w 249"/>
                <a:gd name="T5" fmla="*/ 163 h 275"/>
                <a:gd name="T6" fmla="*/ 178 w 249"/>
                <a:gd name="T7" fmla="*/ 205 h 275"/>
                <a:gd name="T8" fmla="*/ 103 w 249"/>
                <a:gd name="T9" fmla="*/ 204 h 275"/>
                <a:gd name="T10" fmla="*/ 54 w 249"/>
                <a:gd name="T11" fmla="*/ 274 h 275"/>
                <a:gd name="T12" fmla="*/ 50 w 249"/>
                <a:gd name="T13" fmla="*/ 275 h 275"/>
                <a:gd name="T14" fmla="*/ 0 w 249"/>
                <a:gd name="T15" fmla="*/ 247 h 275"/>
                <a:gd name="T16" fmla="*/ 33 w 249"/>
                <a:gd name="T17" fmla="*/ 216 h 275"/>
                <a:gd name="T18" fmla="*/ 62 w 249"/>
                <a:gd name="T19" fmla="*/ 177 h 275"/>
                <a:gd name="T20" fmla="*/ 110 w 249"/>
                <a:gd name="T21" fmla="*/ 115 h 275"/>
                <a:gd name="T22" fmla="*/ 136 w 249"/>
                <a:gd name="T23" fmla="*/ 59 h 275"/>
                <a:gd name="T24" fmla="*/ 157 w 249"/>
                <a:gd name="T25" fmla="*/ 0 h 275"/>
                <a:gd name="T26" fmla="*/ 237 w 249"/>
                <a:gd name="T27" fmla="*/ 24 h 275"/>
                <a:gd name="T28" fmla="*/ 249 w 249"/>
                <a:gd name="T29" fmla="*/ 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9" h="275">
                  <a:moveTo>
                    <a:pt x="249" y="27"/>
                  </a:moveTo>
                  <a:cubicBezTo>
                    <a:pt x="226" y="52"/>
                    <a:pt x="212" y="80"/>
                    <a:pt x="200" y="112"/>
                  </a:cubicBezTo>
                  <a:cubicBezTo>
                    <a:pt x="194" y="129"/>
                    <a:pt x="188" y="146"/>
                    <a:pt x="184" y="163"/>
                  </a:cubicBezTo>
                  <a:cubicBezTo>
                    <a:pt x="181" y="176"/>
                    <a:pt x="181" y="192"/>
                    <a:pt x="178" y="205"/>
                  </a:cubicBezTo>
                  <a:cubicBezTo>
                    <a:pt x="154" y="195"/>
                    <a:pt x="128" y="192"/>
                    <a:pt x="103" y="204"/>
                  </a:cubicBezTo>
                  <a:cubicBezTo>
                    <a:pt x="74" y="217"/>
                    <a:pt x="50" y="243"/>
                    <a:pt x="54" y="274"/>
                  </a:cubicBezTo>
                  <a:cubicBezTo>
                    <a:pt x="53" y="274"/>
                    <a:pt x="51" y="275"/>
                    <a:pt x="50" y="275"/>
                  </a:cubicBezTo>
                  <a:cubicBezTo>
                    <a:pt x="33" y="266"/>
                    <a:pt x="17" y="256"/>
                    <a:pt x="0" y="247"/>
                  </a:cubicBezTo>
                  <a:cubicBezTo>
                    <a:pt x="8" y="234"/>
                    <a:pt x="24" y="227"/>
                    <a:pt x="33" y="216"/>
                  </a:cubicBezTo>
                  <a:cubicBezTo>
                    <a:pt x="44" y="203"/>
                    <a:pt x="52" y="190"/>
                    <a:pt x="62" y="177"/>
                  </a:cubicBezTo>
                  <a:cubicBezTo>
                    <a:pt x="78" y="156"/>
                    <a:pt x="94" y="136"/>
                    <a:pt x="110" y="115"/>
                  </a:cubicBezTo>
                  <a:cubicBezTo>
                    <a:pt x="121" y="101"/>
                    <a:pt x="130" y="75"/>
                    <a:pt x="136" y="59"/>
                  </a:cubicBezTo>
                  <a:cubicBezTo>
                    <a:pt x="143" y="38"/>
                    <a:pt x="153" y="20"/>
                    <a:pt x="157" y="0"/>
                  </a:cubicBezTo>
                  <a:cubicBezTo>
                    <a:pt x="184" y="10"/>
                    <a:pt x="210" y="19"/>
                    <a:pt x="237" y="24"/>
                  </a:cubicBezTo>
                  <a:cubicBezTo>
                    <a:pt x="241" y="25"/>
                    <a:pt x="245" y="26"/>
                    <a:pt x="249" y="2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1248" y="3903"/>
              <a:ext cx="103" cy="143"/>
            </a:xfrm>
            <a:custGeom>
              <a:avLst/>
              <a:gdLst>
                <a:gd name="T0" fmla="*/ 133 w 133"/>
                <a:gd name="T1" fmla="*/ 0 h 185"/>
                <a:gd name="T2" fmla="*/ 133 w 133"/>
                <a:gd name="T3" fmla="*/ 116 h 185"/>
                <a:gd name="T4" fmla="*/ 132 w 133"/>
                <a:gd name="T5" fmla="*/ 116 h 185"/>
                <a:gd name="T6" fmla="*/ 132 w 133"/>
                <a:gd name="T7" fmla="*/ 144 h 185"/>
                <a:gd name="T8" fmla="*/ 127 w 133"/>
                <a:gd name="T9" fmla="*/ 148 h 185"/>
                <a:gd name="T10" fmla="*/ 71 w 133"/>
                <a:gd name="T11" fmla="*/ 185 h 185"/>
                <a:gd name="T12" fmla="*/ 25 w 133"/>
                <a:gd name="T13" fmla="*/ 140 h 185"/>
                <a:gd name="T14" fmla="*/ 0 w 133"/>
                <a:gd name="T15" fmla="*/ 109 h 185"/>
                <a:gd name="T16" fmla="*/ 96 w 133"/>
                <a:gd name="T17" fmla="*/ 32 h 185"/>
                <a:gd name="T18" fmla="*/ 133 w 133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85">
                  <a:moveTo>
                    <a:pt x="133" y="0"/>
                  </a:moveTo>
                  <a:cubicBezTo>
                    <a:pt x="133" y="116"/>
                    <a:pt x="133" y="116"/>
                    <a:pt x="133" y="116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1" y="145"/>
                    <a:pt x="129" y="146"/>
                    <a:pt x="127" y="148"/>
                  </a:cubicBezTo>
                  <a:cubicBezTo>
                    <a:pt x="111" y="160"/>
                    <a:pt x="91" y="180"/>
                    <a:pt x="71" y="185"/>
                  </a:cubicBezTo>
                  <a:cubicBezTo>
                    <a:pt x="55" y="172"/>
                    <a:pt x="39" y="156"/>
                    <a:pt x="25" y="140"/>
                  </a:cubicBezTo>
                  <a:cubicBezTo>
                    <a:pt x="17" y="131"/>
                    <a:pt x="3" y="121"/>
                    <a:pt x="0" y="109"/>
                  </a:cubicBezTo>
                  <a:cubicBezTo>
                    <a:pt x="35" y="88"/>
                    <a:pt x="64" y="60"/>
                    <a:pt x="96" y="32"/>
                  </a:cubicBezTo>
                  <a:cubicBezTo>
                    <a:pt x="108" y="22"/>
                    <a:pt x="121" y="11"/>
                    <a:pt x="133" y="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962" y="3353"/>
              <a:ext cx="446" cy="648"/>
            </a:xfrm>
            <a:custGeom>
              <a:avLst/>
              <a:gdLst>
                <a:gd name="T0" fmla="*/ 489 w 577"/>
                <a:gd name="T1" fmla="*/ 443 h 838"/>
                <a:gd name="T2" fmla="*/ 478 w 577"/>
                <a:gd name="T3" fmla="*/ 441 h 838"/>
                <a:gd name="T4" fmla="*/ 472 w 577"/>
                <a:gd name="T5" fmla="*/ 446 h 838"/>
                <a:gd name="T6" fmla="*/ 470 w 577"/>
                <a:gd name="T7" fmla="*/ 451 h 838"/>
                <a:gd name="T8" fmla="*/ 422 w 577"/>
                <a:gd name="T9" fmla="*/ 488 h 838"/>
                <a:gd name="T10" fmla="*/ 365 w 577"/>
                <a:gd name="T11" fmla="*/ 520 h 838"/>
                <a:gd name="T12" fmla="*/ 286 w 577"/>
                <a:gd name="T13" fmla="*/ 566 h 838"/>
                <a:gd name="T14" fmla="*/ 268 w 577"/>
                <a:gd name="T15" fmla="*/ 574 h 838"/>
                <a:gd name="T16" fmla="*/ 237 w 577"/>
                <a:gd name="T17" fmla="*/ 570 h 838"/>
                <a:gd name="T18" fmla="*/ 188 w 577"/>
                <a:gd name="T19" fmla="*/ 502 h 838"/>
                <a:gd name="T20" fmla="*/ 183 w 577"/>
                <a:gd name="T21" fmla="*/ 496 h 838"/>
                <a:gd name="T22" fmla="*/ 192 w 577"/>
                <a:gd name="T23" fmla="*/ 464 h 838"/>
                <a:gd name="T24" fmla="*/ 191 w 577"/>
                <a:gd name="T25" fmla="*/ 413 h 838"/>
                <a:gd name="T26" fmla="*/ 179 w 577"/>
                <a:gd name="T27" fmla="*/ 413 h 838"/>
                <a:gd name="T28" fmla="*/ 177 w 577"/>
                <a:gd name="T29" fmla="*/ 454 h 838"/>
                <a:gd name="T30" fmla="*/ 175 w 577"/>
                <a:gd name="T31" fmla="*/ 481 h 838"/>
                <a:gd name="T32" fmla="*/ 174 w 577"/>
                <a:gd name="T33" fmla="*/ 481 h 838"/>
                <a:gd name="T34" fmla="*/ 148 w 577"/>
                <a:gd name="T35" fmla="*/ 396 h 838"/>
                <a:gd name="T36" fmla="*/ 137 w 577"/>
                <a:gd name="T37" fmla="*/ 398 h 838"/>
                <a:gd name="T38" fmla="*/ 220 w 577"/>
                <a:gd name="T39" fmla="*/ 573 h 838"/>
                <a:gd name="T40" fmla="*/ 137 w 577"/>
                <a:gd name="T41" fmla="*/ 652 h 838"/>
                <a:gd name="T42" fmla="*/ 148 w 577"/>
                <a:gd name="T43" fmla="*/ 659 h 838"/>
                <a:gd name="T44" fmla="*/ 238 w 577"/>
                <a:gd name="T45" fmla="*/ 592 h 838"/>
                <a:gd name="T46" fmla="*/ 273 w 577"/>
                <a:gd name="T47" fmla="*/ 594 h 838"/>
                <a:gd name="T48" fmla="*/ 312 w 577"/>
                <a:gd name="T49" fmla="*/ 572 h 838"/>
                <a:gd name="T50" fmla="*/ 432 w 577"/>
                <a:gd name="T51" fmla="*/ 502 h 838"/>
                <a:gd name="T52" fmla="*/ 481 w 577"/>
                <a:gd name="T53" fmla="*/ 464 h 838"/>
                <a:gd name="T54" fmla="*/ 487 w 577"/>
                <a:gd name="T55" fmla="*/ 503 h 838"/>
                <a:gd name="T56" fmla="*/ 522 w 577"/>
                <a:gd name="T57" fmla="*/ 553 h 838"/>
                <a:gd name="T58" fmla="*/ 577 w 577"/>
                <a:gd name="T59" fmla="*/ 597 h 838"/>
                <a:gd name="T60" fmla="*/ 473 w 577"/>
                <a:gd name="T61" fmla="*/ 708 h 838"/>
                <a:gd name="T62" fmla="*/ 350 w 577"/>
                <a:gd name="T63" fmla="*/ 807 h 838"/>
                <a:gd name="T64" fmla="*/ 165 w 577"/>
                <a:gd name="T65" fmla="*/ 814 h 838"/>
                <a:gd name="T66" fmla="*/ 74 w 577"/>
                <a:gd name="T67" fmla="*/ 737 h 838"/>
                <a:gd name="T68" fmla="*/ 43 w 577"/>
                <a:gd name="T69" fmla="*/ 684 h 838"/>
                <a:gd name="T70" fmla="*/ 41 w 577"/>
                <a:gd name="T71" fmla="*/ 684 h 838"/>
                <a:gd name="T72" fmla="*/ 34 w 577"/>
                <a:gd name="T73" fmla="*/ 390 h 838"/>
                <a:gd name="T74" fmla="*/ 103 w 577"/>
                <a:gd name="T75" fmla="*/ 252 h 838"/>
                <a:gd name="T76" fmla="*/ 162 w 577"/>
                <a:gd name="T77" fmla="*/ 162 h 838"/>
                <a:gd name="T78" fmla="*/ 163 w 577"/>
                <a:gd name="T79" fmla="*/ 162 h 838"/>
                <a:gd name="T80" fmla="*/ 212 w 577"/>
                <a:gd name="T81" fmla="*/ 190 h 838"/>
                <a:gd name="T82" fmla="*/ 295 w 577"/>
                <a:gd name="T83" fmla="*/ 244 h 838"/>
                <a:gd name="T84" fmla="*/ 437 w 577"/>
                <a:gd name="T85" fmla="*/ 379 h 838"/>
                <a:gd name="T86" fmla="*/ 439 w 577"/>
                <a:gd name="T87" fmla="*/ 381 h 838"/>
                <a:gd name="T88" fmla="*/ 446 w 577"/>
                <a:gd name="T89" fmla="*/ 385 h 838"/>
                <a:gd name="T90" fmla="*/ 449 w 577"/>
                <a:gd name="T91" fmla="*/ 385 h 838"/>
                <a:gd name="T92" fmla="*/ 457 w 577"/>
                <a:gd name="T93" fmla="*/ 378 h 838"/>
                <a:gd name="T94" fmla="*/ 438 w 577"/>
                <a:gd name="T95" fmla="*/ 175 h 838"/>
                <a:gd name="T96" fmla="*/ 411 w 577"/>
                <a:gd name="T97" fmla="*/ 71 h 838"/>
                <a:gd name="T98" fmla="*/ 390 w 577"/>
                <a:gd name="T99" fmla="*/ 16 h 838"/>
                <a:gd name="T100" fmla="*/ 395 w 577"/>
                <a:gd name="T101" fmla="*/ 15 h 838"/>
                <a:gd name="T102" fmla="*/ 446 w 577"/>
                <a:gd name="T103" fmla="*/ 4 h 838"/>
                <a:gd name="T104" fmla="*/ 503 w 577"/>
                <a:gd name="T105" fmla="*/ 0 h 838"/>
                <a:gd name="T106" fmla="*/ 503 w 577"/>
                <a:gd name="T107" fmla="*/ 436 h 838"/>
                <a:gd name="T108" fmla="*/ 489 w 577"/>
                <a:gd name="T109" fmla="*/ 443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77" h="838">
                  <a:moveTo>
                    <a:pt x="489" y="443"/>
                  </a:moveTo>
                  <a:cubicBezTo>
                    <a:pt x="486" y="440"/>
                    <a:pt x="482" y="439"/>
                    <a:pt x="478" y="441"/>
                  </a:cubicBezTo>
                  <a:cubicBezTo>
                    <a:pt x="476" y="443"/>
                    <a:pt x="474" y="444"/>
                    <a:pt x="472" y="446"/>
                  </a:cubicBezTo>
                  <a:cubicBezTo>
                    <a:pt x="469" y="447"/>
                    <a:pt x="469" y="450"/>
                    <a:pt x="470" y="451"/>
                  </a:cubicBezTo>
                  <a:cubicBezTo>
                    <a:pt x="456" y="465"/>
                    <a:pt x="435" y="478"/>
                    <a:pt x="422" y="488"/>
                  </a:cubicBezTo>
                  <a:cubicBezTo>
                    <a:pt x="404" y="501"/>
                    <a:pt x="385" y="510"/>
                    <a:pt x="365" y="520"/>
                  </a:cubicBezTo>
                  <a:cubicBezTo>
                    <a:pt x="338" y="534"/>
                    <a:pt x="313" y="552"/>
                    <a:pt x="286" y="566"/>
                  </a:cubicBezTo>
                  <a:cubicBezTo>
                    <a:pt x="282" y="567"/>
                    <a:pt x="272" y="576"/>
                    <a:pt x="268" y="574"/>
                  </a:cubicBezTo>
                  <a:cubicBezTo>
                    <a:pt x="257" y="570"/>
                    <a:pt x="247" y="568"/>
                    <a:pt x="237" y="570"/>
                  </a:cubicBezTo>
                  <a:cubicBezTo>
                    <a:pt x="220" y="547"/>
                    <a:pt x="206" y="523"/>
                    <a:pt x="188" y="502"/>
                  </a:cubicBezTo>
                  <a:cubicBezTo>
                    <a:pt x="186" y="500"/>
                    <a:pt x="184" y="498"/>
                    <a:pt x="183" y="496"/>
                  </a:cubicBezTo>
                  <a:cubicBezTo>
                    <a:pt x="190" y="489"/>
                    <a:pt x="191" y="473"/>
                    <a:pt x="192" y="464"/>
                  </a:cubicBezTo>
                  <a:cubicBezTo>
                    <a:pt x="193" y="447"/>
                    <a:pt x="193" y="430"/>
                    <a:pt x="191" y="413"/>
                  </a:cubicBezTo>
                  <a:cubicBezTo>
                    <a:pt x="191" y="405"/>
                    <a:pt x="179" y="406"/>
                    <a:pt x="179" y="413"/>
                  </a:cubicBezTo>
                  <a:cubicBezTo>
                    <a:pt x="178" y="427"/>
                    <a:pt x="178" y="440"/>
                    <a:pt x="177" y="454"/>
                  </a:cubicBezTo>
                  <a:cubicBezTo>
                    <a:pt x="177" y="457"/>
                    <a:pt x="177" y="473"/>
                    <a:pt x="175" y="481"/>
                  </a:cubicBezTo>
                  <a:cubicBezTo>
                    <a:pt x="175" y="481"/>
                    <a:pt x="174" y="481"/>
                    <a:pt x="174" y="481"/>
                  </a:cubicBezTo>
                  <a:cubicBezTo>
                    <a:pt x="162" y="455"/>
                    <a:pt x="153" y="418"/>
                    <a:pt x="148" y="396"/>
                  </a:cubicBezTo>
                  <a:cubicBezTo>
                    <a:pt x="147" y="388"/>
                    <a:pt x="136" y="391"/>
                    <a:pt x="137" y="398"/>
                  </a:cubicBezTo>
                  <a:cubicBezTo>
                    <a:pt x="145" y="463"/>
                    <a:pt x="175" y="526"/>
                    <a:pt x="220" y="573"/>
                  </a:cubicBezTo>
                  <a:cubicBezTo>
                    <a:pt x="184" y="586"/>
                    <a:pt x="151" y="624"/>
                    <a:pt x="137" y="652"/>
                  </a:cubicBezTo>
                  <a:cubicBezTo>
                    <a:pt x="134" y="660"/>
                    <a:pt x="144" y="666"/>
                    <a:pt x="148" y="659"/>
                  </a:cubicBezTo>
                  <a:cubicBezTo>
                    <a:pt x="168" y="628"/>
                    <a:pt x="198" y="592"/>
                    <a:pt x="238" y="592"/>
                  </a:cubicBezTo>
                  <a:cubicBezTo>
                    <a:pt x="250" y="592"/>
                    <a:pt x="261" y="593"/>
                    <a:pt x="273" y="594"/>
                  </a:cubicBezTo>
                  <a:cubicBezTo>
                    <a:pt x="284" y="595"/>
                    <a:pt x="303" y="577"/>
                    <a:pt x="312" y="572"/>
                  </a:cubicBezTo>
                  <a:cubicBezTo>
                    <a:pt x="351" y="551"/>
                    <a:pt x="398" y="530"/>
                    <a:pt x="432" y="502"/>
                  </a:cubicBezTo>
                  <a:cubicBezTo>
                    <a:pt x="447" y="490"/>
                    <a:pt x="467" y="479"/>
                    <a:pt x="481" y="464"/>
                  </a:cubicBezTo>
                  <a:cubicBezTo>
                    <a:pt x="481" y="477"/>
                    <a:pt x="482" y="491"/>
                    <a:pt x="487" y="503"/>
                  </a:cubicBezTo>
                  <a:cubicBezTo>
                    <a:pt x="495" y="522"/>
                    <a:pt x="509" y="537"/>
                    <a:pt x="522" y="553"/>
                  </a:cubicBezTo>
                  <a:cubicBezTo>
                    <a:pt x="536" y="572"/>
                    <a:pt x="554" y="589"/>
                    <a:pt x="577" y="597"/>
                  </a:cubicBezTo>
                  <a:cubicBezTo>
                    <a:pt x="551" y="639"/>
                    <a:pt x="511" y="677"/>
                    <a:pt x="473" y="708"/>
                  </a:cubicBezTo>
                  <a:cubicBezTo>
                    <a:pt x="434" y="741"/>
                    <a:pt x="396" y="784"/>
                    <a:pt x="350" y="807"/>
                  </a:cubicBezTo>
                  <a:cubicBezTo>
                    <a:pt x="298" y="833"/>
                    <a:pt x="221" y="838"/>
                    <a:pt x="165" y="814"/>
                  </a:cubicBezTo>
                  <a:cubicBezTo>
                    <a:pt x="124" y="796"/>
                    <a:pt x="95" y="771"/>
                    <a:pt x="74" y="737"/>
                  </a:cubicBezTo>
                  <a:cubicBezTo>
                    <a:pt x="61" y="720"/>
                    <a:pt x="50" y="703"/>
                    <a:pt x="43" y="684"/>
                  </a:cubicBezTo>
                  <a:cubicBezTo>
                    <a:pt x="42" y="684"/>
                    <a:pt x="42" y="684"/>
                    <a:pt x="41" y="684"/>
                  </a:cubicBezTo>
                  <a:cubicBezTo>
                    <a:pt x="0" y="594"/>
                    <a:pt x="7" y="482"/>
                    <a:pt x="34" y="390"/>
                  </a:cubicBezTo>
                  <a:cubicBezTo>
                    <a:pt x="48" y="339"/>
                    <a:pt x="77" y="297"/>
                    <a:pt x="103" y="252"/>
                  </a:cubicBezTo>
                  <a:cubicBezTo>
                    <a:pt x="117" y="227"/>
                    <a:pt x="138" y="189"/>
                    <a:pt x="162" y="162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76" y="176"/>
                    <a:pt x="196" y="182"/>
                    <a:pt x="212" y="190"/>
                  </a:cubicBezTo>
                  <a:cubicBezTo>
                    <a:pt x="241" y="206"/>
                    <a:pt x="268" y="225"/>
                    <a:pt x="295" y="244"/>
                  </a:cubicBezTo>
                  <a:cubicBezTo>
                    <a:pt x="345" y="281"/>
                    <a:pt x="399" y="329"/>
                    <a:pt x="437" y="379"/>
                  </a:cubicBezTo>
                  <a:cubicBezTo>
                    <a:pt x="438" y="380"/>
                    <a:pt x="439" y="380"/>
                    <a:pt x="439" y="381"/>
                  </a:cubicBezTo>
                  <a:cubicBezTo>
                    <a:pt x="440" y="383"/>
                    <a:pt x="442" y="385"/>
                    <a:pt x="446" y="385"/>
                  </a:cubicBezTo>
                  <a:cubicBezTo>
                    <a:pt x="449" y="385"/>
                    <a:pt x="449" y="385"/>
                    <a:pt x="449" y="385"/>
                  </a:cubicBezTo>
                  <a:cubicBezTo>
                    <a:pt x="453" y="385"/>
                    <a:pt x="457" y="382"/>
                    <a:pt x="457" y="378"/>
                  </a:cubicBezTo>
                  <a:cubicBezTo>
                    <a:pt x="462" y="310"/>
                    <a:pt x="447" y="242"/>
                    <a:pt x="438" y="175"/>
                  </a:cubicBezTo>
                  <a:cubicBezTo>
                    <a:pt x="432" y="139"/>
                    <a:pt x="424" y="106"/>
                    <a:pt x="411" y="71"/>
                  </a:cubicBezTo>
                  <a:cubicBezTo>
                    <a:pt x="404" y="53"/>
                    <a:pt x="396" y="35"/>
                    <a:pt x="390" y="16"/>
                  </a:cubicBezTo>
                  <a:cubicBezTo>
                    <a:pt x="392" y="16"/>
                    <a:pt x="393" y="16"/>
                    <a:pt x="395" y="15"/>
                  </a:cubicBezTo>
                  <a:cubicBezTo>
                    <a:pt x="411" y="9"/>
                    <a:pt x="428" y="5"/>
                    <a:pt x="446" y="4"/>
                  </a:cubicBezTo>
                  <a:cubicBezTo>
                    <a:pt x="465" y="3"/>
                    <a:pt x="484" y="0"/>
                    <a:pt x="503" y="0"/>
                  </a:cubicBezTo>
                  <a:cubicBezTo>
                    <a:pt x="503" y="436"/>
                    <a:pt x="503" y="436"/>
                    <a:pt x="503" y="436"/>
                  </a:cubicBezTo>
                  <a:cubicBezTo>
                    <a:pt x="498" y="439"/>
                    <a:pt x="491" y="444"/>
                    <a:pt x="489" y="443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1307" y="1435"/>
              <a:ext cx="44" cy="84"/>
            </a:xfrm>
            <a:custGeom>
              <a:avLst/>
              <a:gdLst>
                <a:gd name="T0" fmla="*/ 57 w 57"/>
                <a:gd name="T1" fmla="*/ 0 h 108"/>
                <a:gd name="T2" fmla="*/ 57 w 57"/>
                <a:gd name="T3" fmla="*/ 108 h 108"/>
                <a:gd name="T4" fmla="*/ 11 w 57"/>
                <a:gd name="T5" fmla="*/ 50 h 108"/>
                <a:gd name="T6" fmla="*/ 8 w 57"/>
                <a:gd name="T7" fmla="*/ 44 h 108"/>
                <a:gd name="T8" fmla="*/ 0 w 57"/>
                <a:gd name="T9" fmla="*/ 21 h 108"/>
                <a:gd name="T10" fmla="*/ 57 w 5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08">
                  <a:moveTo>
                    <a:pt x="57" y="0"/>
                  </a:moveTo>
                  <a:cubicBezTo>
                    <a:pt x="57" y="108"/>
                    <a:pt x="57" y="108"/>
                    <a:pt x="57" y="108"/>
                  </a:cubicBezTo>
                  <a:cubicBezTo>
                    <a:pt x="55" y="83"/>
                    <a:pt x="40" y="61"/>
                    <a:pt x="11" y="50"/>
                  </a:cubicBezTo>
                  <a:cubicBezTo>
                    <a:pt x="10" y="48"/>
                    <a:pt x="9" y="46"/>
                    <a:pt x="8" y="44"/>
                  </a:cubicBezTo>
                  <a:cubicBezTo>
                    <a:pt x="5" y="36"/>
                    <a:pt x="2" y="29"/>
                    <a:pt x="0" y="21"/>
                  </a:cubicBezTo>
                  <a:cubicBezTo>
                    <a:pt x="19" y="15"/>
                    <a:pt x="39" y="8"/>
                    <a:pt x="57" y="0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096" y="1471"/>
              <a:ext cx="255" cy="223"/>
            </a:xfrm>
            <a:custGeom>
              <a:avLst/>
              <a:gdLst>
                <a:gd name="T0" fmla="*/ 330 w 330"/>
                <a:gd name="T1" fmla="*/ 76 h 289"/>
                <a:gd name="T2" fmla="*/ 330 w 330"/>
                <a:gd name="T3" fmla="*/ 287 h 289"/>
                <a:gd name="T4" fmla="*/ 296 w 330"/>
                <a:gd name="T5" fmla="*/ 289 h 289"/>
                <a:gd name="T6" fmla="*/ 231 w 330"/>
                <a:gd name="T7" fmla="*/ 250 h 289"/>
                <a:gd name="T8" fmla="*/ 6 w 330"/>
                <a:gd name="T9" fmla="*/ 211 h 289"/>
                <a:gd name="T10" fmla="*/ 0 w 330"/>
                <a:gd name="T11" fmla="*/ 211 h 289"/>
                <a:gd name="T12" fmla="*/ 24 w 330"/>
                <a:gd name="T13" fmla="*/ 134 h 289"/>
                <a:gd name="T14" fmla="*/ 64 w 330"/>
                <a:gd name="T15" fmla="*/ 59 h 289"/>
                <a:gd name="T16" fmla="*/ 110 w 330"/>
                <a:gd name="T17" fmla="*/ 5 h 289"/>
                <a:gd name="T18" fmla="*/ 114 w 330"/>
                <a:gd name="T19" fmla="*/ 2 h 289"/>
                <a:gd name="T20" fmla="*/ 135 w 330"/>
                <a:gd name="T21" fmla="*/ 0 h 289"/>
                <a:gd name="T22" fmla="*/ 154 w 330"/>
                <a:gd name="T23" fmla="*/ 38 h 289"/>
                <a:gd name="T24" fmla="*/ 172 w 330"/>
                <a:gd name="T25" fmla="*/ 65 h 289"/>
                <a:gd name="T26" fmla="*/ 171 w 330"/>
                <a:gd name="T27" fmla="*/ 68 h 289"/>
                <a:gd name="T28" fmla="*/ 297 w 330"/>
                <a:gd name="T29" fmla="*/ 136 h 289"/>
                <a:gd name="T30" fmla="*/ 330 w 330"/>
                <a:gd name="T31" fmla="*/ 76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0" h="289">
                  <a:moveTo>
                    <a:pt x="330" y="76"/>
                  </a:moveTo>
                  <a:cubicBezTo>
                    <a:pt x="330" y="287"/>
                    <a:pt x="330" y="287"/>
                    <a:pt x="330" y="287"/>
                  </a:cubicBezTo>
                  <a:cubicBezTo>
                    <a:pt x="320" y="286"/>
                    <a:pt x="309" y="286"/>
                    <a:pt x="296" y="289"/>
                  </a:cubicBezTo>
                  <a:cubicBezTo>
                    <a:pt x="275" y="274"/>
                    <a:pt x="254" y="262"/>
                    <a:pt x="231" y="250"/>
                  </a:cubicBezTo>
                  <a:cubicBezTo>
                    <a:pt x="162" y="216"/>
                    <a:pt x="81" y="213"/>
                    <a:pt x="6" y="211"/>
                  </a:cubicBezTo>
                  <a:cubicBezTo>
                    <a:pt x="4" y="211"/>
                    <a:pt x="2" y="211"/>
                    <a:pt x="0" y="211"/>
                  </a:cubicBezTo>
                  <a:cubicBezTo>
                    <a:pt x="8" y="185"/>
                    <a:pt x="12" y="159"/>
                    <a:pt x="24" y="134"/>
                  </a:cubicBezTo>
                  <a:cubicBezTo>
                    <a:pt x="37" y="109"/>
                    <a:pt x="49" y="83"/>
                    <a:pt x="64" y="59"/>
                  </a:cubicBezTo>
                  <a:cubicBezTo>
                    <a:pt x="75" y="42"/>
                    <a:pt x="88" y="10"/>
                    <a:pt x="110" y="5"/>
                  </a:cubicBezTo>
                  <a:cubicBezTo>
                    <a:pt x="112" y="5"/>
                    <a:pt x="113" y="4"/>
                    <a:pt x="114" y="2"/>
                  </a:cubicBezTo>
                  <a:cubicBezTo>
                    <a:pt x="121" y="2"/>
                    <a:pt x="128" y="1"/>
                    <a:pt x="135" y="0"/>
                  </a:cubicBezTo>
                  <a:cubicBezTo>
                    <a:pt x="138" y="14"/>
                    <a:pt x="148" y="27"/>
                    <a:pt x="154" y="38"/>
                  </a:cubicBezTo>
                  <a:cubicBezTo>
                    <a:pt x="160" y="47"/>
                    <a:pt x="166" y="56"/>
                    <a:pt x="172" y="65"/>
                  </a:cubicBezTo>
                  <a:cubicBezTo>
                    <a:pt x="172" y="66"/>
                    <a:pt x="171" y="67"/>
                    <a:pt x="171" y="68"/>
                  </a:cubicBezTo>
                  <a:cubicBezTo>
                    <a:pt x="166" y="127"/>
                    <a:pt x="248" y="174"/>
                    <a:pt x="297" y="136"/>
                  </a:cubicBezTo>
                  <a:cubicBezTo>
                    <a:pt x="317" y="120"/>
                    <a:pt x="328" y="98"/>
                    <a:pt x="330" y="76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1277" y="3252"/>
              <a:ext cx="74" cy="96"/>
            </a:xfrm>
            <a:custGeom>
              <a:avLst/>
              <a:gdLst>
                <a:gd name="T0" fmla="*/ 95 w 95"/>
                <a:gd name="T1" fmla="*/ 0 h 124"/>
                <a:gd name="T2" fmla="*/ 95 w 95"/>
                <a:gd name="T3" fmla="*/ 112 h 124"/>
                <a:gd name="T4" fmla="*/ 24 w 95"/>
                <a:gd name="T5" fmla="*/ 118 h 124"/>
                <a:gd name="T6" fmla="*/ 0 w 95"/>
                <a:gd name="T7" fmla="*/ 124 h 124"/>
                <a:gd name="T8" fmla="*/ 1 w 95"/>
                <a:gd name="T9" fmla="*/ 122 h 124"/>
                <a:gd name="T10" fmla="*/ 26 w 95"/>
                <a:gd name="T11" fmla="*/ 96 h 124"/>
                <a:gd name="T12" fmla="*/ 95 w 95"/>
                <a:gd name="T1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24">
                  <a:moveTo>
                    <a:pt x="95" y="0"/>
                  </a:moveTo>
                  <a:cubicBezTo>
                    <a:pt x="95" y="112"/>
                    <a:pt x="95" y="112"/>
                    <a:pt x="95" y="112"/>
                  </a:cubicBezTo>
                  <a:cubicBezTo>
                    <a:pt x="71" y="111"/>
                    <a:pt x="45" y="115"/>
                    <a:pt x="24" y="118"/>
                  </a:cubicBezTo>
                  <a:cubicBezTo>
                    <a:pt x="16" y="119"/>
                    <a:pt x="8" y="121"/>
                    <a:pt x="0" y="124"/>
                  </a:cubicBezTo>
                  <a:cubicBezTo>
                    <a:pt x="1" y="123"/>
                    <a:pt x="1" y="123"/>
                    <a:pt x="1" y="122"/>
                  </a:cubicBezTo>
                  <a:cubicBezTo>
                    <a:pt x="10" y="114"/>
                    <a:pt x="19" y="105"/>
                    <a:pt x="26" y="96"/>
                  </a:cubicBezTo>
                  <a:cubicBezTo>
                    <a:pt x="50" y="66"/>
                    <a:pt x="74" y="34"/>
                    <a:pt x="95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1228" y="2680"/>
              <a:ext cx="123" cy="90"/>
            </a:xfrm>
            <a:custGeom>
              <a:avLst/>
              <a:gdLst>
                <a:gd name="T0" fmla="*/ 84 w 159"/>
                <a:gd name="T1" fmla="*/ 115 h 117"/>
                <a:gd name="T2" fmla="*/ 26 w 159"/>
                <a:gd name="T3" fmla="*/ 110 h 117"/>
                <a:gd name="T4" fmla="*/ 24 w 159"/>
                <a:gd name="T5" fmla="*/ 90 h 117"/>
                <a:gd name="T6" fmla="*/ 16 w 159"/>
                <a:gd name="T7" fmla="*/ 69 h 117"/>
                <a:gd name="T8" fmla="*/ 0 w 159"/>
                <a:gd name="T9" fmla="*/ 43 h 117"/>
                <a:gd name="T10" fmla="*/ 159 w 159"/>
                <a:gd name="T11" fmla="*/ 0 h 117"/>
                <a:gd name="T12" fmla="*/ 159 w 159"/>
                <a:gd name="T13" fmla="*/ 92 h 117"/>
                <a:gd name="T14" fmla="*/ 95 w 159"/>
                <a:gd name="T15" fmla="*/ 113 h 117"/>
                <a:gd name="T16" fmla="*/ 89 w 159"/>
                <a:gd name="T17" fmla="*/ 117 h 117"/>
                <a:gd name="T18" fmla="*/ 84 w 159"/>
                <a:gd name="T19" fmla="*/ 11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17">
                  <a:moveTo>
                    <a:pt x="84" y="115"/>
                  </a:moveTo>
                  <a:cubicBezTo>
                    <a:pt x="62" y="107"/>
                    <a:pt x="46" y="102"/>
                    <a:pt x="26" y="110"/>
                  </a:cubicBezTo>
                  <a:cubicBezTo>
                    <a:pt x="25" y="103"/>
                    <a:pt x="25" y="96"/>
                    <a:pt x="24" y="90"/>
                  </a:cubicBezTo>
                  <a:cubicBezTo>
                    <a:pt x="22" y="83"/>
                    <a:pt x="19" y="76"/>
                    <a:pt x="16" y="69"/>
                  </a:cubicBezTo>
                  <a:cubicBezTo>
                    <a:pt x="12" y="60"/>
                    <a:pt x="7" y="51"/>
                    <a:pt x="0" y="43"/>
                  </a:cubicBezTo>
                  <a:cubicBezTo>
                    <a:pt x="55" y="38"/>
                    <a:pt x="109" y="23"/>
                    <a:pt x="159" y="0"/>
                  </a:cubicBezTo>
                  <a:cubicBezTo>
                    <a:pt x="159" y="92"/>
                    <a:pt x="159" y="92"/>
                    <a:pt x="159" y="92"/>
                  </a:cubicBezTo>
                  <a:cubicBezTo>
                    <a:pt x="138" y="101"/>
                    <a:pt x="118" y="110"/>
                    <a:pt x="95" y="113"/>
                  </a:cubicBezTo>
                  <a:cubicBezTo>
                    <a:pt x="92" y="113"/>
                    <a:pt x="90" y="115"/>
                    <a:pt x="89" y="117"/>
                  </a:cubicBezTo>
                  <a:cubicBezTo>
                    <a:pt x="88" y="116"/>
                    <a:pt x="86" y="115"/>
                    <a:pt x="84" y="11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969" y="2512"/>
              <a:ext cx="382" cy="148"/>
            </a:xfrm>
            <a:custGeom>
              <a:avLst/>
              <a:gdLst>
                <a:gd name="T0" fmla="*/ 494 w 494"/>
                <a:gd name="T1" fmla="*/ 0 h 192"/>
                <a:gd name="T2" fmla="*/ 494 w 494"/>
                <a:gd name="T3" fmla="*/ 99 h 192"/>
                <a:gd name="T4" fmla="*/ 211 w 494"/>
                <a:gd name="T5" fmla="*/ 168 h 192"/>
                <a:gd name="T6" fmla="*/ 208 w 494"/>
                <a:gd name="T7" fmla="*/ 169 h 192"/>
                <a:gd name="T8" fmla="*/ 178 w 494"/>
                <a:gd name="T9" fmla="*/ 153 h 192"/>
                <a:gd name="T10" fmla="*/ 67 w 494"/>
                <a:gd name="T11" fmla="*/ 192 h 192"/>
                <a:gd name="T12" fmla="*/ 67 w 494"/>
                <a:gd name="T13" fmla="*/ 192 h 192"/>
                <a:gd name="T14" fmla="*/ 51 w 494"/>
                <a:gd name="T15" fmla="*/ 190 h 192"/>
                <a:gd name="T16" fmla="*/ 0 w 494"/>
                <a:gd name="T17" fmla="*/ 134 h 192"/>
                <a:gd name="T18" fmla="*/ 1 w 494"/>
                <a:gd name="T19" fmla="*/ 131 h 192"/>
                <a:gd name="T20" fmla="*/ 7 w 494"/>
                <a:gd name="T21" fmla="*/ 93 h 192"/>
                <a:gd name="T22" fmla="*/ 324 w 494"/>
                <a:gd name="T23" fmla="*/ 72 h 192"/>
                <a:gd name="T24" fmla="*/ 457 w 494"/>
                <a:gd name="T25" fmla="*/ 23 h 192"/>
                <a:gd name="T26" fmla="*/ 494 w 494"/>
                <a:gd name="T2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4" h="192">
                  <a:moveTo>
                    <a:pt x="494" y="0"/>
                  </a:moveTo>
                  <a:cubicBezTo>
                    <a:pt x="494" y="99"/>
                    <a:pt x="494" y="99"/>
                    <a:pt x="494" y="99"/>
                  </a:cubicBezTo>
                  <a:cubicBezTo>
                    <a:pt x="405" y="139"/>
                    <a:pt x="312" y="161"/>
                    <a:pt x="211" y="168"/>
                  </a:cubicBezTo>
                  <a:cubicBezTo>
                    <a:pt x="210" y="168"/>
                    <a:pt x="209" y="168"/>
                    <a:pt x="208" y="169"/>
                  </a:cubicBezTo>
                  <a:cubicBezTo>
                    <a:pt x="198" y="162"/>
                    <a:pt x="188" y="156"/>
                    <a:pt x="178" y="153"/>
                  </a:cubicBezTo>
                  <a:cubicBezTo>
                    <a:pt x="127" y="136"/>
                    <a:pt x="94" y="144"/>
                    <a:pt x="67" y="192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1" y="191"/>
                    <a:pt x="56" y="191"/>
                    <a:pt x="51" y="190"/>
                  </a:cubicBezTo>
                  <a:cubicBezTo>
                    <a:pt x="49" y="163"/>
                    <a:pt x="28" y="139"/>
                    <a:pt x="0" y="134"/>
                  </a:cubicBezTo>
                  <a:cubicBezTo>
                    <a:pt x="1" y="133"/>
                    <a:pt x="1" y="132"/>
                    <a:pt x="1" y="131"/>
                  </a:cubicBezTo>
                  <a:cubicBezTo>
                    <a:pt x="2" y="118"/>
                    <a:pt x="4" y="106"/>
                    <a:pt x="7" y="93"/>
                  </a:cubicBezTo>
                  <a:cubicBezTo>
                    <a:pt x="112" y="93"/>
                    <a:pt x="221" y="96"/>
                    <a:pt x="324" y="72"/>
                  </a:cubicBezTo>
                  <a:cubicBezTo>
                    <a:pt x="368" y="63"/>
                    <a:pt x="419" y="47"/>
                    <a:pt x="457" y="23"/>
                  </a:cubicBezTo>
                  <a:cubicBezTo>
                    <a:pt x="469" y="15"/>
                    <a:pt x="482" y="8"/>
                    <a:pt x="494" y="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350" y="2113"/>
              <a:ext cx="174" cy="108"/>
            </a:xfrm>
            <a:custGeom>
              <a:avLst/>
              <a:gdLst>
                <a:gd name="T0" fmla="*/ 24 w 225"/>
                <a:gd name="T1" fmla="*/ 140 h 140"/>
                <a:gd name="T2" fmla="*/ 23 w 225"/>
                <a:gd name="T3" fmla="*/ 140 h 140"/>
                <a:gd name="T4" fmla="*/ 0 w 225"/>
                <a:gd name="T5" fmla="*/ 76 h 140"/>
                <a:gd name="T6" fmla="*/ 107 w 225"/>
                <a:gd name="T7" fmla="*/ 72 h 140"/>
                <a:gd name="T8" fmla="*/ 200 w 225"/>
                <a:gd name="T9" fmla="*/ 21 h 140"/>
                <a:gd name="T10" fmla="*/ 202 w 225"/>
                <a:gd name="T11" fmla="*/ 16 h 140"/>
                <a:gd name="T12" fmla="*/ 201 w 225"/>
                <a:gd name="T13" fmla="*/ 15 h 140"/>
                <a:gd name="T14" fmla="*/ 201 w 225"/>
                <a:gd name="T15" fmla="*/ 0 h 140"/>
                <a:gd name="T16" fmla="*/ 225 w 225"/>
                <a:gd name="T17" fmla="*/ 67 h 140"/>
                <a:gd name="T18" fmla="*/ 150 w 225"/>
                <a:gd name="T19" fmla="*/ 118 h 140"/>
                <a:gd name="T20" fmla="*/ 86 w 225"/>
                <a:gd name="T21" fmla="*/ 128 h 140"/>
                <a:gd name="T22" fmla="*/ 24 w 225"/>
                <a:gd name="T2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140">
                  <a:moveTo>
                    <a:pt x="24" y="140"/>
                  </a:moveTo>
                  <a:cubicBezTo>
                    <a:pt x="23" y="140"/>
                    <a:pt x="23" y="140"/>
                    <a:pt x="23" y="140"/>
                  </a:cubicBezTo>
                  <a:cubicBezTo>
                    <a:pt x="14" y="120"/>
                    <a:pt x="6" y="98"/>
                    <a:pt x="0" y="76"/>
                  </a:cubicBezTo>
                  <a:cubicBezTo>
                    <a:pt x="28" y="93"/>
                    <a:pt x="78" y="82"/>
                    <a:pt x="107" y="72"/>
                  </a:cubicBezTo>
                  <a:cubicBezTo>
                    <a:pt x="140" y="61"/>
                    <a:pt x="189" y="54"/>
                    <a:pt x="200" y="21"/>
                  </a:cubicBezTo>
                  <a:cubicBezTo>
                    <a:pt x="201" y="20"/>
                    <a:pt x="202" y="18"/>
                    <a:pt x="202" y="16"/>
                  </a:cubicBezTo>
                  <a:cubicBezTo>
                    <a:pt x="202" y="16"/>
                    <a:pt x="201" y="15"/>
                    <a:pt x="201" y="15"/>
                  </a:cubicBezTo>
                  <a:cubicBezTo>
                    <a:pt x="202" y="10"/>
                    <a:pt x="202" y="5"/>
                    <a:pt x="201" y="0"/>
                  </a:cubicBezTo>
                  <a:cubicBezTo>
                    <a:pt x="213" y="15"/>
                    <a:pt x="220" y="51"/>
                    <a:pt x="225" y="67"/>
                  </a:cubicBezTo>
                  <a:cubicBezTo>
                    <a:pt x="212" y="89"/>
                    <a:pt x="174" y="112"/>
                    <a:pt x="150" y="118"/>
                  </a:cubicBezTo>
                  <a:cubicBezTo>
                    <a:pt x="136" y="121"/>
                    <a:pt x="102" y="129"/>
                    <a:pt x="86" y="128"/>
                  </a:cubicBezTo>
                  <a:cubicBezTo>
                    <a:pt x="67" y="128"/>
                    <a:pt x="44" y="139"/>
                    <a:pt x="24" y="14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414" y="2237"/>
              <a:ext cx="173" cy="162"/>
            </a:xfrm>
            <a:custGeom>
              <a:avLst/>
              <a:gdLst>
                <a:gd name="T0" fmla="*/ 224 w 224"/>
                <a:gd name="T1" fmla="*/ 53 h 210"/>
                <a:gd name="T2" fmla="*/ 142 w 224"/>
                <a:gd name="T3" fmla="*/ 154 h 210"/>
                <a:gd name="T4" fmla="*/ 90 w 224"/>
                <a:gd name="T5" fmla="*/ 190 h 210"/>
                <a:gd name="T6" fmla="*/ 55 w 224"/>
                <a:gd name="T7" fmla="*/ 210 h 210"/>
                <a:gd name="T8" fmla="*/ 0 w 224"/>
                <a:gd name="T9" fmla="*/ 117 h 210"/>
                <a:gd name="T10" fmla="*/ 31 w 224"/>
                <a:gd name="T11" fmla="*/ 109 h 210"/>
                <a:gd name="T12" fmla="*/ 94 w 224"/>
                <a:gd name="T13" fmla="*/ 88 h 210"/>
                <a:gd name="T14" fmla="*/ 134 w 224"/>
                <a:gd name="T15" fmla="*/ 59 h 210"/>
                <a:gd name="T16" fmla="*/ 188 w 224"/>
                <a:gd name="T17" fmla="*/ 0 h 210"/>
                <a:gd name="T18" fmla="*/ 193 w 224"/>
                <a:gd name="T19" fmla="*/ 8 h 210"/>
                <a:gd name="T20" fmla="*/ 224 w 224"/>
                <a:gd name="T21" fmla="*/ 5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10">
                  <a:moveTo>
                    <a:pt x="224" y="53"/>
                  </a:moveTo>
                  <a:cubicBezTo>
                    <a:pt x="203" y="94"/>
                    <a:pt x="181" y="126"/>
                    <a:pt x="142" y="154"/>
                  </a:cubicBezTo>
                  <a:cubicBezTo>
                    <a:pt x="125" y="165"/>
                    <a:pt x="105" y="177"/>
                    <a:pt x="90" y="190"/>
                  </a:cubicBezTo>
                  <a:cubicBezTo>
                    <a:pt x="80" y="200"/>
                    <a:pt x="66" y="202"/>
                    <a:pt x="55" y="210"/>
                  </a:cubicBezTo>
                  <a:cubicBezTo>
                    <a:pt x="35" y="180"/>
                    <a:pt x="18" y="149"/>
                    <a:pt x="0" y="117"/>
                  </a:cubicBezTo>
                  <a:cubicBezTo>
                    <a:pt x="11" y="116"/>
                    <a:pt x="21" y="112"/>
                    <a:pt x="31" y="109"/>
                  </a:cubicBezTo>
                  <a:cubicBezTo>
                    <a:pt x="53" y="103"/>
                    <a:pt x="75" y="102"/>
                    <a:pt x="94" y="88"/>
                  </a:cubicBezTo>
                  <a:cubicBezTo>
                    <a:pt x="107" y="80"/>
                    <a:pt x="123" y="71"/>
                    <a:pt x="134" y="59"/>
                  </a:cubicBezTo>
                  <a:cubicBezTo>
                    <a:pt x="152" y="37"/>
                    <a:pt x="177" y="26"/>
                    <a:pt x="188" y="0"/>
                  </a:cubicBezTo>
                  <a:cubicBezTo>
                    <a:pt x="190" y="2"/>
                    <a:pt x="192" y="5"/>
                    <a:pt x="193" y="8"/>
                  </a:cubicBezTo>
                  <a:cubicBezTo>
                    <a:pt x="203" y="24"/>
                    <a:pt x="213" y="39"/>
                    <a:pt x="224" y="5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524" y="2326"/>
              <a:ext cx="181" cy="211"/>
            </a:xfrm>
            <a:custGeom>
              <a:avLst/>
              <a:gdLst>
                <a:gd name="T0" fmla="*/ 234 w 234"/>
                <a:gd name="T1" fmla="*/ 63 h 272"/>
                <a:gd name="T2" fmla="*/ 212 w 234"/>
                <a:gd name="T3" fmla="*/ 107 h 272"/>
                <a:gd name="T4" fmla="*/ 171 w 234"/>
                <a:gd name="T5" fmla="*/ 172 h 272"/>
                <a:gd name="T6" fmla="*/ 113 w 234"/>
                <a:gd name="T7" fmla="*/ 247 h 272"/>
                <a:gd name="T8" fmla="*/ 82 w 234"/>
                <a:gd name="T9" fmla="*/ 270 h 272"/>
                <a:gd name="T10" fmla="*/ 76 w 234"/>
                <a:gd name="T11" fmla="*/ 272 h 272"/>
                <a:gd name="T12" fmla="*/ 0 w 234"/>
                <a:gd name="T13" fmla="*/ 203 h 272"/>
                <a:gd name="T14" fmla="*/ 91 w 234"/>
                <a:gd name="T15" fmla="*/ 111 h 272"/>
                <a:gd name="T16" fmla="*/ 129 w 234"/>
                <a:gd name="T17" fmla="*/ 46 h 272"/>
                <a:gd name="T18" fmla="*/ 143 w 234"/>
                <a:gd name="T19" fmla="*/ 0 h 272"/>
                <a:gd name="T20" fmla="*/ 191 w 234"/>
                <a:gd name="T21" fmla="*/ 35 h 272"/>
                <a:gd name="T22" fmla="*/ 234 w 234"/>
                <a:gd name="T23" fmla="*/ 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272">
                  <a:moveTo>
                    <a:pt x="234" y="63"/>
                  </a:moveTo>
                  <a:cubicBezTo>
                    <a:pt x="225" y="76"/>
                    <a:pt x="220" y="93"/>
                    <a:pt x="212" y="107"/>
                  </a:cubicBezTo>
                  <a:cubicBezTo>
                    <a:pt x="199" y="130"/>
                    <a:pt x="187" y="150"/>
                    <a:pt x="171" y="172"/>
                  </a:cubicBezTo>
                  <a:cubicBezTo>
                    <a:pt x="154" y="196"/>
                    <a:pt x="135" y="228"/>
                    <a:pt x="113" y="247"/>
                  </a:cubicBezTo>
                  <a:cubicBezTo>
                    <a:pt x="103" y="255"/>
                    <a:pt x="92" y="262"/>
                    <a:pt x="82" y="270"/>
                  </a:cubicBezTo>
                  <a:cubicBezTo>
                    <a:pt x="80" y="270"/>
                    <a:pt x="78" y="271"/>
                    <a:pt x="76" y="272"/>
                  </a:cubicBezTo>
                  <a:cubicBezTo>
                    <a:pt x="50" y="251"/>
                    <a:pt x="24" y="228"/>
                    <a:pt x="0" y="203"/>
                  </a:cubicBezTo>
                  <a:cubicBezTo>
                    <a:pt x="38" y="178"/>
                    <a:pt x="65" y="148"/>
                    <a:pt x="91" y="111"/>
                  </a:cubicBezTo>
                  <a:cubicBezTo>
                    <a:pt x="106" y="91"/>
                    <a:pt x="119" y="69"/>
                    <a:pt x="129" y="46"/>
                  </a:cubicBezTo>
                  <a:cubicBezTo>
                    <a:pt x="130" y="44"/>
                    <a:pt x="141" y="10"/>
                    <a:pt x="143" y="0"/>
                  </a:cubicBezTo>
                  <a:cubicBezTo>
                    <a:pt x="158" y="12"/>
                    <a:pt x="174" y="24"/>
                    <a:pt x="191" y="35"/>
                  </a:cubicBezTo>
                  <a:cubicBezTo>
                    <a:pt x="205" y="45"/>
                    <a:pt x="219" y="54"/>
                    <a:pt x="234" y="6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669" y="2415"/>
              <a:ext cx="177" cy="219"/>
            </a:xfrm>
            <a:custGeom>
              <a:avLst/>
              <a:gdLst>
                <a:gd name="T0" fmla="*/ 229 w 229"/>
                <a:gd name="T1" fmla="*/ 39 h 284"/>
                <a:gd name="T2" fmla="*/ 161 w 229"/>
                <a:gd name="T3" fmla="*/ 179 h 284"/>
                <a:gd name="T4" fmla="*/ 108 w 229"/>
                <a:gd name="T5" fmla="*/ 250 h 284"/>
                <a:gd name="T6" fmla="*/ 72 w 229"/>
                <a:gd name="T7" fmla="*/ 284 h 284"/>
                <a:gd name="T8" fmla="*/ 0 w 229"/>
                <a:gd name="T9" fmla="*/ 239 h 284"/>
                <a:gd name="T10" fmla="*/ 80 w 229"/>
                <a:gd name="T11" fmla="*/ 148 h 284"/>
                <a:gd name="T12" fmla="*/ 116 w 229"/>
                <a:gd name="T13" fmla="*/ 81 h 284"/>
                <a:gd name="T14" fmla="*/ 135 w 229"/>
                <a:gd name="T15" fmla="*/ 0 h 284"/>
                <a:gd name="T16" fmla="*/ 229 w 229"/>
                <a:gd name="T17" fmla="*/ 3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84">
                  <a:moveTo>
                    <a:pt x="229" y="39"/>
                  </a:moveTo>
                  <a:cubicBezTo>
                    <a:pt x="220" y="89"/>
                    <a:pt x="187" y="139"/>
                    <a:pt x="161" y="179"/>
                  </a:cubicBezTo>
                  <a:cubicBezTo>
                    <a:pt x="147" y="201"/>
                    <a:pt x="127" y="232"/>
                    <a:pt x="108" y="250"/>
                  </a:cubicBezTo>
                  <a:cubicBezTo>
                    <a:pt x="97" y="261"/>
                    <a:pt x="82" y="270"/>
                    <a:pt x="72" y="284"/>
                  </a:cubicBezTo>
                  <a:cubicBezTo>
                    <a:pt x="48" y="270"/>
                    <a:pt x="24" y="255"/>
                    <a:pt x="0" y="239"/>
                  </a:cubicBezTo>
                  <a:cubicBezTo>
                    <a:pt x="30" y="210"/>
                    <a:pt x="58" y="184"/>
                    <a:pt x="80" y="148"/>
                  </a:cubicBezTo>
                  <a:cubicBezTo>
                    <a:pt x="94" y="126"/>
                    <a:pt x="108" y="105"/>
                    <a:pt x="116" y="81"/>
                  </a:cubicBezTo>
                  <a:cubicBezTo>
                    <a:pt x="126" y="54"/>
                    <a:pt x="126" y="26"/>
                    <a:pt x="135" y="0"/>
                  </a:cubicBezTo>
                  <a:cubicBezTo>
                    <a:pt x="166" y="15"/>
                    <a:pt x="197" y="26"/>
                    <a:pt x="229" y="39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883" y="2473"/>
              <a:ext cx="120" cy="159"/>
            </a:xfrm>
            <a:custGeom>
              <a:avLst/>
              <a:gdLst>
                <a:gd name="T0" fmla="*/ 97 w 155"/>
                <a:gd name="T1" fmla="*/ 183 h 205"/>
                <a:gd name="T2" fmla="*/ 48 w 155"/>
                <a:gd name="T3" fmla="*/ 187 h 205"/>
                <a:gd name="T4" fmla="*/ 29 w 155"/>
                <a:gd name="T5" fmla="*/ 205 h 205"/>
                <a:gd name="T6" fmla="*/ 0 w 155"/>
                <a:gd name="T7" fmla="*/ 181 h 205"/>
                <a:gd name="T8" fmla="*/ 4 w 155"/>
                <a:gd name="T9" fmla="*/ 159 h 205"/>
                <a:gd name="T10" fmla="*/ 16 w 155"/>
                <a:gd name="T11" fmla="*/ 110 h 205"/>
                <a:gd name="T12" fmla="*/ 70 w 155"/>
                <a:gd name="T13" fmla="*/ 6 h 205"/>
                <a:gd name="T14" fmla="*/ 72 w 155"/>
                <a:gd name="T15" fmla="*/ 0 h 205"/>
                <a:gd name="T16" fmla="*/ 155 w 155"/>
                <a:gd name="T17" fmla="*/ 17 h 205"/>
                <a:gd name="T18" fmla="*/ 96 w 155"/>
                <a:gd name="T19" fmla="*/ 179 h 205"/>
                <a:gd name="T20" fmla="*/ 97 w 155"/>
                <a:gd name="T21" fmla="*/ 18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205">
                  <a:moveTo>
                    <a:pt x="97" y="183"/>
                  </a:moveTo>
                  <a:cubicBezTo>
                    <a:pt x="80" y="182"/>
                    <a:pt x="63" y="176"/>
                    <a:pt x="48" y="187"/>
                  </a:cubicBezTo>
                  <a:cubicBezTo>
                    <a:pt x="40" y="192"/>
                    <a:pt x="34" y="198"/>
                    <a:pt x="29" y="205"/>
                  </a:cubicBezTo>
                  <a:cubicBezTo>
                    <a:pt x="21" y="196"/>
                    <a:pt x="11" y="188"/>
                    <a:pt x="0" y="181"/>
                  </a:cubicBezTo>
                  <a:cubicBezTo>
                    <a:pt x="2" y="174"/>
                    <a:pt x="3" y="167"/>
                    <a:pt x="4" y="159"/>
                  </a:cubicBezTo>
                  <a:cubicBezTo>
                    <a:pt x="6" y="142"/>
                    <a:pt x="12" y="127"/>
                    <a:pt x="16" y="110"/>
                  </a:cubicBezTo>
                  <a:cubicBezTo>
                    <a:pt x="25" y="73"/>
                    <a:pt x="44" y="34"/>
                    <a:pt x="70" y="6"/>
                  </a:cubicBezTo>
                  <a:cubicBezTo>
                    <a:pt x="72" y="4"/>
                    <a:pt x="73" y="2"/>
                    <a:pt x="72" y="0"/>
                  </a:cubicBezTo>
                  <a:cubicBezTo>
                    <a:pt x="100" y="7"/>
                    <a:pt x="127" y="13"/>
                    <a:pt x="155" y="17"/>
                  </a:cubicBezTo>
                  <a:cubicBezTo>
                    <a:pt x="121" y="60"/>
                    <a:pt x="101" y="125"/>
                    <a:pt x="96" y="179"/>
                  </a:cubicBezTo>
                  <a:cubicBezTo>
                    <a:pt x="96" y="181"/>
                    <a:pt x="97" y="182"/>
                    <a:pt x="97" y="18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1310" y="2763"/>
              <a:ext cx="41" cy="141"/>
            </a:xfrm>
            <a:custGeom>
              <a:avLst/>
              <a:gdLst>
                <a:gd name="T0" fmla="*/ 52 w 52"/>
                <a:gd name="T1" fmla="*/ 0 h 182"/>
                <a:gd name="T2" fmla="*/ 52 w 52"/>
                <a:gd name="T3" fmla="*/ 182 h 182"/>
                <a:gd name="T4" fmla="*/ 38 w 52"/>
                <a:gd name="T5" fmla="*/ 163 h 182"/>
                <a:gd name="T6" fmla="*/ 38 w 52"/>
                <a:gd name="T7" fmla="*/ 163 h 182"/>
                <a:gd name="T8" fmla="*/ 0 w 52"/>
                <a:gd name="T9" fmla="*/ 19 h 182"/>
                <a:gd name="T10" fmla="*/ 52 w 52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82">
                  <a:moveTo>
                    <a:pt x="52" y="0"/>
                  </a:moveTo>
                  <a:cubicBezTo>
                    <a:pt x="52" y="182"/>
                    <a:pt x="52" y="182"/>
                    <a:pt x="52" y="182"/>
                  </a:cubicBezTo>
                  <a:cubicBezTo>
                    <a:pt x="48" y="176"/>
                    <a:pt x="43" y="170"/>
                    <a:pt x="38" y="163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9" y="118"/>
                    <a:pt x="38" y="51"/>
                    <a:pt x="0" y="19"/>
                  </a:cubicBezTo>
                  <a:cubicBezTo>
                    <a:pt x="18" y="16"/>
                    <a:pt x="35" y="8"/>
                    <a:pt x="52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1142" y="2602"/>
              <a:ext cx="209" cy="101"/>
            </a:xfrm>
            <a:custGeom>
              <a:avLst/>
              <a:gdLst>
                <a:gd name="T0" fmla="*/ 270 w 270"/>
                <a:gd name="T1" fmla="*/ 84 h 130"/>
                <a:gd name="T2" fmla="*/ 101 w 270"/>
                <a:gd name="T3" fmla="*/ 129 h 130"/>
                <a:gd name="T4" fmla="*/ 98 w 270"/>
                <a:gd name="T5" fmla="*/ 130 h 130"/>
                <a:gd name="T6" fmla="*/ 35 w 270"/>
                <a:gd name="T7" fmla="*/ 100 h 130"/>
                <a:gd name="T8" fmla="*/ 30 w 270"/>
                <a:gd name="T9" fmla="*/ 101 h 130"/>
                <a:gd name="T10" fmla="*/ 0 w 270"/>
                <a:gd name="T11" fmla="*/ 65 h 130"/>
                <a:gd name="T12" fmla="*/ 270 w 270"/>
                <a:gd name="T13" fmla="*/ 0 h 130"/>
                <a:gd name="T14" fmla="*/ 270 w 270"/>
                <a:gd name="T15" fmla="*/ 8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130">
                  <a:moveTo>
                    <a:pt x="270" y="84"/>
                  </a:moveTo>
                  <a:cubicBezTo>
                    <a:pt x="217" y="108"/>
                    <a:pt x="160" y="125"/>
                    <a:pt x="101" y="129"/>
                  </a:cubicBezTo>
                  <a:cubicBezTo>
                    <a:pt x="100" y="129"/>
                    <a:pt x="99" y="130"/>
                    <a:pt x="98" y="130"/>
                  </a:cubicBezTo>
                  <a:cubicBezTo>
                    <a:pt x="80" y="115"/>
                    <a:pt x="59" y="105"/>
                    <a:pt x="35" y="100"/>
                  </a:cubicBezTo>
                  <a:cubicBezTo>
                    <a:pt x="33" y="100"/>
                    <a:pt x="31" y="100"/>
                    <a:pt x="30" y="101"/>
                  </a:cubicBezTo>
                  <a:cubicBezTo>
                    <a:pt x="22" y="88"/>
                    <a:pt x="11" y="75"/>
                    <a:pt x="0" y="65"/>
                  </a:cubicBezTo>
                  <a:cubicBezTo>
                    <a:pt x="94" y="57"/>
                    <a:pt x="185" y="38"/>
                    <a:pt x="270" y="0"/>
                  </a:cubicBezTo>
                  <a:lnTo>
                    <a:pt x="270" y="84"/>
                  </a:ln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977" y="2424"/>
              <a:ext cx="374" cy="147"/>
            </a:xfrm>
            <a:custGeom>
              <a:avLst/>
              <a:gdLst>
                <a:gd name="T0" fmla="*/ 483 w 483"/>
                <a:gd name="T1" fmla="*/ 0 h 191"/>
                <a:gd name="T2" fmla="*/ 483 w 483"/>
                <a:gd name="T3" fmla="*/ 99 h 191"/>
                <a:gd name="T4" fmla="*/ 406 w 483"/>
                <a:gd name="T5" fmla="*/ 139 h 191"/>
                <a:gd name="T6" fmla="*/ 249 w 483"/>
                <a:gd name="T7" fmla="*/ 179 h 191"/>
                <a:gd name="T8" fmla="*/ 0 w 483"/>
                <a:gd name="T9" fmla="*/ 191 h 191"/>
                <a:gd name="T10" fmla="*/ 51 w 483"/>
                <a:gd name="T11" fmla="*/ 83 h 191"/>
                <a:gd name="T12" fmla="*/ 105 w 483"/>
                <a:gd name="T13" fmla="*/ 85 h 191"/>
                <a:gd name="T14" fmla="*/ 108 w 483"/>
                <a:gd name="T15" fmla="*/ 86 h 191"/>
                <a:gd name="T16" fmla="*/ 241 w 483"/>
                <a:gd name="T17" fmla="*/ 73 h 191"/>
                <a:gd name="T18" fmla="*/ 376 w 483"/>
                <a:gd name="T19" fmla="*/ 95 h 191"/>
                <a:gd name="T20" fmla="*/ 443 w 483"/>
                <a:gd name="T21" fmla="*/ 14 h 191"/>
                <a:gd name="T22" fmla="*/ 455 w 483"/>
                <a:gd name="T23" fmla="*/ 9 h 191"/>
                <a:gd name="T24" fmla="*/ 483 w 483"/>
                <a:gd name="T2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3" h="191">
                  <a:moveTo>
                    <a:pt x="483" y="0"/>
                  </a:moveTo>
                  <a:cubicBezTo>
                    <a:pt x="483" y="99"/>
                    <a:pt x="483" y="99"/>
                    <a:pt x="483" y="99"/>
                  </a:cubicBezTo>
                  <a:cubicBezTo>
                    <a:pt x="458" y="114"/>
                    <a:pt x="430" y="126"/>
                    <a:pt x="406" y="139"/>
                  </a:cubicBezTo>
                  <a:cubicBezTo>
                    <a:pt x="360" y="163"/>
                    <a:pt x="301" y="176"/>
                    <a:pt x="249" y="179"/>
                  </a:cubicBezTo>
                  <a:cubicBezTo>
                    <a:pt x="166" y="185"/>
                    <a:pt x="84" y="191"/>
                    <a:pt x="0" y="191"/>
                  </a:cubicBezTo>
                  <a:cubicBezTo>
                    <a:pt x="10" y="152"/>
                    <a:pt x="28" y="114"/>
                    <a:pt x="51" y="83"/>
                  </a:cubicBezTo>
                  <a:cubicBezTo>
                    <a:pt x="68" y="84"/>
                    <a:pt x="86" y="85"/>
                    <a:pt x="105" y="85"/>
                  </a:cubicBezTo>
                  <a:cubicBezTo>
                    <a:pt x="106" y="85"/>
                    <a:pt x="107" y="86"/>
                    <a:pt x="108" y="86"/>
                  </a:cubicBezTo>
                  <a:cubicBezTo>
                    <a:pt x="152" y="87"/>
                    <a:pt x="197" y="82"/>
                    <a:pt x="241" y="73"/>
                  </a:cubicBezTo>
                  <a:cubicBezTo>
                    <a:pt x="277" y="103"/>
                    <a:pt x="332" y="112"/>
                    <a:pt x="376" y="95"/>
                  </a:cubicBezTo>
                  <a:cubicBezTo>
                    <a:pt x="416" y="79"/>
                    <a:pt x="437" y="50"/>
                    <a:pt x="443" y="14"/>
                  </a:cubicBezTo>
                  <a:cubicBezTo>
                    <a:pt x="447" y="13"/>
                    <a:pt x="450" y="10"/>
                    <a:pt x="455" y="9"/>
                  </a:cubicBezTo>
                  <a:cubicBezTo>
                    <a:pt x="465" y="7"/>
                    <a:pt x="474" y="4"/>
                    <a:pt x="483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1416" y="1502"/>
              <a:ext cx="124" cy="154"/>
            </a:xfrm>
            <a:custGeom>
              <a:avLst/>
              <a:gdLst>
                <a:gd name="T0" fmla="*/ 160 w 161"/>
                <a:gd name="T1" fmla="*/ 135 h 200"/>
                <a:gd name="T2" fmla="*/ 158 w 161"/>
                <a:gd name="T3" fmla="*/ 163 h 200"/>
                <a:gd name="T4" fmla="*/ 157 w 161"/>
                <a:gd name="T5" fmla="*/ 171 h 200"/>
                <a:gd name="T6" fmla="*/ 115 w 161"/>
                <a:gd name="T7" fmla="*/ 185 h 200"/>
                <a:gd name="T8" fmla="*/ 11 w 161"/>
                <a:gd name="T9" fmla="*/ 152 h 200"/>
                <a:gd name="T10" fmla="*/ 38 w 161"/>
                <a:gd name="T11" fmla="*/ 50 h 200"/>
                <a:gd name="T12" fmla="*/ 152 w 161"/>
                <a:gd name="T13" fmla="*/ 87 h 200"/>
                <a:gd name="T14" fmla="*/ 156 w 161"/>
                <a:gd name="T15" fmla="*/ 89 h 200"/>
                <a:gd name="T16" fmla="*/ 160 w 161"/>
                <a:gd name="T17" fmla="*/ 13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00">
                  <a:moveTo>
                    <a:pt x="160" y="135"/>
                  </a:moveTo>
                  <a:cubicBezTo>
                    <a:pt x="160" y="145"/>
                    <a:pt x="161" y="153"/>
                    <a:pt x="158" y="163"/>
                  </a:cubicBezTo>
                  <a:cubicBezTo>
                    <a:pt x="158" y="165"/>
                    <a:pt x="157" y="168"/>
                    <a:pt x="157" y="171"/>
                  </a:cubicBezTo>
                  <a:cubicBezTo>
                    <a:pt x="142" y="173"/>
                    <a:pt x="133" y="178"/>
                    <a:pt x="115" y="185"/>
                  </a:cubicBezTo>
                  <a:cubicBezTo>
                    <a:pt x="80" y="200"/>
                    <a:pt x="24" y="198"/>
                    <a:pt x="11" y="152"/>
                  </a:cubicBezTo>
                  <a:cubicBezTo>
                    <a:pt x="0" y="110"/>
                    <a:pt x="38" y="87"/>
                    <a:pt x="38" y="50"/>
                  </a:cubicBezTo>
                  <a:cubicBezTo>
                    <a:pt x="39" y="0"/>
                    <a:pt x="135" y="70"/>
                    <a:pt x="152" y="87"/>
                  </a:cubicBezTo>
                  <a:cubicBezTo>
                    <a:pt x="153" y="88"/>
                    <a:pt x="155" y="89"/>
                    <a:pt x="156" y="89"/>
                  </a:cubicBezTo>
                  <a:cubicBezTo>
                    <a:pt x="158" y="104"/>
                    <a:pt x="160" y="119"/>
                    <a:pt x="160" y="13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1583" y="1527"/>
              <a:ext cx="132" cy="134"/>
            </a:xfrm>
            <a:custGeom>
              <a:avLst/>
              <a:gdLst>
                <a:gd name="T0" fmla="*/ 14 w 170"/>
                <a:gd name="T1" fmla="*/ 91 h 173"/>
                <a:gd name="T2" fmla="*/ 6 w 170"/>
                <a:gd name="T3" fmla="*/ 60 h 173"/>
                <a:gd name="T4" fmla="*/ 6 w 170"/>
                <a:gd name="T5" fmla="*/ 55 h 173"/>
                <a:gd name="T6" fmla="*/ 83 w 170"/>
                <a:gd name="T7" fmla="*/ 12 h 173"/>
                <a:gd name="T8" fmla="*/ 168 w 170"/>
                <a:gd name="T9" fmla="*/ 47 h 173"/>
                <a:gd name="T10" fmla="*/ 145 w 170"/>
                <a:gd name="T11" fmla="*/ 91 h 173"/>
                <a:gd name="T12" fmla="*/ 133 w 170"/>
                <a:gd name="T13" fmla="*/ 154 h 173"/>
                <a:gd name="T14" fmla="*/ 61 w 170"/>
                <a:gd name="T15" fmla="*/ 173 h 173"/>
                <a:gd name="T16" fmla="*/ 0 w 170"/>
                <a:gd name="T17" fmla="*/ 143 h 173"/>
                <a:gd name="T18" fmla="*/ 10 w 170"/>
                <a:gd name="T19" fmla="*/ 117 h 173"/>
                <a:gd name="T20" fmla="*/ 13 w 170"/>
                <a:gd name="T21" fmla="*/ 106 h 173"/>
                <a:gd name="T22" fmla="*/ 36 w 170"/>
                <a:gd name="T23" fmla="*/ 97 h 173"/>
                <a:gd name="T24" fmla="*/ 73 w 170"/>
                <a:gd name="T25" fmla="*/ 95 h 173"/>
                <a:gd name="T26" fmla="*/ 72 w 170"/>
                <a:gd name="T27" fmla="*/ 82 h 173"/>
                <a:gd name="T28" fmla="*/ 24 w 170"/>
                <a:gd name="T29" fmla="*/ 87 h 173"/>
                <a:gd name="T30" fmla="*/ 14 w 170"/>
                <a:gd name="T31" fmla="*/ 9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" h="173">
                  <a:moveTo>
                    <a:pt x="14" y="91"/>
                  </a:moveTo>
                  <a:cubicBezTo>
                    <a:pt x="15" y="79"/>
                    <a:pt x="13" y="69"/>
                    <a:pt x="6" y="60"/>
                  </a:cubicBezTo>
                  <a:cubicBezTo>
                    <a:pt x="6" y="58"/>
                    <a:pt x="6" y="56"/>
                    <a:pt x="6" y="55"/>
                  </a:cubicBezTo>
                  <a:cubicBezTo>
                    <a:pt x="32" y="45"/>
                    <a:pt x="58" y="21"/>
                    <a:pt x="83" y="12"/>
                  </a:cubicBezTo>
                  <a:cubicBezTo>
                    <a:pt x="116" y="0"/>
                    <a:pt x="164" y="5"/>
                    <a:pt x="168" y="47"/>
                  </a:cubicBezTo>
                  <a:cubicBezTo>
                    <a:pt x="170" y="74"/>
                    <a:pt x="151" y="73"/>
                    <a:pt x="145" y="91"/>
                  </a:cubicBezTo>
                  <a:cubicBezTo>
                    <a:pt x="136" y="115"/>
                    <a:pt x="165" y="124"/>
                    <a:pt x="133" y="154"/>
                  </a:cubicBezTo>
                  <a:cubicBezTo>
                    <a:pt x="111" y="173"/>
                    <a:pt x="89" y="173"/>
                    <a:pt x="61" y="173"/>
                  </a:cubicBezTo>
                  <a:cubicBezTo>
                    <a:pt x="37" y="173"/>
                    <a:pt x="20" y="154"/>
                    <a:pt x="0" y="143"/>
                  </a:cubicBezTo>
                  <a:cubicBezTo>
                    <a:pt x="5" y="135"/>
                    <a:pt x="9" y="125"/>
                    <a:pt x="10" y="117"/>
                  </a:cubicBezTo>
                  <a:cubicBezTo>
                    <a:pt x="11" y="114"/>
                    <a:pt x="12" y="110"/>
                    <a:pt x="13" y="106"/>
                  </a:cubicBezTo>
                  <a:cubicBezTo>
                    <a:pt x="20" y="102"/>
                    <a:pt x="33" y="97"/>
                    <a:pt x="36" y="97"/>
                  </a:cubicBezTo>
                  <a:cubicBezTo>
                    <a:pt x="48" y="94"/>
                    <a:pt x="60" y="95"/>
                    <a:pt x="73" y="95"/>
                  </a:cubicBezTo>
                  <a:cubicBezTo>
                    <a:pt x="81" y="95"/>
                    <a:pt x="80" y="83"/>
                    <a:pt x="72" y="82"/>
                  </a:cubicBezTo>
                  <a:cubicBezTo>
                    <a:pt x="57" y="81"/>
                    <a:pt x="38" y="79"/>
                    <a:pt x="24" y="87"/>
                  </a:cubicBezTo>
                  <a:cubicBezTo>
                    <a:pt x="21" y="88"/>
                    <a:pt x="18" y="89"/>
                    <a:pt x="14" y="91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1549" y="1564"/>
              <a:ext cx="33" cy="74"/>
            </a:xfrm>
            <a:custGeom>
              <a:avLst/>
              <a:gdLst>
                <a:gd name="T0" fmla="*/ 33 w 43"/>
                <a:gd name="T1" fmla="*/ 14 h 95"/>
                <a:gd name="T2" fmla="*/ 43 w 43"/>
                <a:gd name="T3" fmla="*/ 41 h 95"/>
                <a:gd name="T4" fmla="*/ 37 w 43"/>
                <a:gd name="T5" fmla="*/ 75 h 95"/>
                <a:gd name="T6" fmla="*/ 3 w 43"/>
                <a:gd name="T7" fmla="*/ 89 h 95"/>
                <a:gd name="T8" fmla="*/ 5 w 43"/>
                <a:gd name="T9" fmla="*/ 47 h 95"/>
                <a:gd name="T10" fmla="*/ 0 w 43"/>
                <a:gd name="T11" fmla="*/ 5 h 95"/>
                <a:gd name="T12" fmla="*/ 11 w 43"/>
                <a:gd name="T13" fmla="*/ 1 h 95"/>
                <a:gd name="T14" fmla="*/ 27 w 43"/>
                <a:gd name="T15" fmla="*/ 5 h 95"/>
                <a:gd name="T16" fmla="*/ 28 w 43"/>
                <a:gd name="T17" fmla="*/ 8 h 95"/>
                <a:gd name="T18" fmla="*/ 32 w 43"/>
                <a:gd name="T19" fmla="*/ 12 h 95"/>
                <a:gd name="T20" fmla="*/ 33 w 43"/>
                <a:gd name="T21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95">
                  <a:moveTo>
                    <a:pt x="33" y="14"/>
                  </a:moveTo>
                  <a:cubicBezTo>
                    <a:pt x="42" y="23"/>
                    <a:pt x="43" y="28"/>
                    <a:pt x="43" y="41"/>
                  </a:cubicBezTo>
                  <a:cubicBezTo>
                    <a:pt x="42" y="53"/>
                    <a:pt x="40" y="64"/>
                    <a:pt x="37" y="75"/>
                  </a:cubicBezTo>
                  <a:cubicBezTo>
                    <a:pt x="31" y="90"/>
                    <a:pt x="18" y="95"/>
                    <a:pt x="3" y="89"/>
                  </a:cubicBezTo>
                  <a:cubicBezTo>
                    <a:pt x="3" y="90"/>
                    <a:pt x="5" y="50"/>
                    <a:pt x="5" y="47"/>
                  </a:cubicBezTo>
                  <a:cubicBezTo>
                    <a:pt x="5" y="32"/>
                    <a:pt x="2" y="20"/>
                    <a:pt x="0" y="5"/>
                  </a:cubicBezTo>
                  <a:cubicBezTo>
                    <a:pt x="4" y="3"/>
                    <a:pt x="8" y="0"/>
                    <a:pt x="11" y="1"/>
                  </a:cubicBezTo>
                  <a:cubicBezTo>
                    <a:pt x="17" y="3"/>
                    <a:pt x="22" y="3"/>
                    <a:pt x="27" y="5"/>
                  </a:cubicBezTo>
                  <a:cubicBezTo>
                    <a:pt x="27" y="6"/>
                    <a:pt x="28" y="7"/>
                    <a:pt x="28" y="8"/>
                  </a:cubicBezTo>
                  <a:cubicBezTo>
                    <a:pt x="30" y="10"/>
                    <a:pt x="31" y="12"/>
                    <a:pt x="32" y="12"/>
                  </a:cubicBezTo>
                  <a:cubicBezTo>
                    <a:pt x="33" y="13"/>
                    <a:pt x="33" y="13"/>
                    <a:pt x="33" y="14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638" y="1835"/>
              <a:ext cx="85" cy="317"/>
            </a:xfrm>
            <a:custGeom>
              <a:avLst/>
              <a:gdLst>
                <a:gd name="T0" fmla="*/ 14 w 110"/>
                <a:gd name="T1" fmla="*/ 327 h 410"/>
                <a:gd name="T2" fmla="*/ 14 w 110"/>
                <a:gd name="T3" fmla="*/ 320 h 410"/>
                <a:gd name="T4" fmla="*/ 11 w 110"/>
                <a:gd name="T5" fmla="*/ 316 h 410"/>
                <a:gd name="T6" fmla="*/ 4 w 110"/>
                <a:gd name="T7" fmla="*/ 203 h 410"/>
                <a:gd name="T8" fmla="*/ 70 w 110"/>
                <a:gd name="T9" fmla="*/ 74 h 410"/>
                <a:gd name="T10" fmla="*/ 77 w 110"/>
                <a:gd name="T11" fmla="*/ 67 h 410"/>
                <a:gd name="T12" fmla="*/ 98 w 110"/>
                <a:gd name="T13" fmla="*/ 0 h 410"/>
                <a:gd name="T14" fmla="*/ 110 w 110"/>
                <a:gd name="T15" fmla="*/ 4 h 410"/>
                <a:gd name="T16" fmla="*/ 100 w 110"/>
                <a:gd name="T17" fmla="*/ 34 h 410"/>
                <a:gd name="T18" fmla="*/ 95 w 110"/>
                <a:gd name="T19" fmla="*/ 82 h 410"/>
                <a:gd name="T20" fmla="*/ 72 w 110"/>
                <a:gd name="T21" fmla="*/ 159 h 410"/>
                <a:gd name="T22" fmla="*/ 68 w 110"/>
                <a:gd name="T23" fmla="*/ 260 h 410"/>
                <a:gd name="T24" fmla="*/ 57 w 110"/>
                <a:gd name="T25" fmla="*/ 371 h 410"/>
                <a:gd name="T26" fmla="*/ 60 w 110"/>
                <a:gd name="T27" fmla="*/ 377 h 410"/>
                <a:gd name="T28" fmla="*/ 57 w 110"/>
                <a:gd name="T29" fmla="*/ 410 h 410"/>
                <a:gd name="T30" fmla="*/ 54 w 110"/>
                <a:gd name="T31" fmla="*/ 410 h 410"/>
                <a:gd name="T32" fmla="*/ 53 w 110"/>
                <a:gd name="T33" fmla="*/ 406 h 410"/>
                <a:gd name="T34" fmla="*/ 49 w 110"/>
                <a:gd name="T35" fmla="*/ 376 h 410"/>
                <a:gd name="T36" fmla="*/ 45 w 110"/>
                <a:gd name="T37" fmla="*/ 345 h 410"/>
                <a:gd name="T38" fmla="*/ 50 w 110"/>
                <a:gd name="T39" fmla="*/ 225 h 410"/>
                <a:gd name="T40" fmla="*/ 39 w 110"/>
                <a:gd name="T41" fmla="*/ 224 h 410"/>
                <a:gd name="T42" fmla="*/ 32 w 110"/>
                <a:gd name="T43" fmla="*/ 358 h 410"/>
                <a:gd name="T44" fmla="*/ 37 w 110"/>
                <a:gd name="T45" fmla="*/ 405 h 410"/>
                <a:gd name="T46" fmla="*/ 25 w 110"/>
                <a:gd name="T47" fmla="*/ 404 h 410"/>
                <a:gd name="T48" fmla="*/ 14 w 110"/>
                <a:gd name="T49" fmla="*/ 327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" h="410">
                  <a:moveTo>
                    <a:pt x="14" y="327"/>
                  </a:moveTo>
                  <a:cubicBezTo>
                    <a:pt x="14" y="324"/>
                    <a:pt x="14" y="322"/>
                    <a:pt x="14" y="320"/>
                  </a:cubicBezTo>
                  <a:cubicBezTo>
                    <a:pt x="14" y="318"/>
                    <a:pt x="13" y="316"/>
                    <a:pt x="11" y="316"/>
                  </a:cubicBezTo>
                  <a:cubicBezTo>
                    <a:pt x="2" y="279"/>
                    <a:pt x="0" y="241"/>
                    <a:pt x="4" y="203"/>
                  </a:cubicBezTo>
                  <a:cubicBezTo>
                    <a:pt x="8" y="171"/>
                    <a:pt x="33" y="76"/>
                    <a:pt x="70" y="74"/>
                  </a:cubicBezTo>
                  <a:cubicBezTo>
                    <a:pt x="74" y="74"/>
                    <a:pt x="76" y="71"/>
                    <a:pt x="77" y="67"/>
                  </a:cubicBezTo>
                  <a:cubicBezTo>
                    <a:pt x="79" y="41"/>
                    <a:pt x="89" y="22"/>
                    <a:pt x="98" y="0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6" y="14"/>
                    <a:pt x="102" y="24"/>
                    <a:pt x="100" y="34"/>
                  </a:cubicBezTo>
                  <a:cubicBezTo>
                    <a:pt x="99" y="40"/>
                    <a:pt x="100" y="79"/>
                    <a:pt x="95" y="82"/>
                  </a:cubicBezTo>
                  <a:cubicBezTo>
                    <a:pt x="76" y="92"/>
                    <a:pt x="74" y="142"/>
                    <a:pt x="72" y="159"/>
                  </a:cubicBezTo>
                  <a:cubicBezTo>
                    <a:pt x="69" y="188"/>
                    <a:pt x="56" y="232"/>
                    <a:pt x="68" y="260"/>
                  </a:cubicBezTo>
                  <a:cubicBezTo>
                    <a:pt x="60" y="298"/>
                    <a:pt x="56" y="336"/>
                    <a:pt x="57" y="371"/>
                  </a:cubicBezTo>
                  <a:cubicBezTo>
                    <a:pt x="57" y="374"/>
                    <a:pt x="58" y="376"/>
                    <a:pt x="60" y="377"/>
                  </a:cubicBezTo>
                  <a:cubicBezTo>
                    <a:pt x="59" y="388"/>
                    <a:pt x="57" y="399"/>
                    <a:pt x="57" y="410"/>
                  </a:cubicBezTo>
                  <a:cubicBezTo>
                    <a:pt x="56" y="410"/>
                    <a:pt x="55" y="410"/>
                    <a:pt x="54" y="410"/>
                  </a:cubicBezTo>
                  <a:cubicBezTo>
                    <a:pt x="54" y="408"/>
                    <a:pt x="54" y="407"/>
                    <a:pt x="53" y="406"/>
                  </a:cubicBezTo>
                  <a:cubicBezTo>
                    <a:pt x="52" y="404"/>
                    <a:pt x="50" y="380"/>
                    <a:pt x="49" y="376"/>
                  </a:cubicBezTo>
                  <a:cubicBezTo>
                    <a:pt x="47" y="366"/>
                    <a:pt x="46" y="355"/>
                    <a:pt x="45" y="345"/>
                  </a:cubicBezTo>
                  <a:cubicBezTo>
                    <a:pt x="40" y="304"/>
                    <a:pt x="48" y="266"/>
                    <a:pt x="50" y="225"/>
                  </a:cubicBezTo>
                  <a:cubicBezTo>
                    <a:pt x="50" y="218"/>
                    <a:pt x="40" y="218"/>
                    <a:pt x="39" y="224"/>
                  </a:cubicBezTo>
                  <a:cubicBezTo>
                    <a:pt x="33" y="271"/>
                    <a:pt x="26" y="311"/>
                    <a:pt x="32" y="358"/>
                  </a:cubicBezTo>
                  <a:cubicBezTo>
                    <a:pt x="33" y="371"/>
                    <a:pt x="32" y="391"/>
                    <a:pt x="37" y="405"/>
                  </a:cubicBezTo>
                  <a:cubicBezTo>
                    <a:pt x="33" y="404"/>
                    <a:pt x="29" y="404"/>
                    <a:pt x="25" y="404"/>
                  </a:cubicBezTo>
                  <a:cubicBezTo>
                    <a:pt x="16" y="381"/>
                    <a:pt x="15" y="352"/>
                    <a:pt x="14" y="327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1511" y="1404"/>
              <a:ext cx="93" cy="152"/>
            </a:xfrm>
            <a:custGeom>
              <a:avLst/>
              <a:gdLst>
                <a:gd name="T0" fmla="*/ 48 w 121"/>
                <a:gd name="T1" fmla="*/ 193 h 196"/>
                <a:gd name="T2" fmla="*/ 12 w 121"/>
                <a:gd name="T3" fmla="*/ 86 h 196"/>
                <a:gd name="T4" fmla="*/ 31 w 121"/>
                <a:gd name="T5" fmla="*/ 15 h 196"/>
                <a:gd name="T6" fmla="*/ 31 w 121"/>
                <a:gd name="T7" fmla="*/ 0 h 196"/>
                <a:gd name="T8" fmla="*/ 109 w 121"/>
                <a:gd name="T9" fmla="*/ 71 h 196"/>
                <a:gd name="T10" fmla="*/ 91 w 121"/>
                <a:gd name="T11" fmla="*/ 189 h 196"/>
                <a:gd name="T12" fmla="*/ 98 w 121"/>
                <a:gd name="T13" fmla="*/ 148 h 196"/>
                <a:gd name="T14" fmla="*/ 99 w 121"/>
                <a:gd name="T15" fmla="*/ 93 h 196"/>
                <a:gd name="T16" fmla="*/ 88 w 121"/>
                <a:gd name="T17" fmla="*/ 93 h 196"/>
                <a:gd name="T18" fmla="*/ 84 w 121"/>
                <a:gd name="T19" fmla="*/ 162 h 196"/>
                <a:gd name="T20" fmla="*/ 75 w 121"/>
                <a:gd name="T21" fmla="*/ 196 h 196"/>
                <a:gd name="T22" fmla="*/ 59 w 121"/>
                <a:gd name="T23" fmla="*/ 192 h 196"/>
                <a:gd name="T24" fmla="*/ 48 w 121"/>
                <a:gd name="T25" fmla="*/ 19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96">
                  <a:moveTo>
                    <a:pt x="48" y="193"/>
                  </a:moveTo>
                  <a:cubicBezTo>
                    <a:pt x="39" y="155"/>
                    <a:pt x="0" y="130"/>
                    <a:pt x="12" y="86"/>
                  </a:cubicBezTo>
                  <a:cubicBezTo>
                    <a:pt x="19" y="63"/>
                    <a:pt x="27" y="39"/>
                    <a:pt x="31" y="15"/>
                  </a:cubicBezTo>
                  <a:cubicBezTo>
                    <a:pt x="32" y="10"/>
                    <a:pt x="31" y="5"/>
                    <a:pt x="31" y="0"/>
                  </a:cubicBezTo>
                  <a:cubicBezTo>
                    <a:pt x="56" y="25"/>
                    <a:pt x="99" y="35"/>
                    <a:pt x="109" y="71"/>
                  </a:cubicBezTo>
                  <a:cubicBezTo>
                    <a:pt x="121" y="112"/>
                    <a:pt x="112" y="153"/>
                    <a:pt x="91" y="189"/>
                  </a:cubicBezTo>
                  <a:cubicBezTo>
                    <a:pt x="94" y="176"/>
                    <a:pt x="98" y="162"/>
                    <a:pt x="98" y="148"/>
                  </a:cubicBezTo>
                  <a:cubicBezTo>
                    <a:pt x="99" y="130"/>
                    <a:pt x="99" y="112"/>
                    <a:pt x="99" y="93"/>
                  </a:cubicBezTo>
                  <a:cubicBezTo>
                    <a:pt x="99" y="87"/>
                    <a:pt x="88" y="85"/>
                    <a:pt x="88" y="93"/>
                  </a:cubicBezTo>
                  <a:cubicBezTo>
                    <a:pt x="87" y="115"/>
                    <a:pt x="90" y="141"/>
                    <a:pt x="84" y="162"/>
                  </a:cubicBezTo>
                  <a:cubicBezTo>
                    <a:pt x="81" y="173"/>
                    <a:pt x="77" y="184"/>
                    <a:pt x="75" y="196"/>
                  </a:cubicBezTo>
                  <a:cubicBezTo>
                    <a:pt x="70" y="194"/>
                    <a:pt x="65" y="193"/>
                    <a:pt x="59" y="192"/>
                  </a:cubicBezTo>
                  <a:cubicBezTo>
                    <a:pt x="54" y="190"/>
                    <a:pt x="51" y="192"/>
                    <a:pt x="48" y="193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1419" y="1645"/>
              <a:ext cx="147" cy="150"/>
            </a:xfrm>
            <a:custGeom>
              <a:avLst/>
              <a:gdLst>
                <a:gd name="T0" fmla="*/ 187 w 189"/>
                <a:gd name="T1" fmla="*/ 4 h 195"/>
                <a:gd name="T2" fmla="*/ 172 w 189"/>
                <a:gd name="T3" fmla="*/ 66 h 195"/>
                <a:gd name="T4" fmla="*/ 164 w 189"/>
                <a:gd name="T5" fmla="*/ 88 h 195"/>
                <a:gd name="T6" fmla="*/ 143 w 189"/>
                <a:gd name="T7" fmla="*/ 138 h 195"/>
                <a:gd name="T8" fmla="*/ 102 w 189"/>
                <a:gd name="T9" fmla="*/ 146 h 195"/>
                <a:gd name="T10" fmla="*/ 97 w 189"/>
                <a:gd name="T11" fmla="*/ 153 h 195"/>
                <a:gd name="T12" fmla="*/ 24 w 189"/>
                <a:gd name="T13" fmla="*/ 195 h 195"/>
                <a:gd name="T14" fmla="*/ 23 w 189"/>
                <a:gd name="T15" fmla="*/ 193 h 195"/>
                <a:gd name="T16" fmla="*/ 2 w 189"/>
                <a:gd name="T17" fmla="*/ 127 h 195"/>
                <a:gd name="T18" fmla="*/ 0 w 189"/>
                <a:gd name="T19" fmla="*/ 126 h 195"/>
                <a:gd name="T20" fmla="*/ 56 w 189"/>
                <a:gd name="T21" fmla="*/ 105 h 195"/>
                <a:gd name="T22" fmla="*/ 96 w 189"/>
                <a:gd name="T23" fmla="*/ 88 h 195"/>
                <a:gd name="T24" fmla="*/ 111 w 189"/>
                <a:gd name="T25" fmla="*/ 68 h 195"/>
                <a:gd name="T26" fmla="*/ 126 w 189"/>
                <a:gd name="T27" fmla="*/ 57 h 195"/>
                <a:gd name="T28" fmla="*/ 158 w 189"/>
                <a:gd name="T29" fmla="*/ 1 h 195"/>
                <a:gd name="T30" fmla="*/ 163 w 189"/>
                <a:gd name="T31" fmla="*/ 0 h 195"/>
                <a:gd name="T32" fmla="*/ 187 w 189"/>
                <a:gd name="T33" fmla="*/ 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9" h="195">
                  <a:moveTo>
                    <a:pt x="187" y="4"/>
                  </a:moveTo>
                  <a:cubicBezTo>
                    <a:pt x="187" y="27"/>
                    <a:pt x="189" y="45"/>
                    <a:pt x="172" y="66"/>
                  </a:cubicBezTo>
                  <a:cubicBezTo>
                    <a:pt x="166" y="73"/>
                    <a:pt x="166" y="80"/>
                    <a:pt x="164" y="88"/>
                  </a:cubicBezTo>
                  <a:cubicBezTo>
                    <a:pt x="161" y="107"/>
                    <a:pt x="174" y="125"/>
                    <a:pt x="143" y="138"/>
                  </a:cubicBezTo>
                  <a:cubicBezTo>
                    <a:pt x="126" y="145"/>
                    <a:pt x="118" y="142"/>
                    <a:pt x="102" y="146"/>
                  </a:cubicBezTo>
                  <a:cubicBezTo>
                    <a:pt x="99" y="146"/>
                    <a:pt x="97" y="150"/>
                    <a:pt x="97" y="153"/>
                  </a:cubicBezTo>
                  <a:cubicBezTo>
                    <a:pt x="97" y="182"/>
                    <a:pt x="24" y="194"/>
                    <a:pt x="24" y="195"/>
                  </a:cubicBezTo>
                  <a:cubicBezTo>
                    <a:pt x="24" y="194"/>
                    <a:pt x="23" y="193"/>
                    <a:pt x="23" y="193"/>
                  </a:cubicBezTo>
                  <a:cubicBezTo>
                    <a:pt x="31" y="174"/>
                    <a:pt x="10" y="136"/>
                    <a:pt x="2" y="127"/>
                  </a:cubicBezTo>
                  <a:cubicBezTo>
                    <a:pt x="1" y="127"/>
                    <a:pt x="1" y="126"/>
                    <a:pt x="0" y="126"/>
                  </a:cubicBezTo>
                  <a:cubicBezTo>
                    <a:pt x="20" y="121"/>
                    <a:pt x="37" y="106"/>
                    <a:pt x="56" y="105"/>
                  </a:cubicBezTo>
                  <a:cubicBezTo>
                    <a:pt x="71" y="104"/>
                    <a:pt x="84" y="97"/>
                    <a:pt x="96" y="88"/>
                  </a:cubicBezTo>
                  <a:cubicBezTo>
                    <a:pt x="103" y="83"/>
                    <a:pt x="100" y="73"/>
                    <a:pt x="111" y="68"/>
                  </a:cubicBezTo>
                  <a:cubicBezTo>
                    <a:pt x="116" y="65"/>
                    <a:pt x="123" y="62"/>
                    <a:pt x="126" y="57"/>
                  </a:cubicBezTo>
                  <a:cubicBezTo>
                    <a:pt x="140" y="37"/>
                    <a:pt x="151" y="23"/>
                    <a:pt x="158" y="1"/>
                  </a:cubicBezTo>
                  <a:cubicBezTo>
                    <a:pt x="160" y="1"/>
                    <a:pt x="161" y="0"/>
                    <a:pt x="163" y="0"/>
                  </a:cubicBezTo>
                  <a:cubicBezTo>
                    <a:pt x="170" y="3"/>
                    <a:pt x="179" y="4"/>
                    <a:pt x="187" y="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977" y="1658"/>
              <a:ext cx="502" cy="278"/>
            </a:xfrm>
            <a:custGeom>
              <a:avLst/>
              <a:gdLst>
                <a:gd name="T0" fmla="*/ 527 w 649"/>
                <a:gd name="T1" fmla="*/ 165 h 360"/>
                <a:gd name="T2" fmla="*/ 448 w 649"/>
                <a:gd name="T3" fmla="*/ 111 h 360"/>
                <a:gd name="T4" fmla="*/ 443 w 649"/>
                <a:gd name="T5" fmla="*/ 121 h 360"/>
                <a:gd name="T6" fmla="*/ 554 w 649"/>
                <a:gd name="T7" fmla="*/ 249 h 360"/>
                <a:gd name="T8" fmla="*/ 555 w 649"/>
                <a:gd name="T9" fmla="*/ 252 h 360"/>
                <a:gd name="T10" fmla="*/ 557 w 649"/>
                <a:gd name="T11" fmla="*/ 256 h 360"/>
                <a:gd name="T12" fmla="*/ 605 w 649"/>
                <a:gd name="T13" fmla="*/ 344 h 360"/>
                <a:gd name="T14" fmla="*/ 590 w 649"/>
                <a:gd name="T15" fmla="*/ 360 h 360"/>
                <a:gd name="T16" fmla="*/ 560 w 649"/>
                <a:gd name="T17" fmla="*/ 306 h 360"/>
                <a:gd name="T18" fmla="*/ 486 w 649"/>
                <a:gd name="T19" fmla="*/ 207 h 360"/>
                <a:gd name="T20" fmla="*/ 337 w 649"/>
                <a:gd name="T21" fmla="*/ 111 h 360"/>
                <a:gd name="T22" fmla="*/ 227 w 649"/>
                <a:gd name="T23" fmla="*/ 92 h 360"/>
                <a:gd name="T24" fmla="*/ 123 w 649"/>
                <a:gd name="T25" fmla="*/ 99 h 360"/>
                <a:gd name="T26" fmla="*/ 49 w 649"/>
                <a:gd name="T27" fmla="*/ 125 h 360"/>
                <a:gd name="T28" fmla="*/ 3 w 649"/>
                <a:gd name="T29" fmla="*/ 143 h 360"/>
                <a:gd name="T30" fmla="*/ 0 w 649"/>
                <a:gd name="T31" fmla="*/ 113 h 360"/>
                <a:gd name="T32" fmla="*/ 0 w 649"/>
                <a:gd name="T33" fmla="*/ 109 h 360"/>
                <a:gd name="T34" fmla="*/ 130 w 649"/>
                <a:gd name="T35" fmla="*/ 67 h 360"/>
                <a:gd name="T36" fmla="*/ 137 w 649"/>
                <a:gd name="T37" fmla="*/ 65 h 360"/>
                <a:gd name="T38" fmla="*/ 358 w 649"/>
                <a:gd name="T39" fmla="*/ 43 h 360"/>
                <a:gd name="T40" fmla="*/ 361 w 649"/>
                <a:gd name="T41" fmla="*/ 32 h 360"/>
                <a:gd name="T42" fmla="*/ 366 w 649"/>
                <a:gd name="T43" fmla="*/ 20 h 360"/>
                <a:gd name="T44" fmla="*/ 402 w 649"/>
                <a:gd name="T45" fmla="*/ 39 h 360"/>
                <a:gd name="T46" fmla="*/ 437 w 649"/>
                <a:gd name="T47" fmla="*/ 61 h 360"/>
                <a:gd name="T48" fmla="*/ 445 w 649"/>
                <a:gd name="T49" fmla="*/ 66 h 360"/>
                <a:gd name="T50" fmla="*/ 489 w 649"/>
                <a:gd name="T51" fmla="*/ 101 h 360"/>
                <a:gd name="T52" fmla="*/ 561 w 649"/>
                <a:gd name="T53" fmla="*/ 173 h 360"/>
                <a:gd name="T54" fmla="*/ 569 w 649"/>
                <a:gd name="T55" fmla="*/ 181 h 360"/>
                <a:gd name="T56" fmla="*/ 572 w 649"/>
                <a:gd name="T57" fmla="*/ 185 h 360"/>
                <a:gd name="T58" fmla="*/ 596 w 649"/>
                <a:gd name="T59" fmla="*/ 215 h 360"/>
                <a:gd name="T60" fmla="*/ 649 w 649"/>
                <a:gd name="T61" fmla="*/ 317 h 360"/>
                <a:gd name="T62" fmla="*/ 618 w 649"/>
                <a:gd name="T63" fmla="*/ 332 h 360"/>
                <a:gd name="T64" fmla="*/ 604 w 649"/>
                <a:gd name="T65" fmla="*/ 298 h 360"/>
                <a:gd name="T66" fmla="*/ 568 w 649"/>
                <a:gd name="T67" fmla="*/ 249 h 360"/>
                <a:gd name="T68" fmla="*/ 569 w 649"/>
                <a:gd name="T69" fmla="*/ 248 h 360"/>
                <a:gd name="T70" fmla="*/ 527 w 649"/>
                <a:gd name="T71" fmla="*/ 165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9" h="360">
                  <a:moveTo>
                    <a:pt x="527" y="165"/>
                  </a:moveTo>
                  <a:cubicBezTo>
                    <a:pt x="504" y="141"/>
                    <a:pt x="478" y="123"/>
                    <a:pt x="448" y="111"/>
                  </a:cubicBezTo>
                  <a:cubicBezTo>
                    <a:pt x="441" y="108"/>
                    <a:pt x="437" y="118"/>
                    <a:pt x="443" y="121"/>
                  </a:cubicBezTo>
                  <a:cubicBezTo>
                    <a:pt x="492" y="148"/>
                    <a:pt x="548" y="190"/>
                    <a:pt x="554" y="249"/>
                  </a:cubicBezTo>
                  <a:cubicBezTo>
                    <a:pt x="554" y="250"/>
                    <a:pt x="555" y="251"/>
                    <a:pt x="555" y="252"/>
                  </a:cubicBezTo>
                  <a:cubicBezTo>
                    <a:pt x="555" y="253"/>
                    <a:pt x="556" y="254"/>
                    <a:pt x="557" y="256"/>
                  </a:cubicBezTo>
                  <a:cubicBezTo>
                    <a:pt x="579" y="280"/>
                    <a:pt x="597" y="311"/>
                    <a:pt x="605" y="344"/>
                  </a:cubicBezTo>
                  <a:cubicBezTo>
                    <a:pt x="599" y="349"/>
                    <a:pt x="595" y="354"/>
                    <a:pt x="590" y="360"/>
                  </a:cubicBezTo>
                  <a:cubicBezTo>
                    <a:pt x="583" y="340"/>
                    <a:pt x="570" y="321"/>
                    <a:pt x="560" y="306"/>
                  </a:cubicBezTo>
                  <a:cubicBezTo>
                    <a:pt x="536" y="272"/>
                    <a:pt x="514" y="237"/>
                    <a:pt x="486" y="207"/>
                  </a:cubicBezTo>
                  <a:cubicBezTo>
                    <a:pt x="446" y="166"/>
                    <a:pt x="393" y="127"/>
                    <a:pt x="337" y="111"/>
                  </a:cubicBezTo>
                  <a:cubicBezTo>
                    <a:pt x="300" y="101"/>
                    <a:pt x="264" y="100"/>
                    <a:pt x="227" y="92"/>
                  </a:cubicBezTo>
                  <a:cubicBezTo>
                    <a:pt x="192" y="86"/>
                    <a:pt x="157" y="98"/>
                    <a:pt x="123" y="99"/>
                  </a:cubicBezTo>
                  <a:cubicBezTo>
                    <a:pt x="94" y="99"/>
                    <a:pt x="74" y="112"/>
                    <a:pt x="49" y="125"/>
                  </a:cubicBezTo>
                  <a:cubicBezTo>
                    <a:pt x="38" y="130"/>
                    <a:pt x="19" y="141"/>
                    <a:pt x="3" y="143"/>
                  </a:cubicBezTo>
                  <a:cubicBezTo>
                    <a:pt x="0" y="134"/>
                    <a:pt x="0" y="122"/>
                    <a:pt x="0" y="113"/>
                  </a:cubicBezTo>
                  <a:cubicBezTo>
                    <a:pt x="0" y="112"/>
                    <a:pt x="0" y="110"/>
                    <a:pt x="0" y="109"/>
                  </a:cubicBezTo>
                  <a:cubicBezTo>
                    <a:pt x="27" y="78"/>
                    <a:pt x="92" y="61"/>
                    <a:pt x="130" y="67"/>
                  </a:cubicBezTo>
                  <a:cubicBezTo>
                    <a:pt x="132" y="68"/>
                    <a:pt x="135" y="67"/>
                    <a:pt x="137" y="65"/>
                  </a:cubicBezTo>
                  <a:cubicBezTo>
                    <a:pt x="190" y="0"/>
                    <a:pt x="289" y="27"/>
                    <a:pt x="358" y="43"/>
                  </a:cubicBezTo>
                  <a:cubicBezTo>
                    <a:pt x="365" y="45"/>
                    <a:pt x="368" y="34"/>
                    <a:pt x="361" y="32"/>
                  </a:cubicBezTo>
                  <a:cubicBezTo>
                    <a:pt x="366" y="20"/>
                    <a:pt x="366" y="20"/>
                    <a:pt x="366" y="20"/>
                  </a:cubicBezTo>
                  <a:cubicBezTo>
                    <a:pt x="378" y="26"/>
                    <a:pt x="391" y="32"/>
                    <a:pt x="402" y="39"/>
                  </a:cubicBezTo>
                  <a:cubicBezTo>
                    <a:pt x="414" y="45"/>
                    <a:pt x="426" y="53"/>
                    <a:pt x="437" y="61"/>
                  </a:cubicBezTo>
                  <a:cubicBezTo>
                    <a:pt x="438" y="64"/>
                    <a:pt x="441" y="67"/>
                    <a:pt x="445" y="66"/>
                  </a:cubicBezTo>
                  <a:cubicBezTo>
                    <a:pt x="460" y="77"/>
                    <a:pt x="475" y="89"/>
                    <a:pt x="489" y="101"/>
                  </a:cubicBezTo>
                  <a:cubicBezTo>
                    <a:pt x="516" y="123"/>
                    <a:pt x="536" y="150"/>
                    <a:pt x="561" y="173"/>
                  </a:cubicBezTo>
                  <a:cubicBezTo>
                    <a:pt x="564" y="175"/>
                    <a:pt x="566" y="178"/>
                    <a:pt x="569" y="181"/>
                  </a:cubicBezTo>
                  <a:cubicBezTo>
                    <a:pt x="570" y="182"/>
                    <a:pt x="571" y="184"/>
                    <a:pt x="572" y="185"/>
                  </a:cubicBezTo>
                  <a:cubicBezTo>
                    <a:pt x="581" y="194"/>
                    <a:pt x="589" y="204"/>
                    <a:pt x="596" y="215"/>
                  </a:cubicBezTo>
                  <a:cubicBezTo>
                    <a:pt x="618" y="246"/>
                    <a:pt x="634" y="281"/>
                    <a:pt x="649" y="317"/>
                  </a:cubicBezTo>
                  <a:cubicBezTo>
                    <a:pt x="638" y="320"/>
                    <a:pt x="628" y="325"/>
                    <a:pt x="618" y="332"/>
                  </a:cubicBezTo>
                  <a:cubicBezTo>
                    <a:pt x="616" y="320"/>
                    <a:pt x="610" y="308"/>
                    <a:pt x="604" y="298"/>
                  </a:cubicBezTo>
                  <a:cubicBezTo>
                    <a:pt x="594" y="281"/>
                    <a:pt x="583" y="264"/>
                    <a:pt x="568" y="249"/>
                  </a:cubicBezTo>
                  <a:cubicBezTo>
                    <a:pt x="568" y="249"/>
                    <a:pt x="569" y="249"/>
                    <a:pt x="569" y="248"/>
                  </a:cubicBezTo>
                  <a:cubicBezTo>
                    <a:pt x="568" y="216"/>
                    <a:pt x="548" y="188"/>
                    <a:pt x="527" y="16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809" y="1647"/>
              <a:ext cx="451" cy="80"/>
            </a:xfrm>
            <a:custGeom>
              <a:avLst/>
              <a:gdLst>
                <a:gd name="T0" fmla="*/ 4 w 584"/>
                <a:gd name="T1" fmla="*/ 95 h 104"/>
                <a:gd name="T2" fmla="*/ 5 w 584"/>
                <a:gd name="T3" fmla="*/ 95 h 104"/>
                <a:gd name="T4" fmla="*/ 204 w 584"/>
                <a:gd name="T5" fmla="*/ 61 h 104"/>
                <a:gd name="T6" fmla="*/ 208 w 584"/>
                <a:gd name="T7" fmla="*/ 61 h 104"/>
                <a:gd name="T8" fmla="*/ 216 w 584"/>
                <a:gd name="T9" fmla="*/ 61 h 104"/>
                <a:gd name="T10" fmla="*/ 417 w 584"/>
                <a:gd name="T11" fmla="*/ 1 h 104"/>
                <a:gd name="T12" fmla="*/ 584 w 584"/>
                <a:gd name="T13" fmla="*/ 34 h 104"/>
                <a:gd name="T14" fmla="*/ 579 w 584"/>
                <a:gd name="T15" fmla="*/ 46 h 104"/>
                <a:gd name="T16" fmla="*/ 361 w 584"/>
                <a:gd name="T17" fmla="*/ 51 h 104"/>
                <a:gd name="T18" fmla="*/ 328 w 584"/>
                <a:gd name="T19" fmla="*/ 62 h 104"/>
                <a:gd name="T20" fmla="*/ 288 w 584"/>
                <a:gd name="T21" fmla="*/ 70 h 104"/>
                <a:gd name="T22" fmla="*/ 218 w 584"/>
                <a:gd name="T23" fmla="*/ 102 h 104"/>
                <a:gd name="T24" fmla="*/ 220 w 584"/>
                <a:gd name="T25" fmla="*/ 87 h 104"/>
                <a:gd name="T26" fmla="*/ 209 w 584"/>
                <a:gd name="T27" fmla="*/ 84 h 104"/>
                <a:gd name="T28" fmla="*/ 207 w 584"/>
                <a:gd name="T29" fmla="*/ 90 h 104"/>
                <a:gd name="T30" fmla="*/ 205 w 584"/>
                <a:gd name="T31" fmla="*/ 89 h 104"/>
                <a:gd name="T32" fmla="*/ 13 w 584"/>
                <a:gd name="T33" fmla="*/ 104 h 104"/>
                <a:gd name="T34" fmla="*/ 0 w 584"/>
                <a:gd name="T35" fmla="*/ 103 h 104"/>
                <a:gd name="T36" fmla="*/ 4 w 584"/>
                <a:gd name="T37" fmla="*/ 9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4" h="104">
                  <a:moveTo>
                    <a:pt x="4" y="95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58" y="39"/>
                    <a:pt x="135" y="32"/>
                    <a:pt x="204" y="61"/>
                  </a:cubicBezTo>
                  <a:cubicBezTo>
                    <a:pt x="206" y="62"/>
                    <a:pt x="207" y="62"/>
                    <a:pt x="208" y="61"/>
                  </a:cubicBezTo>
                  <a:cubicBezTo>
                    <a:pt x="211" y="63"/>
                    <a:pt x="214" y="63"/>
                    <a:pt x="216" y="61"/>
                  </a:cubicBezTo>
                  <a:cubicBezTo>
                    <a:pt x="275" y="6"/>
                    <a:pt x="340" y="0"/>
                    <a:pt x="417" y="1"/>
                  </a:cubicBezTo>
                  <a:cubicBezTo>
                    <a:pt x="474" y="3"/>
                    <a:pt x="532" y="12"/>
                    <a:pt x="584" y="34"/>
                  </a:cubicBezTo>
                  <a:cubicBezTo>
                    <a:pt x="579" y="46"/>
                    <a:pt x="579" y="46"/>
                    <a:pt x="579" y="46"/>
                  </a:cubicBezTo>
                  <a:cubicBezTo>
                    <a:pt x="510" y="24"/>
                    <a:pt x="425" y="6"/>
                    <a:pt x="361" y="51"/>
                  </a:cubicBezTo>
                  <a:cubicBezTo>
                    <a:pt x="346" y="62"/>
                    <a:pt x="346" y="67"/>
                    <a:pt x="328" y="62"/>
                  </a:cubicBezTo>
                  <a:cubicBezTo>
                    <a:pt x="316" y="58"/>
                    <a:pt x="298" y="65"/>
                    <a:pt x="288" y="70"/>
                  </a:cubicBezTo>
                  <a:cubicBezTo>
                    <a:pt x="267" y="80"/>
                    <a:pt x="237" y="87"/>
                    <a:pt x="218" y="102"/>
                  </a:cubicBezTo>
                  <a:cubicBezTo>
                    <a:pt x="218" y="97"/>
                    <a:pt x="218" y="92"/>
                    <a:pt x="220" y="87"/>
                  </a:cubicBezTo>
                  <a:cubicBezTo>
                    <a:pt x="222" y="80"/>
                    <a:pt x="212" y="77"/>
                    <a:pt x="209" y="84"/>
                  </a:cubicBezTo>
                  <a:cubicBezTo>
                    <a:pt x="208" y="86"/>
                    <a:pt x="207" y="88"/>
                    <a:pt x="207" y="90"/>
                  </a:cubicBezTo>
                  <a:cubicBezTo>
                    <a:pt x="206" y="89"/>
                    <a:pt x="206" y="89"/>
                    <a:pt x="205" y="89"/>
                  </a:cubicBezTo>
                  <a:cubicBezTo>
                    <a:pt x="144" y="68"/>
                    <a:pt x="64" y="59"/>
                    <a:pt x="13" y="104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4" y="102"/>
                    <a:pt x="5" y="99"/>
                    <a:pt x="4" y="9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714" y="1713"/>
              <a:ext cx="253" cy="125"/>
            </a:xfrm>
            <a:custGeom>
              <a:avLst/>
              <a:gdLst>
                <a:gd name="T0" fmla="*/ 101 w 328"/>
                <a:gd name="T1" fmla="*/ 74 h 162"/>
                <a:gd name="T2" fmla="*/ 20 w 328"/>
                <a:gd name="T3" fmla="*/ 144 h 162"/>
                <a:gd name="T4" fmla="*/ 12 w 328"/>
                <a:gd name="T5" fmla="*/ 162 h 162"/>
                <a:gd name="T6" fmla="*/ 0 w 328"/>
                <a:gd name="T7" fmla="*/ 158 h 162"/>
                <a:gd name="T8" fmla="*/ 6 w 328"/>
                <a:gd name="T9" fmla="*/ 142 h 162"/>
                <a:gd name="T10" fmla="*/ 45 w 328"/>
                <a:gd name="T11" fmla="*/ 78 h 162"/>
                <a:gd name="T12" fmla="*/ 123 w 328"/>
                <a:gd name="T13" fmla="*/ 18 h 162"/>
                <a:gd name="T14" fmla="*/ 136 w 328"/>
                <a:gd name="T15" fmla="*/ 19 h 162"/>
                <a:gd name="T16" fmla="*/ 131 w 328"/>
                <a:gd name="T17" fmla="*/ 24 h 162"/>
                <a:gd name="T18" fmla="*/ 139 w 328"/>
                <a:gd name="T19" fmla="*/ 33 h 162"/>
                <a:gd name="T20" fmla="*/ 241 w 328"/>
                <a:gd name="T21" fmla="*/ 2 h 162"/>
                <a:gd name="T22" fmla="*/ 324 w 328"/>
                <a:gd name="T23" fmla="*/ 14 h 162"/>
                <a:gd name="T24" fmla="*/ 328 w 328"/>
                <a:gd name="T25" fmla="*/ 13 h 162"/>
                <a:gd name="T26" fmla="*/ 327 w 328"/>
                <a:gd name="T27" fmla="*/ 35 h 162"/>
                <a:gd name="T28" fmla="*/ 263 w 328"/>
                <a:gd name="T29" fmla="*/ 20 h 162"/>
                <a:gd name="T30" fmla="*/ 219 w 328"/>
                <a:gd name="T31" fmla="*/ 30 h 162"/>
                <a:gd name="T32" fmla="*/ 109 w 328"/>
                <a:gd name="T33" fmla="*/ 95 h 162"/>
                <a:gd name="T34" fmla="*/ 107 w 328"/>
                <a:gd name="T35" fmla="*/ 98 h 162"/>
                <a:gd name="T36" fmla="*/ 101 w 328"/>
                <a:gd name="T37" fmla="*/ 88 h 162"/>
                <a:gd name="T38" fmla="*/ 107 w 328"/>
                <a:gd name="T39" fmla="*/ 84 h 162"/>
                <a:gd name="T40" fmla="*/ 101 w 328"/>
                <a:gd name="T41" fmla="*/ 7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8" h="162">
                  <a:moveTo>
                    <a:pt x="101" y="74"/>
                  </a:moveTo>
                  <a:cubicBezTo>
                    <a:pt x="69" y="90"/>
                    <a:pt x="36" y="111"/>
                    <a:pt x="20" y="144"/>
                  </a:cubicBezTo>
                  <a:cubicBezTo>
                    <a:pt x="17" y="150"/>
                    <a:pt x="14" y="156"/>
                    <a:pt x="12" y="162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3"/>
                    <a:pt x="4" y="148"/>
                    <a:pt x="6" y="142"/>
                  </a:cubicBezTo>
                  <a:cubicBezTo>
                    <a:pt x="14" y="117"/>
                    <a:pt x="25" y="97"/>
                    <a:pt x="45" y="78"/>
                  </a:cubicBezTo>
                  <a:cubicBezTo>
                    <a:pt x="67" y="58"/>
                    <a:pt x="93" y="27"/>
                    <a:pt x="123" y="18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34" y="21"/>
                    <a:pt x="133" y="22"/>
                    <a:pt x="131" y="24"/>
                  </a:cubicBezTo>
                  <a:cubicBezTo>
                    <a:pt x="125" y="30"/>
                    <a:pt x="133" y="38"/>
                    <a:pt x="139" y="33"/>
                  </a:cubicBezTo>
                  <a:cubicBezTo>
                    <a:pt x="170" y="6"/>
                    <a:pt x="202" y="0"/>
                    <a:pt x="241" y="2"/>
                  </a:cubicBezTo>
                  <a:cubicBezTo>
                    <a:pt x="266" y="4"/>
                    <a:pt x="299" y="8"/>
                    <a:pt x="324" y="14"/>
                  </a:cubicBezTo>
                  <a:cubicBezTo>
                    <a:pt x="326" y="14"/>
                    <a:pt x="327" y="14"/>
                    <a:pt x="328" y="13"/>
                  </a:cubicBezTo>
                  <a:cubicBezTo>
                    <a:pt x="327" y="20"/>
                    <a:pt x="327" y="28"/>
                    <a:pt x="327" y="35"/>
                  </a:cubicBezTo>
                  <a:cubicBezTo>
                    <a:pt x="310" y="28"/>
                    <a:pt x="279" y="11"/>
                    <a:pt x="263" y="20"/>
                  </a:cubicBezTo>
                  <a:cubicBezTo>
                    <a:pt x="249" y="28"/>
                    <a:pt x="236" y="30"/>
                    <a:pt x="219" y="30"/>
                  </a:cubicBezTo>
                  <a:cubicBezTo>
                    <a:pt x="172" y="30"/>
                    <a:pt x="141" y="63"/>
                    <a:pt x="109" y="95"/>
                  </a:cubicBezTo>
                  <a:cubicBezTo>
                    <a:pt x="108" y="96"/>
                    <a:pt x="107" y="97"/>
                    <a:pt x="107" y="9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3" y="87"/>
                    <a:pt x="105" y="86"/>
                    <a:pt x="107" y="84"/>
                  </a:cubicBezTo>
                  <a:cubicBezTo>
                    <a:pt x="114" y="80"/>
                    <a:pt x="108" y="70"/>
                    <a:pt x="101" y="7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698" y="1732"/>
              <a:ext cx="272" cy="275"/>
            </a:xfrm>
            <a:custGeom>
              <a:avLst/>
              <a:gdLst>
                <a:gd name="T0" fmla="*/ 346 w 351"/>
                <a:gd name="T1" fmla="*/ 50 h 356"/>
                <a:gd name="T2" fmla="*/ 0 w 351"/>
                <a:gd name="T3" fmla="*/ 356 h 356"/>
                <a:gd name="T4" fmla="*/ 5 w 351"/>
                <a:gd name="T5" fmla="*/ 309 h 356"/>
                <a:gd name="T6" fmla="*/ 28 w 351"/>
                <a:gd name="T7" fmla="*/ 223 h 356"/>
                <a:gd name="T8" fmla="*/ 32 w 351"/>
                <a:gd name="T9" fmla="*/ 218 h 356"/>
                <a:gd name="T10" fmla="*/ 121 w 351"/>
                <a:gd name="T11" fmla="*/ 63 h 356"/>
                <a:gd name="T12" fmla="*/ 127 w 351"/>
                <a:gd name="T13" fmla="*/ 73 h 356"/>
                <a:gd name="T14" fmla="*/ 136 w 351"/>
                <a:gd name="T15" fmla="*/ 78 h 356"/>
                <a:gd name="T16" fmla="*/ 229 w 351"/>
                <a:gd name="T17" fmla="*/ 19 h 356"/>
                <a:gd name="T18" fmla="*/ 271 w 351"/>
                <a:gd name="T19" fmla="*/ 19 h 356"/>
                <a:gd name="T20" fmla="*/ 287 w 351"/>
                <a:gd name="T21" fmla="*/ 9 h 356"/>
                <a:gd name="T22" fmla="*/ 347 w 351"/>
                <a:gd name="T23" fmla="*/ 24 h 356"/>
                <a:gd name="T24" fmla="*/ 348 w 351"/>
                <a:gd name="T25" fmla="*/ 24 h 356"/>
                <a:gd name="T26" fmla="*/ 348 w 351"/>
                <a:gd name="T27" fmla="*/ 26 h 356"/>
                <a:gd name="T28" fmla="*/ 351 w 351"/>
                <a:gd name="T29" fmla="*/ 48 h 356"/>
                <a:gd name="T30" fmla="*/ 346 w 351"/>
                <a:gd name="T31" fmla="*/ 5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1" h="356">
                  <a:moveTo>
                    <a:pt x="346" y="50"/>
                  </a:moveTo>
                  <a:cubicBezTo>
                    <a:pt x="175" y="46"/>
                    <a:pt x="48" y="196"/>
                    <a:pt x="0" y="356"/>
                  </a:cubicBezTo>
                  <a:cubicBezTo>
                    <a:pt x="1" y="339"/>
                    <a:pt x="4" y="322"/>
                    <a:pt x="5" y="309"/>
                  </a:cubicBezTo>
                  <a:cubicBezTo>
                    <a:pt x="7" y="290"/>
                    <a:pt x="6" y="233"/>
                    <a:pt x="28" y="223"/>
                  </a:cubicBezTo>
                  <a:cubicBezTo>
                    <a:pt x="30" y="222"/>
                    <a:pt x="32" y="221"/>
                    <a:pt x="32" y="218"/>
                  </a:cubicBezTo>
                  <a:cubicBezTo>
                    <a:pt x="41" y="143"/>
                    <a:pt x="56" y="103"/>
                    <a:pt x="121" y="6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6" y="77"/>
                    <a:pt x="132" y="82"/>
                    <a:pt x="136" y="78"/>
                  </a:cubicBezTo>
                  <a:cubicBezTo>
                    <a:pt x="159" y="57"/>
                    <a:pt x="197" y="19"/>
                    <a:pt x="229" y="19"/>
                  </a:cubicBezTo>
                  <a:cubicBezTo>
                    <a:pt x="243" y="19"/>
                    <a:pt x="257" y="21"/>
                    <a:pt x="271" y="19"/>
                  </a:cubicBezTo>
                  <a:cubicBezTo>
                    <a:pt x="277" y="18"/>
                    <a:pt x="282" y="12"/>
                    <a:pt x="287" y="9"/>
                  </a:cubicBezTo>
                  <a:cubicBezTo>
                    <a:pt x="302" y="0"/>
                    <a:pt x="331" y="19"/>
                    <a:pt x="347" y="24"/>
                  </a:cubicBezTo>
                  <a:cubicBezTo>
                    <a:pt x="347" y="24"/>
                    <a:pt x="347" y="24"/>
                    <a:pt x="348" y="24"/>
                  </a:cubicBezTo>
                  <a:cubicBezTo>
                    <a:pt x="348" y="25"/>
                    <a:pt x="348" y="25"/>
                    <a:pt x="348" y="26"/>
                  </a:cubicBezTo>
                  <a:cubicBezTo>
                    <a:pt x="348" y="33"/>
                    <a:pt x="349" y="41"/>
                    <a:pt x="351" y="48"/>
                  </a:cubicBezTo>
                  <a:cubicBezTo>
                    <a:pt x="349" y="48"/>
                    <a:pt x="347" y="49"/>
                    <a:pt x="346" y="50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1235" y="538"/>
              <a:ext cx="45" cy="88"/>
            </a:xfrm>
            <a:custGeom>
              <a:avLst/>
              <a:gdLst>
                <a:gd name="T0" fmla="*/ 7 w 57"/>
                <a:gd name="T1" fmla="*/ 77 h 114"/>
                <a:gd name="T2" fmla="*/ 14 w 57"/>
                <a:gd name="T3" fmla="*/ 74 h 114"/>
                <a:gd name="T4" fmla="*/ 0 w 57"/>
                <a:gd name="T5" fmla="*/ 0 h 114"/>
                <a:gd name="T6" fmla="*/ 38 w 57"/>
                <a:gd name="T7" fmla="*/ 32 h 114"/>
                <a:gd name="T8" fmla="*/ 57 w 57"/>
                <a:gd name="T9" fmla="*/ 109 h 114"/>
                <a:gd name="T10" fmla="*/ 48 w 57"/>
                <a:gd name="T11" fmla="*/ 114 h 114"/>
                <a:gd name="T12" fmla="*/ 14 w 57"/>
                <a:gd name="T13" fmla="*/ 86 h 114"/>
                <a:gd name="T14" fmla="*/ 5 w 57"/>
                <a:gd name="T15" fmla="*/ 82 h 114"/>
                <a:gd name="T16" fmla="*/ 7 w 57"/>
                <a:gd name="T17" fmla="*/ 7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14">
                  <a:moveTo>
                    <a:pt x="7" y="77"/>
                  </a:moveTo>
                  <a:cubicBezTo>
                    <a:pt x="10" y="78"/>
                    <a:pt x="12" y="76"/>
                    <a:pt x="14" y="74"/>
                  </a:cubicBezTo>
                  <a:cubicBezTo>
                    <a:pt x="33" y="50"/>
                    <a:pt x="16" y="23"/>
                    <a:pt x="0" y="0"/>
                  </a:cubicBezTo>
                  <a:cubicBezTo>
                    <a:pt x="15" y="9"/>
                    <a:pt x="31" y="22"/>
                    <a:pt x="38" y="32"/>
                  </a:cubicBezTo>
                  <a:cubicBezTo>
                    <a:pt x="56" y="57"/>
                    <a:pt x="57" y="80"/>
                    <a:pt x="57" y="109"/>
                  </a:cubicBezTo>
                  <a:cubicBezTo>
                    <a:pt x="54" y="111"/>
                    <a:pt x="51" y="112"/>
                    <a:pt x="48" y="114"/>
                  </a:cubicBezTo>
                  <a:cubicBezTo>
                    <a:pt x="36" y="105"/>
                    <a:pt x="27" y="93"/>
                    <a:pt x="14" y="86"/>
                  </a:cubicBezTo>
                  <a:cubicBezTo>
                    <a:pt x="11" y="84"/>
                    <a:pt x="8" y="83"/>
                    <a:pt x="5" y="82"/>
                  </a:cubicBezTo>
                  <a:lnTo>
                    <a:pt x="7" y="77"/>
                  </a:ln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1213" y="1454"/>
              <a:ext cx="128" cy="123"/>
            </a:xfrm>
            <a:custGeom>
              <a:avLst/>
              <a:gdLst>
                <a:gd name="T0" fmla="*/ 144 w 165"/>
                <a:gd name="T1" fmla="*/ 65 h 158"/>
                <a:gd name="T2" fmla="*/ 152 w 165"/>
                <a:gd name="T3" fmla="*/ 55 h 158"/>
                <a:gd name="T4" fmla="*/ 165 w 165"/>
                <a:gd name="T5" fmla="*/ 90 h 158"/>
                <a:gd name="T6" fmla="*/ 123 w 165"/>
                <a:gd name="T7" fmla="*/ 151 h 158"/>
                <a:gd name="T8" fmla="*/ 50 w 165"/>
                <a:gd name="T9" fmla="*/ 130 h 158"/>
                <a:gd name="T10" fmla="*/ 35 w 165"/>
                <a:gd name="T11" fmla="*/ 106 h 158"/>
                <a:gd name="T12" fmla="*/ 58 w 165"/>
                <a:gd name="T13" fmla="*/ 128 h 158"/>
                <a:gd name="T14" fmla="*/ 68 w 165"/>
                <a:gd name="T15" fmla="*/ 120 h 158"/>
                <a:gd name="T16" fmla="*/ 29 w 165"/>
                <a:gd name="T17" fmla="*/ 70 h 158"/>
                <a:gd name="T18" fmla="*/ 9 w 165"/>
                <a:gd name="T19" fmla="*/ 37 h 158"/>
                <a:gd name="T20" fmla="*/ 0 w 165"/>
                <a:gd name="T21" fmla="*/ 20 h 158"/>
                <a:gd name="T22" fmla="*/ 107 w 165"/>
                <a:gd name="T23" fmla="*/ 0 h 158"/>
                <a:gd name="T24" fmla="*/ 121 w 165"/>
                <a:gd name="T25" fmla="*/ 37 h 158"/>
                <a:gd name="T26" fmla="*/ 144 w 165"/>
                <a:gd name="T27" fmla="*/ 6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5" h="158">
                  <a:moveTo>
                    <a:pt x="144" y="65"/>
                  </a:moveTo>
                  <a:cubicBezTo>
                    <a:pt x="150" y="69"/>
                    <a:pt x="155" y="60"/>
                    <a:pt x="152" y="55"/>
                  </a:cubicBezTo>
                  <a:cubicBezTo>
                    <a:pt x="160" y="64"/>
                    <a:pt x="165" y="76"/>
                    <a:pt x="165" y="90"/>
                  </a:cubicBezTo>
                  <a:cubicBezTo>
                    <a:pt x="163" y="113"/>
                    <a:pt x="149" y="144"/>
                    <a:pt x="123" y="151"/>
                  </a:cubicBezTo>
                  <a:cubicBezTo>
                    <a:pt x="95" y="158"/>
                    <a:pt x="70" y="150"/>
                    <a:pt x="50" y="130"/>
                  </a:cubicBezTo>
                  <a:cubicBezTo>
                    <a:pt x="42" y="122"/>
                    <a:pt x="38" y="115"/>
                    <a:pt x="35" y="106"/>
                  </a:cubicBezTo>
                  <a:cubicBezTo>
                    <a:pt x="42" y="114"/>
                    <a:pt x="50" y="121"/>
                    <a:pt x="58" y="128"/>
                  </a:cubicBezTo>
                  <a:cubicBezTo>
                    <a:pt x="63" y="132"/>
                    <a:pt x="72" y="126"/>
                    <a:pt x="68" y="120"/>
                  </a:cubicBezTo>
                  <a:cubicBezTo>
                    <a:pt x="55" y="104"/>
                    <a:pt x="40" y="88"/>
                    <a:pt x="29" y="70"/>
                  </a:cubicBezTo>
                  <a:cubicBezTo>
                    <a:pt x="22" y="59"/>
                    <a:pt x="14" y="49"/>
                    <a:pt x="9" y="37"/>
                  </a:cubicBezTo>
                  <a:cubicBezTo>
                    <a:pt x="7" y="34"/>
                    <a:pt x="3" y="26"/>
                    <a:pt x="0" y="20"/>
                  </a:cubicBezTo>
                  <a:cubicBezTo>
                    <a:pt x="36" y="15"/>
                    <a:pt x="72" y="9"/>
                    <a:pt x="107" y="0"/>
                  </a:cubicBezTo>
                  <a:cubicBezTo>
                    <a:pt x="110" y="13"/>
                    <a:pt x="115" y="25"/>
                    <a:pt x="121" y="37"/>
                  </a:cubicBezTo>
                  <a:cubicBezTo>
                    <a:pt x="125" y="47"/>
                    <a:pt x="134" y="60"/>
                    <a:pt x="144" y="6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780" y="702"/>
              <a:ext cx="190" cy="182"/>
            </a:xfrm>
            <a:custGeom>
              <a:avLst/>
              <a:gdLst>
                <a:gd name="T0" fmla="*/ 177 w 246"/>
                <a:gd name="T1" fmla="*/ 47 h 235"/>
                <a:gd name="T2" fmla="*/ 91 w 246"/>
                <a:gd name="T3" fmla="*/ 133 h 235"/>
                <a:gd name="T4" fmla="*/ 89 w 246"/>
                <a:gd name="T5" fmla="*/ 133 h 235"/>
                <a:gd name="T6" fmla="*/ 78 w 246"/>
                <a:gd name="T7" fmla="*/ 147 h 235"/>
                <a:gd name="T8" fmla="*/ 76 w 246"/>
                <a:gd name="T9" fmla="*/ 153 h 235"/>
                <a:gd name="T10" fmla="*/ 51 w 246"/>
                <a:gd name="T11" fmla="*/ 196 h 235"/>
                <a:gd name="T12" fmla="*/ 22 w 246"/>
                <a:gd name="T13" fmla="*/ 235 h 235"/>
                <a:gd name="T14" fmla="*/ 1 w 246"/>
                <a:gd name="T15" fmla="*/ 220 h 235"/>
                <a:gd name="T16" fmla="*/ 0 w 246"/>
                <a:gd name="T17" fmla="*/ 216 h 235"/>
                <a:gd name="T18" fmla="*/ 148 w 246"/>
                <a:gd name="T19" fmla="*/ 9 h 235"/>
                <a:gd name="T20" fmla="*/ 163 w 246"/>
                <a:gd name="T21" fmla="*/ 24 h 235"/>
                <a:gd name="T22" fmla="*/ 149 w 246"/>
                <a:gd name="T23" fmla="*/ 35 h 235"/>
                <a:gd name="T24" fmla="*/ 156 w 246"/>
                <a:gd name="T25" fmla="*/ 44 h 235"/>
                <a:gd name="T26" fmla="*/ 246 w 246"/>
                <a:gd name="T27" fmla="*/ 0 h 235"/>
                <a:gd name="T28" fmla="*/ 222 w 246"/>
                <a:gd name="T29" fmla="*/ 16 h 235"/>
                <a:gd name="T30" fmla="*/ 177 w 246"/>
                <a:gd name="T31" fmla="*/ 4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35">
                  <a:moveTo>
                    <a:pt x="177" y="47"/>
                  </a:moveTo>
                  <a:cubicBezTo>
                    <a:pt x="150" y="72"/>
                    <a:pt x="118" y="100"/>
                    <a:pt x="91" y="133"/>
                  </a:cubicBezTo>
                  <a:cubicBezTo>
                    <a:pt x="90" y="133"/>
                    <a:pt x="90" y="133"/>
                    <a:pt x="89" y="133"/>
                  </a:cubicBezTo>
                  <a:cubicBezTo>
                    <a:pt x="86" y="138"/>
                    <a:pt x="82" y="142"/>
                    <a:pt x="78" y="147"/>
                  </a:cubicBezTo>
                  <a:cubicBezTo>
                    <a:pt x="77" y="149"/>
                    <a:pt x="77" y="151"/>
                    <a:pt x="76" y="153"/>
                  </a:cubicBezTo>
                  <a:cubicBezTo>
                    <a:pt x="66" y="167"/>
                    <a:pt x="57" y="181"/>
                    <a:pt x="51" y="196"/>
                  </a:cubicBezTo>
                  <a:cubicBezTo>
                    <a:pt x="41" y="209"/>
                    <a:pt x="31" y="222"/>
                    <a:pt x="22" y="235"/>
                  </a:cubicBezTo>
                  <a:cubicBezTo>
                    <a:pt x="17" y="229"/>
                    <a:pt x="9" y="224"/>
                    <a:pt x="1" y="220"/>
                  </a:cubicBezTo>
                  <a:cubicBezTo>
                    <a:pt x="1" y="219"/>
                    <a:pt x="1" y="217"/>
                    <a:pt x="0" y="216"/>
                  </a:cubicBezTo>
                  <a:cubicBezTo>
                    <a:pt x="29" y="136"/>
                    <a:pt x="82" y="64"/>
                    <a:pt x="148" y="9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58" y="27"/>
                    <a:pt x="154" y="31"/>
                    <a:pt x="149" y="35"/>
                  </a:cubicBezTo>
                  <a:cubicBezTo>
                    <a:pt x="144" y="40"/>
                    <a:pt x="151" y="49"/>
                    <a:pt x="156" y="44"/>
                  </a:cubicBezTo>
                  <a:cubicBezTo>
                    <a:pt x="185" y="22"/>
                    <a:pt x="214" y="8"/>
                    <a:pt x="246" y="0"/>
                  </a:cubicBezTo>
                  <a:cubicBezTo>
                    <a:pt x="238" y="6"/>
                    <a:pt x="231" y="12"/>
                    <a:pt x="222" y="16"/>
                  </a:cubicBezTo>
                  <a:cubicBezTo>
                    <a:pt x="206" y="25"/>
                    <a:pt x="191" y="34"/>
                    <a:pt x="177" y="47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895" y="543"/>
              <a:ext cx="732" cy="632"/>
            </a:xfrm>
            <a:custGeom>
              <a:avLst/>
              <a:gdLst>
                <a:gd name="T0" fmla="*/ 445 w 948"/>
                <a:gd name="T1" fmla="*/ 69 h 817"/>
                <a:gd name="T2" fmla="*/ 446 w 948"/>
                <a:gd name="T3" fmla="*/ 75 h 817"/>
                <a:gd name="T4" fmla="*/ 422 w 948"/>
                <a:gd name="T5" fmla="*/ 82 h 817"/>
                <a:gd name="T6" fmla="*/ 468 w 948"/>
                <a:gd name="T7" fmla="*/ 108 h 817"/>
                <a:gd name="T8" fmla="*/ 440 w 948"/>
                <a:gd name="T9" fmla="*/ 103 h 817"/>
                <a:gd name="T10" fmla="*/ 403 w 948"/>
                <a:gd name="T11" fmla="*/ 127 h 817"/>
                <a:gd name="T12" fmla="*/ 486 w 948"/>
                <a:gd name="T13" fmla="*/ 125 h 817"/>
                <a:gd name="T14" fmla="*/ 497 w 948"/>
                <a:gd name="T15" fmla="*/ 120 h 817"/>
                <a:gd name="T16" fmla="*/ 507 w 948"/>
                <a:gd name="T17" fmla="*/ 117 h 817"/>
                <a:gd name="T18" fmla="*/ 711 w 948"/>
                <a:gd name="T19" fmla="*/ 127 h 817"/>
                <a:gd name="T20" fmla="*/ 672 w 948"/>
                <a:gd name="T21" fmla="*/ 163 h 817"/>
                <a:gd name="T22" fmla="*/ 704 w 948"/>
                <a:gd name="T23" fmla="*/ 177 h 817"/>
                <a:gd name="T24" fmla="*/ 842 w 948"/>
                <a:gd name="T25" fmla="*/ 277 h 817"/>
                <a:gd name="T26" fmla="*/ 934 w 948"/>
                <a:gd name="T27" fmla="*/ 656 h 817"/>
                <a:gd name="T28" fmla="*/ 888 w 948"/>
                <a:gd name="T29" fmla="*/ 817 h 817"/>
                <a:gd name="T30" fmla="*/ 869 w 948"/>
                <a:gd name="T31" fmla="*/ 506 h 817"/>
                <a:gd name="T32" fmla="*/ 790 w 948"/>
                <a:gd name="T33" fmla="*/ 340 h 817"/>
                <a:gd name="T34" fmla="*/ 745 w 948"/>
                <a:gd name="T35" fmla="*/ 271 h 817"/>
                <a:gd name="T36" fmla="*/ 765 w 948"/>
                <a:gd name="T37" fmla="*/ 313 h 817"/>
                <a:gd name="T38" fmla="*/ 778 w 948"/>
                <a:gd name="T39" fmla="*/ 365 h 817"/>
                <a:gd name="T40" fmla="*/ 744 w 948"/>
                <a:gd name="T41" fmla="*/ 426 h 817"/>
                <a:gd name="T42" fmla="*/ 675 w 948"/>
                <a:gd name="T43" fmla="*/ 350 h 817"/>
                <a:gd name="T44" fmla="*/ 625 w 948"/>
                <a:gd name="T45" fmla="*/ 386 h 817"/>
                <a:gd name="T46" fmla="*/ 614 w 948"/>
                <a:gd name="T47" fmla="*/ 292 h 817"/>
                <a:gd name="T48" fmla="*/ 609 w 948"/>
                <a:gd name="T49" fmla="*/ 248 h 817"/>
                <a:gd name="T50" fmla="*/ 574 w 948"/>
                <a:gd name="T51" fmla="*/ 265 h 817"/>
                <a:gd name="T52" fmla="*/ 562 w 948"/>
                <a:gd name="T53" fmla="*/ 179 h 817"/>
                <a:gd name="T54" fmla="*/ 561 w 948"/>
                <a:gd name="T55" fmla="*/ 178 h 817"/>
                <a:gd name="T56" fmla="*/ 553 w 948"/>
                <a:gd name="T57" fmla="*/ 189 h 817"/>
                <a:gd name="T58" fmla="*/ 481 w 948"/>
                <a:gd name="T59" fmla="*/ 259 h 817"/>
                <a:gd name="T60" fmla="*/ 392 w 948"/>
                <a:gd name="T61" fmla="*/ 284 h 817"/>
                <a:gd name="T62" fmla="*/ 318 w 948"/>
                <a:gd name="T63" fmla="*/ 299 h 817"/>
                <a:gd name="T64" fmla="*/ 325 w 948"/>
                <a:gd name="T65" fmla="*/ 217 h 817"/>
                <a:gd name="T66" fmla="*/ 316 w 948"/>
                <a:gd name="T67" fmla="*/ 221 h 817"/>
                <a:gd name="T68" fmla="*/ 248 w 948"/>
                <a:gd name="T69" fmla="*/ 183 h 817"/>
                <a:gd name="T70" fmla="*/ 251 w 948"/>
                <a:gd name="T71" fmla="*/ 177 h 817"/>
                <a:gd name="T72" fmla="*/ 301 w 948"/>
                <a:gd name="T73" fmla="*/ 110 h 817"/>
                <a:gd name="T74" fmla="*/ 240 w 948"/>
                <a:gd name="T75" fmla="*/ 166 h 817"/>
                <a:gd name="T76" fmla="*/ 15 w 948"/>
                <a:gd name="T77" fmla="*/ 230 h 817"/>
                <a:gd name="T78" fmla="*/ 152 w 948"/>
                <a:gd name="T79" fmla="*/ 128 h 817"/>
                <a:gd name="T80" fmla="*/ 172 w 948"/>
                <a:gd name="T81" fmla="*/ 73 h 817"/>
                <a:gd name="T82" fmla="*/ 263 w 948"/>
                <a:gd name="T83" fmla="*/ 42 h 817"/>
                <a:gd name="T84" fmla="*/ 352 w 948"/>
                <a:gd name="T85" fmla="*/ 62 h 817"/>
                <a:gd name="T86" fmla="*/ 317 w 948"/>
                <a:gd name="T87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8" h="817">
                  <a:moveTo>
                    <a:pt x="409" y="33"/>
                  </a:moveTo>
                  <a:cubicBezTo>
                    <a:pt x="423" y="44"/>
                    <a:pt x="432" y="58"/>
                    <a:pt x="445" y="69"/>
                  </a:cubicBezTo>
                  <a:cubicBezTo>
                    <a:pt x="446" y="70"/>
                    <a:pt x="447" y="70"/>
                    <a:pt x="448" y="70"/>
                  </a:cubicBezTo>
                  <a:cubicBezTo>
                    <a:pt x="446" y="75"/>
                    <a:pt x="446" y="75"/>
                    <a:pt x="446" y="75"/>
                  </a:cubicBezTo>
                  <a:cubicBezTo>
                    <a:pt x="439" y="72"/>
                    <a:pt x="432" y="71"/>
                    <a:pt x="424" y="71"/>
                  </a:cubicBezTo>
                  <a:cubicBezTo>
                    <a:pt x="417" y="72"/>
                    <a:pt x="416" y="82"/>
                    <a:pt x="422" y="82"/>
                  </a:cubicBezTo>
                  <a:cubicBezTo>
                    <a:pt x="437" y="84"/>
                    <a:pt x="448" y="89"/>
                    <a:pt x="458" y="99"/>
                  </a:cubicBezTo>
                  <a:cubicBezTo>
                    <a:pt x="462" y="102"/>
                    <a:pt x="465" y="105"/>
                    <a:pt x="468" y="108"/>
                  </a:cubicBezTo>
                  <a:cubicBezTo>
                    <a:pt x="465" y="107"/>
                    <a:pt x="463" y="107"/>
                    <a:pt x="460" y="106"/>
                  </a:cubicBezTo>
                  <a:cubicBezTo>
                    <a:pt x="454" y="104"/>
                    <a:pt x="447" y="103"/>
                    <a:pt x="440" y="103"/>
                  </a:cubicBezTo>
                  <a:cubicBezTo>
                    <a:pt x="425" y="105"/>
                    <a:pt x="412" y="110"/>
                    <a:pt x="398" y="117"/>
                  </a:cubicBezTo>
                  <a:cubicBezTo>
                    <a:pt x="393" y="120"/>
                    <a:pt x="397" y="130"/>
                    <a:pt x="403" y="127"/>
                  </a:cubicBezTo>
                  <a:cubicBezTo>
                    <a:pt x="415" y="122"/>
                    <a:pt x="428" y="116"/>
                    <a:pt x="441" y="117"/>
                  </a:cubicBezTo>
                  <a:cubicBezTo>
                    <a:pt x="457" y="117"/>
                    <a:pt x="470" y="125"/>
                    <a:pt x="486" y="125"/>
                  </a:cubicBezTo>
                  <a:cubicBezTo>
                    <a:pt x="488" y="126"/>
                    <a:pt x="489" y="125"/>
                    <a:pt x="490" y="123"/>
                  </a:cubicBezTo>
                  <a:cubicBezTo>
                    <a:pt x="493" y="124"/>
                    <a:pt x="496" y="122"/>
                    <a:pt x="497" y="120"/>
                  </a:cubicBezTo>
                  <a:cubicBezTo>
                    <a:pt x="503" y="119"/>
                    <a:pt x="503" y="119"/>
                    <a:pt x="503" y="119"/>
                  </a:cubicBezTo>
                  <a:cubicBezTo>
                    <a:pt x="505" y="119"/>
                    <a:pt x="506" y="118"/>
                    <a:pt x="507" y="117"/>
                  </a:cubicBezTo>
                  <a:cubicBezTo>
                    <a:pt x="550" y="105"/>
                    <a:pt x="592" y="96"/>
                    <a:pt x="638" y="100"/>
                  </a:cubicBezTo>
                  <a:cubicBezTo>
                    <a:pt x="641" y="100"/>
                    <a:pt x="719" y="120"/>
                    <a:pt x="711" y="127"/>
                  </a:cubicBezTo>
                  <a:cubicBezTo>
                    <a:pt x="699" y="138"/>
                    <a:pt x="685" y="146"/>
                    <a:pt x="674" y="159"/>
                  </a:cubicBezTo>
                  <a:cubicBezTo>
                    <a:pt x="673" y="160"/>
                    <a:pt x="673" y="161"/>
                    <a:pt x="672" y="163"/>
                  </a:cubicBezTo>
                  <a:cubicBezTo>
                    <a:pt x="668" y="167"/>
                    <a:pt x="673" y="175"/>
                    <a:pt x="679" y="173"/>
                  </a:cubicBezTo>
                  <a:cubicBezTo>
                    <a:pt x="685" y="170"/>
                    <a:pt x="695" y="172"/>
                    <a:pt x="704" y="177"/>
                  </a:cubicBezTo>
                  <a:cubicBezTo>
                    <a:pt x="726" y="187"/>
                    <a:pt x="752" y="207"/>
                    <a:pt x="763" y="215"/>
                  </a:cubicBezTo>
                  <a:cubicBezTo>
                    <a:pt x="791" y="233"/>
                    <a:pt x="819" y="252"/>
                    <a:pt x="842" y="277"/>
                  </a:cubicBezTo>
                  <a:cubicBezTo>
                    <a:pt x="886" y="325"/>
                    <a:pt x="919" y="385"/>
                    <a:pt x="933" y="449"/>
                  </a:cubicBezTo>
                  <a:cubicBezTo>
                    <a:pt x="948" y="517"/>
                    <a:pt x="944" y="588"/>
                    <a:pt x="934" y="656"/>
                  </a:cubicBezTo>
                  <a:cubicBezTo>
                    <a:pt x="929" y="694"/>
                    <a:pt x="920" y="729"/>
                    <a:pt x="906" y="764"/>
                  </a:cubicBezTo>
                  <a:cubicBezTo>
                    <a:pt x="902" y="775"/>
                    <a:pt x="896" y="809"/>
                    <a:pt x="888" y="817"/>
                  </a:cubicBezTo>
                  <a:cubicBezTo>
                    <a:pt x="875" y="816"/>
                    <a:pt x="858" y="817"/>
                    <a:pt x="844" y="815"/>
                  </a:cubicBezTo>
                  <a:cubicBezTo>
                    <a:pt x="876" y="718"/>
                    <a:pt x="892" y="604"/>
                    <a:pt x="869" y="506"/>
                  </a:cubicBezTo>
                  <a:cubicBezTo>
                    <a:pt x="855" y="451"/>
                    <a:pt x="835" y="405"/>
                    <a:pt x="803" y="358"/>
                  </a:cubicBezTo>
                  <a:cubicBezTo>
                    <a:pt x="799" y="352"/>
                    <a:pt x="795" y="346"/>
                    <a:pt x="790" y="340"/>
                  </a:cubicBezTo>
                  <a:cubicBezTo>
                    <a:pt x="785" y="313"/>
                    <a:pt x="770" y="288"/>
                    <a:pt x="755" y="266"/>
                  </a:cubicBezTo>
                  <a:cubicBezTo>
                    <a:pt x="751" y="260"/>
                    <a:pt x="742" y="265"/>
                    <a:pt x="745" y="271"/>
                  </a:cubicBezTo>
                  <a:cubicBezTo>
                    <a:pt x="753" y="285"/>
                    <a:pt x="760" y="299"/>
                    <a:pt x="765" y="314"/>
                  </a:cubicBezTo>
                  <a:cubicBezTo>
                    <a:pt x="765" y="314"/>
                    <a:pt x="765" y="313"/>
                    <a:pt x="765" y="313"/>
                  </a:cubicBezTo>
                  <a:cubicBezTo>
                    <a:pt x="770" y="329"/>
                    <a:pt x="774" y="346"/>
                    <a:pt x="776" y="363"/>
                  </a:cubicBezTo>
                  <a:cubicBezTo>
                    <a:pt x="777" y="363"/>
                    <a:pt x="777" y="364"/>
                    <a:pt x="778" y="365"/>
                  </a:cubicBezTo>
                  <a:cubicBezTo>
                    <a:pt x="780" y="384"/>
                    <a:pt x="780" y="404"/>
                    <a:pt x="778" y="424"/>
                  </a:cubicBezTo>
                  <a:cubicBezTo>
                    <a:pt x="773" y="459"/>
                    <a:pt x="758" y="439"/>
                    <a:pt x="744" y="426"/>
                  </a:cubicBezTo>
                  <a:cubicBezTo>
                    <a:pt x="717" y="402"/>
                    <a:pt x="710" y="369"/>
                    <a:pt x="687" y="344"/>
                  </a:cubicBezTo>
                  <a:cubicBezTo>
                    <a:pt x="683" y="340"/>
                    <a:pt x="675" y="344"/>
                    <a:pt x="675" y="350"/>
                  </a:cubicBezTo>
                  <a:cubicBezTo>
                    <a:pt x="675" y="392"/>
                    <a:pt x="659" y="433"/>
                    <a:pt x="623" y="457"/>
                  </a:cubicBezTo>
                  <a:cubicBezTo>
                    <a:pt x="627" y="434"/>
                    <a:pt x="625" y="410"/>
                    <a:pt x="625" y="386"/>
                  </a:cubicBezTo>
                  <a:cubicBezTo>
                    <a:pt x="625" y="364"/>
                    <a:pt x="624" y="343"/>
                    <a:pt x="622" y="321"/>
                  </a:cubicBezTo>
                  <a:cubicBezTo>
                    <a:pt x="621" y="312"/>
                    <a:pt x="614" y="301"/>
                    <a:pt x="614" y="292"/>
                  </a:cubicBezTo>
                  <a:cubicBezTo>
                    <a:pt x="619" y="276"/>
                    <a:pt x="621" y="261"/>
                    <a:pt x="621" y="248"/>
                  </a:cubicBezTo>
                  <a:cubicBezTo>
                    <a:pt x="621" y="241"/>
                    <a:pt x="610" y="241"/>
                    <a:pt x="609" y="248"/>
                  </a:cubicBezTo>
                  <a:cubicBezTo>
                    <a:pt x="607" y="280"/>
                    <a:pt x="592" y="332"/>
                    <a:pt x="558" y="347"/>
                  </a:cubicBezTo>
                  <a:cubicBezTo>
                    <a:pt x="562" y="320"/>
                    <a:pt x="575" y="294"/>
                    <a:pt x="574" y="265"/>
                  </a:cubicBezTo>
                  <a:cubicBezTo>
                    <a:pt x="574" y="236"/>
                    <a:pt x="569" y="211"/>
                    <a:pt x="565" y="182"/>
                  </a:cubicBezTo>
                  <a:cubicBezTo>
                    <a:pt x="564" y="181"/>
                    <a:pt x="563" y="180"/>
                    <a:pt x="562" y="179"/>
                  </a:cubicBezTo>
                  <a:cubicBezTo>
                    <a:pt x="563" y="177"/>
                    <a:pt x="563" y="176"/>
                    <a:pt x="563" y="175"/>
                  </a:cubicBezTo>
                  <a:cubicBezTo>
                    <a:pt x="562" y="176"/>
                    <a:pt x="561" y="177"/>
                    <a:pt x="561" y="178"/>
                  </a:cubicBezTo>
                  <a:cubicBezTo>
                    <a:pt x="557" y="177"/>
                    <a:pt x="553" y="179"/>
                    <a:pt x="553" y="184"/>
                  </a:cubicBezTo>
                  <a:cubicBezTo>
                    <a:pt x="553" y="185"/>
                    <a:pt x="553" y="187"/>
                    <a:pt x="553" y="189"/>
                  </a:cubicBezTo>
                  <a:cubicBezTo>
                    <a:pt x="547" y="196"/>
                    <a:pt x="541" y="203"/>
                    <a:pt x="533" y="210"/>
                  </a:cubicBezTo>
                  <a:cubicBezTo>
                    <a:pt x="517" y="230"/>
                    <a:pt x="495" y="249"/>
                    <a:pt x="481" y="259"/>
                  </a:cubicBezTo>
                  <a:cubicBezTo>
                    <a:pt x="454" y="278"/>
                    <a:pt x="428" y="297"/>
                    <a:pt x="395" y="305"/>
                  </a:cubicBezTo>
                  <a:cubicBezTo>
                    <a:pt x="396" y="298"/>
                    <a:pt x="396" y="291"/>
                    <a:pt x="392" y="284"/>
                  </a:cubicBezTo>
                  <a:cubicBezTo>
                    <a:pt x="390" y="280"/>
                    <a:pt x="386" y="279"/>
                    <a:pt x="382" y="280"/>
                  </a:cubicBezTo>
                  <a:cubicBezTo>
                    <a:pt x="360" y="284"/>
                    <a:pt x="340" y="293"/>
                    <a:pt x="318" y="299"/>
                  </a:cubicBezTo>
                  <a:cubicBezTo>
                    <a:pt x="308" y="302"/>
                    <a:pt x="324" y="243"/>
                    <a:pt x="329" y="228"/>
                  </a:cubicBezTo>
                  <a:cubicBezTo>
                    <a:pt x="333" y="225"/>
                    <a:pt x="331" y="217"/>
                    <a:pt x="325" y="217"/>
                  </a:cubicBezTo>
                  <a:cubicBezTo>
                    <a:pt x="322" y="215"/>
                    <a:pt x="318" y="216"/>
                    <a:pt x="316" y="221"/>
                  </a:cubicBezTo>
                  <a:cubicBezTo>
                    <a:pt x="316" y="221"/>
                    <a:pt x="316" y="221"/>
                    <a:pt x="316" y="221"/>
                  </a:cubicBezTo>
                  <a:cubicBezTo>
                    <a:pt x="285" y="236"/>
                    <a:pt x="260" y="257"/>
                    <a:pt x="239" y="284"/>
                  </a:cubicBezTo>
                  <a:cubicBezTo>
                    <a:pt x="225" y="258"/>
                    <a:pt x="236" y="209"/>
                    <a:pt x="248" y="183"/>
                  </a:cubicBezTo>
                  <a:cubicBezTo>
                    <a:pt x="249" y="182"/>
                    <a:pt x="250" y="180"/>
                    <a:pt x="250" y="177"/>
                  </a:cubicBezTo>
                  <a:cubicBezTo>
                    <a:pt x="250" y="177"/>
                    <a:pt x="250" y="177"/>
                    <a:pt x="251" y="177"/>
                  </a:cubicBezTo>
                  <a:cubicBezTo>
                    <a:pt x="264" y="152"/>
                    <a:pt x="281" y="135"/>
                    <a:pt x="306" y="122"/>
                  </a:cubicBezTo>
                  <a:cubicBezTo>
                    <a:pt x="312" y="119"/>
                    <a:pt x="308" y="107"/>
                    <a:pt x="301" y="110"/>
                  </a:cubicBezTo>
                  <a:cubicBezTo>
                    <a:pt x="273" y="122"/>
                    <a:pt x="254" y="141"/>
                    <a:pt x="240" y="166"/>
                  </a:cubicBezTo>
                  <a:cubicBezTo>
                    <a:pt x="240" y="166"/>
                    <a:pt x="240" y="166"/>
                    <a:pt x="240" y="166"/>
                  </a:cubicBezTo>
                  <a:cubicBezTo>
                    <a:pt x="201" y="165"/>
                    <a:pt x="169" y="172"/>
                    <a:pt x="134" y="186"/>
                  </a:cubicBezTo>
                  <a:cubicBezTo>
                    <a:pt x="91" y="185"/>
                    <a:pt x="49" y="204"/>
                    <a:pt x="15" y="23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45" y="177"/>
                    <a:pt x="97" y="147"/>
                    <a:pt x="152" y="128"/>
                  </a:cubicBezTo>
                  <a:cubicBezTo>
                    <a:pt x="157" y="127"/>
                    <a:pt x="237" y="120"/>
                    <a:pt x="212" y="95"/>
                  </a:cubicBezTo>
                  <a:cubicBezTo>
                    <a:pt x="201" y="84"/>
                    <a:pt x="187" y="77"/>
                    <a:pt x="172" y="73"/>
                  </a:cubicBezTo>
                  <a:cubicBezTo>
                    <a:pt x="165" y="71"/>
                    <a:pt x="158" y="71"/>
                    <a:pt x="151" y="72"/>
                  </a:cubicBezTo>
                  <a:cubicBezTo>
                    <a:pt x="186" y="54"/>
                    <a:pt x="222" y="42"/>
                    <a:pt x="263" y="42"/>
                  </a:cubicBezTo>
                  <a:cubicBezTo>
                    <a:pt x="286" y="42"/>
                    <a:pt x="302" y="46"/>
                    <a:pt x="323" y="50"/>
                  </a:cubicBezTo>
                  <a:cubicBezTo>
                    <a:pt x="335" y="53"/>
                    <a:pt x="341" y="60"/>
                    <a:pt x="352" y="62"/>
                  </a:cubicBezTo>
                  <a:cubicBezTo>
                    <a:pt x="358" y="62"/>
                    <a:pt x="362" y="57"/>
                    <a:pt x="360" y="52"/>
                  </a:cubicBezTo>
                  <a:cubicBezTo>
                    <a:pt x="353" y="27"/>
                    <a:pt x="335" y="14"/>
                    <a:pt x="317" y="0"/>
                  </a:cubicBezTo>
                  <a:cubicBezTo>
                    <a:pt x="349" y="4"/>
                    <a:pt x="382" y="13"/>
                    <a:pt x="409" y="33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617" y="2158"/>
              <a:ext cx="74" cy="105"/>
            </a:xfrm>
            <a:custGeom>
              <a:avLst/>
              <a:gdLst>
                <a:gd name="T0" fmla="*/ 83 w 95"/>
                <a:gd name="T1" fmla="*/ 45 h 136"/>
                <a:gd name="T2" fmla="*/ 62 w 95"/>
                <a:gd name="T3" fmla="*/ 34 h 136"/>
                <a:gd name="T4" fmla="*/ 32 w 95"/>
                <a:gd name="T5" fmla="*/ 46 h 136"/>
                <a:gd name="T6" fmla="*/ 43 w 95"/>
                <a:gd name="T7" fmla="*/ 52 h 136"/>
                <a:gd name="T8" fmla="*/ 69 w 95"/>
                <a:gd name="T9" fmla="*/ 52 h 136"/>
                <a:gd name="T10" fmla="*/ 84 w 95"/>
                <a:gd name="T11" fmla="*/ 65 h 136"/>
                <a:gd name="T12" fmla="*/ 95 w 95"/>
                <a:gd name="T13" fmla="*/ 136 h 136"/>
                <a:gd name="T14" fmla="*/ 5 w 95"/>
                <a:gd name="T15" fmla="*/ 62 h 136"/>
                <a:gd name="T16" fmla="*/ 82 w 95"/>
                <a:gd name="T17" fmla="*/ 15 h 136"/>
                <a:gd name="T18" fmla="*/ 83 w 95"/>
                <a:gd name="T19" fmla="*/ 4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6">
                  <a:moveTo>
                    <a:pt x="83" y="45"/>
                  </a:moveTo>
                  <a:cubicBezTo>
                    <a:pt x="77" y="40"/>
                    <a:pt x="71" y="35"/>
                    <a:pt x="62" y="34"/>
                  </a:cubicBezTo>
                  <a:cubicBezTo>
                    <a:pt x="50" y="32"/>
                    <a:pt x="38" y="34"/>
                    <a:pt x="32" y="46"/>
                  </a:cubicBezTo>
                  <a:cubicBezTo>
                    <a:pt x="30" y="53"/>
                    <a:pt x="39" y="56"/>
                    <a:pt x="43" y="52"/>
                  </a:cubicBezTo>
                  <a:cubicBezTo>
                    <a:pt x="48" y="45"/>
                    <a:pt x="63" y="46"/>
                    <a:pt x="69" y="52"/>
                  </a:cubicBezTo>
                  <a:cubicBezTo>
                    <a:pt x="74" y="56"/>
                    <a:pt x="79" y="61"/>
                    <a:pt x="84" y="65"/>
                  </a:cubicBezTo>
                  <a:cubicBezTo>
                    <a:pt x="86" y="89"/>
                    <a:pt x="89" y="113"/>
                    <a:pt x="95" y="136"/>
                  </a:cubicBezTo>
                  <a:cubicBezTo>
                    <a:pt x="54" y="130"/>
                    <a:pt x="10" y="108"/>
                    <a:pt x="5" y="62"/>
                  </a:cubicBezTo>
                  <a:cubicBezTo>
                    <a:pt x="0" y="12"/>
                    <a:pt x="45" y="0"/>
                    <a:pt x="82" y="15"/>
                  </a:cubicBezTo>
                  <a:cubicBezTo>
                    <a:pt x="82" y="25"/>
                    <a:pt x="82" y="35"/>
                    <a:pt x="83" y="4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1181" y="2424"/>
              <a:ext cx="129" cy="73"/>
            </a:xfrm>
            <a:custGeom>
              <a:avLst/>
              <a:gdLst>
                <a:gd name="T0" fmla="*/ 166 w 166"/>
                <a:gd name="T1" fmla="*/ 0 h 95"/>
                <a:gd name="T2" fmla="*/ 145 w 166"/>
                <a:gd name="T3" fmla="*/ 48 h 95"/>
                <a:gd name="T4" fmla="*/ 115 w 166"/>
                <a:gd name="T5" fmla="*/ 72 h 95"/>
                <a:gd name="T6" fmla="*/ 0 w 166"/>
                <a:gd name="T7" fmla="*/ 68 h 95"/>
                <a:gd name="T8" fmla="*/ 89 w 166"/>
                <a:gd name="T9" fmla="*/ 36 h 95"/>
                <a:gd name="T10" fmla="*/ 166 w 166"/>
                <a:gd name="T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95">
                  <a:moveTo>
                    <a:pt x="166" y="0"/>
                  </a:moveTo>
                  <a:cubicBezTo>
                    <a:pt x="166" y="17"/>
                    <a:pt x="164" y="32"/>
                    <a:pt x="145" y="48"/>
                  </a:cubicBezTo>
                  <a:cubicBezTo>
                    <a:pt x="136" y="57"/>
                    <a:pt x="126" y="65"/>
                    <a:pt x="115" y="72"/>
                  </a:cubicBezTo>
                  <a:cubicBezTo>
                    <a:pt x="82" y="95"/>
                    <a:pt x="35" y="88"/>
                    <a:pt x="0" y="68"/>
                  </a:cubicBezTo>
                  <a:cubicBezTo>
                    <a:pt x="31" y="60"/>
                    <a:pt x="61" y="49"/>
                    <a:pt x="89" y="36"/>
                  </a:cubicBezTo>
                  <a:cubicBezTo>
                    <a:pt x="115" y="23"/>
                    <a:pt x="141" y="12"/>
                    <a:pt x="166" y="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684" y="872"/>
              <a:ext cx="104" cy="133"/>
            </a:xfrm>
            <a:custGeom>
              <a:avLst/>
              <a:gdLst>
                <a:gd name="T0" fmla="*/ 134 w 134"/>
                <a:gd name="T1" fmla="*/ 34 h 172"/>
                <a:gd name="T2" fmla="*/ 119 w 134"/>
                <a:gd name="T3" fmla="*/ 61 h 172"/>
                <a:gd name="T4" fmla="*/ 84 w 134"/>
                <a:gd name="T5" fmla="*/ 39 h 172"/>
                <a:gd name="T6" fmla="*/ 82 w 134"/>
                <a:gd name="T7" fmla="*/ 50 h 172"/>
                <a:gd name="T8" fmla="*/ 99 w 134"/>
                <a:gd name="T9" fmla="*/ 59 h 172"/>
                <a:gd name="T10" fmla="*/ 107 w 134"/>
                <a:gd name="T11" fmla="*/ 68 h 172"/>
                <a:gd name="T12" fmla="*/ 110 w 134"/>
                <a:gd name="T13" fmla="*/ 72 h 172"/>
                <a:gd name="T14" fmla="*/ 110 w 134"/>
                <a:gd name="T15" fmla="*/ 73 h 172"/>
                <a:gd name="T16" fmla="*/ 63 w 134"/>
                <a:gd name="T17" fmla="*/ 154 h 172"/>
                <a:gd name="T18" fmla="*/ 56 w 134"/>
                <a:gd name="T19" fmla="*/ 172 h 172"/>
                <a:gd name="T20" fmla="*/ 25 w 134"/>
                <a:gd name="T21" fmla="*/ 52 h 172"/>
                <a:gd name="T22" fmla="*/ 92 w 134"/>
                <a:gd name="T23" fmla="*/ 11 h 172"/>
                <a:gd name="T24" fmla="*/ 133 w 134"/>
                <a:gd name="T25" fmla="*/ 32 h 172"/>
                <a:gd name="T26" fmla="*/ 134 w 134"/>
                <a:gd name="T27" fmla="*/ 3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72">
                  <a:moveTo>
                    <a:pt x="134" y="34"/>
                  </a:moveTo>
                  <a:cubicBezTo>
                    <a:pt x="129" y="43"/>
                    <a:pt x="124" y="52"/>
                    <a:pt x="119" y="61"/>
                  </a:cubicBezTo>
                  <a:cubicBezTo>
                    <a:pt x="112" y="49"/>
                    <a:pt x="97" y="41"/>
                    <a:pt x="84" y="39"/>
                  </a:cubicBezTo>
                  <a:cubicBezTo>
                    <a:pt x="76" y="37"/>
                    <a:pt x="75" y="48"/>
                    <a:pt x="82" y="50"/>
                  </a:cubicBezTo>
                  <a:cubicBezTo>
                    <a:pt x="88" y="52"/>
                    <a:pt x="94" y="55"/>
                    <a:pt x="99" y="59"/>
                  </a:cubicBezTo>
                  <a:cubicBezTo>
                    <a:pt x="102" y="62"/>
                    <a:pt x="105" y="64"/>
                    <a:pt x="107" y="68"/>
                  </a:cubicBezTo>
                  <a:cubicBezTo>
                    <a:pt x="108" y="69"/>
                    <a:pt x="109" y="70"/>
                    <a:pt x="110" y="72"/>
                  </a:cubicBezTo>
                  <a:cubicBezTo>
                    <a:pt x="110" y="72"/>
                    <a:pt x="110" y="73"/>
                    <a:pt x="110" y="73"/>
                  </a:cubicBezTo>
                  <a:cubicBezTo>
                    <a:pt x="91" y="98"/>
                    <a:pt x="75" y="125"/>
                    <a:pt x="63" y="154"/>
                  </a:cubicBezTo>
                  <a:cubicBezTo>
                    <a:pt x="60" y="160"/>
                    <a:pt x="58" y="166"/>
                    <a:pt x="56" y="172"/>
                  </a:cubicBezTo>
                  <a:cubicBezTo>
                    <a:pt x="24" y="140"/>
                    <a:pt x="0" y="97"/>
                    <a:pt x="25" y="52"/>
                  </a:cubicBezTo>
                  <a:cubicBezTo>
                    <a:pt x="39" y="28"/>
                    <a:pt x="59" y="0"/>
                    <a:pt x="92" y="11"/>
                  </a:cubicBezTo>
                  <a:cubicBezTo>
                    <a:pt x="100" y="14"/>
                    <a:pt x="129" y="22"/>
                    <a:pt x="133" y="32"/>
                  </a:cubicBezTo>
                  <a:cubicBezTo>
                    <a:pt x="133" y="33"/>
                    <a:pt x="134" y="33"/>
                    <a:pt x="134" y="3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44" y="1878"/>
              <a:ext cx="283" cy="288"/>
            </a:xfrm>
            <a:custGeom>
              <a:avLst/>
              <a:gdLst>
                <a:gd name="T0" fmla="*/ 219 w 366"/>
                <a:gd name="T1" fmla="*/ 252 h 373"/>
                <a:gd name="T2" fmla="*/ 157 w 366"/>
                <a:gd name="T3" fmla="*/ 270 h 373"/>
                <a:gd name="T4" fmla="*/ 208 w 366"/>
                <a:gd name="T5" fmla="*/ 265 h 373"/>
                <a:gd name="T6" fmla="*/ 225 w 366"/>
                <a:gd name="T7" fmla="*/ 269 h 373"/>
                <a:gd name="T8" fmla="*/ 237 w 366"/>
                <a:gd name="T9" fmla="*/ 262 h 373"/>
                <a:gd name="T10" fmla="*/ 236 w 366"/>
                <a:gd name="T11" fmla="*/ 260 h 373"/>
                <a:gd name="T12" fmla="*/ 255 w 366"/>
                <a:gd name="T13" fmla="*/ 196 h 373"/>
                <a:gd name="T14" fmla="*/ 98 w 366"/>
                <a:gd name="T15" fmla="*/ 241 h 373"/>
                <a:gd name="T16" fmla="*/ 56 w 366"/>
                <a:gd name="T17" fmla="*/ 169 h 373"/>
                <a:gd name="T18" fmla="*/ 32 w 366"/>
                <a:gd name="T19" fmla="*/ 144 h 373"/>
                <a:gd name="T20" fmla="*/ 30 w 366"/>
                <a:gd name="T21" fmla="*/ 131 h 373"/>
                <a:gd name="T22" fmla="*/ 33 w 366"/>
                <a:gd name="T23" fmla="*/ 124 h 373"/>
                <a:gd name="T24" fmla="*/ 59 w 366"/>
                <a:gd name="T25" fmla="*/ 124 h 373"/>
                <a:gd name="T26" fmla="*/ 64 w 366"/>
                <a:gd name="T27" fmla="*/ 129 h 373"/>
                <a:gd name="T28" fmla="*/ 84 w 366"/>
                <a:gd name="T29" fmla="*/ 141 h 373"/>
                <a:gd name="T30" fmla="*/ 125 w 366"/>
                <a:gd name="T31" fmla="*/ 177 h 373"/>
                <a:gd name="T32" fmla="*/ 126 w 366"/>
                <a:gd name="T33" fmla="*/ 194 h 373"/>
                <a:gd name="T34" fmla="*/ 134 w 366"/>
                <a:gd name="T35" fmla="*/ 188 h 373"/>
                <a:gd name="T36" fmla="*/ 138 w 366"/>
                <a:gd name="T37" fmla="*/ 185 h 373"/>
                <a:gd name="T38" fmla="*/ 148 w 366"/>
                <a:gd name="T39" fmla="*/ 174 h 373"/>
                <a:gd name="T40" fmla="*/ 139 w 366"/>
                <a:gd name="T41" fmla="*/ 170 h 373"/>
                <a:gd name="T42" fmla="*/ 127 w 366"/>
                <a:gd name="T43" fmla="*/ 163 h 373"/>
                <a:gd name="T44" fmla="*/ 98 w 366"/>
                <a:gd name="T45" fmla="*/ 135 h 373"/>
                <a:gd name="T46" fmla="*/ 53 w 366"/>
                <a:gd name="T47" fmla="*/ 92 h 373"/>
                <a:gd name="T48" fmla="*/ 111 w 366"/>
                <a:gd name="T49" fmla="*/ 102 h 373"/>
                <a:gd name="T50" fmla="*/ 149 w 366"/>
                <a:gd name="T51" fmla="*/ 153 h 373"/>
                <a:gd name="T52" fmla="*/ 175 w 366"/>
                <a:gd name="T53" fmla="*/ 139 h 373"/>
                <a:gd name="T54" fmla="*/ 191 w 366"/>
                <a:gd name="T55" fmla="*/ 115 h 373"/>
                <a:gd name="T56" fmla="*/ 173 w 366"/>
                <a:gd name="T57" fmla="*/ 96 h 373"/>
                <a:gd name="T58" fmla="*/ 178 w 366"/>
                <a:gd name="T59" fmla="*/ 33 h 373"/>
                <a:gd name="T60" fmla="*/ 192 w 366"/>
                <a:gd name="T61" fmla="*/ 58 h 373"/>
                <a:gd name="T62" fmla="*/ 232 w 366"/>
                <a:gd name="T63" fmla="*/ 115 h 373"/>
                <a:gd name="T64" fmla="*/ 239 w 366"/>
                <a:gd name="T65" fmla="*/ 125 h 373"/>
                <a:gd name="T66" fmla="*/ 241 w 366"/>
                <a:gd name="T67" fmla="*/ 126 h 373"/>
                <a:gd name="T68" fmla="*/ 267 w 366"/>
                <a:gd name="T69" fmla="*/ 148 h 373"/>
                <a:gd name="T70" fmla="*/ 272 w 366"/>
                <a:gd name="T71" fmla="*/ 152 h 373"/>
                <a:gd name="T72" fmla="*/ 286 w 366"/>
                <a:gd name="T73" fmla="*/ 153 h 373"/>
                <a:gd name="T74" fmla="*/ 304 w 366"/>
                <a:gd name="T75" fmla="*/ 128 h 373"/>
                <a:gd name="T76" fmla="*/ 353 w 366"/>
                <a:gd name="T77" fmla="*/ 95 h 373"/>
                <a:gd name="T78" fmla="*/ 315 w 366"/>
                <a:gd name="T79" fmla="*/ 258 h 373"/>
                <a:gd name="T80" fmla="*/ 316 w 366"/>
                <a:gd name="T81" fmla="*/ 287 h 373"/>
                <a:gd name="T82" fmla="*/ 252 w 366"/>
                <a:gd name="T83" fmla="*/ 356 h 373"/>
                <a:gd name="T84" fmla="*/ 186 w 366"/>
                <a:gd name="T85" fmla="*/ 369 h 373"/>
                <a:gd name="T86" fmla="*/ 182 w 366"/>
                <a:gd name="T87" fmla="*/ 356 h 373"/>
                <a:gd name="T88" fmla="*/ 177 w 366"/>
                <a:gd name="T89" fmla="*/ 354 h 373"/>
                <a:gd name="T90" fmla="*/ 103 w 366"/>
                <a:gd name="T91" fmla="*/ 305 h 373"/>
                <a:gd name="T92" fmla="*/ 40 w 366"/>
                <a:gd name="T93" fmla="*/ 258 h 373"/>
                <a:gd name="T94" fmla="*/ 16 w 366"/>
                <a:gd name="T95" fmla="*/ 248 h 373"/>
                <a:gd name="T96" fmla="*/ 5 w 366"/>
                <a:gd name="T97" fmla="*/ 238 h 373"/>
                <a:gd name="T98" fmla="*/ 28 w 366"/>
                <a:gd name="T99" fmla="*/ 216 h 373"/>
                <a:gd name="T100" fmla="*/ 43 w 366"/>
                <a:gd name="T101" fmla="*/ 225 h 373"/>
                <a:gd name="T102" fmla="*/ 86 w 366"/>
                <a:gd name="T103" fmla="*/ 24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6" h="373">
                  <a:moveTo>
                    <a:pt x="250" y="187"/>
                  </a:moveTo>
                  <a:cubicBezTo>
                    <a:pt x="232" y="196"/>
                    <a:pt x="216" y="228"/>
                    <a:pt x="219" y="252"/>
                  </a:cubicBezTo>
                  <a:cubicBezTo>
                    <a:pt x="212" y="250"/>
                    <a:pt x="204" y="250"/>
                    <a:pt x="198" y="250"/>
                  </a:cubicBezTo>
                  <a:cubicBezTo>
                    <a:pt x="183" y="250"/>
                    <a:pt x="169" y="260"/>
                    <a:pt x="157" y="270"/>
                  </a:cubicBezTo>
                  <a:cubicBezTo>
                    <a:pt x="152" y="275"/>
                    <a:pt x="159" y="282"/>
                    <a:pt x="165" y="279"/>
                  </a:cubicBezTo>
                  <a:cubicBezTo>
                    <a:pt x="178" y="271"/>
                    <a:pt x="192" y="261"/>
                    <a:pt x="208" y="265"/>
                  </a:cubicBezTo>
                  <a:cubicBezTo>
                    <a:pt x="212" y="266"/>
                    <a:pt x="223" y="265"/>
                    <a:pt x="225" y="269"/>
                  </a:cubicBezTo>
                  <a:cubicBezTo>
                    <a:pt x="225" y="269"/>
                    <a:pt x="225" y="269"/>
                    <a:pt x="225" y="269"/>
                  </a:cubicBezTo>
                  <a:cubicBezTo>
                    <a:pt x="226" y="270"/>
                    <a:pt x="226" y="270"/>
                    <a:pt x="227" y="271"/>
                  </a:cubicBezTo>
                  <a:cubicBezTo>
                    <a:pt x="232" y="276"/>
                    <a:pt x="242" y="269"/>
                    <a:pt x="237" y="262"/>
                  </a:cubicBezTo>
                  <a:cubicBezTo>
                    <a:pt x="237" y="261"/>
                    <a:pt x="237" y="261"/>
                    <a:pt x="236" y="261"/>
                  </a:cubicBezTo>
                  <a:cubicBezTo>
                    <a:pt x="236" y="261"/>
                    <a:pt x="236" y="261"/>
                    <a:pt x="236" y="260"/>
                  </a:cubicBezTo>
                  <a:cubicBezTo>
                    <a:pt x="230" y="254"/>
                    <a:pt x="234" y="234"/>
                    <a:pt x="237" y="227"/>
                  </a:cubicBezTo>
                  <a:cubicBezTo>
                    <a:pt x="240" y="215"/>
                    <a:pt x="244" y="203"/>
                    <a:pt x="255" y="196"/>
                  </a:cubicBezTo>
                  <a:cubicBezTo>
                    <a:pt x="261" y="193"/>
                    <a:pt x="256" y="184"/>
                    <a:pt x="250" y="187"/>
                  </a:cubicBezTo>
                  <a:close/>
                  <a:moveTo>
                    <a:pt x="98" y="241"/>
                  </a:moveTo>
                  <a:cubicBezTo>
                    <a:pt x="109" y="218"/>
                    <a:pt x="104" y="206"/>
                    <a:pt x="86" y="190"/>
                  </a:cubicBezTo>
                  <a:cubicBezTo>
                    <a:pt x="77" y="182"/>
                    <a:pt x="66" y="175"/>
                    <a:pt x="56" y="169"/>
                  </a:cubicBezTo>
                  <a:cubicBezTo>
                    <a:pt x="40" y="159"/>
                    <a:pt x="43" y="156"/>
                    <a:pt x="39" y="150"/>
                  </a:cubicBezTo>
                  <a:cubicBezTo>
                    <a:pt x="37" y="148"/>
                    <a:pt x="35" y="146"/>
                    <a:pt x="32" y="144"/>
                  </a:cubicBezTo>
                  <a:cubicBezTo>
                    <a:pt x="31" y="142"/>
                    <a:pt x="30" y="141"/>
                    <a:pt x="30" y="139"/>
                  </a:cubicBezTo>
                  <a:cubicBezTo>
                    <a:pt x="28" y="136"/>
                    <a:pt x="28" y="134"/>
                    <a:pt x="30" y="131"/>
                  </a:cubicBezTo>
                  <a:cubicBezTo>
                    <a:pt x="30" y="130"/>
                    <a:pt x="31" y="129"/>
                    <a:pt x="31" y="128"/>
                  </a:cubicBezTo>
                  <a:cubicBezTo>
                    <a:pt x="32" y="127"/>
                    <a:pt x="32" y="125"/>
                    <a:pt x="33" y="124"/>
                  </a:cubicBezTo>
                  <a:cubicBezTo>
                    <a:pt x="35" y="120"/>
                    <a:pt x="40" y="118"/>
                    <a:pt x="44" y="118"/>
                  </a:cubicBezTo>
                  <a:cubicBezTo>
                    <a:pt x="50" y="118"/>
                    <a:pt x="55" y="120"/>
                    <a:pt x="59" y="124"/>
                  </a:cubicBezTo>
                  <a:cubicBezTo>
                    <a:pt x="60" y="124"/>
                    <a:pt x="60" y="125"/>
                    <a:pt x="61" y="126"/>
                  </a:cubicBezTo>
                  <a:cubicBezTo>
                    <a:pt x="62" y="127"/>
                    <a:pt x="63" y="128"/>
                    <a:pt x="64" y="129"/>
                  </a:cubicBezTo>
                  <a:cubicBezTo>
                    <a:pt x="65" y="129"/>
                    <a:pt x="66" y="130"/>
                    <a:pt x="67" y="130"/>
                  </a:cubicBezTo>
                  <a:cubicBezTo>
                    <a:pt x="72" y="134"/>
                    <a:pt x="78" y="136"/>
                    <a:pt x="84" y="141"/>
                  </a:cubicBezTo>
                  <a:cubicBezTo>
                    <a:pt x="90" y="145"/>
                    <a:pt x="96" y="150"/>
                    <a:pt x="101" y="156"/>
                  </a:cubicBezTo>
                  <a:cubicBezTo>
                    <a:pt x="104" y="158"/>
                    <a:pt x="117" y="172"/>
                    <a:pt x="125" y="177"/>
                  </a:cubicBezTo>
                  <a:cubicBezTo>
                    <a:pt x="121" y="179"/>
                    <a:pt x="119" y="182"/>
                    <a:pt x="117" y="186"/>
                  </a:cubicBezTo>
                  <a:cubicBezTo>
                    <a:pt x="113" y="192"/>
                    <a:pt x="120" y="198"/>
                    <a:pt x="126" y="194"/>
                  </a:cubicBezTo>
                  <a:cubicBezTo>
                    <a:pt x="128" y="193"/>
                    <a:pt x="130" y="190"/>
                    <a:pt x="133" y="188"/>
                  </a:cubicBezTo>
                  <a:cubicBezTo>
                    <a:pt x="133" y="188"/>
                    <a:pt x="133" y="188"/>
                    <a:pt x="134" y="188"/>
                  </a:cubicBezTo>
                  <a:cubicBezTo>
                    <a:pt x="134" y="188"/>
                    <a:pt x="134" y="188"/>
                    <a:pt x="134" y="187"/>
                  </a:cubicBezTo>
                  <a:cubicBezTo>
                    <a:pt x="135" y="187"/>
                    <a:pt x="136" y="186"/>
                    <a:pt x="138" y="185"/>
                  </a:cubicBezTo>
                  <a:cubicBezTo>
                    <a:pt x="140" y="183"/>
                    <a:pt x="142" y="182"/>
                    <a:pt x="144" y="179"/>
                  </a:cubicBezTo>
                  <a:cubicBezTo>
                    <a:pt x="146" y="178"/>
                    <a:pt x="146" y="177"/>
                    <a:pt x="148" y="174"/>
                  </a:cubicBezTo>
                  <a:cubicBezTo>
                    <a:pt x="150" y="169"/>
                    <a:pt x="142" y="166"/>
                    <a:pt x="139" y="169"/>
                  </a:cubicBezTo>
                  <a:cubicBezTo>
                    <a:pt x="139" y="170"/>
                    <a:pt x="139" y="170"/>
                    <a:pt x="139" y="170"/>
                  </a:cubicBezTo>
                  <a:cubicBezTo>
                    <a:pt x="139" y="170"/>
                    <a:pt x="138" y="170"/>
                    <a:pt x="137" y="170"/>
                  </a:cubicBezTo>
                  <a:cubicBezTo>
                    <a:pt x="135" y="167"/>
                    <a:pt x="131" y="164"/>
                    <a:pt x="127" y="163"/>
                  </a:cubicBezTo>
                  <a:cubicBezTo>
                    <a:pt x="123" y="162"/>
                    <a:pt x="117" y="152"/>
                    <a:pt x="113" y="148"/>
                  </a:cubicBezTo>
                  <a:cubicBezTo>
                    <a:pt x="108" y="144"/>
                    <a:pt x="103" y="140"/>
                    <a:pt x="98" y="135"/>
                  </a:cubicBezTo>
                  <a:cubicBezTo>
                    <a:pt x="90" y="128"/>
                    <a:pt x="81" y="124"/>
                    <a:pt x="72" y="118"/>
                  </a:cubicBezTo>
                  <a:cubicBezTo>
                    <a:pt x="65" y="110"/>
                    <a:pt x="57" y="102"/>
                    <a:pt x="53" y="92"/>
                  </a:cubicBezTo>
                  <a:cubicBezTo>
                    <a:pt x="51" y="85"/>
                    <a:pt x="44" y="58"/>
                    <a:pt x="67" y="67"/>
                  </a:cubicBezTo>
                  <a:cubicBezTo>
                    <a:pt x="85" y="73"/>
                    <a:pt x="97" y="89"/>
                    <a:pt x="111" y="102"/>
                  </a:cubicBezTo>
                  <a:cubicBezTo>
                    <a:pt x="125" y="116"/>
                    <a:pt x="139" y="130"/>
                    <a:pt x="154" y="143"/>
                  </a:cubicBezTo>
                  <a:cubicBezTo>
                    <a:pt x="152" y="147"/>
                    <a:pt x="151" y="150"/>
                    <a:pt x="149" y="153"/>
                  </a:cubicBezTo>
                  <a:cubicBezTo>
                    <a:pt x="147" y="157"/>
                    <a:pt x="151" y="164"/>
                    <a:pt x="156" y="161"/>
                  </a:cubicBezTo>
                  <a:cubicBezTo>
                    <a:pt x="164" y="155"/>
                    <a:pt x="167" y="145"/>
                    <a:pt x="175" y="139"/>
                  </a:cubicBezTo>
                  <a:cubicBezTo>
                    <a:pt x="180" y="135"/>
                    <a:pt x="185" y="130"/>
                    <a:pt x="192" y="130"/>
                  </a:cubicBezTo>
                  <a:cubicBezTo>
                    <a:pt x="201" y="129"/>
                    <a:pt x="201" y="114"/>
                    <a:pt x="191" y="115"/>
                  </a:cubicBezTo>
                  <a:cubicBezTo>
                    <a:pt x="191" y="115"/>
                    <a:pt x="190" y="115"/>
                    <a:pt x="190" y="115"/>
                  </a:cubicBezTo>
                  <a:cubicBezTo>
                    <a:pt x="184" y="109"/>
                    <a:pt x="178" y="103"/>
                    <a:pt x="173" y="96"/>
                  </a:cubicBezTo>
                  <a:cubicBezTo>
                    <a:pt x="159" y="76"/>
                    <a:pt x="131" y="40"/>
                    <a:pt x="141" y="15"/>
                  </a:cubicBezTo>
                  <a:cubicBezTo>
                    <a:pt x="148" y="0"/>
                    <a:pt x="176" y="30"/>
                    <a:pt x="178" y="33"/>
                  </a:cubicBezTo>
                  <a:cubicBezTo>
                    <a:pt x="179" y="36"/>
                    <a:pt x="181" y="39"/>
                    <a:pt x="182" y="41"/>
                  </a:cubicBezTo>
                  <a:cubicBezTo>
                    <a:pt x="184" y="47"/>
                    <a:pt x="188" y="52"/>
                    <a:pt x="192" y="58"/>
                  </a:cubicBezTo>
                  <a:cubicBezTo>
                    <a:pt x="202" y="70"/>
                    <a:pt x="209" y="84"/>
                    <a:pt x="219" y="96"/>
                  </a:cubicBezTo>
                  <a:cubicBezTo>
                    <a:pt x="223" y="103"/>
                    <a:pt x="227" y="109"/>
                    <a:pt x="232" y="115"/>
                  </a:cubicBezTo>
                  <a:cubicBezTo>
                    <a:pt x="232" y="115"/>
                    <a:pt x="232" y="116"/>
                    <a:pt x="232" y="117"/>
                  </a:cubicBezTo>
                  <a:cubicBezTo>
                    <a:pt x="235" y="120"/>
                    <a:pt x="237" y="122"/>
                    <a:pt x="239" y="125"/>
                  </a:cubicBezTo>
                  <a:cubicBezTo>
                    <a:pt x="240" y="125"/>
                    <a:pt x="240" y="125"/>
                    <a:pt x="240" y="125"/>
                  </a:cubicBezTo>
                  <a:cubicBezTo>
                    <a:pt x="240" y="125"/>
                    <a:pt x="241" y="126"/>
                    <a:pt x="241" y="126"/>
                  </a:cubicBezTo>
                  <a:cubicBezTo>
                    <a:pt x="242" y="127"/>
                    <a:pt x="243" y="128"/>
                    <a:pt x="244" y="129"/>
                  </a:cubicBezTo>
                  <a:cubicBezTo>
                    <a:pt x="251" y="136"/>
                    <a:pt x="259" y="142"/>
                    <a:pt x="267" y="148"/>
                  </a:cubicBezTo>
                  <a:cubicBezTo>
                    <a:pt x="268" y="149"/>
                    <a:pt x="269" y="150"/>
                    <a:pt x="270" y="150"/>
                  </a:cubicBezTo>
                  <a:cubicBezTo>
                    <a:pt x="271" y="151"/>
                    <a:pt x="272" y="151"/>
                    <a:pt x="272" y="152"/>
                  </a:cubicBezTo>
                  <a:cubicBezTo>
                    <a:pt x="282" y="152"/>
                    <a:pt x="282" y="152"/>
                    <a:pt x="282" y="152"/>
                  </a:cubicBezTo>
                  <a:cubicBezTo>
                    <a:pt x="284" y="152"/>
                    <a:pt x="285" y="152"/>
                    <a:pt x="286" y="153"/>
                  </a:cubicBezTo>
                  <a:cubicBezTo>
                    <a:pt x="287" y="152"/>
                    <a:pt x="287" y="151"/>
                    <a:pt x="288" y="150"/>
                  </a:cubicBezTo>
                  <a:cubicBezTo>
                    <a:pt x="294" y="147"/>
                    <a:pt x="297" y="140"/>
                    <a:pt x="304" y="128"/>
                  </a:cubicBezTo>
                  <a:cubicBezTo>
                    <a:pt x="311" y="117"/>
                    <a:pt x="316" y="104"/>
                    <a:pt x="324" y="94"/>
                  </a:cubicBezTo>
                  <a:cubicBezTo>
                    <a:pt x="356" y="81"/>
                    <a:pt x="366" y="81"/>
                    <a:pt x="353" y="95"/>
                  </a:cubicBezTo>
                  <a:cubicBezTo>
                    <a:pt x="352" y="97"/>
                    <a:pt x="350" y="100"/>
                    <a:pt x="349" y="103"/>
                  </a:cubicBezTo>
                  <a:cubicBezTo>
                    <a:pt x="326" y="152"/>
                    <a:pt x="314" y="204"/>
                    <a:pt x="315" y="258"/>
                  </a:cubicBezTo>
                  <a:cubicBezTo>
                    <a:pt x="315" y="258"/>
                    <a:pt x="315" y="258"/>
                    <a:pt x="315" y="258"/>
                  </a:cubicBezTo>
                  <a:cubicBezTo>
                    <a:pt x="315" y="267"/>
                    <a:pt x="313" y="278"/>
                    <a:pt x="316" y="287"/>
                  </a:cubicBezTo>
                  <a:cubicBezTo>
                    <a:pt x="319" y="296"/>
                    <a:pt x="323" y="305"/>
                    <a:pt x="325" y="315"/>
                  </a:cubicBezTo>
                  <a:cubicBezTo>
                    <a:pt x="318" y="344"/>
                    <a:pt x="276" y="349"/>
                    <a:pt x="252" y="356"/>
                  </a:cubicBezTo>
                  <a:cubicBezTo>
                    <a:pt x="234" y="362"/>
                    <a:pt x="208" y="371"/>
                    <a:pt x="185" y="373"/>
                  </a:cubicBezTo>
                  <a:cubicBezTo>
                    <a:pt x="186" y="372"/>
                    <a:pt x="186" y="371"/>
                    <a:pt x="186" y="369"/>
                  </a:cubicBezTo>
                  <a:cubicBezTo>
                    <a:pt x="185" y="368"/>
                    <a:pt x="185" y="368"/>
                    <a:pt x="185" y="367"/>
                  </a:cubicBezTo>
                  <a:cubicBezTo>
                    <a:pt x="188" y="364"/>
                    <a:pt x="188" y="358"/>
                    <a:pt x="182" y="356"/>
                  </a:cubicBezTo>
                  <a:cubicBezTo>
                    <a:pt x="181" y="356"/>
                    <a:pt x="179" y="356"/>
                    <a:pt x="178" y="355"/>
                  </a:cubicBezTo>
                  <a:cubicBezTo>
                    <a:pt x="178" y="355"/>
                    <a:pt x="177" y="354"/>
                    <a:pt x="177" y="354"/>
                  </a:cubicBezTo>
                  <a:cubicBezTo>
                    <a:pt x="175" y="352"/>
                    <a:pt x="173" y="352"/>
                    <a:pt x="171" y="353"/>
                  </a:cubicBezTo>
                  <a:cubicBezTo>
                    <a:pt x="145" y="344"/>
                    <a:pt x="118" y="325"/>
                    <a:pt x="103" y="305"/>
                  </a:cubicBezTo>
                  <a:cubicBezTo>
                    <a:pt x="94" y="292"/>
                    <a:pt x="83" y="276"/>
                    <a:pt x="67" y="270"/>
                  </a:cubicBezTo>
                  <a:cubicBezTo>
                    <a:pt x="57" y="266"/>
                    <a:pt x="49" y="262"/>
                    <a:pt x="40" y="258"/>
                  </a:cubicBezTo>
                  <a:cubicBezTo>
                    <a:pt x="32" y="255"/>
                    <a:pt x="25" y="253"/>
                    <a:pt x="18" y="249"/>
                  </a:cubicBezTo>
                  <a:cubicBezTo>
                    <a:pt x="17" y="249"/>
                    <a:pt x="17" y="248"/>
                    <a:pt x="16" y="248"/>
                  </a:cubicBezTo>
                  <a:cubicBezTo>
                    <a:pt x="16" y="248"/>
                    <a:pt x="16" y="248"/>
                    <a:pt x="16" y="248"/>
                  </a:cubicBezTo>
                  <a:cubicBezTo>
                    <a:pt x="12" y="245"/>
                    <a:pt x="8" y="242"/>
                    <a:pt x="5" y="238"/>
                  </a:cubicBezTo>
                  <a:cubicBezTo>
                    <a:pt x="0" y="233"/>
                    <a:pt x="1" y="226"/>
                    <a:pt x="6" y="220"/>
                  </a:cubicBezTo>
                  <a:cubicBezTo>
                    <a:pt x="12" y="214"/>
                    <a:pt x="20" y="214"/>
                    <a:pt x="28" y="216"/>
                  </a:cubicBezTo>
                  <a:cubicBezTo>
                    <a:pt x="33" y="217"/>
                    <a:pt x="36" y="220"/>
                    <a:pt x="39" y="223"/>
                  </a:cubicBezTo>
                  <a:cubicBezTo>
                    <a:pt x="41" y="224"/>
                    <a:pt x="42" y="224"/>
                    <a:pt x="43" y="225"/>
                  </a:cubicBezTo>
                  <a:cubicBezTo>
                    <a:pt x="47" y="227"/>
                    <a:pt x="50" y="228"/>
                    <a:pt x="54" y="230"/>
                  </a:cubicBezTo>
                  <a:cubicBezTo>
                    <a:pt x="65" y="233"/>
                    <a:pt x="76" y="238"/>
                    <a:pt x="86" y="243"/>
                  </a:cubicBezTo>
                  <a:cubicBezTo>
                    <a:pt x="90" y="245"/>
                    <a:pt x="96" y="245"/>
                    <a:pt x="98" y="241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1127" y="3389"/>
              <a:ext cx="117" cy="81"/>
            </a:xfrm>
            <a:custGeom>
              <a:avLst/>
              <a:gdLst>
                <a:gd name="T0" fmla="*/ 142 w 151"/>
                <a:gd name="T1" fmla="*/ 45 h 104"/>
                <a:gd name="T2" fmla="*/ 107 w 151"/>
                <a:gd name="T3" fmla="*/ 91 h 104"/>
                <a:gd name="T4" fmla="*/ 63 w 151"/>
                <a:gd name="T5" fmla="*/ 104 h 104"/>
                <a:gd name="T6" fmla="*/ 0 w 151"/>
                <a:gd name="T7" fmla="*/ 77 h 104"/>
                <a:gd name="T8" fmla="*/ 36 w 151"/>
                <a:gd name="T9" fmla="*/ 60 h 104"/>
                <a:gd name="T10" fmla="*/ 45 w 151"/>
                <a:gd name="T11" fmla="*/ 56 h 104"/>
                <a:gd name="T12" fmla="*/ 48 w 151"/>
                <a:gd name="T13" fmla="*/ 53 h 104"/>
                <a:gd name="T14" fmla="*/ 108 w 151"/>
                <a:gd name="T15" fmla="*/ 19 h 104"/>
                <a:gd name="T16" fmla="*/ 137 w 151"/>
                <a:gd name="T17" fmla="*/ 0 h 104"/>
                <a:gd name="T18" fmla="*/ 142 w 151"/>
                <a:gd name="T19" fmla="*/ 4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104">
                  <a:moveTo>
                    <a:pt x="142" y="45"/>
                  </a:moveTo>
                  <a:cubicBezTo>
                    <a:pt x="151" y="61"/>
                    <a:pt x="117" y="86"/>
                    <a:pt x="107" y="91"/>
                  </a:cubicBezTo>
                  <a:cubicBezTo>
                    <a:pt x="93" y="99"/>
                    <a:pt x="80" y="104"/>
                    <a:pt x="63" y="104"/>
                  </a:cubicBezTo>
                  <a:cubicBezTo>
                    <a:pt x="36" y="104"/>
                    <a:pt x="16" y="98"/>
                    <a:pt x="0" y="77"/>
                  </a:cubicBezTo>
                  <a:cubicBezTo>
                    <a:pt x="12" y="71"/>
                    <a:pt x="24" y="66"/>
                    <a:pt x="36" y="60"/>
                  </a:cubicBezTo>
                  <a:cubicBezTo>
                    <a:pt x="39" y="58"/>
                    <a:pt x="42" y="57"/>
                    <a:pt x="45" y="56"/>
                  </a:cubicBezTo>
                  <a:cubicBezTo>
                    <a:pt x="46" y="55"/>
                    <a:pt x="47" y="54"/>
                    <a:pt x="48" y="53"/>
                  </a:cubicBezTo>
                  <a:cubicBezTo>
                    <a:pt x="68" y="43"/>
                    <a:pt x="88" y="32"/>
                    <a:pt x="108" y="19"/>
                  </a:cubicBezTo>
                  <a:cubicBezTo>
                    <a:pt x="118" y="13"/>
                    <a:pt x="127" y="7"/>
                    <a:pt x="137" y="0"/>
                  </a:cubicBezTo>
                  <a:cubicBezTo>
                    <a:pt x="135" y="17"/>
                    <a:pt x="137" y="36"/>
                    <a:pt x="142" y="45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238" y="2773"/>
              <a:ext cx="85" cy="94"/>
            </a:xfrm>
            <a:custGeom>
              <a:avLst/>
              <a:gdLst>
                <a:gd name="T0" fmla="*/ 44 w 110"/>
                <a:gd name="T1" fmla="*/ 23 h 121"/>
                <a:gd name="T2" fmla="*/ 25 w 110"/>
                <a:gd name="T3" fmla="*/ 40 h 121"/>
                <a:gd name="T4" fmla="*/ 23 w 110"/>
                <a:gd name="T5" fmla="*/ 47 h 121"/>
                <a:gd name="T6" fmla="*/ 0 w 110"/>
                <a:gd name="T7" fmla="*/ 31 h 121"/>
                <a:gd name="T8" fmla="*/ 16 w 110"/>
                <a:gd name="T9" fmla="*/ 13 h 121"/>
                <a:gd name="T10" fmla="*/ 61 w 110"/>
                <a:gd name="T11" fmla="*/ 14 h 121"/>
                <a:gd name="T12" fmla="*/ 97 w 110"/>
                <a:gd name="T13" fmla="*/ 50 h 121"/>
                <a:gd name="T14" fmla="*/ 110 w 110"/>
                <a:gd name="T15" fmla="*/ 121 h 121"/>
                <a:gd name="T16" fmla="*/ 70 w 110"/>
                <a:gd name="T17" fmla="*/ 81 h 121"/>
                <a:gd name="T18" fmla="*/ 37 w 110"/>
                <a:gd name="T19" fmla="*/ 56 h 121"/>
                <a:gd name="T20" fmla="*/ 36 w 110"/>
                <a:gd name="T21" fmla="*/ 50 h 121"/>
                <a:gd name="T22" fmla="*/ 46 w 110"/>
                <a:gd name="T23" fmla="*/ 34 h 121"/>
                <a:gd name="T24" fmla="*/ 44 w 110"/>
                <a:gd name="T25" fmla="*/ 2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21">
                  <a:moveTo>
                    <a:pt x="44" y="23"/>
                  </a:moveTo>
                  <a:cubicBezTo>
                    <a:pt x="35" y="23"/>
                    <a:pt x="29" y="32"/>
                    <a:pt x="25" y="40"/>
                  </a:cubicBezTo>
                  <a:cubicBezTo>
                    <a:pt x="24" y="42"/>
                    <a:pt x="24" y="45"/>
                    <a:pt x="23" y="47"/>
                  </a:cubicBezTo>
                  <a:cubicBezTo>
                    <a:pt x="16" y="42"/>
                    <a:pt x="8" y="36"/>
                    <a:pt x="0" y="31"/>
                  </a:cubicBezTo>
                  <a:cubicBezTo>
                    <a:pt x="4" y="24"/>
                    <a:pt x="12" y="18"/>
                    <a:pt x="16" y="13"/>
                  </a:cubicBezTo>
                  <a:cubicBezTo>
                    <a:pt x="30" y="0"/>
                    <a:pt x="48" y="8"/>
                    <a:pt x="61" y="14"/>
                  </a:cubicBezTo>
                  <a:cubicBezTo>
                    <a:pt x="78" y="22"/>
                    <a:pt x="91" y="33"/>
                    <a:pt x="97" y="50"/>
                  </a:cubicBezTo>
                  <a:cubicBezTo>
                    <a:pt x="107" y="73"/>
                    <a:pt x="109" y="97"/>
                    <a:pt x="110" y="121"/>
                  </a:cubicBezTo>
                  <a:cubicBezTo>
                    <a:pt x="98" y="106"/>
                    <a:pt x="84" y="91"/>
                    <a:pt x="70" y="81"/>
                  </a:cubicBezTo>
                  <a:cubicBezTo>
                    <a:pt x="59" y="73"/>
                    <a:pt x="48" y="64"/>
                    <a:pt x="37" y="56"/>
                  </a:cubicBezTo>
                  <a:cubicBezTo>
                    <a:pt x="36" y="54"/>
                    <a:pt x="36" y="52"/>
                    <a:pt x="36" y="50"/>
                  </a:cubicBezTo>
                  <a:cubicBezTo>
                    <a:pt x="37" y="46"/>
                    <a:pt x="42" y="35"/>
                    <a:pt x="46" y="34"/>
                  </a:cubicBezTo>
                  <a:cubicBezTo>
                    <a:pt x="52" y="32"/>
                    <a:pt x="51" y="22"/>
                    <a:pt x="44" y="23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398" y="2612"/>
              <a:ext cx="839" cy="851"/>
            </a:xfrm>
            <a:custGeom>
              <a:avLst/>
              <a:gdLst>
                <a:gd name="T0" fmla="*/ 249 w 1086"/>
                <a:gd name="T1" fmla="*/ 730 h 1101"/>
                <a:gd name="T2" fmla="*/ 202 w 1086"/>
                <a:gd name="T3" fmla="*/ 839 h 1101"/>
                <a:gd name="T4" fmla="*/ 299 w 1086"/>
                <a:gd name="T5" fmla="*/ 867 h 1101"/>
                <a:gd name="T6" fmla="*/ 328 w 1086"/>
                <a:gd name="T7" fmla="*/ 936 h 1101"/>
                <a:gd name="T8" fmla="*/ 260 w 1086"/>
                <a:gd name="T9" fmla="*/ 917 h 1101"/>
                <a:gd name="T10" fmla="*/ 295 w 1086"/>
                <a:gd name="T11" fmla="*/ 1087 h 1101"/>
                <a:gd name="T12" fmla="*/ 170 w 1086"/>
                <a:gd name="T13" fmla="*/ 901 h 1101"/>
                <a:gd name="T14" fmla="*/ 79 w 1086"/>
                <a:gd name="T15" fmla="*/ 826 h 1101"/>
                <a:gd name="T16" fmla="*/ 9 w 1086"/>
                <a:gd name="T17" fmla="*/ 731 h 1101"/>
                <a:gd name="T18" fmla="*/ 61 w 1086"/>
                <a:gd name="T19" fmla="*/ 598 h 1101"/>
                <a:gd name="T20" fmla="*/ 157 w 1086"/>
                <a:gd name="T21" fmla="*/ 538 h 1101"/>
                <a:gd name="T22" fmla="*/ 133 w 1086"/>
                <a:gd name="T23" fmla="*/ 579 h 1101"/>
                <a:gd name="T24" fmla="*/ 206 w 1086"/>
                <a:gd name="T25" fmla="*/ 537 h 1101"/>
                <a:gd name="T26" fmla="*/ 109 w 1086"/>
                <a:gd name="T27" fmla="*/ 472 h 1101"/>
                <a:gd name="T28" fmla="*/ 180 w 1086"/>
                <a:gd name="T29" fmla="*/ 365 h 1101"/>
                <a:gd name="T30" fmla="*/ 359 w 1086"/>
                <a:gd name="T31" fmla="*/ 335 h 1101"/>
                <a:gd name="T32" fmla="*/ 341 w 1086"/>
                <a:gd name="T33" fmla="*/ 248 h 1101"/>
                <a:gd name="T34" fmla="*/ 276 w 1086"/>
                <a:gd name="T35" fmla="*/ 299 h 1101"/>
                <a:gd name="T36" fmla="*/ 342 w 1086"/>
                <a:gd name="T37" fmla="*/ 348 h 1101"/>
                <a:gd name="T38" fmla="*/ 187 w 1086"/>
                <a:gd name="T39" fmla="*/ 326 h 1101"/>
                <a:gd name="T40" fmla="*/ 218 w 1086"/>
                <a:gd name="T41" fmla="*/ 305 h 1101"/>
                <a:gd name="T42" fmla="*/ 235 w 1086"/>
                <a:gd name="T43" fmla="*/ 219 h 1101"/>
                <a:gd name="T44" fmla="*/ 326 w 1086"/>
                <a:gd name="T45" fmla="*/ 184 h 1101"/>
                <a:gd name="T46" fmla="*/ 453 w 1086"/>
                <a:gd name="T47" fmla="*/ 196 h 1101"/>
                <a:gd name="T48" fmla="*/ 486 w 1086"/>
                <a:gd name="T49" fmla="*/ 85 h 1101"/>
                <a:gd name="T50" fmla="*/ 510 w 1086"/>
                <a:gd name="T51" fmla="*/ 68 h 1101"/>
                <a:gd name="T52" fmla="*/ 650 w 1086"/>
                <a:gd name="T53" fmla="*/ 37 h 1101"/>
                <a:gd name="T54" fmla="*/ 680 w 1086"/>
                <a:gd name="T55" fmla="*/ 26 h 1101"/>
                <a:gd name="T56" fmla="*/ 751 w 1086"/>
                <a:gd name="T57" fmla="*/ 62 h 1101"/>
                <a:gd name="T58" fmla="*/ 853 w 1086"/>
                <a:gd name="T59" fmla="*/ 92 h 1101"/>
                <a:gd name="T60" fmla="*/ 922 w 1086"/>
                <a:gd name="T61" fmla="*/ 42 h 1101"/>
                <a:gd name="T62" fmla="*/ 1000 w 1086"/>
                <a:gd name="T63" fmla="*/ 101 h 1101"/>
                <a:gd name="T64" fmla="*/ 1086 w 1086"/>
                <a:gd name="T65" fmla="*/ 205 h 1101"/>
                <a:gd name="T66" fmla="*/ 1034 w 1086"/>
                <a:gd name="T67" fmla="*/ 177 h 1101"/>
                <a:gd name="T68" fmla="*/ 939 w 1086"/>
                <a:gd name="T69" fmla="*/ 167 h 1101"/>
                <a:gd name="T70" fmla="*/ 934 w 1086"/>
                <a:gd name="T71" fmla="*/ 116 h 1101"/>
                <a:gd name="T72" fmla="*/ 816 w 1086"/>
                <a:gd name="T73" fmla="*/ 162 h 1101"/>
                <a:gd name="T74" fmla="*/ 835 w 1086"/>
                <a:gd name="T75" fmla="*/ 195 h 1101"/>
                <a:gd name="T76" fmla="*/ 728 w 1086"/>
                <a:gd name="T77" fmla="*/ 197 h 1101"/>
                <a:gd name="T78" fmla="*/ 742 w 1086"/>
                <a:gd name="T79" fmla="*/ 175 h 1101"/>
                <a:gd name="T80" fmla="*/ 673 w 1086"/>
                <a:gd name="T81" fmla="*/ 177 h 1101"/>
                <a:gd name="T82" fmla="*/ 686 w 1086"/>
                <a:gd name="T83" fmla="*/ 124 h 1101"/>
                <a:gd name="T84" fmla="*/ 598 w 1086"/>
                <a:gd name="T85" fmla="*/ 138 h 1101"/>
                <a:gd name="T86" fmla="*/ 679 w 1086"/>
                <a:gd name="T87" fmla="*/ 198 h 1101"/>
                <a:gd name="T88" fmla="*/ 555 w 1086"/>
                <a:gd name="T89" fmla="*/ 236 h 1101"/>
                <a:gd name="T90" fmla="*/ 514 w 1086"/>
                <a:gd name="T91" fmla="*/ 281 h 1101"/>
                <a:gd name="T92" fmla="*/ 442 w 1086"/>
                <a:gd name="T93" fmla="*/ 343 h 1101"/>
                <a:gd name="T94" fmla="*/ 427 w 1086"/>
                <a:gd name="T95" fmla="*/ 352 h 1101"/>
                <a:gd name="T96" fmla="*/ 326 w 1086"/>
                <a:gd name="T97" fmla="*/ 458 h 1101"/>
                <a:gd name="T98" fmla="*/ 258 w 1086"/>
                <a:gd name="T99" fmla="*/ 542 h 1101"/>
                <a:gd name="T100" fmla="*/ 190 w 1086"/>
                <a:gd name="T101" fmla="*/ 635 h 1101"/>
                <a:gd name="T102" fmla="*/ 172 w 1086"/>
                <a:gd name="T103" fmla="*/ 601 h 1101"/>
                <a:gd name="T104" fmla="*/ 145 w 1086"/>
                <a:gd name="T105" fmla="*/ 69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6" h="1101">
                  <a:moveTo>
                    <a:pt x="185" y="666"/>
                  </a:moveTo>
                  <a:cubicBezTo>
                    <a:pt x="187" y="661"/>
                    <a:pt x="188" y="655"/>
                    <a:pt x="189" y="649"/>
                  </a:cubicBezTo>
                  <a:cubicBezTo>
                    <a:pt x="225" y="659"/>
                    <a:pt x="247" y="695"/>
                    <a:pt x="249" y="730"/>
                  </a:cubicBezTo>
                  <a:cubicBezTo>
                    <a:pt x="250" y="747"/>
                    <a:pt x="243" y="792"/>
                    <a:pt x="224" y="809"/>
                  </a:cubicBezTo>
                  <a:cubicBezTo>
                    <a:pt x="214" y="813"/>
                    <a:pt x="203" y="819"/>
                    <a:pt x="194" y="828"/>
                  </a:cubicBezTo>
                  <a:cubicBezTo>
                    <a:pt x="188" y="833"/>
                    <a:pt x="195" y="844"/>
                    <a:pt x="202" y="839"/>
                  </a:cubicBezTo>
                  <a:cubicBezTo>
                    <a:pt x="231" y="818"/>
                    <a:pt x="278" y="819"/>
                    <a:pt x="285" y="857"/>
                  </a:cubicBezTo>
                  <a:cubicBezTo>
                    <a:pt x="285" y="860"/>
                    <a:pt x="288" y="863"/>
                    <a:pt x="290" y="865"/>
                  </a:cubicBezTo>
                  <a:cubicBezTo>
                    <a:pt x="292" y="867"/>
                    <a:pt x="296" y="868"/>
                    <a:pt x="299" y="867"/>
                  </a:cubicBezTo>
                  <a:cubicBezTo>
                    <a:pt x="331" y="856"/>
                    <a:pt x="344" y="885"/>
                    <a:pt x="344" y="913"/>
                  </a:cubicBezTo>
                  <a:cubicBezTo>
                    <a:pt x="344" y="925"/>
                    <a:pt x="335" y="929"/>
                    <a:pt x="328" y="936"/>
                  </a:cubicBezTo>
                  <a:cubicBezTo>
                    <a:pt x="328" y="936"/>
                    <a:pt x="328" y="936"/>
                    <a:pt x="328" y="936"/>
                  </a:cubicBezTo>
                  <a:cubicBezTo>
                    <a:pt x="319" y="940"/>
                    <a:pt x="311" y="944"/>
                    <a:pt x="305" y="950"/>
                  </a:cubicBezTo>
                  <a:cubicBezTo>
                    <a:pt x="303" y="928"/>
                    <a:pt x="286" y="910"/>
                    <a:pt x="264" y="906"/>
                  </a:cubicBezTo>
                  <a:cubicBezTo>
                    <a:pt x="257" y="904"/>
                    <a:pt x="254" y="915"/>
                    <a:pt x="260" y="917"/>
                  </a:cubicBezTo>
                  <a:cubicBezTo>
                    <a:pt x="279" y="924"/>
                    <a:pt x="293" y="936"/>
                    <a:pt x="294" y="957"/>
                  </a:cubicBezTo>
                  <a:cubicBezTo>
                    <a:pt x="294" y="958"/>
                    <a:pt x="294" y="959"/>
                    <a:pt x="295" y="959"/>
                  </a:cubicBezTo>
                  <a:cubicBezTo>
                    <a:pt x="263" y="995"/>
                    <a:pt x="262" y="1051"/>
                    <a:pt x="295" y="1087"/>
                  </a:cubicBezTo>
                  <a:cubicBezTo>
                    <a:pt x="241" y="1101"/>
                    <a:pt x="190" y="1071"/>
                    <a:pt x="187" y="1012"/>
                  </a:cubicBezTo>
                  <a:cubicBezTo>
                    <a:pt x="187" y="1009"/>
                    <a:pt x="184" y="1005"/>
                    <a:pt x="180" y="1005"/>
                  </a:cubicBezTo>
                  <a:cubicBezTo>
                    <a:pt x="126" y="1003"/>
                    <a:pt x="117" y="919"/>
                    <a:pt x="170" y="901"/>
                  </a:cubicBezTo>
                  <a:cubicBezTo>
                    <a:pt x="176" y="899"/>
                    <a:pt x="174" y="887"/>
                    <a:pt x="167" y="888"/>
                  </a:cubicBezTo>
                  <a:cubicBezTo>
                    <a:pt x="147" y="891"/>
                    <a:pt x="134" y="902"/>
                    <a:pt x="126" y="915"/>
                  </a:cubicBezTo>
                  <a:cubicBezTo>
                    <a:pt x="84" y="910"/>
                    <a:pt x="48" y="864"/>
                    <a:pt x="79" y="826"/>
                  </a:cubicBezTo>
                  <a:cubicBezTo>
                    <a:pt x="104" y="833"/>
                    <a:pt x="128" y="831"/>
                    <a:pt x="142" y="808"/>
                  </a:cubicBezTo>
                  <a:cubicBezTo>
                    <a:pt x="146" y="802"/>
                    <a:pt x="137" y="796"/>
                    <a:pt x="132" y="801"/>
                  </a:cubicBezTo>
                  <a:cubicBezTo>
                    <a:pt x="87" y="842"/>
                    <a:pt x="17" y="775"/>
                    <a:pt x="9" y="731"/>
                  </a:cubicBezTo>
                  <a:cubicBezTo>
                    <a:pt x="0" y="678"/>
                    <a:pt x="16" y="643"/>
                    <a:pt x="59" y="615"/>
                  </a:cubicBezTo>
                  <a:cubicBezTo>
                    <a:pt x="63" y="613"/>
                    <a:pt x="63" y="608"/>
                    <a:pt x="62" y="605"/>
                  </a:cubicBezTo>
                  <a:cubicBezTo>
                    <a:pt x="62" y="603"/>
                    <a:pt x="62" y="601"/>
                    <a:pt x="61" y="598"/>
                  </a:cubicBezTo>
                  <a:cubicBezTo>
                    <a:pt x="39" y="569"/>
                    <a:pt x="26" y="507"/>
                    <a:pt x="73" y="493"/>
                  </a:cubicBezTo>
                  <a:cubicBezTo>
                    <a:pt x="92" y="488"/>
                    <a:pt x="97" y="489"/>
                    <a:pt x="114" y="490"/>
                  </a:cubicBezTo>
                  <a:cubicBezTo>
                    <a:pt x="138" y="491"/>
                    <a:pt x="149" y="520"/>
                    <a:pt x="157" y="538"/>
                  </a:cubicBezTo>
                  <a:cubicBezTo>
                    <a:pt x="157" y="538"/>
                    <a:pt x="157" y="538"/>
                    <a:pt x="158" y="538"/>
                  </a:cubicBezTo>
                  <a:cubicBezTo>
                    <a:pt x="143" y="544"/>
                    <a:pt x="131" y="556"/>
                    <a:pt x="122" y="572"/>
                  </a:cubicBezTo>
                  <a:cubicBezTo>
                    <a:pt x="119" y="578"/>
                    <a:pt x="128" y="584"/>
                    <a:pt x="133" y="579"/>
                  </a:cubicBezTo>
                  <a:cubicBezTo>
                    <a:pt x="141" y="568"/>
                    <a:pt x="150" y="558"/>
                    <a:pt x="163" y="552"/>
                  </a:cubicBezTo>
                  <a:cubicBezTo>
                    <a:pt x="174" y="547"/>
                    <a:pt x="190" y="547"/>
                    <a:pt x="202" y="550"/>
                  </a:cubicBezTo>
                  <a:cubicBezTo>
                    <a:pt x="210" y="552"/>
                    <a:pt x="214" y="540"/>
                    <a:pt x="206" y="537"/>
                  </a:cubicBezTo>
                  <a:cubicBezTo>
                    <a:pt x="194" y="533"/>
                    <a:pt x="183" y="532"/>
                    <a:pt x="172" y="534"/>
                  </a:cubicBezTo>
                  <a:cubicBezTo>
                    <a:pt x="172" y="534"/>
                    <a:pt x="172" y="533"/>
                    <a:pt x="172" y="533"/>
                  </a:cubicBezTo>
                  <a:cubicBezTo>
                    <a:pt x="158" y="500"/>
                    <a:pt x="145" y="479"/>
                    <a:pt x="109" y="472"/>
                  </a:cubicBezTo>
                  <a:cubicBezTo>
                    <a:pt x="106" y="471"/>
                    <a:pt x="102" y="471"/>
                    <a:pt x="99" y="471"/>
                  </a:cubicBezTo>
                  <a:cubicBezTo>
                    <a:pt x="92" y="448"/>
                    <a:pt x="98" y="421"/>
                    <a:pt x="111" y="402"/>
                  </a:cubicBezTo>
                  <a:cubicBezTo>
                    <a:pt x="128" y="375"/>
                    <a:pt x="150" y="369"/>
                    <a:pt x="180" y="365"/>
                  </a:cubicBezTo>
                  <a:cubicBezTo>
                    <a:pt x="200" y="387"/>
                    <a:pt x="236" y="398"/>
                    <a:pt x="258" y="378"/>
                  </a:cubicBezTo>
                  <a:cubicBezTo>
                    <a:pt x="274" y="403"/>
                    <a:pt x="313" y="399"/>
                    <a:pt x="338" y="383"/>
                  </a:cubicBezTo>
                  <a:cubicBezTo>
                    <a:pt x="356" y="372"/>
                    <a:pt x="358" y="354"/>
                    <a:pt x="359" y="335"/>
                  </a:cubicBezTo>
                  <a:cubicBezTo>
                    <a:pt x="360" y="314"/>
                    <a:pt x="347" y="302"/>
                    <a:pt x="336" y="286"/>
                  </a:cubicBezTo>
                  <a:cubicBezTo>
                    <a:pt x="345" y="275"/>
                    <a:pt x="352" y="263"/>
                    <a:pt x="353" y="249"/>
                  </a:cubicBezTo>
                  <a:cubicBezTo>
                    <a:pt x="354" y="241"/>
                    <a:pt x="342" y="240"/>
                    <a:pt x="341" y="248"/>
                  </a:cubicBezTo>
                  <a:cubicBezTo>
                    <a:pt x="339" y="258"/>
                    <a:pt x="332" y="268"/>
                    <a:pt x="326" y="276"/>
                  </a:cubicBezTo>
                  <a:cubicBezTo>
                    <a:pt x="320" y="284"/>
                    <a:pt x="312" y="291"/>
                    <a:pt x="302" y="292"/>
                  </a:cubicBezTo>
                  <a:cubicBezTo>
                    <a:pt x="293" y="294"/>
                    <a:pt x="285" y="295"/>
                    <a:pt x="276" y="299"/>
                  </a:cubicBezTo>
                  <a:cubicBezTo>
                    <a:pt x="270" y="302"/>
                    <a:pt x="275" y="313"/>
                    <a:pt x="282" y="311"/>
                  </a:cubicBezTo>
                  <a:cubicBezTo>
                    <a:pt x="298" y="305"/>
                    <a:pt x="313" y="306"/>
                    <a:pt x="326" y="296"/>
                  </a:cubicBezTo>
                  <a:cubicBezTo>
                    <a:pt x="335" y="313"/>
                    <a:pt x="347" y="327"/>
                    <a:pt x="342" y="348"/>
                  </a:cubicBezTo>
                  <a:cubicBezTo>
                    <a:pt x="336" y="373"/>
                    <a:pt x="276" y="402"/>
                    <a:pt x="268" y="360"/>
                  </a:cubicBezTo>
                  <a:cubicBezTo>
                    <a:pt x="267" y="352"/>
                    <a:pt x="256" y="350"/>
                    <a:pt x="252" y="358"/>
                  </a:cubicBezTo>
                  <a:cubicBezTo>
                    <a:pt x="235" y="395"/>
                    <a:pt x="185" y="357"/>
                    <a:pt x="187" y="326"/>
                  </a:cubicBezTo>
                  <a:cubicBezTo>
                    <a:pt x="188" y="292"/>
                    <a:pt x="194" y="299"/>
                    <a:pt x="201" y="301"/>
                  </a:cubicBezTo>
                  <a:cubicBezTo>
                    <a:pt x="203" y="305"/>
                    <a:pt x="204" y="308"/>
                    <a:pt x="207" y="311"/>
                  </a:cubicBezTo>
                  <a:cubicBezTo>
                    <a:pt x="211" y="317"/>
                    <a:pt x="222" y="312"/>
                    <a:pt x="218" y="305"/>
                  </a:cubicBezTo>
                  <a:cubicBezTo>
                    <a:pt x="216" y="301"/>
                    <a:pt x="215" y="296"/>
                    <a:pt x="214" y="291"/>
                  </a:cubicBezTo>
                  <a:cubicBezTo>
                    <a:pt x="214" y="290"/>
                    <a:pt x="214" y="288"/>
                    <a:pt x="213" y="287"/>
                  </a:cubicBezTo>
                  <a:cubicBezTo>
                    <a:pt x="211" y="263"/>
                    <a:pt x="222" y="237"/>
                    <a:pt x="235" y="219"/>
                  </a:cubicBezTo>
                  <a:cubicBezTo>
                    <a:pt x="249" y="199"/>
                    <a:pt x="279" y="191"/>
                    <a:pt x="301" y="197"/>
                  </a:cubicBezTo>
                  <a:cubicBezTo>
                    <a:pt x="307" y="199"/>
                    <a:pt x="314" y="196"/>
                    <a:pt x="320" y="193"/>
                  </a:cubicBezTo>
                  <a:cubicBezTo>
                    <a:pt x="324" y="193"/>
                    <a:pt x="328" y="189"/>
                    <a:pt x="326" y="184"/>
                  </a:cubicBezTo>
                  <a:cubicBezTo>
                    <a:pt x="312" y="148"/>
                    <a:pt x="327" y="106"/>
                    <a:pt x="360" y="87"/>
                  </a:cubicBezTo>
                  <a:cubicBezTo>
                    <a:pt x="389" y="69"/>
                    <a:pt x="425" y="89"/>
                    <a:pt x="444" y="113"/>
                  </a:cubicBezTo>
                  <a:cubicBezTo>
                    <a:pt x="436" y="140"/>
                    <a:pt x="441" y="173"/>
                    <a:pt x="453" y="196"/>
                  </a:cubicBezTo>
                  <a:cubicBezTo>
                    <a:pt x="458" y="204"/>
                    <a:pt x="469" y="197"/>
                    <a:pt x="466" y="189"/>
                  </a:cubicBezTo>
                  <a:cubicBezTo>
                    <a:pt x="454" y="161"/>
                    <a:pt x="448" y="100"/>
                    <a:pt x="485" y="84"/>
                  </a:cubicBezTo>
                  <a:cubicBezTo>
                    <a:pt x="486" y="84"/>
                    <a:pt x="486" y="84"/>
                    <a:pt x="486" y="85"/>
                  </a:cubicBezTo>
                  <a:cubicBezTo>
                    <a:pt x="491" y="87"/>
                    <a:pt x="496" y="85"/>
                    <a:pt x="498" y="81"/>
                  </a:cubicBezTo>
                  <a:cubicBezTo>
                    <a:pt x="500" y="80"/>
                    <a:pt x="501" y="80"/>
                    <a:pt x="502" y="80"/>
                  </a:cubicBezTo>
                  <a:cubicBezTo>
                    <a:pt x="508" y="80"/>
                    <a:pt x="512" y="74"/>
                    <a:pt x="510" y="68"/>
                  </a:cubicBezTo>
                  <a:cubicBezTo>
                    <a:pt x="502" y="43"/>
                    <a:pt x="535" y="10"/>
                    <a:pt x="556" y="6"/>
                  </a:cubicBezTo>
                  <a:cubicBezTo>
                    <a:pt x="591" y="0"/>
                    <a:pt x="622" y="12"/>
                    <a:pt x="649" y="36"/>
                  </a:cubicBezTo>
                  <a:cubicBezTo>
                    <a:pt x="649" y="37"/>
                    <a:pt x="650" y="37"/>
                    <a:pt x="650" y="37"/>
                  </a:cubicBezTo>
                  <a:cubicBezTo>
                    <a:pt x="648" y="41"/>
                    <a:pt x="646" y="45"/>
                    <a:pt x="644" y="49"/>
                  </a:cubicBezTo>
                  <a:cubicBezTo>
                    <a:pt x="640" y="57"/>
                    <a:pt x="652" y="63"/>
                    <a:pt x="657" y="56"/>
                  </a:cubicBezTo>
                  <a:cubicBezTo>
                    <a:pt x="663" y="45"/>
                    <a:pt x="670" y="33"/>
                    <a:pt x="680" y="26"/>
                  </a:cubicBezTo>
                  <a:cubicBezTo>
                    <a:pt x="698" y="12"/>
                    <a:pt x="705" y="20"/>
                    <a:pt x="724" y="20"/>
                  </a:cubicBezTo>
                  <a:cubicBezTo>
                    <a:pt x="750" y="21"/>
                    <a:pt x="770" y="36"/>
                    <a:pt x="775" y="61"/>
                  </a:cubicBezTo>
                  <a:cubicBezTo>
                    <a:pt x="767" y="61"/>
                    <a:pt x="759" y="62"/>
                    <a:pt x="751" y="62"/>
                  </a:cubicBezTo>
                  <a:cubicBezTo>
                    <a:pt x="744" y="63"/>
                    <a:pt x="745" y="74"/>
                    <a:pt x="751" y="75"/>
                  </a:cubicBezTo>
                  <a:cubicBezTo>
                    <a:pt x="786" y="76"/>
                    <a:pt x="817" y="71"/>
                    <a:pt x="842" y="101"/>
                  </a:cubicBezTo>
                  <a:cubicBezTo>
                    <a:pt x="848" y="108"/>
                    <a:pt x="858" y="99"/>
                    <a:pt x="853" y="92"/>
                  </a:cubicBezTo>
                  <a:cubicBezTo>
                    <a:pt x="843" y="79"/>
                    <a:pt x="831" y="71"/>
                    <a:pt x="818" y="66"/>
                  </a:cubicBezTo>
                  <a:cubicBezTo>
                    <a:pt x="827" y="54"/>
                    <a:pt x="838" y="36"/>
                    <a:pt x="854" y="31"/>
                  </a:cubicBezTo>
                  <a:cubicBezTo>
                    <a:pt x="873" y="25"/>
                    <a:pt x="905" y="32"/>
                    <a:pt x="922" y="42"/>
                  </a:cubicBezTo>
                  <a:cubicBezTo>
                    <a:pt x="951" y="58"/>
                    <a:pt x="988" y="93"/>
                    <a:pt x="997" y="126"/>
                  </a:cubicBezTo>
                  <a:cubicBezTo>
                    <a:pt x="998" y="132"/>
                    <a:pt x="1009" y="131"/>
                    <a:pt x="1008" y="125"/>
                  </a:cubicBezTo>
                  <a:cubicBezTo>
                    <a:pt x="1007" y="117"/>
                    <a:pt x="1004" y="109"/>
                    <a:pt x="1000" y="101"/>
                  </a:cubicBezTo>
                  <a:cubicBezTo>
                    <a:pt x="1029" y="111"/>
                    <a:pt x="1056" y="126"/>
                    <a:pt x="1071" y="154"/>
                  </a:cubicBezTo>
                  <a:cubicBezTo>
                    <a:pt x="1078" y="166"/>
                    <a:pt x="1084" y="179"/>
                    <a:pt x="1085" y="193"/>
                  </a:cubicBezTo>
                  <a:cubicBezTo>
                    <a:pt x="1085" y="197"/>
                    <a:pt x="1085" y="201"/>
                    <a:pt x="1086" y="205"/>
                  </a:cubicBezTo>
                  <a:cubicBezTo>
                    <a:pt x="1080" y="209"/>
                    <a:pt x="1075" y="216"/>
                    <a:pt x="1070" y="223"/>
                  </a:cubicBezTo>
                  <a:cubicBezTo>
                    <a:pt x="1067" y="202"/>
                    <a:pt x="1058" y="179"/>
                    <a:pt x="1042" y="167"/>
                  </a:cubicBezTo>
                  <a:cubicBezTo>
                    <a:pt x="1036" y="163"/>
                    <a:pt x="1029" y="172"/>
                    <a:pt x="1034" y="177"/>
                  </a:cubicBezTo>
                  <a:cubicBezTo>
                    <a:pt x="1045" y="188"/>
                    <a:pt x="1051" y="203"/>
                    <a:pt x="1054" y="219"/>
                  </a:cubicBezTo>
                  <a:cubicBezTo>
                    <a:pt x="1042" y="212"/>
                    <a:pt x="1030" y="205"/>
                    <a:pt x="1017" y="199"/>
                  </a:cubicBezTo>
                  <a:cubicBezTo>
                    <a:pt x="992" y="185"/>
                    <a:pt x="966" y="176"/>
                    <a:pt x="939" y="167"/>
                  </a:cubicBezTo>
                  <a:cubicBezTo>
                    <a:pt x="930" y="163"/>
                    <a:pt x="918" y="161"/>
                    <a:pt x="908" y="158"/>
                  </a:cubicBezTo>
                  <a:cubicBezTo>
                    <a:pt x="923" y="151"/>
                    <a:pt x="929" y="140"/>
                    <a:pt x="944" y="127"/>
                  </a:cubicBezTo>
                  <a:cubicBezTo>
                    <a:pt x="951" y="121"/>
                    <a:pt x="942" y="111"/>
                    <a:pt x="934" y="116"/>
                  </a:cubicBezTo>
                  <a:cubicBezTo>
                    <a:pt x="917" y="129"/>
                    <a:pt x="910" y="146"/>
                    <a:pt x="886" y="149"/>
                  </a:cubicBezTo>
                  <a:cubicBezTo>
                    <a:pt x="862" y="152"/>
                    <a:pt x="839" y="148"/>
                    <a:pt x="816" y="149"/>
                  </a:cubicBezTo>
                  <a:cubicBezTo>
                    <a:pt x="808" y="150"/>
                    <a:pt x="809" y="161"/>
                    <a:pt x="816" y="162"/>
                  </a:cubicBezTo>
                  <a:cubicBezTo>
                    <a:pt x="834" y="164"/>
                    <a:pt x="853" y="167"/>
                    <a:pt x="872" y="167"/>
                  </a:cubicBezTo>
                  <a:cubicBezTo>
                    <a:pt x="869" y="169"/>
                    <a:pt x="867" y="172"/>
                    <a:pt x="864" y="175"/>
                  </a:cubicBezTo>
                  <a:cubicBezTo>
                    <a:pt x="858" y="186"/>
                    <a:pt x="847" y="192"/>
                    <a:pt x="835" y="195"/>
                  </a:cubicBezTo>
                  <a:cubicBezTo>
                    <a:pt x="828" y="198"/>
                    <a:pt x="822" y="201"/>
                    <a:pt x="814" y="204"/>
                  </a:cubicBezTo>
                  <a:cubicBezTo>
                    <a:pt x="792" y="211"/>
                    <a:pt x="769" y="209"/>
                    <a:pt x="746" y="202"/>
                  </a:cubicBezTo>
                  <a:cubicBezTo>
                    <a:pt x="740" y="201"/>
                    <a:pt x="734" y="199"/>
                    <a:pt x="728" y="197"/>
                  </a:cubicBezTo>
                  <a:cubicBezTo>
                    <a:pt x="729" y="196"/>
                    <a:pt x="730" y="196"/>
                    <a:pt x="731" y="196"/>
                  </a:cubicBezTo>
                  <a:cubicBezTo>
                    <a:pt x="736" y="194"/>
                    <a:pt x="739" y="188"/>
                    <a:pt x="745" y="187"/>
                  </a:cubicBezTo>
                  <a:cubicBezTo>
                    <a:pt x="752" y="185"/>
                    <a:pt x="750" y="174"/>
                    <a:pt x="742" y="175"/>
                  </a:cubicBezTo>
                  <a:cubicBezTo>
                    <a:pt x="735" y="176"/>
                    <a:pt x="731" y="182"/>
                    <a:pt x="723" y="184"/>
                  </a:cubicBezTo>
                  <a:cubicBezTo>
                    <a:pt x="710" y="188"/>
                    <a:pt x="697" y="190"/>
                    <a:pt x="683" y="186"/>
                  </a:cubicBezTo>
                  <a:cubicBezTo>
                    <a:pt x="684" y="181"/>
                    <a:pt x="679" y="174"/>
                    <a:pt x="673" y="177"/>
                  </a:cubicBezTo>
                  <a:cubicBezTo>
                    <a:pt x="644" y="195"/>
                    <a:pt x="612" y="175"/>
                    <a:pt x="614" y="142"/>
                  </a:cubicBezTo>
                  <a:cubicBezTo>
                    <a:pt x="614" y="126"/>
                    <a:pt x="631" y="117"/>
                    <a:pt x="645" y="114"/>
                  </a:cubicBezTo>
                  <a:cubicBezTo>
                    <a:pt x="663" y="109"/>
                    <a:pt x="672" y="114"/>
                    <a:pt x="686" y="124"/>
                  </a:cubicBezTo>
                  <a:cubicBezTo>
                    <a:pt x="692" y="128"/>
                    <a:pt x="700" y="120"/>
                    <a:pt x="695" y="115"/>
                  </a:cubicBezTo>
                  <a:cubicBezTo>
                    <a:pt x="677" y="98"/>
                    <a:pt x="661" y="91"/>
                    <a:pt x="637" y="100"/>
                  </a:cubicBezTo>
                  <a:cubicBezTo>
                    <a:pt x="620" y="106"/>
                    <a:pt x="599" y="118"/>
                    <a:pt x="598" y="138"/>
                  </a:cubicBezTo>
                  <a:cubicBezTo>
                    <a:pt x="597" y="159"/>
                    <a:pt x="602" y="177"/>
                    <a:pt x="620" y="190"/>
                  </a:cubicBezTo>
                  <a:cubicBezTo>
                    <a:pt x="637" y="202"/>
                    <a:pt x="658" y="202"/>
                    <a:pt x="676" y="192"/>
                  </a:cubicBezTo>
                  <a:cubicBezTo>
                    <a:pt x="675" y="195"/>
                    <a:pt x="676" y="197"/>
                    <a:pt x="679" y="198"/>
                  </a:cubicBezTo>
                  <a:cubicBezTo>
                    <a:pt x="690" y="202"/>
                    <a:pt x="701" y="203"/>
                    <a:pt x="712" y="201"/>
                  </a:cubicBezTo>
                  <a:cubicBezTo>
                    <a:pt x="700" y="222"/>
                    <a:pt x="686" y="236"/>
                    <a:pt x="658" y="240"/>
                  </a:cubicBezTo>
                  <a:cubicBezTo>
                    <a:pt x="623" y="246"/>
                    <a:pt x="589" y="244"/>
                    <a:pt x="555" y="236"/>
                  </a:cubicBezTo>
                  <a:cubicBezTo>
                    <a:pt x="557" y="216"/>
                    <a:pt x="556" y="195"/>
                    <a:pt x="555" y="177"/>
                  </a:cubicBezTo>
                  <a:cubicBezTo>
                    <a:pt x="554" y="168"/>
                    <a:pt x="539" y="168"/>
                    <a:pt x="539" y="177"/>
                  </a:cubicBezTo>
                  <a:cubicBezTo>
                    <a:pt x="537" y="214"/>
                    <a:pt x="537" y="250"/>
                    <a:pt x="514" y="281"/>
                  </a:cubicBezTo>
                  <a:cubicBezTo>
                    <a:pt x="494" y="308"/>
                    <a:pt x="471" y="328"/>
                    <a:pt x="442" y="346"/>
                  </a:cubicBezTo>
                  <a:cubicBezTo>
                    <a:pt x="442" y="346"/>
                    <a:pt x="442" y="346"/>
                    <a:pt x="442" y="346"/>
                  </a:cubicBezTo>
                  <a:cubicBezTo>
                    <a:pt x="442" y="345"/>
                    <a:pt x="442" y="344"/>
                    <a:pt x="442" y="343"/>
                  </a:cubicBezTo>
                  <a:cubicBezTo>
                    <a:pt x="441" y="337"/>
                    <a:pt x="435" y="334"/>
                    <a:pt x="433" y="328"/>
                  </a:cubicBezTo>
                  <a:cubicBezTo>
                    <a:pt x="431" y="319"/>
                    <a:pt x="416" y="322"/>
                    <a:pt x="419" y="331"/>
                  </a:cubicBezTo>
                  <a:cubicBezTo>
                    <a:pt x="420" y="338"/>
                    <a:pt x="427" y="345"/>
                    <a:pt x="427" y="352"/>
                  </a:cubicBezTo>
                  <a:cubicBezTo>
                    <a:pt x="429" y="374"/>
                    <a:pt x="432" y="390"/>
                    <a:pt x="424" y="410"/>
                  </a:cubicBezTo>
                  <a:cubicBezTo>
                    <a:pt x="410" y="449"/>
                    <a:pt x="375" y="451"/>
                    <a:pt x="339" y="455"/>
                  </a:cubicBezTo>
                  <a:cubicBezTo>
                    <a:pt x="336" y="451"/>
                    <a:pt x="328" y="451"/>
                    <a:pt x="326" y="458"/>
                  </a:cubicBezTo>
                  <a:cubicBezTo>
                    <a:pt x="323" y="469"/>
                    <a:pt x="327" y="475"/>
                    <a:pt x="327" y="487"/>
                  </a:cubicBezTo>
                  <a:cubicBezTo>
                    <a:pt x="328" y="488"/>
                    <a:pt x="328" y="489"/>
                    <a:pt x="328" y="491"/>
                  </a:cubicBezTo>
                  <a:cubicBezTo>
                    <a:pt x="327" y="527"/>
                    <a:pt x="294" y="555"/>
                    <a:pt x="258" y="542"/>
                  </a:cubicBezTo>
                  <a:cubicBezTo>
                    <a:pt x="250" y="539"/>
                    <a:pt x="243" y="546"/>
                    <a:pt x="247" y="554"/>
                  </a:cubicBezTo>
                  <a:cubicBezTo>
                    <a:pt x="267" y="592"/>
                    <a:pt x="268" y="627"/>
                    <a:pt x="235" y="658"/>
                  </a:cubicBezTo>
                  <a:cubicBezTo>
                    <a:pt x="223" y="646"/>
                    <a:pt x="208" y="637"/>
                    <a:pt x="190" y="635"/>
                  </a:cubicBezTo>
                  <a:cubicBezTo>
                    <a:pt x="190" y="635"/>
                    <a:pt x="190" y="635"/>
                    <a:pt x="190" y="635"/>
                  </a:cubicBezTo>
                  <a:cubicBezTo>
                    <a:pt x="190" y="623"/>
                    <a:pt x="188" y="610"/>
                    <a:pt x="185" y="599"/>
                  </a:cubicBezTo>
                  <a:cubicBezTo>
                    <a:pt x="184" y="590"/>
                    <a:pt x="171" y="592"/>
                    <a:pt x="172" y="601"/>
                  </a:cubicBezTo>
                  <a:cubicBezTo>
                    <a:pt x="173" y="617"/>
                    <a:pt x="175" y="634"/>
                    <a:pt x="173" y="650"/>
                  </a:cubicBezTo>
                  <a:cubicBezTo>
                    <a:pt x="170" y="670"/>
                    <a:pt x="155" y="677"/>
                    <a:pt x="139" y="687"/>
                  </a:cubicBezTo>
                  <a:cubicBezTo>
                    <a:pt x="132" y="691"/>
                    <a:pt x="137" y="701"/>
                    <a:pt x="145" y="698"/>
                  </a:cubicBezTo>
                  <a:cubicBezTo>
                    <a:pt x="162" y="693"/>
                    <a:pt x="179" y="685"/>
                    <a:pt x="185" y="666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870" y="2998"/>
              <a:ext cx="362" cy="316"/>
            </a:xfrm>
            <a:custGeom>
              <a:avLst/>
              <a:gdLst>
                <a:gd name="T0" fmla="*/ 428 w 468"/>
                <a:gd name="T1" fmla="*/ 31 h 409"/>
                <a:gd name="T2" fmla="*/ 466 w 468"/>
                <a:gd name="T3" fmla="*/ 159 h 409"/>
                <a:gd name="T4" fmla="*/ 321 w 468"/>
                <a:gd name="T5" fmla="*/ 377 h 409"/>
                <a:gd name="T6" fmla="*/ 233 w 468"/>
                <a:gd name="T7" fmla="*/ 401 h 409"/>
                <a:gd name="T8" fmla="*/ 112 w 468"/>
                <a:gd name="T9" fmla="*/ 393 h 409"/>
                <a:gd name="T10" fmla="*/ 53 w 468"/>
                <a:gd name="T11" fmla="*/ 375 h 409"/>
                <a:gd name="T12" fmla="*/ 22 w 468"/>
                <a:gd name="T13" fmla="*/ 357 h 409"/>
                <a:gd name="T14" fmla="*/ 0 w 468"/>
                <a:gd name="T15" fmla="*/ 333 h 409"/>
                <a:gd name="T16" fmla="*/ 48 w 468"/>
                <a:gd name="T17" fmla="*/ 311 h 409"/>
                <a:gd name="T18" fmla="*/ 119 w 468"/>
                <a:gd name="T19" fmla="*/ 274 h 409"/>
                <a:gd name="T20" fmla="*/ 187 w 468"/>
                <a:gd name="T21" fmla="*/ 227 h 409"/>
                <a:gd name="T22" fmla="*/ 227 w 468"/>
                <a:gd name="T23" fmla="*/ 193 h 409"/>
                <a:gd name="T24" fmla="*/ 292 w 468"/>
                <a:gd name="T25" fmla="*/ 139 h 409"/>
                <a:gd name="T26" fmla="*/ 310 w 468"/>
                <a:gd name="T27" fmla="*/ 119 h 409"/>
                <a:gd name="T28" fmla="*/ 327 w 468"/>
                <a:gd name="T29" fmla="*/ 104 h 409"/>
                <a:gd name="T30" fmla="*/ 353 w 468"/>
                <a:gd name="T31" fmla="*/ 76 h 409"/>
                <a:gd name="T32" fmla="*/ 363 w 468"/>
                <a:gd name="T33" fmla="*/ 61 h 409"/>
                <a:gd name="T34" fmla="*/ 376 w 468"/>
                <a:gd name="T35" fmla="*/ 46 h 409"/>
                <a:gd name="T36" fmla="*/ 379 w 468"/>
                <a:gd name="T37" fmla="*/ 42 h 409"/>
                <a:gd name="T38" fmla="*/ 402 w 468"/>
                <a:gd name="T39" fmla="*/ 0 h 409"/>
                <a:gd name="T40" fmla="*/ 428 w 468"/>
                <a:gd name="T41" fmla="*/ 3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8" h="409">
                  <a:moveTo>
                    <a:pt x="428" y="31"/>
                  </a:moveTo>
                  <a:cubicBezTo>
                    <a:pt x="456" y="71"/>
                    <a:pt x="468" y="111"/>
                    <a:pt x="466" y="159"/>
                  </a:cubicBezTo>
                  <a:cubicBezTo>
                    <a:pt x="464" y="249"/>
                    <a:pt x="406" y="344"/>
                    <a:pt x="321" y="377"/>
                  </a:cubicBezTo>
                  <a:cubicBezTo>
                    <a:pt x="292" y="388"/>
                    <a:pt x="263" y="396"/>
                    <a:pt x="233" y="401"/>
                  </a:cubicBezTo>
                  <a:cubicBezTo>
                    <a:pt x="189" y="409"/>
                    <a:pt x="154" y="399"/>
                    <a:pt x="112" y="393"/>
                  </a:cubicBezTo>
                  <a:cubicBezTo>
                    <a:pt x="90" y="389"/>
                    <a:pt x="72" y="385"/>
                    <a:pt x="53" y="375"/>
                  </a:cubicBezTo>
                  <a:cubicBezTo>
                    <a:pt x="35" y="365"/>
                    <a:pt x="38" y="362"/>
                    <a:pt x="22" y="357"/>
                  </a:cubicBezTo>
                  <a:cubicBezTo>
                    <a:pt x="18" y="356"/>
                    <a:pt x="7" y="341"/>
                    <a:pt x="0" y="333"/>
                  </a:cubicBezTo>
                  <a:cubicBezTo>
                    <a:pt x="17" y="328"/>
                    <a:pt x="31" y="319"/>
                    <a:pt x="48" y="311"/>
                  </a:cubicBezTo>
                  <a:cubicBezTo>
                    <a:pt x="72" y="300"/>
                    <a:pt x="98" y="290"/>
                    <a:pt x="119" y="274"/>
                  </a:cubicBezTo>
                  <a:cubicBezTo>
                    <a:pt x="141" y="257"/>
                    <a:pt x="164" y="240"/>
                    <a:pt x="187" y="227"/>
                  </a:cubicBezTo>
                  <a:cubicBezTo>
                    <a:pt x="203" y="218"/>
                    <a:pt x="213" y="204"/>
                    <a:pt x="227" y="193"/>
                  </a:cubicBezTo>
                  <a:cubicBezTo>
                    <a:pt x="248" y="175"/>
                    <a:pt x="272" y="159"/>
                    <a:pt x="292" y="139"/>
                  </a:cubicBezTo>
                  <a:cubicBezTo>
                    <a:pt x="299" y="133"/>
                    <a:pt x="304" y="126"/>
                    <a:pt x="310" y="119"/>
                  </a:cubicBezTo>
                  <a:cubicBezTo>
                    <a:pt x="316" y="113"/>
                    <a:pt x="321" y="108"/>
                    <a:pt x="327" y="104"/>
                  </a:cubicBezTo>
                  <a:cubicBezTo>
                    <a:pt x="338" y="96"/>
                    <a:pt x="345" y="86"/>
                    <a:pt x="353" y="76"/>
                  </a:cubicBezTo>
                  <a:cubicBezTo>
                    <a:pt x="357" y="72"/>
                    <a:pt x="360" y="67"/>
                    <a:pt x="363" y="61"/>
                  </a:cubicBezTo>
                  <a:cubicBezTo>
                    <a:pt x="368" y="57"/>
                    <a:pt x="372" y="52"/>
                    <a:pt x="376" y="46"/>
                  </a:cubicBezTo>
                  <a:cubicBezTo>
                    <a:pt x="378" y="45"/>
                    <a:pt x="379" y="44"/>
                    <a:pt x="379" y="42"/>
                  </a:cubicBezTo>
                  <a:cubicBezTo>
                    <a:pt x="388" y="29"/>
                    <a:pt x="395" y="13"/>
                    <a:pt x="402" y="0"/>
                  </a:cubicBezTo>
                  <a:cubicBezTo>
                    <a:pt x="409" y="11"/>
                    <a:pt x="421" y="21"/>
                    <a:pt x="428" y="31"/>
                  </a:cubicBezTo>
                  <a:close/>
                </a:path>
              </a:pathLst>
            </a:custGeom>
            <a:solidFill>
              <a:srgbClr val="B75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847" y="2101"/>
              <a:ext cx="421" cy="261"/>
            </a:xfrm>
            <a:custGeom>
              <a:avLst/>
              <a:gdLst>
                <a:gd name="T0" fmla="*/ 528 w 545"/>
                <a:gd name="T1" fmla="*/ 0 h 337"/>
                <a:gd name="T2" fmla="*/ 521 w 545"/>
                <a:gd name="T3" fmla="*/ 177 h 337"/>
                <a:gd name="T4" fmla="*/ 315 w 545"/>
                <a:gd name="T5" fmla="*/ 319 h 337"/>
                <a:gd name="T6" fmla="*/ 93 w 545"/>
                <a:gd name="T7" fmla="*/ 281 h 337"/>
                <a:gd name="T8" fmla="*/ 28 w 545"/>
                <a:gd name="T9" fmla="*/ 206 h 337"/>
                <a:gd name="T10" fmla="*/ 0 w 545"/>
                <a:gd name="T11" fmla="*/ 145 h 337"/>
                <a:gd name="T12" fmla="*/ 293 w 545"/>
                <a:gd name="T13" fmla="*/ 91 h 337"/>
                <a:gd name="T14" fmla="*/ 454 w 545"/>
                <a:gd name="T15" fmla="*/ 39 h 337"/>
                <a:gd name="T16" fmla="*/ 528 w 545"/>
                <a:gd name="T1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5" h="337">
                  <a:moveTo>
                    <a:pt x="528" y="0"/>
                  </a:moveTo>
                  <a:cubicBezTo>
                    <a:pt x="545" y="58"/>
                    <a:pt x="545" y="122"/>
                    <a:pt x="521" y="177"/>
                  </a:cubicBezTo>
                  <a:cubicBezTo>
                    <a:pt x="484" y="265"/>
                    <a:pt x="402" y="299"/>
                    <a:pt x="315" y="319"/>
                  </a:cubicBezTo>
                  <a:cubicBezTo>
                    <a:pt x="237" y="337"/>
                    <a:pt x="160" y="322"/>
                    <a:pt x="93" y="281"/>
                  </a:cubicBezTo>
                  <a:cubicBezTo>
                    <a:pt x="61" y="261"/>
                    <a:pt x="47" y="237"/>
                    <a:pt x="28" y="206"/>
                  </a:cubicBezTo>
                  <a:cubicBezTo>
                    <a:pt x="20" y="193"/>
                    <a:pt x="5" y="163"/>
                    <a:pt x="0" y="145"/>
                  </a:cubicBezTo>
                  <a:cubicBezTo>
                    <a:pt x="97" y="142"/>
                    <a:pt x="201" y="122"/>
                    <a:pt x="293" y="91"/>
                  </a:cubicBezTo>
                  <a:cubicBezTo>
                    <a:pt x="347" y="72"/>
                    <a:pt x="401" y="59"/>
                    <a:pt x="454" y="39"/>
                  </a:cubicBezTo>
                  <a:cubicBezTo>
                    <a:pt x="480" y="29"/>
                    <a:pt x="503" y="12"/>
                    <a:pt x="528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867" y="1080"/>
              <a:ext cx="414" cy="221"/>
            </a:xfrm>
            <a:custGeom>
              <a:avLst/>
              <a:gdLst>
                <a:gd name="T0" fmla="*/ 536 w 536"/>
                <a:gd name="T1" fmla="*/ 161 h 286"/>
                <a:gd name="T2" fmla="*/ 434 w 536"/>
                <a:gd name="T3" fmla="*/ 252 h 286"/>
                <a:gd name="T4" fmla="*/ 204 w 536"/>
                <a:gd name="T5" fmla="*/ 257 h 286"/>
                <a:gd name="T6" fmla="*/ 58 w 536"/>
                <a:gd name="T7" fmla="*/ 166 h 286"/>
                <a:gd name="T8" fmla="*/ 10 w 536"/>
                <a:gd name="T9" fmla="*/ 0 h 286"/>
                <a:gd name="T10" fmla="*/ 81 w 536"/>
                <a:gd name="T11" fmla="*/ 46 h 286"/>
                <a:gd name="T12" fmla="*/ 243 w 536"/>
                <a:gd name="T13" fmla="*/ 118 h 286"/>
                <a:gd name="T14" fmla="*/ 427 w 536"/>
                <a:gd name="T15" fmla="*/ 160 h 286"/>
                <a:gd name="T16" fmla="*/ 535 w 536"/>
                <a:gd name="T17" fmla="*/ 161 h 286"/>
                <a:gd name="T18" fmla="*/ 536 w 536"/>
                <a:gd name="T19" fmla="*/ 16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6" h="286">
                  <a:moveTo>
                    <a:pt x="536" y="161"/>
                  </a:moveTo>
                  <a:cubicBezTo>
                    <a:pt x="513" y="199"/>
                    <a:pt x="471" y="232"/>
                    <a:pt x="434" y="252"/>
                  </a:cubicBezTo>
                  <a:cubicBezTo>
                    <a:pt x="369" y="286"/>
                    <a:pt x="273" y="282"/>
                    <a:pt x="204" y="257"/>
                  </a:cubicBezTo>
                  <a:cubicBezTo>
                    <a:pt x="149" y="236"/>
                    <a:pt x="95" y="213"/>
                    <a:pt x="58" y="166"/>
                  </a:cubicBezTo>
                  <a:cubicBezTo>
                    <a:pt x="26" y="126"/>
                    <a:pt x="0" y="55"/>
                    <a:pt x="10" y="0"/>
                  </a:cubicBezTo>
                  <a:cubicBezTo>
                    <a:pt x="31" y="18"/>
                    <a:pt x="60" y="31"/>
                    <a:pt x="81" y="46"/>
                  </a:cubicBezTo>
                  <a:cubicBezTo>
                    <a:pt x="126" y="80"/>
                    <a:pt x="190" y="100"/>
                    <a:pt x="243" y="118"/>
                  </a:cubicBezTo>
                  <a:cubicBezTo>
                    <a:pt x="303" y="138"/>
                    <a:pt x="364" y="157"/>
                    <a:pt x="427" y="160"/>
                  </a:cubicBezTo>
                  <a:cubicBezTo>
                    <a:pt x="463" y="162"/>
                    <a:pt x="499" y="162"/>
                    <a:pt x="535" y="161"/>
                  </a:cubicBezTo>
                  <a:cubicBezTo>
                    <a:pt x="535" y="161"/>
                    <a:pt x="536" y="161"/>
                    <a:pt x="536" y="16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1346" y="3528"/>
              <a:ext cx="253" cy="277"/>
            </a:xfrm>
            <a:custGeom>
              <a:avLst/>
              <a:gdLst>
                <a:gd name="T0" fmla="*/ 109 w 327"/>
                <a:gd name="T1" fmla="*/ 122 h 358"/>
                <a:gd name="T2" fmla="*/ 110 w 327"/>
                <a:gd name="T3" fmla="*/ 134 h 358"/>
                <a:gd name="T4" fmla="*/ 109 w 327"/>
                <a:gd name="T5" fmla="*/ 122 h 358"/>
                <a:gd name="T6" fmla="*/ 68 w 327"/>
                <a:gd name="T7" fmla="*/ 135 h 358"/>
                <a:gd name="T8" fmla="*/ 121 w 327"/>
                <a:gd name="T9" fmla="*/ 64 h 358"/>
                <a:gd name="T10" fmla="*/ 163 w 327"/>
                <a:gd name="T11" fmla="*/ 18 h 358"/>
                <a:gd name="T12" fmla="*/ 201 w 327"/>
                <a:gd name="T13" fmla="*/ 35 h 358"/>
                <a:gd name="T14" fmla="*/ 165 w 327"/>
                <a:gd name="T15" fmla="*/ 79 h 358"/>
                <a:gd name="T16" fmla="*/ 165 w 327"/>
                <a:gd name="T17" fmla="*/ 79 h 358"/>
                <a:gd name="T18" fmla="*/ 137 w 327"/>
                <a:gd name="T19" fmla="*/ 91 h 358"/>
                <a:gd name="T20" fmla="*/ 142 w 327"/>
                <a:gd name="T21" fmla="*/ 103 h 358"/>
                <a:gd name="T22" fmla="*/ 219 w 327"/>
                <a:gd name="T23" fmla="*/ 82 h 358"/>
                <a:gd name="T24" fmla="*/ 264 w 327"/>
                <a:gd name="T25" fmla="*/ 86 h 358"/>
                <a:gd name="T26" fmla="*/ 294 w 327"/>
                <a:gd name="T27" fmla="*/ 120 h 358"/>
                <a:gd name="T28" fmla="*/ 290 w 327"/>
                <a:gd name="T29" fmla="*/ 127 h 358"/>
                <a:gd name="T30" fmla="*/ 290 w 327"/>
                <a:gd name="T31" fmla="*/ 127 h 358"/>
                <a:gd name="T32" fmla="*/ 225 w 327"/>
                <a:gd name="T33" fmla="*/ 120 h 358"/>
                <a:gd name="T34" fmla="*/ 140 w 327"/>
                <a:gd name="T35" fmla="*/ 147 h 358"/>
                <a:gd name="T36" fmla="*/ 145 w 327"/>
                <a:gd name="T37" fmla="*/ 159 h 358"/>
                <a:gd name="T38" fmla="*/ 226 w 327"/>
                <a:gd name="T39" fmla="*/ 136 h 358"/>
                <a:gd name="T40" fmla="*/ 295 w 327"/>
                <a:gd name="T41" fmla="*/ 144 h 358"/>
                <a:gd name="T42" fmla="*/ 297 w 327"/>
                <a:gd name="T43" fmla="*/ 145 h 358"/>
                <a:gd name="T44" fmla="*/ 280 w 327"/>
                <a:gd name="T45" fmla="*/ 177 h 358"/>
                <a:gd name="T46" fmla="*/ 255 w 327"/>
                <a:gd name="T47" fmla="*/ 188 h 358"/>
                <a:gd name="T48" fmla="*/ 225 w 327"/>
                <a:gd name="T49" fmla="*/ 194 h 358"/>
                <a:gd name="T50" fmla="*/ 184 w 327"/>
                <a:gd name="T51" fmla="*/ 200 h 358"/>
                <a:gd name="T52" fmla="*/ 180 w 327"/>
                <a:gd name="T53" fmla="*/ 203 h 358"/>
                <a:gd name="T54" fmla="*/ 179 w 327"/>
                <a:gd name="T55" fmla="*/ 203 h 358"/>
                <a:gd name="T56" fmla="*/ 180 w 327"/>
                <a:gd name="T57" fmla="*/ 216 h 358"/>
                <a:gd name="T58" fmla="*/ 236 w 327"/>
                <a:gd name="T59" fmla="*/ 226 h 358"/>
                <a:gd name="T60" fmla="*/ 276 w 327"/>
                <a:gd name="T61" fmla="*/ 227 h 358"/>
                <a:gd name="T62" fmla="*/ 286 w 327"/>
                <a:gd name="T63" fmla="*/ 227 h 358"/>
                <a:gd name="T64" fmla="*/ 317 w 327"/>
                <a:gd name="T65" fmla="*/ 235 h 358"/>
                <a:gd name="T66" fmla="*/ 304 w 327"/>
                <a:gd name="T67" fmla="*/ 266 h 358"/>
                <a:gd name="T68" fmla="*/ 274 w 327"/>
                <a:gd name="T69" fmla="*/ 273 h 358"/>
                <a:gd name="T70" fmla="*/ 237 w 327"/>
                <a:gd name="T71" fmla="*/ 278 h 358"/>
                <a:gd name="T72" fmla="*/ 182 w 327"/>
                <a:gd name="T73" fmla="*/ 271 h 358"/>
                <a:gd name="T74" fmla="*/ 182 w 327"/>
                <a:gd name="T75" fmla="*/ 283 h 358"/>
                <a:gd name="T76" fmla="*/ 203 w 327"/>
                <a:gd name="T77" fmla="*/ 287 h 358"/>
                <a:gd name="T78" fmla="*/ 120 w 327"/>
                <a:gd name="T79" fmla="*/ 340 h 358"/>
                <a:gd name="T80" fmla="*/ 119 w 327"/>
                <a:gd name="T81" fmla="*/ 341 h 358"/>
                <a:gd name="T82" fmla="*/ 115 w 327"/>
                <a:gd name="T83" fmla="*/ 340 h 358"/>
                <a:gd name="T84" fmla="*/ 79 w 327"/>
                <a:gd name="T85" fmla="*/ 353 h 358"/>
                <a:gd name="T86" fmla="*/ 32 w 327"/>
                <a:gd name="T87" fmla="*/ 309 h 358"/>
                <a:gd name="T88" fmla="*/ 0 w 327"/>
                <a:gd name="T89" fmla="*/ 230 h 358"/>
                <a:gd name="T90" fmla="*/ 23 w 327"/>
                <a:gd name="T91" fmla="*/ 214 h 358"/>
                <a:gd name="T92" fmla="*/ 35 w 327"/>
                <a:gd name="T93" fmla="*/ 196 h 358"/>
                <a:gd name="T94" fmla="*/ 61 w 327"/>
                <a:gd name="T95" fmla="*/ 147 h 358"/>
                <a:gd name="T96" fmla="*/ 65 w 327"/>
                <a:gd name="T97" fmla="*/ 142 h 358"/>
                <a:gd name="T98" fmla="*/ 65 w 327"/>
                <a:gd name="T99" fmla="*/ 140 h 358"/>
                <a:gd name="T100" fmla="*/ 68 w 327"/>
                <a:gd name="T101" fmla="*/ 135 h 358"/>
                <a:gd name="T102" fmla="*/ 145 w 327"/>
                <a:gd name="T103" fmla="*/ 244 h 358"/>
                <a:gd name="T104" fmla="*/ 147 w 327"/>
                <a:gd name="T105" fmla="*/ 231 h 358"/>
                <a:gd name="T106" fmla="*/ 145 w 327"/>
                <a:gd name="T107" fmla="*/ 244 h 358"/>
                <a:gd name="T108" fmla="*/ 122 w 327"/>
                <a:gd name="T109" fmla="*/ 199 h 358"/>
                <a:gd name="T110" fmla="*/ 120 w 327"/>
                <a:gd name="T111" fmla="*/ 186 h 358"/>
                <a:gd name="T112" fmla="*/ 122 w 327"/>
                <a:gd name="T113" fmla="*/ 19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7" h="358">
                  <a:moveTo>
                    <a:pt x="109" y="122"/>
                  </a:moveTo>
                  <a:cubicBezTo>
                    <a:pt x="102" y="122"/>
                    <a:pt x="102" y="134"/>
                    <a:pt x="110" y="134"/>
                  </a:cubicBezTo>
                  <a:cubicBezTo>
                    <a:pt x="117" y="134"/>
                    <a:pt x="117" y="122"/>
                    <a:pt x="109" y="122"/>
                  </a:cubicBezTo>
                  <a:close/>
                  <a:moveTo>
                    <a:pt x="68" y="135"/>
                  </a:moveTo>
                  <a:cubicBezTo>
                    <a:pt x="85" y="112"/>
                    <a:pt x="101" y="86"/>
                    <a:pt x="121" y="64"/>
                  </a:cubicBezTo>
                  <a:cubicBezTo>
                    <a:pt x="135" y="49"/>
                    <a:pt x="148" y="33"/>
                    <a:pt x="163" y="18"/>
                  </a:cubicBezTo>
                  <a:cubicBezTo>
                    <a:pt x="180" y="0"/>
                    <a:pt x="218" y="3"/>
                    <a:pt x="201" y="35"/>
                  </a:cubicBezTo>
                  <a:cubicBezTo>
                    <a:pt x="191" y="52"/>
                    <a:pt x="176" y="63"/>
                    <a:pt x="165" y="79"/>
                  </a:cubicBezTo>
                  <a:cubicBezTo>
                    <a:pt x="165" y="79"/>
                    <a:pt x="165" y="79"/>
                    <a:pt x="165" y="79"/>
                  </a:cubicBezTo>
                  <a:cubicBezTo>
                    <a:pt x="156" y="83"/>
                    <a:pt x="146" y="87"/>
                    <a:pt x="137" y="91"/>
                  </a:cubicBezTo>
                  <a:cubicBezTo>
                    <a:pt x="131" y="95"/>
                    <a:pt x="135" y="105"/>
                    <a:pt x="142" y="103"/>
                  </a:cubicBezTo>
                  <a:cubicBezTo>
                    <a:pt x="165" y="96"/>
                    <a:pt x="196" y="80"/>
                    <a:pt x="219" y="82"/>
                  </a:cubicBezTo>
                  <a:cubicBezTo>
                    <a:pt x="234" y="83"/>
                    <a:pt x="250" y="84"/>
                    <a:pt x="264" y="86"/>
                  </a:cubicBezTo>
                  <a:cubicBezTo>
                    <a:pt x="282" y="87"/>
                    <a:pt x="292" y="98"/>
                    <a:pt x="294" y="120"/>
                  </a:cubicBezTo>
                  <a:cubicBezTo>
                    <a:pt x="293" y="122"/>
                    <a:pt x="292" y="125"/>
                    <a:pt x="290" y="127"/>
                  </a:cubicBezTo>
                  <a:cubicBezTo>
                    <a:pt x="290" y="127"/>
                    <a:pt x="290" y="127"/>
                    <a:pt x="290" y="127"/>
                  </a:cubicBezTo>
                  <a:cubicBezTo>
                    <a:pt x="271" y="118"/>
                    <a:pt x="242" y="119"/>
                    <a:pt x="225" y="120"/>
                  </a:cubicBezTo>
                  <a:cubicBezTo>
                    <a:pt x="197" y="122"/>
                    <a:pt x="163" y="131"/>
                    <a:pt x="140" y="147"/>
                  </a:cubicBezTo>
                  <a:cubicBezTo>
                    <a:pt x="135" y="151"/>
                    <a:pt x="137" y="162"/>
                    <a:pt x="145" y="159"/>
                  </a:cubicBezTo>
                  <a:cubicBezTo>
                    <a:pt x="170" y="150"/>
                    <a:pt x="199" y="137"/>
                    <a:pt x="226" y="136"/>
                  </a:cubicBezTo>
                  <a:cubicBezTo>
                    <a:pt x="243" y="135"/>
                    <a:pt x="279" y="132"/>
                    <a:pt x="295" y="144"/>
                  </a:cubicBezTo>
                  <a:cubicBezTo>
                    <a:pt x="295" y="144"/>
                    <a:pt x="296" y="145"/>
                    <a:pt x="297" y="145"/>
                  </a:cubicBezTo>
                  <a:cubicBezTo>
                    <a:pt x="300" y="154"/>
                    <a:pt x="285" y="173"/>
                    <a:pt x="280" y="177"/>
                  </a:cubicBezTo>
                  <a:cubicBezTo>
                    <a:pt x="273" y="181"/>
                    <a:pt x="263" y="187"/>
                    <a:pt x="255" y="188"/>
                  </a:cubicBezTo>
                  <a:cubicBezTo>
                    <a:pt x="246" y="189"/>
                    <a:pt x="233" y="191"/>
                    <a:pt x="225" y="194"/>
                  </a:cubicBezTo>
                  <a:cubicBezTo>
                    <a:pt x="212" y="198"/>
                    <a:pt x="197" y="198"/>
                    <a:pt x="184" y="200"/>
                  </a:cubicBezTo>
                  <a:cubicBezTo>
                    <a:pt x="182" y="200"/>
                    <a:pt x="181" y="201"/>
                    <a:pt x="180" y="203"/>
                  </a:cubicBezTo>
                  <a:cubicBezTo>
                    <a:pt x="180" y="203"/>
                    <a:pt x="180" y="203"/>
                    <a:pt x="179" y="203"/>
                  </a:cubicBezTo>
                  <a:cubicBezTo>
                    <a:pt x="171" y="203"/>
                    <a:pt x="172" y="215"/>
                    <a:pt x="180" y="216"/>
                  </a:cubicBezTo>
                  <a:cubicBezTo>
                    <a:pt x="199" y="217"/>
                    <a:pt x="217" y="225"/>
                    <a:pt x="236" y="226"/>
                  </a:cubicBezTo>
                  <a:cubicBezTo>
                    <a:pt x="249" y="228"/>
                    <a:pt x="262" y="227"/>
                    <a:pt x="276" y="227"/>
                  </a:cubicBezTo>
                  <a:cubicBezTo>
                    <a:pt x="279" y="227"/>
                    <a:pt x="282" y="227"/>
                    <a:pt x="286" y="227"/>
                  </a:cubicBezTo>
                  <a:cubicBezTo>
                    <a:pt x="297" y="223"/>
                    <a:pt x="308" y="224"/>
                    <a:pt x="317" y="235"/>
                  </a:cubicBezTo>
                  <a:cubicBezTo>
                    <a:pt x="327" y="247"/>
                    <a:pt x="315" y="261"/>
                    <a:pt x="304" y="266"/>
                  </a:cubicBezTo>
                  <a:cubicBezTo>
                    <a:pt x="295" y="270"/>
                    <a:pt x="285" y="272"/>
                    <a:pt x="274" y="273"/>
                  </a:cubicBezTo>
                  <a:cubicBezTo>
                    <a:pt x="261" y="277"/>
                    <a:pt x="247" y="279"/>
                    <a:pt x="237" y="278"/>
                  </a:cubicBezTo>
                  <a:cubicBezTo>
                    <a:pt x="219" y="275"/>
                    <a:pt x="200" y="271"/>
                    <a:pt x="182" y="271"/>
                  </a:cubicBezTo>
                  <a:cubicBezTo>
                    <a:pt x="175" y="271"/>
                    <a:pt x="175" y="281"/>
                    <a:pt x="182" y="283"/>
                  </a:cubicBezTo>
                  <a:cubicBezTo>
                    <a:pt x="189" y="284"/>
                    <a:pt x="196" y="285"/>
                    <a:pt x="203" y="287"/>
                  </a:cubicBezTo>
                  <a:cubicBezTo>
                    <a:pt x="197" y="323"/>
                    <a:pt x="152" y="337"/>
                    <a:pt x="120" y="340"/>
                  </a:cubicBezTo>
                  <a:cubicBezTo>
                    <a:pt x="120" y="340"/>
                    <a:pt x="119" y="340"/>
                    <a:pt x="119" y="341"/>
                  </a:cubicBezTo>
                  <a:cubicBezTo>
                    <a:pt x="118" y="340"/>
                    <a:pt x="116" y="340"/>
                    <a:pt x="115" y="340"/>
                  </a:cubicBezTo>
                  <a:cubicBezTo>
                    <a:pt x="105" y="341"/>
                    <a:pt x="88" y="358"/>
                    <a:pt x="79" y="353"/>
                  </a:cubicBezTo>
                  <a:cubicBezTo>
                    <a:pt x="60" y="342"/>
                    <a:pt x="45" y="327"/>
                    <a:pt x="32" y="309"/>
                  </a:cubicBezTo>
                  <a:cubicBezTo>
                    <a:pt x="14" y="283"/>
                    <a:pt x="0" y="263"/>
                    <a:pt x="0" y="230"/>
                  </a:cubicBezTo>
                  <a:cubicBezTo>
                    <a:pt x="8" y="227"/>
                    <a:pt x="17" y="220"/>
                    <a:pt x="23" y="214"/>
                  </a:cubicBezTo>
                  <a:cubicBezTo>
                    <a:pt x="28" y="209"/>
                    <a:pt x="34" y="203"/>
                    <a:pt x="35" y="196"/>
                  </a:cubicBezTo>
                  <a:cubicBezTo>
                    <a:pt x="46" y="181"/>
                    <a:pt x="52" y="163"/>
                    <a:pt x="61" y="147"/>
                  </a:cubicBezTo>
                  <a:cubicBezTo>
                    <a:pt x="62" y="145"/>
                    <a:pt x="64" y="143"/>
                    <a:pt x="65" y="142"/>
                  </a:cubicBezTo>
                  <a:cubicBezTo>
                    <a:pt x="65" y="140"/>
                    <a:pt x="65" y="140"/>
                    <a:pt x="65" y="140"/>
                  </a:cubicBezTo>
                  <a:cubicBezTo>
                    <a:pt x="66" y="138"/>
                    <a:pt x="67" y="137"/>
                    <a:pt x="68" y="135"/>
                  </a:cubicBezTo>
                  <a:close/>
                  <a:moveTo>
                    <a:pt x="145" y="244"/>
                  </a:moveTo>
                  <a:cubicBezTo>
                    <a:pt x="154" y="244"/>
                    <a:pt x="155" y="231"/>
                    <a:pt x="147" y="231"/>
                  </a:cubicBezTo>
                  <a:cubicBezTo>
                    <a:pt x="139" y="231"/>
                    <a:pt x="137" y="244"/>
                    <a:pt x="145" y="244"/>
                  </a:cubicBezTo>
                  <a:close/>
                  <a:moveTo>
                    <a:pt x="122" y="199"/>
                  </a:moveTo>
                  <a:cubicBezTo>
                    <a:pt x="130" y="199"/>
                    <a:pt x="128" y="186"/>
                    <a:pt x="120" y="186"/>
                  </a:cubicBezTo>
                  <a:cubicBezTo>
                    <a:pt x="112" y="186"/>
                    <a:pt x="114" y="199"/>
                    <a:pt x="122" y="199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586" y="2746"/>
              <a:ext cx="813" cy="732"/>
            </a:xfrm>
            <a:custGeom>
              <a:avLst/>
              <a:gdLst>
                <a:gd name="T0" fmla="*/ 674 w 1051"/>
                <a:gd name="T1" fmla="*/ 9 h 947"/>
                <a:gd name="T2" fmla="*/ 912 w 1051"/>
                <a:gd name="T3" fmla="*/ 149 h 947"/>
                <a:gd name="T4" fmla="*/ 972 w 1051"/>
                <a:gd name="T5" fmla="*/ 213 h 947"/>
                <a:gd name="T6" fmla="*/ 992 w 1051"/>
                <a:gd name="T7" fmla="*/ 599 h 947"/>
                <a:gd name="T8" fmla="*/ 722 w 1051"/>
                <a:gd name="T9" fmla="*/ 869 h 947"/>
                <a:gd name="T10" fmla="*/ 500 w 1051"/>
                <a:gd name="T11" fmla="*/ 925 h 947"/>
                <a:gd name="T12" fmla="*/ 355 w 1051"/>
                <a:gd name="T13" fmla="*/ 915 h 947"/>
                <a:gd name="T14" fmla="*/ 170 w 1051"/>
                <a:gd name="T15" fmla="*/ 844 h 947"/>
                <a:gd name="T16" fmla="*/ 96 w 1051"/>
                <a:gd name="T17" fmla="*/ 920 h 947"/>
                <a:gd name="T18" fmla="*/ 112 w 1051"/>
                <a:gd name="T19" fmla="*/ 767 h 947"/>
                <a:gd name="T20" fmla="*/ 56 w 1051"/>
                <a:gd name="T21" fmla="*/ 662 h 947"/>
                <a:gd name="T22" fmla="*/ 21 w 1051"/>
                <a:gd name="T23" fmla="*/ 554 h 947"/>
                <a:gd name="T24" fmla="*/ 72 w 1051"/>
                <a:gd name="T25" fmla="*/ 375 h 947"/>
                <a:gd name="T26" fmla="*/ 95 w 1051"/>
                <a:gd name="T27" fmla="*/ 295 h 947"/>
                <a:gd name="T28" fmla="*/ 200 w 1051"/>
                <a:gd name="T29" fmla="*/ 186 h 947"/>
                <a:gd name="T30" fmla="*/ 306 w 1051"/>
                <a:gd name="T31" fmla="*/ 84 h 947"/>
                <a:gd name="T32" fmla="*/ 499 w 1051"/>
                <a:gd name="T33" fmla="*/ 38 h 947"/>
                <a:gd name="T34" fmla="*/ 546 w 1051"/>
                <a:gd name="T35" fmla="*/ 97 h 947"/>
                <a:gd name="T36" fmla="*/ 633 w 1051"/>
                <a:gd name="T37" fmla="*/ 76 h 947"/>
                <a:gd name="T38" fmla="*/ 842 w 1051"/>
                <a:gd name="T39" fmla="*/ 407 h 947"/>
                <a:gd name="T40" fmla="*/ 779 w 1051"/>
                <a:gd name="T41" fmla="*/ 305 h 947"/>
                <a:gd name="T42" fmla="*/ 782 w 1051"/>
                <a:gd name="T43" fmla="*/ 258 h 947"/>
                <a:gd name="T44" fmla="*/ 646 w 1051"/>
                <a:gd name="T45" fmla="*/ 446 h 947"/>
                <a:gd name="T46" fmla="*/ 383 w 1051"/>
                <a:gd name="T47" fmla="*/ 628 h 947"/>
                <a:gd name="T48" fmla="*/ 372 w 1051"/>
                <a:gd name="T49" fmla="*/ 698 h 947"/>
                <a:gd name="T50" fmla="*/ 705 w 1051"/>
                <a:gd name="T51" fmla="*/ 719 h 947"/>
                <a:gd name="T52" fmla="*/ 803 w 1051"/>
                <a:gd name="T53" fmla="*/ 712 h 947"/>
                <a:gd name="T54" fmla="*/ 740 w 1051"/>
                <a:gd name="T55" fmla="*/ 758 h 947"/>
                <a:gd name="T56" fmla="*/ 664 w 1051"/>
                <a:gd name="T57" fmla="*/ 187 h 947"/>
                <a:gd name="T58" fmla="*/ 651 w 1051"/>
                <a:gd name="T59" fmla="*/ 141 h 947"/>
                <a:gd name="T60" fmla="*/ 648 w 1051"/>
                <a:gd name="T61" fmla="*/ 139 h 947"/>
                <a:gd name="T62" fmla="*/ 620 w 1051"/>
                <a:gd name="T63" fmla="*/ 188 h 947"/>
                <a:gd name="T64" fmla="*/ 562 w 1051"/>
                <a:gd name="T65" fmla="*/ 301 h 947"/>
                <a:gd name="T66" fmla="*/ 516 w 1051"/>
                <a:gd name="T67" fmla="*/ 307 h 947"/>
                <a:gd name="T68" fmla="*/ 551 w 1051"/>
                <a:gd name="T69" fmla="*/ 377 h 947"/>
                <a:gd name="T70" fmla="*/ 552 w 1051"/>
                <a:gd name="T71" fmla="*/ 398 h 947"/>
                <a:gd name="T72" fmla="*/ 273 w 1051"/>
                <a:gd name="T73" fmla="*/ 508 h 947"/>
                <a:gd name="T74" fmla="*/ 215 w 1051"/>
                <a:gd name="T75" fmla="*/ 531 h 947"/>
                <a:gd name="T76" fmla="*/ 206 w 1051"/>
                <a:gd name="T77" fmla="*/ 445 h 947"/>
                <a:gd name="T78" fmla="*/ 153 w 1051"/>
                <a:gd name="T79" fmla="*/ 505 h 947"/>
                <a:gd name="T80" fmla="*/ 206 w 1051"/>
                <a:gd name="T81" fmla="*/ 445 h 947"/>
                <a:gd name="T82" fmla="*/ 77 w 1051"/>
                <a:gd name="T83" fmla="*/ 865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1" h="947">
                  <a:moveTo>
                    <a:pt x="511" y="42"/>
                  </a:moveTo>
                  <a:cubicBezTo>
                    <a:pt x="555" y="58"/>
                    <a:pt x="631" y="49"/>
                    <a:pt x="645" y="0"/>
                  </a:cubicBezTo>
                  <a:cubicBezTo>
                    <a:pt x="654" y="4"/>
                    <a:pt x="664" y="6"/>
                    <a:pt x="674" y="9"/>
                  </a:cubicBezTo>
                  <a:cubicBezTo>
                    <a:pt x="695" y="17"/>
                    <a:pt x="717" y="23"/>
                    <a:pt x="738" y="33"/>
                  </a:cubicBezTo>
                  <a:cubicBezTo>
                    <a:pt x="749" y="38"/>
                    <a:pt x="760" y="44"/>
                    <a:pt x="771" y="50"/>
                  </a:cubicBezTo>
                  <a:cubicBezTo>
                    <a:pt x="824" y="74"/>
                    <a:pt x="872" y="108"/>
                    <a:pt x="912" y="149"/>
                  </a:cubicBezTo>
                  <a:cubicBezTo>
                    <a:pt x="925" y="161"/>
                    <a:pt x="937" y="174"/>
                    <a:pt x="949" y="187"/>
                  </a:cubicBezTo>
                  <a:cubicBezTo>
                    <a:pt x="954" y="192"/>
                    <a:pt x="959" y="197"/>
                    <a:pt x="963" y="202"/>
                  </a:cubicBezTo>
                  <a:cubicBezTo>
                    <a:pt x="966" y="207"/>
                    <a:pt x="969" y="210"/>
                    <a:pt x="972" y="213"/>
                  </a:cubicBezTo>
                  <a:cubicBezTo>
                    <a:pt x="1037" y="294"/>
                    <a:pt x="1051" y="407"/>
                    <a:pt x="1025" y="509"/>
                  </a:cubicBezTo>
                  <a:cubicBezTo>
                    <a:pt x="1023" y="521"/>
                    <a:pt x="1020" y="533"/>
                    <a:pt x="1015" y="545"/>
                  </a:cubicBezTo>
                  <a:cubicBezTo>
                    <a:pt x="1009" y="564"/>
                    <a:pt x="1001" y="581"/>
                    <a:pt x="992" y="599"/>
                  </a:cubicBezTo>
                  <a:cubicBezTo>
                    <a:pt x="978" y="634"/>
                    <a:pt x="954" y="668"/>
                    <a:pt x="928" y="699"/>
                  </a:cubicBezTo>
                  <a:cubicBezTo>
                    <a:pt x="919" y="711"/>
                    <a:pt x="911" y="721"/>
                    <a:pt x="901" y="731"/>
                  </a:cubicBezTo>
                  <a:cubicBezTo>
                    <a:pt x="857" y="792"/>
                    <a:pt x="784" y="841"/>
                    <a:pt x="722" y="869"/>
                  </a:cubicBezTo>
                  <a:cubicBezTo>
                    <a:pt x="670" y="893"/>
                    <a:pt x="589" y="928"/>
                    <a:pt x="522" y="924"/>
                  </a:cubicBezTo>
                  <a:cubicBezTo>
                    <a:pt x="515" y="925"/>
                    <a:pt x="508" y="925"/>
                    <a:pt x="501" y="925"/>
                  </a:cubicBezTo>
                  <a:cubicBezTo>
                    <a:pt x="501" y="925"/>
                    <a:pt x="500" y="925"/>
                    <a:pt x="500" y="925"/>
                  </a:cubicBezTo>
                  <a:cubicBezTo>
                    <a:pt x="499" y="925"/>
                    <a:pt x="498" y="925"/>
                    <a:pt x="497" y="925"/>
                  </a:cubicBezTo>
                  <a:cubicBezTo>
                    <a:pt x="497" y="925"/>
                    <a:pt x="496" y="925"/>
                    <a:pt x="496" y="925"/>
                  </a:cubicBezTo>
                  <a:cubicBezTo>
                    <a:pt x="449" y="927"/>
                    <a:pt x="401" y="925"/>
                    <a:pt x="355" y="915"/>
                  </a:cubicBezTo>
                  <a:cubicBezTo>
                    <a:pt x="350" y="914"/>
                    <a:pt x="345" y="913"/>
                    <a:pt x="340" y="912"/>
                  </a:cubicBezTo>
                  <a:cubicBezTo>
                    <a:pt x="283" y="900"/>
                    <a:pt x="217" y="881"/>
                    <a:pt x="172" y="841"/>
                  </a:cubicBezTo>
                  <a:cubicBezTo>
                    <a:pt x="171" y="842"/>
                    <a:pt x="170" y="843"/>
                    <a:pt x="170" y="844"/>
                  </a:cubicBezTo>
                  <a:cubicBezTo>
                    <a:pt x="184" y="858"/>
                    <a:pt x="200" y="871"/>
                    <a:pt x="216" y="884"/>
                  </a:cubicBezTo>
                  <a:cubicBezTo>
                    <a:pt x="226" y="891"/>
                    <a:pt x="236" y="898"/>
                    <a:pt x="247" y="904"/>
                  </a:cubicBezTo>
                  <a:cubicBezTo>
                    <a:pt x="202" y="939"/>
                    <a:pt x="149" y="947"/>
                    <a:pt x="96" y="920"/>
                  </a:cubicBezTo>
                  <a:cubicBezTo>
                    <a:pt x="35" y="889"/>
                    <a:pt x="33" y="813"/>
                    <a:pt x="92" y="778"/>
                  </a:cubicBezTo>
                  <a:cubicBezTo>
                    <a:pt x="93" y="777"/>
                    <a:pt x="94" y="776"/>
                    <a:pt x="95" y="775"/>
                  </a:cubicBezTo>
                  <a:cubicBezTo>
                    <a:pt x="100" y="773"/>
                    <a:pt x="107" y="772"/>
                    <a:pt x="112" y="767"/>
                  </a:cubicBezTo>
                  <a:cubicBezTo>
                    <a:pt x="118" y="760"/>
                    <a:pt x="118" y="749"/>
                    <a:pt x="118" y="740"/>
                  </a:cubicBezTo>
                  <a:cubicBezTo>
                    <a:pt x="118" y="712"/>
                    <a:pt x="112" y="683"/>
                    <a:pt x="81" y="673"/>
                  </a:cubicBezTo>
                  <a:cubicBezTo>
                    <a:pt x="66" y="668"/>
                    <a:pt x="60" y="678"/>
                    <a:pt x="56" y="662"/>
                  </a:cubicBezTo>
                  <a:cubicBezTo>
                    <a:pt x="53" y="652"/>
                    <a:pt x="40" y="646"/>
                    <a:pt x="32" y="641"/>
                  </a:cubicBezTo>
                  <a:cubicBezTo>
                    <a:pt x="23" y="635"/>
                    <a:pt x="14" y="632"/>
                    <a:pt x="4" y="632"/>
                  </a:cubicBezTo>
                  <a:cubicBezTo>
                    <a:pt x="18" y="608"/>
                    <a:pt x="23" y="574"/>
                    <a:pt x="21" y="554"/>
                  </a:cubicBezTo>
                  <a:cubicBezTo>
                    <a:pt x="20" y="534"/>
                    <a:pt x="12" y="512"/>
                    <a:pt x="0" y="495"/>
                  </a:cubicBezTo>
                  <a:cubicBezTo>
                    <a:pt x="40" y="466"/>
                    <a:pt x="41" y="428"/>
                    <a:pt x="25" y="387"/>
                  </a:cubicBezTo>
                  <a:cubicBezTo>
                    <a:pt x="41" y="389"/>
                    <a:pt x="60" y="386"/>
                    <a:pt x="72" y="375"/>
                  </a:cubicBezTo>
                  <a:cubicBezTo>
                    <a:pt x="81" y="367"/>
                    <a:pt x="90" y="359"/>
                    <a:pt x="94" y="347"/>
                  </a:cubicBezTo>
                  <a:cubicBezTo>
                    <a:pt x="99" y="334"/>
                    <a:pt x="97" y="323"/>
                    <a:pt x="96" y="311"/>
                  </a:cubicBezTo>
                  <a:cubicBezTo>
                    <a:pt x="95" y="306"/>
                    <a:pt x="95" y="300"/>
                    <a:pt x="95" y="295"/>
                  </a:cubicBezTo>
                  <a:cubicBezTo>
                    <a:pt x="134" y="297"/>
                    <a:pt x="174" y="288"/>
                    <a:pt x="192" y="251"/>
                  </a:cubicBezTo>
                  <a:cubicBezTo>
                    <a:pt x="200" y="234"/>
                    <a:pt x="205" y="215"/>
                    <a:pt x="202" y="196"/>
                  </a:cubicBezTo>
                  <a:cubicBezTo>
                    <a:pt x="201" y="193"/>
                    <a:pt x="201" y="189"/>
                    <a:pt x="200" y="186"/>
                  </a:cubicBezTo>
                  <a:cubicBezTo>
                    <a:pt x="202" y="186"/>
                    <a:pt x="203" y="186"/>
                    <a:pt x="205" y="185"/>
                  </a:cubicBezTo>
                  <a:cubicBezTo>
                    <a:pt x="243" y="170"/>
                    <a:pt x="264" y="144"/>
                    <a:pt x="290" y="114"/>
                  </a:cubicBezTo>
                  <a:cubicBezTo>
                    <a:pt x="298" y="105"/>
                    <a:pt x="303" y="95"/>
                    <a:pt x="306" y="84"/>
                  </a:cubicBezTo>
                  <a:cubicBezTo>
                    <a:pt x="347" y="94"/>
                    <a:pt x="394" y="99"/>
                    <a:pt x="434" y="85"/>
                  </a:cubicBezTo>
                  <a:cubicBezTo>
                    <a:pt x="451" y="79"/>
                    <a:pt x="469" y="71"/>
                    <a:pt x="481" y="56"/>
                  </a:cubicBezTo>
                  <a:cubicBezTo>
                    <a:pt x="493" y="39"/>
                    <a:pt x="486" y="34"/>
                    <a:pt x="499" y="38"/>
                  </a:cubicBezTo>
                  <a:cubicBezTo>
                    <a:pt x="502" y="39"/>
                    <a:pt x="506" y="40"/>
                    <a:pt x="511" y="42"/>
                  </a:cubicBezTo>
                  <a:close/>
                  <a:moveTo>
                    <a:pt x="639" y="64"/>
                  </a:moveTo>
                  <a:cubicBezTo>
                    <a:pt x="606" y="46"/>
                    <a:pt x="561" y="63"/>
                    <a:pt x="546" y="97"/>
                  </a:cubicBezTo>
                  <a:cubicBezTo>
                    <a:pt x="543" y="104"/>
                    <a:pt x="553" y="109"/>
                    <a:pt x="557" y="102"/>
                  </a:cubicBezTo>
                  <a:cubicBezTo>
                    <a:pt x="564" y="91"/>
                    <a:pt x="572" y="82"/>
                    <a:pt x="584" y="76"/>
                  </a:cubicBezTo>
                  <a:cubicBezTo>
                    <a:pt x="597" y="70"/>
                    <a:pt x="620" y="69"/>
                    <a:pt x="633" y="76"/>
                  </a:cubicBezTo>
                  <a:cubicBezTo>
                    <a:pt x="640" y="80"/>
                    <a:pt x="647" y="69"/>
                    <a:pt x="639" y="64"/>
                  </a:cubicBezTo>
                  <a:close/>
                  <a:moveTo>
                    <a:pt x="851" y="511"/>
                  </a:moveTo>
                  <a:cubicBezTo>
                    <a:pt x="857" y="479"/>
                    <a:pt x="853" y="438"/>
                    <a:pt x="842" y="407"/>
                  </a:cubicBezTo>
                  <a:cubicBezTo>
                    <a:pt x="836" y="389"/>
                    <a:pt x="828" y="372"/>
                    <a:pt x="817" y="356"/>
                  </a:cubicBezTo>
                  <a:cubicBezTo>
                    <a:pt x="810" y="347"/>
                    <a:pt x="780" y="321"/>
                    <a:pt x="780" y="309"/>
                  </a:cubicBezTo>
                  <a:cubicBezTo>
                    <a:pt x="780" y="307"/>
                    <a:pt x="780" y="306"/>
                    <a:pt x="779" y="305"/>
                  </a:cubicBezTo>
                  <a:cubicBezTo>
                    <a:pt x="780" y="303"/>
                    <a:pt x="781" y="301"/>
                    <a:pt x="782" y="300"/>
                  </a:cubicBezTo>
                  <a:cubicBezTo>
                    <a:pt x="787" y="291"/>
                    <a:pt x="792" y="282"/>
                    <a:pt x="798" y="273"/>
                  </a:cubicBezTo>
                  <a:cubicBezTo>
                    <a:pt x="804" y="264"/>
                    <a:pt x="790" y="254"/>
                    <a:pt x="782" y="258"/>
                  </a:cubicBezTo>
                  <a:cubicBezTo>
                    <a:pt x="777" y="273"/>
                    <a:pt x="770" y="288"/>
                    <a:pt x="766" y="298"/>
                  </a:cubicBezTo>
                  <a:cubicBezTo>
                    <a:pt x="748" y="340"/>
                    <a:pt x="716" y="377"/>
                    <a:pt x="682" y="409"/>
                  </a:cubicBezTo>
                  <a:cubicBezTo>
                    <a:pt x="670" y="422"/>
                    <a:pt x="658" y="434"/>
                    <a:pt x="646" y="446"/>
                  </a:cubicBezTo>
                  <a:cubicBezTo>
                    <a:pt x="625" y="466"/>
                    <a:pt x="602" y="484"/>
                    <a:pt x="578" y="499"/>
                  </a:cubicBezTo>
                  <a:cubicBezTo>
                    <a:pt x="551" y="522"/>
                    <a:pt x="524" y="541"/>
                    <a:pt x="495" y="562"/>
                  </a:cubicBezTo>
                  <a:cubicBezTo>
                    <a:pt x="464" y="584"/>
                    <a:pt x="423" y="614"/>
                    <a:pt x="383" y="628"/>
                  </a:cubicBezTo>
                  <a:cubicBezTo>
                    <a:pt x="369" y="635"/>
                    <a:pt x="355" y="643"/>
                    <a:pt x="341" y="650"/>
                  </a:cubicBezTo>
                  <a:cubicBezTo>
                    <a:pt x="341" y="651"/>
                    <a:pt x="341" y="652"/>
                    <a:pt x="341" y="653"/>
                  </a:cubicBezTo>
                  <a:cubicBezTo>
                    <a:pt x="341" y="667"/>
                    <a:pt x="362" y="688"/>
                    <a:pt x="372" y="698"/>
                  </a:cubicBezTo>
                  <a:cubicBezTo>
                    <a:pt x="394" y="717"/>
                    <a:pt x="432" y="732"/>
                    <a:pt x="461" y="736"/>
                  </a:cubicBezTo>
                  <a:cubicBezTo>
                    <a:pt x="501" y="743"/>
                    <a:pt x="539" y="759"/>
                    <a:pt x="581" y="751"/>
                  </a:cubicBezTo>
                  <a:cubicBezTo>
                    <a:pt x="624" y="743"/>
                    <a:pt x="663" y="731"/>
                    <a:pt x="705" y="719"/>
                  </a:cubicBezTo>
                  <a:cubicBezTo>
                    <a:pt x="735" y="710"/>
                    <a:pt x="780" y="673"/>
                    <a:pt x="795" y="647"/>
                  </a:cubicBezTo>
                  <a:cubicBezTo>
                    <a:pt x="820" y="602"/>
                    <a:pt x="841" y="562"/>
                    <a:pt x="851" y="511"/>
                  </a:cubicBezTo>
                  <a:close/>
                  <a:moveTo>
                    <a:pt x="803" y="712"/>
                  </a:moveTo>
                  <a:cubicBezTo>
                    <a:pt x="813" y="712"/>
                    <a:pt x="814" y="695"/>
                    <a:pt x="803" y="696"/>
                  </a:cubicBezTo>
                  <a:cubicBezTo>
                    <a:pt x="795" y="697"/>
                    <a:pt x="786" y="697"/>
                    <a:pt x="779" y="702"/>
                  </a:cubicBezTo>
                  <a:cubicBezTo>
                    <a:pt x="760" y="713"/>
                    <a:pt x="736" y="734"/>
                    <a:pt x="740" y="758"/>
                  </a:cubicBezTo>
                  <a:cubicBezTo>
                    <a:pt x="741" y="765"/>
                    <a:pt x="751" y="767"/>
                    <a:pt x="753" y="760"/>
                  </a:cubicBezTo>
                  <a:cubicBezTo>
                    <a:pt x="760" y="737"/>
                    <a:pt x="777" y="714"/>
                    <a:pt x="803" y="712"/>
                  </a:cubicBezTo>
                  <a:close/>
                  <a:moveTo>
                    <a:pt x="664" y="187"/>
                  </a:moveTo>
                  <a:cubicBezTo>
                    <a:pt x="669" y="179"/>
                    <a:pt x="670" y="169"/>
                    <a:pt x="667" y="159"/>
                  </a:cubicBezTo>
                  <a:cubicBezTo>
                    <a:pt x="665" y="150"/>
                    <a:pt x="660" y="143"/>
                    <a:pt x="651" y="141"/>
                  </a:cubicBezTo>
                  <a:cubicBezTo>
                    <a:pt x="651" y="140"/>
                    <a:pt x="651" y="140"/>
                    <a:pt x="651" y="141"/>
                  </a:cubicBezTo>
                  <a:cubicBezTo>
                    <a:pt x="651" y="141"/>
                    <a:pt x="651" y="141"/>
                    <a:pt x="650" y="140"/>
                  </a:cubicBezTo>
                  <a:cubicBezTo>
                    <a:pt x="650" y="140"/>
                    <a:pt x="650" y="140"/>
                    <a:pt x="649" y="140"/>
                  </a:cubicBezTo>
                  <a:cubicBezTo>
                    <a:pt x="649" y="140"/>
                    <a:pt x="648" y="139"/>
                    <a:pt x="648" y="139"/>
                  </a:cubicBezTo>
                  <a:cubicBezTo>
                    <a:pt x="646" y="138"/>
                    <a:pt x="645" y="138"/>
                    <a:pt x="643" y="137"/>
                  </a:cubicBezTo>
                  <a:cubicBezTo>
                    <a:pt x="636" y="136"/>
                    <a:pt x="627" y="137"/>
                    <a:pt x="621" y="141"/>
                  </a:cubicBezTo>
                  <a:cubicBezTo>
                    <a:pt x="604" y="152"/>
                    <a:pt x="606" y="175"/>
                    <a:pt x="620" y="188"/>
                  </a:cubicBezTo>
                  <a:cubicBezTo>
                    <a:pt x="632" y="198"/>
                    <a:pt x="654" y="203"/>
                    <a:pt x="664" y="187"/>
                  </a:cubicBezTo>
                  <a:close/>
                  <a:moveTo>
                    <a:pt x="580" y="342"/>
                  </a:moveTo>
                  <a:cubicBezTo>
                    <a:pt x="582" y="325"/>
                    <a:pt x="574" y="311"/>
                    <a:pt x="562" y="301"/>
                  </a:cubicBezTo>
                  <a:cubicBezTo>
                    <a:pt x="554" y="294"/>
                    <a:pt x="546" y="291"/>
                    <a:pt x="536" y="291"/>
                  </a:cubicBezTo>
                  <a:cubicBezTo>
                    <a:pt x="534" y="291"/>
                    <a:pt x="525" y="292"/>
                    <a:pt x="518" y="293"/>
                  </a:cubicBezTo>
                  <a:cubicBezTo>
                    <a:pt x="517" y="298"/>
                    <a:pt x="517" y="302"/>
                    <a:pt x="516" y="307"/>
                  </a:cubicBezTo>
                  <a:cubicBezTo>
                    <a:pt x="519" y="306"/>
                    <a:pt x="522" y="305"/>
                    <a:pt x="526" y="305"/>
                  </a:cubicBezTo>
                  <a:cubicBezTo>
                    <a:pt x="543" y="306"/>
                    <a:pt x="564" y="314"/>
                    <a:pt x="565" y="333"/>
                  </a:cubicBezTo>
                  <a:cubicBezTo>
                    <a:pt x="565" y="347"/>
                    <a:pt x="562" y="367"/>
                    <a:pt x="551" y="377"/>
                  </a:cubicBezTo>
                  <a:cubicBezTo>
                    <a:pt x="534" y="395"/>
                    <a:pt x="511" y="387"/>
                    <a:pt x="491" y="380"/>
                  </a:cubicBezTo>
                  <a:cubicBezTo>
                    <a:pt x="483" y="377"/>
                    <a:pt x="478" y="388"/>
                    <a:pt x="484" y="392"/>
                  </a:cubicBezTo>
                  <a:cubicBezTo>
                    <a:pt x="505" y="405"/>
                    <a:pt x="530" y="411"/>
                    <a:pt x="552" y="398"/>
                  </a:cubicBezTo>
                  <a:cubicBezTo>
                    <a:pt x="571" y="386"/>
                    <a:pt x="578" y="364"/>
                    <a:pt x="580" y="342"/>
                  </a:cubicBezTo>
                  <a:close/>
                  <a:moveTo>
                    <a:pt x="279" y="547"/>
                  </a:moveTo>
                  <a:cubicBezTo>
                    <a:pt x="283" y="535"/>
                    <a:pt x="282" y="518"/>
                    <a:pt x="273" y="508"/>
                  </a:cubicBezTo>
                  <a:cubicBezTo>
                    <a:pt x="261" y="495"/>
                    <a:pt x="240" y="494"/>
                    <a:pt x="226" y="505"/>
                  </a:cubicBezTo>
                  <a:cubicBezTo>
                    <a:pt x="217" y="511"/>
                    <a:pt x="214" y="521"/>
                    <a:pt x="215" y="530"/>
                  </a:cubicBezTo>
                  <a:cubicBezTo>
                    <a:pt x="215" y="531"/>
                    <a:pt x="215" y="531"/>
                    <a:pt x="215" y="531"/>
                  </a:cubicBezTo>
                  <a:cubicBezTo>
                    <a:pt x="214" y="546"/>
                    <a:pt x="225" y="560"/>
                    <a:pt x="240" y="563"/>
                  </a:cubicBezTo>
                  <a:cubicBezTo>
                    <a:pt x="253" y="565"/>
                    <a:pt x="274" y="561"/>
                    <a:pt x="279" y="547"/>
                  </a:cubicBezTo>
                  <a:close/>
                  <a:moveTo>
                    <a:pt x="206" y="445"/>
                  </a:moveTo>
                  <a:cubicBezTo>
                    <a:pt x="216" y="444"/>
                    <a:pt x="215" y="429"/>
                    <a:pt x="206" y="429"/>
                  </a:cubicBezTo>
                  <a:cubicBezTo>
                    <a:pt x="190" y="430"/>
                    <a:pt x="176" y="440"/>
                    <a:pt x="166" y="452"/>
                  </a:cubicBezTo>
                  <a:cubicBezTo>
                    <a:pt x="154" y="468"/>
                    <a:pt x="151" y="485"/>
                    <a:pt x="153" y="505"/>
                  </a:cubicBezTo>
                  <a:cubicBezTo>
                    <a:pt x="154" y="511"/>
                    <a:pt x="165" y="513"/>
                    <a:pt x="166" y="506"/>
                  </a:cubicBezTo>
                  <a:cubicBezTo>
                    <a:pt x="167" y="492"/>
                    <a:pt x="166" y="479"/>
                    <a:pt x="174" y="467"/>
                  </a:cubicBezTo>
                  <a:cubicBezTo>
                    <a:pt x="182" y="457"/>
                    <a:pt x="192" y="446"/>
                    <a:pt x="206" y="445"/>
                  </a:cubicBezTo>
                  <a:close/>
                  <a:moveTo>
                    <a:pt x="138" y="824"/>
                  </a:moveTo>
                  <a:cubicBezTo>
                    <a:pt x="147" y="824"/>
                    <a:pt x="147" y="809"/>
                    <a:pt x="138" y="809"/>
                  </a:cubicBezTo>
                  <a:cubicBezTo>
                    <a:pt x="107" y="808"/>
                    <a:pt x="72" y="831"/>
                    <a:pt x="77" y="865"/>
                  </a:cubicBezTo>
                  <a:cubicBezTo>
                    <a:pt x="78" y="873"/>
                    <a:pt x="89" y="872"/>
                    <a:pt x="90" y="865"/>
                  </a:cubicBezTo>
                  <a:cubicBezTo>
                    <a:pt x="94" y="840"/>
                    <a:pt x="113" y="826"/>
                    <a:pt x="138" y="824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681" y="1735"/>
              <a:ext cx="882" cy="737"/>
            </a:xfrm>
            <a:custGeom>
              <a:avLst/>
              <a:gdLst>
                <a:gd name="T0" fmla="*/ 1133 w 1141"/>
                <a:gd name="T1" fmla="*/ 321 h 954"/>
                <a:gd name="T2" fmla="*/ 1051 w 1141"/>
                <a:gd name="T3" fmla="*/ 408 h 954"/>
                <a:gd name="T4" fmla="*/ 1038 w 1141"/>
                <a:gd name="T5" fmla="*/ 422 h 954"/>
                <a:gd name="T6" fmla="*/ 1036 w 1141"/>
                <a:gd name="T7" fmla="*/ 424 h 954"/>
                <a:gd name="T8" fmla="*/ 1048 w 1141"/>
                <a:gd name="T9" fmla="*/ 482 h 954"/>
                <a:gd name="T10" fmla="*/ 955 w 1141"/>
                <a:gd name="T11" fmla="*/ 746 h 954"/>
                <a:gd name="T12" fmla="*/ 904 w 1141"/>
                <a:gd name="T13" fmla="*/ 802 h 954"/>
                <a:gd name="T14" fmla="*/ 856 w 1141"/>
                <a:gd name="T15" fmla="*/ 840 h 954"/>
                <a:gd name="T16" fmla="*/ 701 w 1141"/>
                <a:gd name="T17" fmla="*/ 913 h 954"/>
                <a:gd name="T18" fmla="*/ 610 w 1141"/>
                <a:gd name="T19" fmla="*/ 939 h 954"/>
                <a:gd name="T20" fmla="*/ 492 w 1141"/>
                <a:gd name="T21" fmla="*/ 953 h 954"/>
                <a:gd name="T22" fmla="*/ 392 w 1141"/>
                <a:gd name="T23" fmla="*/ 942 h 954"/>
                <a:gd name="T24" fmla="*/ 380 w 1141"/>
                <a:gd name="T25" fmla="*/ 940 h 954"/>
                <a:gd name="T26" fmla="*/ 372 w 1141"/>
                <a:gd name="T27" fmla="*/ 939 h 954"/>
                <a:gd name="T28" fmla="*/ 360 w 1141"/>
                <a:gd name="T29" fmla="*/ 936 h 954"/>
                <a:gd name="T30" fmla="*/ 137 w 1141"/>
                <a:gd name="T31" fmla="*/ 830 h 954"/>
                <a:gd name="T32" fmla="*/ 14 w 1141"/>
                <a:gd name="T33" fmla="*/ 504 h 954"/>
                <a:gd name="T34" fmla="*/ 16 w 1141"/>
                <a:gd name="T35" fmla="*/ 495 h 954"/>
                <a:gd name="T36" fmla="*/ 16 w 1141"/>
                <a:gd name="T37" fmla="*/ 491 h 954"/>
                <a:gd name="T38" fmla="*/ 227 w 1141"/>
                <a:gd name="T39" fmla="*/ 100 h 954"/>
                <a:gd name="T40" fmla="*/ 367 w 1141"/>
                <a:gd name="T41" fmla="*/ 59 h 954"/>
                <a:gd name="T42" fmla="*/ 487 w 1141"/>
                <a:gd name="T43" fmla="*/ 22 h 954"/>
                <a:gd name="T44" fmla="*/ 846 w 1141"/>
                <a:gd name="T45" fmla="*/ 110 h 954"/>
                <a:gd name="T46" fmla="*/ 955 w 1141"/>
                <a:gd name="T47" fmla="*/ 261 h 954"/>
                <a:gd name="T48" fmla="*/ 982 w 1141"/>
                <a:gd name="T49" fmla="*/ 289 h 954"/>
                <a:gd name="T50" fmla="*/ 1021 w 1141"/>
                <a:gd name="T51" fmla="*/ 327 h 954"/>
                <a:gd name="T52" fmla="*/ 1095 w 1141"/>
                <a:gd name="T53" fmla="*/ 276 h 954"/>
                <a:gd name="T54" fmla="*/ 1007 w 1141"/>
                <a:gd name="T55" fmla="*/ 335 h 954"/>
                <a:gd name="T56" fmla="*/ 1021 w 1141"/>
                <a:gd name="T57" fmla="*/ 327 h 954"/>
                <a:gd name="T58" fmla="*/ 759 w 1141"/>
                <a:gd name="T59" fmla="*/ 465 h 954"/>
                <a:gd name="T60" fmla="*/ 752 w 1141"/>
                <a:gd name="T61" fmla="*/ 452 h 954"/>
                <a:gd name="T62" fmla="*/ 739 w 1141"/>
                <a:gd name="T63" fmla="*/ 460 h 954"/>
                <a:gd name="T64" fmla="*/ 612 w 1141"/>
                <a:gd name="T65" fmla="*/ 513 h 954"/>
                <a:gd name="T66" fmla="*/ 193 w 1141"/>
                <a:gd name="T67" fmla="*/ 600 h 954"/>
                <a:gd name="T68" fmla="*/ 190 w 1141"/>
                <a:gd name="T69" fmla="*/ 601 h 954"/>
                <a:gd name="T70" fmla="*/ 228 w 1141"/>
                <a:gd name="T71" fmla="*/ 701 h 954"/>
                <a:gd name="T72" fmla="*/ 563 w 1141"/>
                <a:gd name="T73" fmla="*/ 805 h 954"/>
                <a:gd name="T74" fmla="*/ 716 w 1141"/>
                <a:gd name="T75" fmla="*/ 188 h 954"/>
                <a:gd name="T76" fmla="*/ 620 w 1141"/>
                <a:gd name="T77" fmla="*/ 166 h 954"/>
                <a:gd name="T78" fmla="*/ 716 w 1141"/>
                <a:gd name="T79" fmla="*/ 188 h 954"/>
                <a:gd name="T80" fmla="*/ 713 w 1141"/>
                <a:gd name="T81" fmla="*/ 263 h 954"/>
                <a:gd name="T82" fmla="*/ 705 w 1141"/>
                <a:gd name="T83" fmla="*/ 239 h 954"/>
                <a:gd name="T84" fmla="*/ 692 w 1141"/>
                <a:gd name="T85" fmla="*/ 232 h 954"/>
                <a:gd name="T86" fmla="*/ 682 w 1141"/>
                <a:gd name="T87" fmla="*/ 228 h 954"/>
                <a:gd name="T88" fmla="*/ 649 w 1141"/>
                <a:gd name="T89" fmla="*/ 287 h 954"/>
                <a:gd name="T90" fmla="*/ 505 w 1141"/>
                <a:gd name="T91" fmla="*/ 462 h 954"/>
                <a:gd name="T92" fmla="*/ 411 w 1141"/>
                <a:gd name="T93" fmla="*/ 460 h 954"/>
                <a:gd name="T94" fmla="*/ 463 w 1141"/>
                <a:gd name="T95" fmla="*/ 368 h 954"/>
                <a:gd name="T96" fmla="*/ 380 w 1141"/>
                <a:gd name="T97" fmla="*/ 447 h 954"/>
                <a:gd name="T98" fmla="*/ 505 w 1141"/>
                <a:gd name="T99" fmla="*/ 462 h 954"/>
                <a:gd name="T100" fmla="*/ 171 w 1141"/>
                <a:gd name="T101" fmla="*/ 424 h 954"/>
                <a:gd name="T102" fmla="*/ 158 w 1141"/>
                <a:gd name="T103" fmla="*/ 396 h 954"/>
                <a:gd name="T104" fmla="*/ 138 w 1141"/>
                <a:gd name="T105" fmla="*/ 387 h 954"/>
                <a:gd name="T106" fmla="*/ 120 w 1141"/>
                <a:gd name="T107" fmla="*/ 450 h 954"/>
                <a:gd name="T108" fmla="*/ 149 w 1141"/>
                <a:gd name="T109" fmla="*/ 453 h 954"/>
                <a:gd name="T110" fmla="*/ 165 w 1141"/>
                <a:gd name="T111" fmla="*/ 442 h 954"/>
                <a:gd name="T112" fmla="*/ 146 w 1141"/>
                <a:gd name="T113" fmla="*/ 290 h 954"/>
                <a:gd name="T114" fmla="*/ 98 w 1141"/>
                <a:gd name="T115" fmla="*/ 300 h 954"/>
                <a:gd name="T116" fmla="*/ 90 w 1141"/>
                <a:gd name="T117" fmla="*/ 343 h 954"/>
                <a:gd name="T118" fmla="*/ 147 w 1141"/>
                <a:gd name="T119" fmla="*/ 304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41" h="954">
                  <a:moveTo>
                    <a:pt x="1100" y="247"/>
                  </a:moveTo>
                  <a:cubicBezTo>
                    <a:pt x="1121" y="267"/>
                    <a:pt x="1129" y="293"/>
                    <a:pt x="1133" y="321"/>
                  </a:cubicBezTo>
                  <a:cubicBezTo>
                    <a:pt x="1141" y="373"/>
                    <a:pt x="1115" y="439"/>
                    <a:pt x="1062" y="460"/>
                  </a:cubicBezTo>
                  <a:cubicBezTo>
                    <a:pt x="1060" y="443"/>
                    <a:pt x="1054" y="425"/>
                    <a:pt x="1051" y="408"/>
                  </a:cubicBezTo>
                  <a:cubicBezTo>
                    <a:pt x="1048" y="411"/>
                    <a:pt x="1045" y="414"/>
                    <a:pt x="1043" y="417"/>
                  </a:cubicBezTo>
                  <a:cubicBezTo>
                    <a:pt x="1041" y="418"/>
                    <a:pt x="1039" y="419"/>
                    <a:pt x="1038" y="422"/>
                  </a:cubicBezTo>
                  <a:cubicBezTo>
                    <a:pt x="1038" y="422"/>
                    <a:pt x="1038" y="422"/>
                    <a:pt x="1038" y="422"/>
                  </a:cubicBezTo>
                  <a:cubicBezTo>
                    <a:pt x="1038" y="423"/>
                    <a:pt x="1037" y="424"/>
                    <a:pt x="1036" y="424"/>
                  </a:cubicBezTo>
                  <a:cubicBezTo>
                    <a:pt x="1037" y="425"/>
                    <a:pt x="1037" y="426"/>
                    <a:pt x="1037" y="427"/>
                  </a:cubicBezTo>
                  <a:cubicBezTo>
                    <a:pt x="1034" y="446"/>
                    <a:pt x="1045" y="463"/>
                    <a:pt x="1048" y="482"/>
                  </a:cubicBezTo>
                  <a:cubicBezTo>
                    <a:pt x="1050" y="489"/>
                    <a:pt x="1051" y="496"/>
                    <a:pt x="1052" y="503"/>
                  </a:cubicBezTo>
                  <a:cubicBezTo>
                    <a:pt x="1054" y="590"/>
                    <a:pt x="1013" y="680"/>
                    <a:pt x="955" y="746"/>
                  </a:cubicBezTo>
                  <a:cubicBezTo>
                    <a:pt x="942" y="763"/>
                    <a:pt x="927" y="780"/>
                    <a:pt x="912" y="795"/>
                  </a:cubicBezTo>
                  <a:cubicBezTo>
                    <a:pt x="909" y="797"/>
                    <a:pt x="907" y="800"/>
                    <a:pt x="904" y="802"/>
                  </a:cubicBezTo>
                  <a:cubicBezTo>
                    <a:pt x="902" y="804"/>
                    <a:pt x="900" y="807"/>
                    <a:pt x="897" y="809"/>
                  </a:cubicBezTo>
                  <a:cubicBezTo>
                    <a:pt x="884" y="820"/>
                    <a:pt x="871" y="831"/>
                    <a:pt x="856" y="840"/>
                  </a:cubicBezTo>
                  <a:cubicBezTo>
                    <a:pt x="842" y="850"/>
                    <a:pt x="826" y="857"/>
                    <a:pt x="810" y="864"/>
                  </a:cubicBezTo>
                  <a:cubicBezTo>
                    <a:pt x="775" y="885"/>
                    <a:pt x="737" y="901"/>
                    <a:pt x="701" y="913"/>
                  </a:cubicBezTo>
                  <a:cubicBezTo>
                    <a:pt x="675" y="923"/>
                    <a:pt x="647" y="931"/>
                    <a:pt x="619" y="937"/>
                  </a:cubicBezTo>
                  <a:cubicBezTo>
                    <a:pt x="616" y="935"/>
                    <a:pt x="612" y="936"/>
                    <a:pt x="610" y="939"/>
                  </a:cubicBezTo>
                  <a:cubicBezTo>
                    <a:pt x="593" y="942"/>
                    <a:pt x="577" y="945"/>
                    <a:pt x="560" y="947"/>
                  </a:cubicBezTo>
                  <a:cubicBezTo>
                    <a:pt x="538" y="950"/>
                    <a:pt x="516" y="953"/>
                    <a:pt x="492" y="953"/>
                  </a:cubicBezTo>
                  <a:cubicBezTo>
                    <a:pt x="491" y="953"/>
                    <a:pt x="490" y="953"/>
                    <a:pt x="489" y="954"/>
                  </a:cubicBezTo>
                  <a:cubicBezTo>
                    <a:pt x="456" y="951"/>
                    <a:pt x="424" y="947"/>
                    <a:pt x="392" y="942"/>
                  </a:cubicBezTo>
                  <a:cubicBezTo>
                    <a:pt x="391" y="941"/>
                    <a:pt x="390" y="941"/>
                    <a:pt x="389" y="941"/>
                  </a:cubicBezTo>
                  <a:cubicBezTo>
                    <a:pt x="386" y="941"/>
                    <a:pt x="383" y="940"/>
                    <a:pt x="380" y="940"/>
                  </a:cubicBezTo>
                  <a:cubicBezTo>
                    <a:pt x="378" y="940"/>
                    <a:pt x="376" y="939"/>
                    <a:pt x="374" y="939"/>
                  </a:cubicBezTo>
                  <a:cubicBezTo>
                    <a:pt x="373" y="939"/>
                    <a:pt x="373" y="939"/>
                    <a:pt x="372" y="939"/>
                  </a:cubicBezTo>
                  <a:cubicBezTo>
                    <a:pt x="369" y="939"/>
                    <a:pt x="366" y="939"/>
                    <a:pt x="363" y="938"/>
                  </a:cubicBezTo>
                  <a:cubicBezTo>
                    <a:pt x="362" y="938"/>
                    <a:pt x="361" y="937"/>
                    <a:pt x="360" y="936"/>
                  </a:cubicBezTo>
                  <a:cubicBezTo>
                    <a:pt x="336" y="931"/>
                    <a:pt x="313" y="925"/>
                    <a:pt x="289" y="917"/>
                  </a:cubicBezTo>
                  <a:cubicBezTo>
                    <a:pt x="230" y="898"/>
                    <a:pt x="184" y="869"/>
                    <a:pt x="137" y="830"/>
                  </a:cubicBezTo>
                  <a:cubicBezTo>
                    <a:pt x="101" y="800"/>
                    <a:pt x="76" y="766"/>
                    <a:pt x="58" y="729"/>
                  </a:cubicBezTo>
                  <a:cubicBezTo>
                    <a:pt x="17" y="662"/>
                    <a:pt x="0" y="582"/>
                    <a:pt x="14" y="504"/>
                  </a:cubicBezTo>
                  <a:cubicBezTo>
                    <a:pt x="15" y="502"/>
                    <a:pt x="16" y="501"/>
                    <a:pt x="16" y="499"/>
                  </a:cubicBezTo>
                  <a:cubicBezTo>
                    <a:pt x="16" y="498"/>
                    <a:pt x="16" y="496"/>
                    <a:pt x="16" y="495"/>
                  </a:cubicBezTo>
                  <a:cubicBezTo>
                    <a:pt x="16" y="493"/>
                    <a:pt x="17" y="492"/>
                    <a:pt x="17" y="491"/>
                  </a:cubicBezTo>
                  <a:cubicBezTo>
                    <a:pt x="17" y="491"/>
                    <a:pt x="17" y="491"/>
                    <a:pt x="16" y="491"/>
                  </a:cubicBezTo>
                  <a:cubicBezTo>
                    <a:pt x="21" y="389"/>
                    <a:pt x="57" y="294"/>
                    <a:pt x="113" y="210"/>
                  </a:cubicBezTo>
                  <a:cubicBezTo>
                    <a:pt x="140" y="170"/>
                    <a:pt x="178" y="113"/>
                    <a:pt x="227" y="100"/>
                  </a:cubicBezTo>
                  <a:cubicBezTo>
                    <a:pt x="252" y="94"/>
                    <a:pt x="274" y="82"/>
                    <a:pt x="297" y="72"/>
                  </a:cubicBezTo>
                  <a:cubicBezTo>
                    <a:pt x="319" y="62"/>
                    <a:pt x="344" y="62"/>
                    <a:pt x="367" y="59"/>
                  </a:cubicBezTo>
                  <a:cubicBezTo>
                    <a:pt x="369" y="60"/>
                    <a:pt x="370" y="61"/>
                    <a:pt x="372" y="62"/>
                  </a:cubicBezTo>
                  <a:cubicBezTo>
                    <a:pt x="411" y="69"/>
                    <a:pt x="451" y="35"/>
                    <a:pt x="487" y="22"/>
                  </a:cubicBezTo>
                  <a:cubicBezTo>
                    <a:pt x="550" y="0"/>
                    <a:pt x="624" y="12"/>
                    <a:pt x="687" y="21"/>
                  </a:cubicBezTo>
                  <a:cubicBezTo>
                    <a:pt x="749" y="31"/>
                    <a:pt x="801" y="70"/>
                    <a:pt x="846" y="110"/>
                  </a:cubicBezTo>
                  <a:cubicBezTo>
                    <a:pt x="874" y="135"/>
                    <a:pt x="894" y="166"/>
                    <a:pt x="915" y="196"/>
                  </a:cubicBezTo>
                  <a:cubicBezTo>
                    <a:pt x="926" y="212"/>
                    <a:pt x="945" y="237"/>
                    <a:pt x="955" y="261"/>
                  </a:cubicBezTo>
                  <a:cubicBezTo>
                    <a:pt x="961" y="271"/>
                    <a:pt x="967" y="282"/>
                    <a:pt x="972" y="293"/>
                  </a:cubicBezTo>
                  <a:cubicBezTo>
                    <a:pt x="976" y="294"/>
                    <a:pt x="980" y="292"/>
                    <a:pt x="982" y="289"/>
                  </a:cubicBezTo>
                  <a:cubicBezTo>
                    <a:pt x="1002" y="250"/>
                    <a:pt x="1060" y="210"/>
                    <a:pt x="1100" y="247"/>
                  </a:cubicBezTo>
                  <a:close/>
                  <a:moveTo>
                    <a:pt x="1021" y="327"/>
                  </a:moveTo>
                  <a:cubicBezTo>
                    <a:pt x="1032" y="301"/>
                    <a:pt x="1056" y="268"/>
                    <a:pt x="1087" y="286"/>
                  </a:cubicBezTo>
                  <a:cubicBezTo>
                    <a:pt x="1093" y="289"/>
                    <a:pt x="1101" y="281"/>
                    <a:pt x="1095" y="276"/>
                  </a:cubicBezTo>
                  <a:cubicBezTo>
                    <a:pt x="1057" y="244"/>
                    <a:pt x="1017" y="291"/>
                    <a:pt x="1005" y="325"/>
                  </a:cubicBezTo>
                  <a:cubicBezTo>
                    <a:pt x="1003" y="329"/>
                    <a:pt x="1004" y="332"/>
                    <a:pt x="1007" y="335"/>
                  </a:cubicBezTo>
                  <a:cubicBezTo>
                    <a:pt x="1007" y="335"/>
                    <a:pt x="1008" y="336"/>
                    <a:pt x="1009" y="336"/>
                  </a:cubicBezTo>
                  <a:cubicBezTo>
                    <a:pt x="1015" y="343"/>
                    <a:pt x="1027" y="334"/>
                    <a:pt x="1021" y="327"/>
                  </a:cubicBezTo>
                  <a:close/>
                  <a:moveTo>
                    <a:pt x="742" y="682"/>
                  </a:moveTo>
                  <a:cubicBezTo>
                    <a:pt x="779" y="617"/>
                    <a:pt x="783" y="536"/>
                    <a:pt x="759" y="465"/>
                  </a:cubicBezTo>
                  <a:cubicBezTo>
                    <a:pt x="759" y="465"/>
                    <a:pt x="759" y="465"/>
                    <a:pt x="760" y="465"/>
                  </a:cubicBezTo>
                  <a:cubicBezTo>
                    <a:pt x="757" y="460"/>
                    <a:pt x="754" y="456"/>
                    <a:pt x="752" y="452"/>
                  </a:cubicBezTo>
                  <a:cubicBezTo>
                    <a:pt x="751" y="452"/>
                    <a:pt x="751" y="452"/>
                    <a:pt x="751" y="452"/>
                  </a:cubicBezTo>
                  <a:cubicBezTo>
                    <a:pt x="746" y="450"/>
                    <a:pt x="739" y="454"/>
                    <a:pt x="739" y="460"/>
                  </a:cubicBezTo>
                  <a:cubicBezTo>
                    <a:pt x="724" y="467"/>
                    <a:pt x="708" y="473"/>
                    <a:pt x="696" y="480"/>
                  </a:cubicBezTo>
                  <a:cubicBezTo>
                    <a:pt x="670" y="495"/>
                    <a:pt x="640" y="506"/>
                    <a:pt x="612" y="513"/>
                  </a:cubicBezTo>
                  <a:cubicBezTo>
                    <a:pt x="566" y="525"/>
                    <a:pt x="521" y="541"/>
                    <a:pt x="475" y="554"/>
                  </a:cubicBezTo>
                  <a:cubicBezTo>
                    <a:pt x="382" y="579"/>
                    <a:pt x="289" y="599"/>
                    <a:pt x="193" y="600"/>
                  </a:cubicBezTo>
                  <a:cubicBezTo>
                    <a:pt x="193" y="600"/>
                    <a:pt x="192" y="601"/>
                    <a:pt x="191" y="601"/>
                  </a:cubicBezTo>
                  <a:cubicBezTo>
                    <a:pt x="191" y="601"/>
                    <a:pt x="191" y="601"/>
                    <a:pt x="190" y="601"/>
                  </a:cubicBezTo>
                  <a:cubicBezTo>
                    <a:pt x="193" y="613"/>
                    <a:pt x="196" y="624"/>
                    <a:pt x="198" y="636"/>
                  </a:cubicBezTo>
                  <a:cubicBezTo>
                    <a:pt x="206" y="658"/>
                    <a:pt x="219" y="682"/>
                    <a:pt x="228" y="701"/>
                  </a:cubicBezTo>
                  <a:cubicBezTo>
                    <a:pt x="244" y="735"/>
                    <a:pt x="274" y="759"/>
                    <a:pt x="305" y="778"/>
                  </a:cubicBezTo>
                  <a:cubicBezTo>
                    <a:pt x="385" y="828"/>
                    <a:pt x="473" y="829"/>
                    <a:pt x="563" y="805"/>
                  </a:cubicBezTo>
                  <a:cubicBezTo>
                    <a:pt x="638" y="786"/>
                    <a:pt x="703" y="752"/>
                    <a:pt x="742" y="682"/>
                  </a:cubicBezTo>
                  <a:close/>
                  <a:moveTo>
                    <a:pt x="716" y="188"/>
                  </a:moveTo>
                  <a:cubicBezTo>
                    <a:pt x="721" y="195"/>
                    <a:pt x="732" y="190"/>
                    <a:pt x="728" y="182"/>
                  </a:cubicBezTo>
                  <a:cubicBezTo>
                    <a:pt x="707" y="141"/>
                    <a:pt x="652" y="134"/>
                    <a:pt x="620" y="166"/>
                  </a:cubicBezTo>
                  <a:cubicBezTo>
                    <a:pt x="614" y="172"/>
                    <a:pt x="622" y="181"/>
                    <a:pt x="628" y="176"/>
                  </a:cubicBezTo>
                  <a:cubicBezTo>
                    <a:pt x="658" y="153"/>
                    <a:pt x="695" y="157"/>
                    <a:pt x="716" y="188"/>
                  </a:cubicBezTo>
                  <a:close/>
                  <a:moveTo>
                    <a:pt x="699" y="291"/>
                  </a:moveTo>
                  <a:cubicBezTo>
                    <a:pt x="707" y="285"/>
                    <a:pt x="714" y="274"/>
                    <a:pt x="713" y="263"/>
                  </a:cubicBezTo>
                  <a:cubicBezTo>
                    <a:pt x="713" y="258"/>
                    <a:pt x="711" y="252"/>
                    <a:pt x="709" y="247"/>
                  </a:cubicBezTo>
                  <a:cubicBezTo>
                    <a:pt x="708" y="245"/>
                    <a:pt x="707" y="240"/>
                    <a:pt x="705" y="239"/>
                  </a:cubicBezTo>
                  <a:cubicBezTo>
                    <a:pt x="704" y="237"/>
                    <a:pt x="702" y="236"/>
                    <a:pt x="701" y="236"/>
                  </a:cubicBezTo>
                  <a:cubicBezTo>
                    <a:pt x="699" y="232"/>
                    <a:pt x="695" y="231"/>
                    <a:pt x="692" y="232"/>
                  </a:cubicBezTo>
                  <a:cubicBezTo>
                    <a:pt x="691" y="231"/>
                    <a:pt x="690" y="230"/>
                    <a:pt x="688" y="229"/>
                  </a:cubicBezTo>
                  <a:cubicBezTo>
                    <a:pt x="686" y="228"/>
                    <a:pt x="684" y="228"/>
                    <a:pt x="682" y="228"/>
                  </a:cubicBezTo>
                  <a:cubicBezTo>
                    <a:pt x="670" y="224"/>
                    <a:pt x="657" y="227"/>
                    <a:pt x="649" y="238"/>
                  </a:cubicBezTo>
                  <a:cubicBezTo>
                    <a:pt x="638" y="252"/>
                    <a:pt x="637" y="274"/>
                    <a:pt x="649" y="287"/>
                  </a:cubicBezTo>
                  <a:cubicBezTo>
                    <a:pt x="663" y="303"/>
                    <a:pt x="683" y="303"/>
                    <a:pt x="699" y="291"/>
                  </a:cubicBezTo>
                  <a:close/>
                  <a:moveTo>
                    <a:pt x="505" y="462"/>
                  </a:moveTo>
                  <a:cubicBezTo>
                    <a:pt x="510" y="455"/>
                    <a:pt x="501" y="448"/>
                    <a:pt x="496" y="453"/>
                  </a:cubicBezTo>
                  <a:cubicBezTo>
                    <a:pt x="474" y="475"/>
                    <a:pt x="433" y="479"/>
                    <a:pt x="411" y="460"/>
                  </a:cubicBezTo>
                  <a:cubicBezTo>
                    <a:pt x="364" y="423"/>
                    <a:pt x="417" y="375"/>
                    <a:pt x="460" y="379"/>
                  </a:cubicBezTo>
                  <a:cubicBezTo>
                    <a:pt x="466" y="380"/>
                    <a:pt x="471" y="370"/>
                    <a:pt x="463" y="368"/>
                  </a:cubicBezTo>
                  <a:cubicBezTo>
                    <a:pt x="439" y="360"/>
                    <a:pt x="409" y="368"/>
                    <a:pt x="393" y="388"/>
                  </a:cubicBezTo>
                  <a:cubicBezTo>
                    <a:pt x="377" y="406"/>
                    <a:pt x="373" y="423"/>
                    <a:pt x="380" y="447"/>
                  </a:cubicBezTo>
                  <a:cubicBezTo>
                    <a:pt x="386" y="469"/>
                    <a:pt x="415" y="486"/>
                    <a:pt x="436" y="489"/>
                  </a:cubicBezTo>
                  <a:cubicBezTo>
                    <a:pt x="458" y="492"/>
                    <a:pt x="491" y="480"/>
                    <a:pt x="505" y="462"/>
                  </a:cubicBezTo>
                  <a:close/>
                  <a:moveTo>
                    <a:pt x="165" y="442"/>
                  </a:moveTo>
                  <a:cubicBezTo>
                    <a:pt x="170" y="438"/>
                    <a:pt x="172" y="431"/>
                    <a:pt x="171" y="424"/>
                  </a:cubicBezTo>
                  <a:cubicBezTo>
                    <a:pt x="171" y="418"/>
                    <a:pt x="168" y="413"/>
                    <a:pt x="165" y="408"/>
                  </a:cubicBezTo>
                  <a:cubicBezTo>
                    <a:pt x="164" y="403"/>
                    <a:pt x="162" y="399"/>
                    <a:pt x="158" y="396"/>
                  </a:cubicBezTo>
                  <a:cubicBezTo>
                    <a:pt x="157" y="395"/>
                    <a:pt x="157" y="395"/>
                    <a:pt x="156" y="395"/>
                  </a:cubicBezTo>
                  <a:cubicBezTo>
                    <a:pt x="151" y="389"/>
                    <a:pt x="144" y="385"/>
                    <a:pt x="138" y="387"/>
                  </a:cubicBezTo>
                  <a:cubicBezTo>
                    <a:pt x="121" y="385"/>
                    <a:pt x="102" y="405"/>
                    <a:pt x="104" y="420"/>
                  </a:cubicBezTo>
                  <a:cubicBezTo>
                    <a:pt x="105" y="431"/>
                    <a:pt x="110" y="444"/>
                    <a:pt x="120" y="450"/>
                  </a:cubicBezTo>
                  <a:cubicBezTo>
                    <a:pt x="120" y="450"/>
                    <a:pt x="120" y="450"/>
                    <a:pt x="120" y="451"/>
                  </a:cubicBezTo>
                  <a:cubicBezTo>
                    <a:pt x="127" y="460"/>
                    <a:pt x="140" y="459"/>
                    <a:pt x="149" y="453"/>
                  </a:cubicBezTo>
                  <a:cubicBezTo>
                    <a:pt x="151" y="453"/>
                    <a:pt x="152" y="453"/>
                    <a:pt x="154" y="452"/>
                  </a:cubicBezTo>
                  <a:cubicBezTo>
                    <a:pt x="158" y="448"/>
                    <a:pt x="163" y="447"/>
                    <a:pt x="165" y="442"/>
                  </a:cubicBezTo>
                  <a:close/>
                  <a:moveTo>
                    <a:pt x="147" y="304"/>
                  </a:moveTo>
                  <a:cubicBezTo>
                    <a:pt x="156" y="304"/>
                    <a:pt x="154" y="291"/>
                    <a:pt x="146" y="290"/>
                  </a:cubicBezTo>
                  <a:cubicBezTo>
                    <a:pt x="138" y="290"/>
                    <a:pt x="127" y="288"/>
                    <a:pt x="120" y="291"/>
                  </a:cubicBezTo>
                  <a:cubicBezTo>
                    <a:pt x="112" y="293"/>
                    <a:pt x="106" y="297"/>
                    <a:pt x="98" y="300"/>
                  </a:cubicBezTo>
                  <a:cubicBezTo>
                    <a:pt x="82" y="308"/>
                    <a:pt x="77" y="326"/>
                    <a:pt x="78" y="343"/>
                  </a:cubicBezTo>
                  <a:cubicBezTo>
                    <a:pt x="78" y="350"/>
                    <a:pt x="90" y="350"/>
                    <a:pt x="90" y="343"/>
                  </a:cubicBezTo>
                  <a:cubicBezTo>
                    <a:pt x="92" y="326"/>
                    <a:pt x="97" y="318"/>
                    <a:pt x="112" y="310"/>
                  </a:cubicBezTo>
                  <a:cubicBezTo>
                    <a:pt x="123" y="303"/>
                    <a:pt x="134" y="304"/>
                    <a:pt x="147" y="30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710" y="687"/>
              <a:ext cx="931" cy="778"/>
            </a:xfrm>
            <a:custGeom>
              <a:avLst/>
              <a:gdLst>
                <a:gd name="T0" fmla="*/ 850 w 1205"/>
                <a:gd name="T1" fmla="*/ 188 h 1007"/>
                <a:gd name="T2" fmla="*/ 850 w 1205"/>
                <a:gd name="T3" fmla="*/ 291 h 1007"/>
                <a:gd name="T4" fmla="*/ 852 w 1205"/>
                <a:gd name="T5" fmla="*/ 291 h 1007"/>
                <a:gd name="T6" fmla="*/ 928 w 1205"/>
                <a:gd name="T7" fmla="*/ 187 h 1007"/>
                <a:gd name="T8" fmla="*/ 1035 w 1205"/>
                <a:gd name="T9" fmla="*/ 205 h 1007"/>
                <a:gd name="T10" fmla="*/ 1047 w 1205"/>
                <a:gd name="T11" fmla="*/ 655 h 1007"/>
                <a:gd name="T12" fmla="*/ 1077 w 1205"/>
                <a:gd name="T13" fmla="*/ 650 h 1007"/>
                <a:gd name="T14" fmla="*/ 1167 w 1205"/>
                <a:gd name="T15" fmla="*/ 672 h 1007"/>
                <a:gd name="T16" fmla="*/ 995 w 1205"/>
                <a:gd name="T17" fmla="*/ 822 h 1007"/>
                <a:gd name="T18" fmla="*/ 959 w 1205"/>
                <a:gd name="T19" fmla="*/ 823 h 1007"/>
                <a:gd name="T20" fmla="*/ 948 w 1205"/>
                <a:gd name="T21" fmla="*/ 843 h 1007"/>
                <a:gd name="T22" fmla="*/ 709 w 1205"/>
                <a:gd name="T23" fmla="*/ 975 h 1007"/>
                <a:gd name="T24" fmla="*/ 234 w 1205"/>
                <a:gd name="T25" fmla="*/ 907 h 1007"/>
                <a:gd name="T26" fmla="*/ 68 w 1205"/>
                <a:gd name="T27" fmla="*/ 377 h 1007"/>
                <a:gd name="T28" fmla="*/ 81 w 1205"/>
                <a:gd name="T29" fmla="*/ 353 h 1007"/>
                <a:gd name="T30" fmla="*/ 150 w 1205"/>
                <a:gd name="T31" fmla="*/ 241 h 1007"/>
                <a:gd name="T32" fmla="*/ 283 w 1205"/>
                <a:gd name="T33" fmla="*/ 83 h 1007"/>
                <a:gd name="T34" fmla="*/ 468 w 1205"/>
                <a:gd name="T35" fmla="*/ 6 h 1007"/>
                <a:gd name="T36" fmla="*/ 484 w 1205"/>
                <a:gd name="T37" fmla="*/ 114 h 1007"/>
                <a:gd name="T38" fmla="*/ 545 w 1205"/>
                <a:gd name="T39" fmla="*/ 131 h 1007"/>
                <a:gd name="T40" fmla="*/ 615 w 1205"/>
                <a:gd name="T41" fmla="*/ 129 h 1007"/>
                <a:gd name="T42" fmla="*/ 759 w 1205"/>
                <a:gd name="T43" fmla="*/ 61 h 1007"/>
                <a:gd name="T44" fmla="*/ 793 w 1205"/>
                <a:gd name="T45" fmla="*/ 20 h 1007"/>
                <a:gd name="T46" fmla="*/ 782 w 1205"/>
                <a:gd name="T47" fmla="*/ 173 h 1007"/>
                <a:gd name="T48" fmla="*/ 845 w 1205"/>
                <a:gd name="T49" fmla="*/ 128 h 1007"/>
                <a:gd name="T50" fmla="*/ 1144 w 1205"/>
                <a:gd name="T51" fmla="*/ 703 h 1007"/>
                <a:gd name="T52" fmla="*/ 1061 w 1205"/>
                <a:gd name="T53" fmla="*/ 722 h 1007"/>
                <a:gd name="T54" fmla="*/ 1137 w 1205"/>
                <a:gd name="T55" fmla="*/ 715 h 1007"/>
                <a:gd name="T56" fmla="*/ 947 w 1205"/>
                <a:gd name="T57" fmla="*/ 382 h 1007"/>
                <a:gd name="T58" fmla="*/ 856 w 1205"/>
                <a:gd name="T59" fmla="*/ 326 h 1007"/>
                <a:gd name="T60" fmla="*/ 909 w 1205"/>
                <a:gd name="T61" fmla="*/ 355 h 1007"/>
                <a:gd name="T62" fmla="*/ 879 w 1205"/>
                <a:gd name="T63" fmla="*/ 489 h 1007"/>
                <a:gd name="T64" fmla="*/ 883 w 1205"/>
                <a:gd name="T65" fmla="*/ 441 h 1007"/>
                <a:gd name="T66" fmla="*/ 831 w 1205"/>
                <a:gd name="T67" fmla="*/ 474 h 1007"/>
                <a:gd name="T68" fmla="*/ 839 w 1205"/>
                <a:gd name="T69" fmla="*/ 486 h 1007"/>
                <a:gd name="T70" fmla="*/ 758 w 1205"/>
                <a:gd name="T71" fmla="*/ 682 h 1007"/>
                <a:gd name="T72" fmla="*/ 767 w 1205"/>
                <a:gd name="T73" fmla="*/ 650 h 1007"/>
                <a:gd name="T74" fmla="*/ 706 w 1205"/>
                <a:gd name="T75" fmla="*/ 649 h 1007"/>
                <a:gd name="T76" fmla="*/ 484 w 1205"/>
                <a:gd name="T77" fmla="*/ 616 h 1007"/>
                <a:gd name="T78" fmla="*/ 222 w 1205"/>
                <a:gd name="T79" fmla="*/ 487 h 1007"/>
                <a:gd name="T80" fmla="*/ 199 w 1205"/>
                <a:gd name="T81" fmla="*/ 468 h 1007"/>
                <a:gd name="T82" fmla="*/ 193 w 1205"/>
                <a:gd name="T83" fmla="*/ 488 h 1007"/>
                <a:gd name="T84" fmla="*/ 398 w 1205"/>
                <a:gd name="T85" fmla="*/ 789 h 1007"/>
                <a:gd name="T86" fmla="*/ 758 w 1205"/>
                <a:gd name="T87" fmla="*/ 682 h 1007"/>
                <a:gd name="T88" fmla="*/ 470 w 1205"/>
                <a:gd name="T89" fmla="*/ 460 h 1007"/>
                <a:gd name="T90" fmla="*/ 397 w 1205"/>
                <a:gd name="T91" fmla="*/ 439 h 1007"/>
                <a:gd name="T92" fmla="*/ 462 w 1205"/>
                <a:gd name="T93" fmla="*/ 389 h 1007"/>
                <a:gd name="T94" fmla="*/ 479 w 1205"/>
                <a:gd name="T95" fmla="*/ 469 h 1007"/>
                <a:gd name="T96" fmla="*/ 406 w 1205"/>
                <a:gd name="T97" fmla="*/ 175 h 1007"/>
                <a:gd name="T98" fmla="*/ 318 w 1205"/>
                <a:gd name="T99" fmla="*/ 176 h 1007"/>
                <a:gd name="T100" fmla="*/ 362 w 1205"/>
                <a:gd name="T101" fmla="*/ 172 h 1007"/>
                <a:gd name="T102" fmla="*/ 331 w 1205"/>
                <a:gd name="T103" fmla="*/ 299 h 1007"/>
                <a:gd name="T104" fmla="*/ 330 w 1205"/>
                <a:gd name="T105" fmla="*/ 289 h 1007"/>
                <a:gd name="T106" fmla="*/ 270 w 1205"/>
                <a:gd name="T107" fmla="*/ 305 h 1007"/>
                <a:gd name="T108" fmla="*/ 331 w 1205"/>
                <a:gd name="T109" fmla="*/ 299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05" h="1007">
                  <a:moveTo>
                    <a:pt x="845" y="128"/>
                  </a:moveTo>
                  <a:cubicBezTo>
                    <a:pt x="849" y="148"/>
                    <a:pt x="850" y="168"/>
                    <a:pt x="850" y="188"/>
                  </a:cubicBezTo>
                  <a:cubicBezTo>
                    <a:pt x="850" y="219"/>
                    <a:pt x="854" y="254"/>
                    <a:pt x="844" y="283"/>
                  </a:cubicBezTo>
                  <a:cubicBezTo>
                    <a:pt x="843" y="287"/>
                    <a:pt x="846" y="290"/>
                    <a:pt x="850" y="291"/>
                  </a:cubicBezTo>
                  <a:cubicBezTo>
                    <a:pt x="850" y="291"/>
                    <a:pt x="851" y="291"/>
                    <a:pt x="851" y="291"/>
                  </a:cubicBezTo>
                  <a:cubicBezTo>
                    <a:pt x="852" y="291"/>
                    <a:pt x="852" y="291"/>
                    <a:pt x="852" y="291"/>
                  </a:cubicBezTo>
                  <a:cubicBezTo>
                    <a:pt x="852" y="291"/>
                    <a:pt x="852" y="291"/>
                    <a:pt x="853" y="291"/>
                  </a:cubicBezTo>
                  <a:cubicBezTo>
                    <a:pt x="898" y="277"/>
                    <a:pt x="923" y="232"/>
                    <a:pt x="928" y="187"/>
                  </a:cubicBezTo>
                  <a:cubicBezTo>
                    <a:pt x="952" y="226"/>
                    <a:pt x="1001" y="310"/>
                    <a:pt x="1025" y="269"/>
                  </a:cubicBezTo>
                  <a:cubicBezTo>
                    <a:pt x="1034" y="253"/>
                    <a:pt x="1036" y="229"/>
                    <a:pt x="1035" y="205"/>
                  </a:cubicBezTo>
                  <a:cubicBezTo>
                    <a:pt x="1101" y="316"/>
                    <a:pt x="1102" y="444"/>
                    <a:pt x="1074" y="568"/>
                  </a:cubicBezTo>
                  <a:cubicBezTo>
                    <a:pt x="1067" y="598"/>
                    <a:pt x="1058" y="626"/>
                    <a:pt x="1047" y="655"/>
                  </a:cubicBezTo>
                  <a:cubicBezTo>
                    <a:pt x="1057" y="653"/>
                    <a:pt x="1066" y="652"/>
                    <a:pt x="1076" y="652"/>
                  </a:cubicBezTo>
                  <a:cubicBezTo>
                    <a:pt x="1076" y="651"/>
                    <a:pt x="1076" y="651"/>
                    <a:pt x="1077" y="650"/>
                  </a:cubicBezTo>
                  <a:cubicBezTo>
                    <a:pt x="1077" y="650"/>
                    <a:pt x="1078" y="650"/>
                    <a:pt x="1079" y="650"/>
                  </a:cubicBezTo>
                  <a:cubicBezTo>
                    <a:pt x="1108" y="651"/>
                    <a:pt x="1144" y="651"/>
                    <a:pt x="1167" y="672"/>
                  </a:cubicBezTo>
                  <a:cubicBezTo>
                    <a:pt x="1205" y="706"/>
                    <a:pt x="1199" y="768"/>
                    <a:pt x="1156" y="795"/>
                  </a:cubicBezTo>
                  <a:cubicBezTo>
                    <a:pt x="1115" y="821"/>
                    <a:pt x="1046" y="836"/>
                    <a:pt x="995" y="822"/>
                  </a:cubicBezTo>
                  <a:cubicBezTo>
                    <a:pt x="995" y="822"/>
                    <a:pt x="995" y="821"/>
                    <a:pt x="996" y="821"/>
                  </a:cubicBezTo>
                  <a:cubicBezTo>
                    <a:pt x="984" y="824"/>
                    <a:pt x="971" y="825"/>
                    <a:pt x="959" y="823"/>
                  </a:cubicBezTo>
                  <a:cubicBezTo>
                    <a:pt x="959" y="825"/>
                    <a:pt x="959" y="827"/>
                    <a:pt x="960" y="829"/>
                  </a:cubicBezTo>
                  <a:cubicBezTo>
                    <a:pt x="956" y="834"/>
                    <a:pt x="952" y="839"/>
                    <a:pt x="948" y="843"/>
                  </a:cubicBezTo>
                  <a:cubicBezTo>
                    <a:pt x="916" y="876"/>
                    <a:pt x="885" y="909"/>
                    <a:pt x="843" y="931"/>
                  </a:cubicBezTo>
                  <a:cubicBezTo>
                    <a:pt x="800" y="952"/>
                    <a:pt x="755" y="964"/>
                    <a:pt x="709" y="975"/>
                  </a:cubicBezTo>
                  <a:cubicBezTo>
                    <a:pt x="605" y="998"/>
                    <a:pt x="489" y="1007"/>
                    <a:pt x="386" y="975"/>
                  </a:cubicBezTo>
                  <a:cubicBezTo>
                    <a:pt x="333" y="959"/>
                    <a:pt x="279" y="942"/>
                    <a:pt x="234" y="907"/>
                  </a:cubicBezTo>
                  <a:cubicBezTo>
                    <a:pt x="198" y="878"/>
                    <a:pt x="164" y="846"/>
                    <a:pt x="132" y="813"/>
                  </a:cubicBezTo>
                  <a:cubicBezTo>
                    <a:pt x="30" y="706"/>
                    <a:pt x="0" y="513"/>
                    <a:pt x="68" y="377"/>
                  </a:cubicBezTo>
                  <a:cubicBezTo>
                    <a:pt x="69" y="377"/>
                    <a:pt x="70" y="376"/>
                    <a:pt x="71" y="374"/>
                  </a:cubicBezTo>
                  <a:cubicBezTo>
                    <a:pt x="74" y="367"/>
                    <a:pt x="78" y="360"/>
                    <a:pt x="81" y="353"/>
                  </a:cubicBezTo>
                  <a:cubicBezTo>
                    <a:pt x="93" y="334"/>
                    <a:pt x="108" y="316"/>
                    <a:pt x="124" y="300"/>
                  </a:cubicBezTo>
                  <a:cubicBezTo>
                    <a:pt x="131" y="279"/>
                    <a:pt x="139" y="259"/>
                    <a:pt x="150" y="241"/>
                  </a:cubicBezTo>
                  <a:cubicBezTo>
                    <a:pt x="162" y="224"/>
                    <a:pt x="175" y="206"/>
                    <a:pt x="183" y="187"/>
                  </a:cubicBezTo>
                  <a:cubicBezTo>
                    <a:pt x="211" y="147"/>
                    <a:pt x="251" y="112"/>
                    <a:pt x="283" y="83"/>
                  </a:cubicBezTo>
                  <a:cubicBezTo>
                    <a:pt x="334" y="37"/>
                    <a:pt x="402" y="4"/>
                    <a:pt x="470" y="0"/>
                  </a:cubicBezTo>
                  <a:cubicBezTo>
                    <a:pt x="470" y="2"/>
                    <a:pt x="469" y="4"/>
                    <a:pt x="468" y="6"/>
                  </a:cubicBezTo>
                  <a:cubicBezTo>
                    <a:pt x="458" y="35"/>
                    <a:pt x="448" y="90"/>
                    <a:pt x="472" y="116"/>
                  </a:cubicBezTo>
                  <a:cubicBezTo>
                    <a:pt x="476" y="119"/>
                    <a:pt x="481" y="117"/>
                    <a:pt x="484" y="114"/>
                  </a:cubicBezTo>
                  <a:cubicBezTo>
                    <a:pt x="500" y="90"/>
                    <a:pt x="522" y="71"/>
                    <a:pt x="546" y="55"/>
                  </a:cubicBezTo>
                  <a:cubicBezTo>
                    <a:pt x="535" y="81"/>
                    <a:pt x="524" y="116"/>
                    <a:pt x="545" y="131"/>
                  </a:cubicBezTo>
                  <a:cubicBezTo>
                    <a:pt x="552" y="137"/>
                    <a:pt x="566" y="129"/>
                    <a:pt x="573" y="127"/>
                  </a:cubicBezTo>
                  <a:cubicBezTo>
                    <a:pt x="592" y="120"/>
                    <a:pt x="625" y="96"/>
                    <a:pt x="615" y="129"/>
                  </a:cubicBezTo>
                  <a:cubicBezTo>
                    <a:pt x="614" y="134"/>
                    <a:pt x="619" y="139"/>
                    <a:pt x="624" y="138"/>
                  </a:cubicBezTo>
                  <a:cubicBezTo>
                    <a:pt x="673" y="130"/>
                    <a:pt x="726" y="97"/>
                    <a:pt x="759" y="61"/>
                  </a:cubicBezTo>
                  <a:cubicBezTo>
                    <a:pt x="769" y="50"/>
                    <a:pt x="782" y="35"/>
                    <a:pt x="791" y="19"/>
                  </a:cubicBezTo>
                  <a:cubicBezTo>
                    <a:pt x="792" y="20"/>
                    <a:pt x="793" y="20"/>
                    <a:pt x="793" y="20"/>
                  </a:cubicBezTo>
                  <a:cubicBezTo>
                    <a:pt x="796" y="40"/>
                    <a:pt x="800" y="59"/>
                    <a:pt x="799" y="80"/>
                  </a:cubicBezTo>
                  <a:cubicBezTo>
                    <a:pt x="798" y="112"/>
                    <a:pt x="783" y="141"/>
                    <a:pt x="782" y="173"/>
                  </a:cubicBezTo>
                  <a:cubicBezTo>
                    <a:pt x="782" y="178"/>
                    <a:pt x="787" y="180"/>
                    <a:pt x="792" y="179"/>
                  </a:cubicBezTo>
                  <a:cubicBezTo>
                    <a:pt x="816" y="173"/>
                    <a:pt x="834" y="153"/>
                    <a:pt x="845" y="128"/>
                  </a:cubicBezTo>
                  <a:close/>
                  <a:moveTo>
                    <a:pt x="1137" y="715"/>
                  </a:moveTo>
                  <a:cubicBezTo>
                    <a:pt x="1145" y="719"/>
                    <a:pt x="1152" y="708"/>
                    <a:pt x="1144" y="703"/>
                  </a:cubicBezTo>
                  <a:cubicBezTo>
                    <a:pt x="1115" y="686"/>
                    <a:pt x="1084" y="692"/>
                    <a:pt x="1056" y="708"/>
                  </a:cubicBezTo>
                  <a:cubicBezTo>
                    <a:pt x="1049" y="712"/>
                    <a:pt x="1053" y="723"/>
                    <a:pt x="1061" y="722"/>
                  </a:cubicBezTo>
                  <a:cubicBezTo>
                    <a:pt x="1072" y="720"/>
                    <a:pt x="1081" y="712"/>
                    <a:pt x="1092" y="710"/>
                  </a:cubicBezTo>
                  <a:cubicBezTo>
                    <a:pt x="1105" y="707"/>
                    <a:pt x="1124" y="709"/>
                    <a:pt x="1137" y="715"/>
                  </a:cubicBezTo>
                  <a:close/>
                  <a:moveTo>
                    <a:pt x="935" y="389"/>
                  </a:moveTo>
                  <a:cubicBezTo>
                    <a:pt x="940" y="397"/>
                    <a:pt x="951" y="390"/>
                    <a:pt x="947" y="382"/>
                  </a:cubicBezTo>
                  <a:cubicBezTo>
                    <a:pt x="937" y="365"/>
                    <a:pt x="928" y="349"/>
                    <a:pt x="910" y="338"/>
                  </a:cubicBezTo>
                  <a:cubicBezTo>
                    <a:pt x="894" y="328"/>
                    <a:pt x="875" y="325"/>
                    <a:pt x="856" y="326"/>
                  </a:cubicBezTo>
                  <a:cubicBezTo>
                    <a:pt x="850" y="327"/>
                    <a:pt x="849" y="337"/>
                    <a:pt x="856" y="338"/>
                  </a:cubicBezTo>
                  <a:cubicBezTo>
                    <a:pt x="874" y="340"/>
                    <a:pt x="895" y="342"/>
                    <a:pt x="909" y="355"/>
                  </a:cubicBezTo>
                  <a:cubicBezTo>
                    <a:pt x="921" y="366"/>
                    <a:pt x="927" y="377"/>
                    <a:pt x="935" y="389"/>
                  </a:cubicBezTo>
                  <a:close/>
                  <a:moveTo>
                    <a:pt x="879" y="489"/>
                  </a:moveTo>
                  <a:cubicBezTo>
                    <a:pt x="888" y="483"/>
                    <a:pt x="892" y="472"/>
                    <a:pt x="891" y="462"/>
                  </a:cubicBezTo>
                  <a:cubicBezTo>
                    <a:pt x="891" y="454"/>
                    <a:pt x="888" y="446"/>
                    <a:pt x="883" y="441"/>
                  </a:cubicBezTo>
                  <a:cubicBezTo>
                    <a:pt x="873" y="428"/>
                    <a:pt x="856" y="421"/>
                    <a:pt x="841" y="430"/>
                  </a:cubicBezTo>
                  <a:cubicBezTo>
                    <a:pt x="827" y="439"/>
                    <a:pt x="819" y="460"/>
                    <a:pt x="831" y="474"/>
                  </a:cubicBezTo>
                  <a:cubicBezTo>
                    <a:pt x="831" y="475"/>
                    <a:pt x="832" y="475"/>
                    <a:pt x="832" y="475"/>
                  </a:cubicBezTo>
                  <a:cubicBezTo>
                    <a:pt x="833" y="479"/>
                    <a:pt x="835" y="483"/>
                    <a:pt x="839" y="486"/>
                  </a:cubicBezTo>
                  <a:cubicBezTo>
                    <a:pt x="850" y="496"/>
                    <a:pt x="866" y="499"/>
                    <a:pt x="879" y="489"/>
                  </a:cubicBezTo>
                  <a:close/>
                  <a:moveTo>
                    <a:pt x="758" y="682"/>
                  </a:moveTo>
                  <a:cubicBezTo>
                    <a:pt x="761" y="671"/>
                    <a:pt x="765" y="660"/>
                    <a:pt x="769" y="649"/>
                  </a:cubicBezTo>
                  <a:cubicBezTo>
                    <a:pt x="769" y="649"/>
                    <a:pt x="768" y="650"/>
                    <a:pt x="767" y="650"/>
                  </a:cubicBezTo>
                  <a:cubicBezTo>
                    <a:pt x="763" y="644"/>
                    <a:pt x="752" y="642"/>
                    <a:pt x="749" y="651"/>
                  </a:cubicBezTo>
                  <a:cubicBezTo>
                    <a:pt x="734" y="651"/>
                    <a:pt x="719" y="649"/>
                    <a:pt x="706" y="649"/>
                  </a:cubicBezTo>
                  <a:cubicBezTo>
                    <a:pt x="682" y="649"/>
                    <a:pt x="658" y="650"/>
                    <a:pt x="634" y="648"/>
                  </a:cubicBezTo>
                  <a:cubicBezTo>
                    <a:pt x="582" y="644"/>
                    <a:pt x="534" y="631"/>
                    <a:pt x="484" y="616"/>
                  </a:cubicBezTo>
                  <a:cubicBezTo>
                    <a:pt x="428" y="598"/>
                    <a:pt x="372" y="577"/>
                    <a:pt x="320" y="549"/>
                  </a:cubicBezTo>
                  <a:cubicBezTo>
                    <a:pt x="294" y="535"/>
                    <a:pt x="248" y="514"/>
                    <a:pt x="222" y="487"/>
                  </a:cubicBezTo>
                  <a:cubicBezTo>
                    <a:pt x="222" y="487"/>
                    <a:pt x="222" y="487"/>
                    <a:pt x="222" y="486"/>
                  </a:cubicBezTo>
                  <a:cubicBezTo>
                    <a:pt x="214" y="481"/>
                    <a:pt x="207" y="475"/>
                    <a:pt x="199" y="468"/>
                  </a:cubicBezTo>
                  <a:cubicBezTo>
                    <a:pt x="197" y="474"/>
                    <a:pt x="194" y="479"/>
                    <a:pt x="191" y="484"/>
                  </a:cubicBezTo>
                  <a:cubicBezTo>
                    <a:pt x="192" y="486"/>
                    <a:pt x="192" y="487"/>
                    <a:pt x="193" y="488"/>
                  </a:cubicBezTo>
                  <a:cubicBezTo>
                    <a:pt x="174" y="546"/>
                    <a:pt x="199" y="630"/>
                    <a:pt x="231" y="678"/>
                  </a:cubicBezTo>
                  <a:cubicBezTo>
                    <a:pt x="270" y="735"/>
                    <a:pt x="334" y="768"/>
                    <a:pt x="398" y="789"/>
                  </a:cubicBezTo>
                  <a:cubicBezTo>
                    <a:pt x="463" y="810"/>
                    <a:pt x="560" y="821"/>
                    <a:pt x="625" y="792"/>
                  </a:cubicBezTo>
                  <a:cubicBezTo>
                    <a:pt x="675" y="770"/>
                    <a:pt x="729" y="731"/>
                    <a:pt x="758" y="682"/>
                  </a:cubicBezTo>
                  <a:close/>
                  <a:moveTo>
                    <a:pt x="479" y="469"/>
                  </a:moveTo>
                  <a:cubicBezTo>
                    <a:pt x="485" y="463"/>
                    <a:pt x="476" y="454"/>
                    <a:pt x="470" y="460"/>
                  </a:cubicBezTo>
                  <a:cubicBezTo>
                    <a:pt x="458" y="470"/>
                    <a:pt x="446" y="472"/>
                    <a:pt x="430" y="470"/>
                  </a:cubicBezTo>
                  <a:cubicBezTo>
                    <a:pt x="417" y="468"/>
                    <a:pt x="398" y="454"/>
                    <a:pt x="397" y="439"/>
                  </a:cubicBezTo>
                  <a:cubicBezTo>
                    <a:pt x="395" y="407"/>
                    <a:pt x="425" y="386"/>
                    <a:pt x="455" y="400"/>
                  </a:cubicBezTo>
                  <a:cubicBezTo>
                    <a:pt x="461" y="403"/>
                    <a:pt x="467" y="394"/>
                    <a:pt x="462" y="389"/>
                  </a:cubicBezTo>
                  <a:cubicBezTo>
                    <a:pt x="427" y="362"/>
                    <a:pt x="377" y="395"/>
                    <a:pt x="380" y="436"/>
                  </a:cubicBezTo>
                  <a:cubicBezTo>
                    <a:pt x="383" y="484"/>
                    <a:pt x="447" y="502"/>
                    <a:pt x="479" y="469"/>
                  </a:cubicBezTo>
                  <a:close/>
                  <a:moveTo>
                    <a:pt x="397" y="186"/>
                  </a:moveTo>
                  <a:cubicBezTo>
                    <a:pt x="404" y="192"/>
                    <a:pt x="413" y="181"/>
                    <a:pt x="406" y="175"/>
                  </a:cubicBezTo>
                  <a:cubicBezTo>
                    <a:pt x="393" y="163"/>
                    <a:pt x="377" y="160"/>
                    <a:pt x="361" y="157"/>
                  </a:cubicBezTo>
                  <a:cubicBezTo>
                    <a:pt x="345" y="153"/>
                    <a:pt x="329" y="166"/>
                    <a:pt x="318" y="176"/>
                  </a:cubicBezTo>
                  <a:cubicBezTo>
                    <a:pt x="313" y="180"/>
                    <a:pt x="319" y="190"/>
                    <a:pt x="326" y="186"/>
                  </a:cubicBezTo>
                  <a:cubicBezTo>
                    <a:pt x="336" y="179"/>
                    <a:pt x="348" y="169"/>
                    <a:pt x="362" y="172"/>
                  </a:cubicBezTo>
                  <a:cubicBezTo>
                    <a:pt x="375" y="174"/>
                    <a:pt x="387" y="177"/>
                    <a:pt x="397" y="186"/>
                  </a:cubicBezTo>
                  <a:close/>
                  <a:moveTo>
                    <a:pt x="331" y="299"/>
                  </a:moveTo>
                  <a:cubicBezTo>
                    <a:pt x="331" y="296"/>
                    <a:pt x="331" y="293"/>
                    <a:pt x="330" y="290"/>
                  </a:cubicBezTo>
                  <a:cubicBezTo>
                    <a:pt x="330" y="290"/>
                    <a:pt x="330" y="290"/>
                    <a:pt x="330" y="289"/>
                  </a:cubicBezTo>
                  <a:cubicBezTo>
                    <a:pt x="333" y="267"/>
                    <a:pt x="308" y="258"/>
                    <a:pt x="290" y="261"/>
                  </a:cubicBezTo>
                  <a:cubicBezTo>
                    <a:pt x="270" y="264"/>
                    <a:pt x="264" y="289"/>
                    <a:pt x="270" y="305"/>
                  </a:cubicBezTo>
                  <a:cubicBezTo>
                    <a:pt x="278" y="325"/>
                    <a:pt x="299" y="330"/>
                    <a:pt x="317" y="319"/>
                  </a:cubicBezTo>
                  <a:cubicBezTo>
                    <a:pt x="325" y="315"/>
                    <a:pt x="331" y="308"/>
                    <a:pt x="331" y="299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1521" y="1217"/>
              <a:ext cx="79" cy="29"/>
            </a:xfrm>
            <a:custGeom>
              <a:avLst/>
              <a:gdLst>
                <a:gd name="T0" fmla="*/ 88 w 103"/>
                <a:gd name="T1" fmla="*/ 29 h 37"/>
                <a:gd name="T2" fmla="*/ 43 w 103"/>
                <a:gd name="T3" fmla="*/ 24 h 37"/>
                <a:gd name="T4" fmla="*/ 12 w 103"/>
                <a:gd name="T5" fmla="*/ 36 h 37"/>
                <a:gd name="T6" fmla="*/ 7 w 103"/>
                <a:gd name="T7" fmla="*/ 22 h 37"/>
                <a:gd name="T8" fmla="*/ 95 w 103"/>
                <a:gd name="T9" fmla="*/ 17 h 37"/>
                <a:gd name="T10" fmla="*/ 88 w 103"/>
                <a:gd name="T11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37">
                  <a:moveTo>
                    <a:pt x="88" y="29"/>
                  </a:moveTo>
                  <a:cubicBezTo>
                    <a:pt x="75" y="23"/>
                    <a:pt x="56" y="21"/>
                    <a:pt x="43" y="24"/>
                  </a:cubicBezTo>
                  <a:cubicBezTo>
                    <a:pt x="32" y="26"/>
                    <a:pt x="23" y="34"/>
                    <a:pt x="12" y="36"/>
                  </a:cubicBezTo>
                  <a:cubicBezTo>
                    <a:pt x="4" y="37"/>
                    <a:pt x="0" y="26"/>
                    <a:pt x="7" y="22"/>
                  </a:cubicBezTo>
                  <a:cubicBezTo>
                    <a:pt x="35" y="6"/>
                    <a:pt x="66" y="0"/>
                    <a:pt x="95" y="17"/>
                  </a:cubicBezTo>
                  <a:cubicBezTo>
                    <a:pt x="103" y="22"/>
                    <a:pt x="96" y="33"/>
                    <a:pt x="88" y="2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1457" y="1924"/>
              <a:ext cx="75" cy="76"/>
            </a:xfrm>
            <a:custGeom>
              <a:avLst/>
              <a:gdLst>
                <a:gd name="T0" fmla="*/ 2 w 98"/>
                <a:gd name="T1" fmla="*/ 81 h 99"/>
                <a:gd name="T2" fmla="*/ 92 w 98"/>
                <a:gd name="T3" fmla="*/ 32 h 99"/>
                <a:gd name="T4" fmla="*/ 84 w 98"/>
                <a:gd name="T5" fmla="*/ 42 h 99"/>
                <a:gd name="T6" fmla="*/ 18 w 98"/>
                <a:gd name="T7" fmla="*/ 83 h 99"/>
                <a:gd name="T8" fmla="*/ 6 w 98"/>
                <a:gd name="T9" fmla="*/ 92 h 99"/>
                <a:gd name="T10" fmla="*/ 4 w 98"/>
                <a:gd name="T11" fmla="*/ 91 h 99"/>
                <a:gd name="T12" fmla="*/ 2 w 98"/>
                <a:gd name="T13" fmla="*/ 8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99">
                  <a:moveTo>
                    <a:pt x="2" y="81"/>
                  </a:moveTo>
                  <a:cubicBezTo>
                    <a:pt x="14" y="47"/>
                    <a:pt x="54" y="0"/>
                    <a:pt x="92" y="32"/>
                  </a:cubicBezTo>
                  <a:cubicBezTo>
                    <a:pt x="98" y="37"/>
                    <a:pt x="90" y="45"/>
                    <a:pt x="84" y="42"/>
                  </a:cubicBezTo>
                  <a:cubicBezTo>
                    <a:pt x="53" y="24"/>
                    <a:pt x="29" y="57"/>
                    <a:pt x="18" y="83"/>
                  </a:cubicBezTo>
                  <a:cubicBezTo>
                    <a:pt x="24" y="90"/>
                    <a:pt x="12" y="99"/>
                    <a:pt x="6" y="92"/>
                  </a:cubicBezTo>
                  <a:cubicBezTo>
                    <a:pt x="5" y="92"/>
                    <a:pt x="4" y="91"/>
                    <a:pt x="4" y="91"/>
                  </a:cubicBezTo>
                  <a:cubicBezTo>
                    <a:pt x="1" y="88"/>
                    <a:pt x="0" y="85"/>
                    <a:pt x="2" y="8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452" y="3707"/>
              <a:ext cx="14" cy="10"/>
            </a:xfrm>
            <a:custGeom>
              <a:avLst/>
              <a:gdLst>
                <a:gd name="T0" fmla="*/ 10 w 18"/>
                <a:gd name="T1" fmla="*/ 0 h 13"/>
                <a:gd name="T2" fmla="*/ 8 w 18"/>
                <a:gd name="T3" fmla="*/ 13 h 13"/>
                <a:gd name="T4" fmla="*/ 10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10" y="0"/>
                  </a:moveTo>
                  <a:cubicBezTo>
                    <a:pt x="18" y="0"/>
                    <a:pt x="17" y="13"/>
                    <a:pt x="8" y="13"/>
                  </a:cubicBezTo>
                  <a:cubicBezTo>
                    <a:pt x="0" y="13"/>
                    <a:pt x="2" y="0"/>
                    <a:pt x="10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1433" y="3672"/>
              <a:ext cx="14" cy="10"/>
            </a:xfrm>
            <a:custGeom>
              <a:avLst/>
              <a:gdLst>
                <a:gd name="T0" fmla="*/ 8 w 18"/>
                <a:gd name="T1" fmla="*/ 0 h 13"/>
                <a:gd name="T2" fmla="*/ 10 w 18"/>
                <a:gd name="T3" fmla="*/ 13 h 13"/>
                <a:gd name="T4" fmla="*/ 8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8" y="0"/>
                  </a:moveTo>
                  <a:cubicBezTo>
                    <a:pt x="16" y="0"/>
                    <a:pt x="18" y="13"/>
                    <a:pt x="10" y="13"/>
                  </a:cubicBezTo>
                  <a:cubicBezTo>
                    <a:pt x="2" y="13"/>
                    <a:pt x="0" y="0"/>
                    <a:pt x="8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1425" y="3623"/>
              <a:ext cx="11" cy="9"/>
            </a:xfrm>
            <a:custGeom>
              <a:avLst/>
              <a:gdLst>
                <a:gd name="T0" fmla="*/ 7 w 15"/>
                <a:gd name="T1" fmla="*/ 0 h 12"/>
                <a:gd name="T2" fmla="*/ 8 w 15"/>
                <a:gd name="T3" fmla="*/ 12 h 12"/>
                <a:gd name="T4" fmla="*/ 7 w 15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2">
                  <a:moveTo>
                    <a:pt x="7" y="0"/>
                  </a:moveTo>
                  <a:cubicBezTo>
                    <a:pt x="15" y="0"/>
                    <a:pt x="15" y="12"/>
                    <a:pt x="8" y="12"/>
                  </a:cubicBezTo>
                  <a:cubicBezTo>
                    <a:pt x="0" y="12"/>
                    <a:pt x="0" y="0"/>
                    <a:pt x="7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343" y="1012"/>
              <a:ext cx="56" cy="61"/>
            </a:xfrm>
            <a:custGeom>
              <a:avLst/>
              <a:gdLst>
                <a:gd name="T0" fmla="*/ 72 w 73"/>
                <a:gd name="T1" fmla="*/ 41 h 78"/>
                <a:gd name="T2" fmla="*/ 60 w 73"/>
                <a:gd name="T3" fmla="*/ 68 h 78"/>
                <a:gd name="T4" fmla="*/ 20 w 73"/>
                <a:gd name="T5" fmla="*/ 65 h 78"/>
                <a:gd name="T6" fmla="*/ 13 w 73"/>
                <a:gd name="T7" fmla="*/ 54 h 78"/>
                <a:gd name="T8" fmla="*/ 12 w 73"/>
                <a:gd name="T9" fmla="*/ 53 h 78"/>
                <a:gd name="T10" fmla="*/ 22 w 73"/>
                <a:gd name="T11" fmla="*/ 9 h 78"/>
                <a:gd name="T12" fmla="*/ 64 w 73"/>
                <a:gd name="T13" fmla="*/ 20 h 78"/>
                <a:gd name="T14" fmla="*/ 72 w 73"/>
                <a:gd name="T15" fmla="*/ 4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8">
                  <a:moveTo>
                    <a:pt x="72" y="41"/>
                  </a:moveTo>
                  <a:cubicBezTo>
                    <a:pt x="73" y="51"/>
                    <a:pt x="69" y="62"/>
                    <a:pt x="60" y="68"/>
                  </a:cubicBezTo>
                  <a:cubicBezTo>
                    <a:pt x="47" y="78"/>
                    <a:pt x="31" y="75"/>
                    <a:pt x="20" y="65"/>
                  </a:cubicBezTo>
                  <a:cubicBezTo>
                    <a:pt x="16" y="62"/>
                    <a:pt x="14" y="58"/>
                    <a:pt x="13" y="54"/>
                  </a:cubicBezTo>
                  <a:cubicBezTo>
                    <a:pt x="13" y="54"/>
                    <a:pt x="12" y="54"/>
                    <a:pt x="12" y="53"/>
                  </a:cubicBezTo>
                  <a:cubicBezTo>
                    <a:pt x="0" y="39"/>
                    <a:pt x="8" y="18"/>
                    <a:pt x="22" y="9"/>
                  </a:cubicBezTo>
                  <a:cubicBezTo>
                    <a:pt x="37" y="0"/>
                    <a:pt x="54" y="7"/>
                    <a:pt x="64" y="20"/>
                  </a:cubicBezTo>
                  <a:cubicBezTo>
                    <a:pt x="69" y="25"/>
                    <a:pt x="72" y="33"/>
                    <a:pt x="72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1366" y="938"/>
              <a:ext cx="79" cy="56"/>
            </a:xfrm>
            <a:custGeom>
              <a:avLst/>
              <a:gdLst>
                <a:gd name="T0" fmla="*/ 7 w 102"/>
                <a:gd name="T1" fmla="*/ 1 h 72"/>
                <a:gd name="T2" fmla="*/ 61 w 102"/>
                <a:gd name="T3" fmla="*/ 13 h 72"/>
                <a:gd name="T4" fmla="*/ 98 w 102"/>
                <a:gd name="T5" fmla="*/ 57 h 72"/>
                <a:gd name="T6" fmla="*/ 86 w 102"/>
                <a:gd name="T7" fmla="*/ 64 h 72"/>
                <a:gd name="T8" fmla="*/ 60 w 102"/>
                <a:gd name="T9" fmla="*/ 30 h 72"/>
                <a:gd name="T10" fmla="*/ 7 w 102"/>
                <a:gd name="T11" fmla="*/ 13 h 72"/>
                <a:gd name="T12" fmla="*/ 7 w 102"/>
                <a:gd name="T13" fmla="*/ 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72">
                  <a:moveTo>
                    <a:pt x="7" y="1"/>
                  </a:moveTo>
                  <a:cubicBezTo>
                    <a:pt x="26" y="0"/>
                    <a:pt x="45" y="3"/>
                    <a:pt x="61" y="13"/>
                  </a:cubicBezTo>
                  <a:cubicBezTo>
                    <a:pt x="79" y="24"/>
                    <a:pt x="88" y="40"/>
                    <a:pt x="98" y="57"/>
                  </a:cubicBezTo>
                  <a:cubicBezTo>
                    <a:pt x="102" y="65"/>
                    <a:pt x="91" y="72"/>
                    <a:pt x="86" y="64"/>
                  </a:cubicBezTo>
                  <a:cubicBezTo>
                    <a:pt x="78" y="52"/>
                    <a:pt x="72" y="41"/>
                    <a:pt x="60" y="30"/>
                  </a:cubicBezTo>
                  <a:cubicBezTo>
                    <a:pt x="46" y="17"/>
                    <a:pt x="25" y="15"/>
                    <a:pt x="7" y="13"/>
                  </a:cubicBezTo>
                  <a:cubicBezTo>
                    <a:pt x="0" y="12"/>
                    <a:pt x="1" y="2"/>
                    <a:pt x="7" y="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1174" y="1908"/>
              <a:ext cx="59" cy="61"/>
            </a:xfrm>
            <a:custGeom>
              <a:avLst/>
              <a:gdLst>
                <a:gd name="T0" fmla="*/ 76 w 77"/>
                <a:gd name="T1" fmla="*/ 39 h 79"/>
                <a:gd name="T2" fmla="*/ 62 w 77"/>
                <a:gd name="T3" fmla="*/ 67 h 79"/>
                <a:gd name="T4" fmla="*/ 12 w 77"/>
                <a:gd name="T5" fmla="*/ 63 h 79"/>
                <a:gd name="T6" fmla="*/ 12 w 77"/>
                <a:gd name="T7" fmla="*/ 14 h 79"/>
                <a:gd name="T8" fmla="*/ 45 w 77"/>
                <a:gd name="T9" fmla="*/ 4 h 79"/>
                <a:gd name="T10" fmla="*/ 51 w 77"/>
                <a:gd name="T11" fmla="*/ 5 h 79"/>
                <a:gd name="T12" fmla="*/ 55 w 77"/>
                <a:gd name="T13" fmla="*/ 8 h 79"/>
                <a:gd name="T14" fmla="*/ 64 w 77"/>
                <a:gd name="T15" fmla="*/ 12 h 79"/>
                <a:gd name="T16" fmla="*/ 68 w 77"/>
                <a:gd name="T17" fmla="*/ 15 h 79"/>
                <a:gd name="T18" fmla="*/ 72 w 77"/>
                <a:gd name="T19" fmla="*/ 23 h 79"/>
                <a:gd name="T20" fmla="*/ 76 w 77"/>
                <a:gd name="T21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79">
                  <a:moveTo>
                    <a:pt x="76" y="39"/>
                  </a:moveTo>
                  <a:cubicBezTo>
                    <a:pt x="77" y="50"/>
                    <a:pt x="70" y="61"/>
                    <a:pt x="62" y="67"/>
                  </a:cubicBezTo>
                  <a:cubicBezTo>
                    <a:pt x="46" y="79"/>
                    <a:pt x="26" y="79"/>
                    <a:pt x="12" y="63"/>
                  </a:cubicBezTo>
                  <a:cubicBezTo>
                    <a:pt x="0" y="50"/>
                    <a:pt x="1" y="28"/>
                    <a:pt x="12" y="14"/>
                  </a:cubicBezTo>
                  <a:cubicBezTo>
                    <a:pt x="20" y="3"/>
                    <a:pt x="33" y="0"/>
                    <a:pt x="45" y="4"/>
                  </a:cubicBezTo>
                  <a:cubicBezTo>
                    <a:pt x="47" y="4"/>
                    <a:pt x="49" y="4"/>
                    <a:pt x="51" y="5"/>
                  </a:cubicBezTo>
                  <a:cubicBezTo>
                    <a:pt x="53" y="6"/>
                    <a:pt x="54" y="7"/>
                    <a:pt x="55" y="8"/>
                  </a:cubicBezTo>
                  <a:cubicBezTo>
                    <a:pt x="58" y="7"/>
                    <a:pt x="62" y="8"/>
                    <a:pt x="64" y="12"/>
                  </a:cubicBezTo>
                  <a:cubicBezTo>
                    <a:pt x="65" y="12"/>
                    <a:pt x="67" y="13"/>
                    <a:pt x="68" y="15"/>
                  </a:cubicBezTo>
                  <a:cubicBezTo>
                    <a:pt x="70" y="16"/>
                    <a:pt x="71" y="21"/>
                    <a:pt x="72" y="23"/>
                  </a:cubicBezTo>
                  <a:cubicBezTo>
                    <a:pt x="74" y="28"/>
                    <a:pt x="76" y="34"/>
                    <a:pt x="76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1156" y="1839"/>
              <a:ext cx="91" cy="47"/>
            </a:xfrm>
            <a:custGeom>
              <a:avLst/>
              <a:gdLst>
                <a:gd name="T0" fmla="*/ 114 w 118"/>
                <a:gd name="T1" fmla="*/ 48 h 61"/>
                <a:gd name="T2" fmla="*/ 102 w 118"/>
                <a:gd name="T3" fmla="*/ 54 h 61"/>
                <a:gd name="T4" fmla="*/ 14 w 118"/>
                <a:gd name="T5" fmla="*/ 42 h 61"/>
                <a:gd name="T6" fmla="*/ 6 w 118"/>
                <a:gd name="T7" fmla="*/ 32 h 61"/>
                <a:gd name="T8" fmla="*/ 114 w 118"/>
                <a:gd name="T9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61">
                  <a:moveTo>
                    <a:pt x="114" y="48"/>
                  </a:moveTo>
                  <a:cubicBezTo>
                    <a:pt x="118" y="56"/>
                    <a:pt x="107" y="61"/>
                    <a:pt x="102" y="54"/>
                  </a:cubicBezTo>
                  <a:cubicBezTo>
                    <a:pt x="81" y="23"/>
                    <a:pt x="44" y="19"/>
                    <a:pt x="14" y="42"/>
                  </a:cubicBezTo>
                  <a:cubicBezTo>
                    <a:pt x="8" y="47"/>
                    <a:pt x="0" y="38"/>
                    <a:pt x="6" y="32"/>
                  </a:cubicBezTo>
                  <a:cubicBezTo>
                    <a:pt x="38" y="0"/>
                    <a:pt x="93" y="7"/>
                    <a:pt x="114" y="4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1155" y="3283"/>
              <a:ext cx="60" cy="56"/>
            </a:xfrm>
            <a:custGeom>
              <a:avLst/>
              <a:gdLst>
                <a:gd name="T0" fmla="*/ 4 w 78"/>
                <a:gd name="T1" fmla="*/ 63 h 72"/>
                <a:gd name="T2" fmla="*/ 43 w 78"/>
                <a:gd name="T3" fmla="*/ 7 h 72"/>
                <a:gd name="T4" fmla="*/ 67 w 78"/>
                <a:gd name="T5" fmla="*/ 1 h 72"/>
                <a:gd name="T6" fmla="*/ 67 w 78"/>
                <a:gd name="T7" fmla="*/ 17 h 72"/>
                <a:gd name="T8" fmla="*/ 17 w 78"/>
                <a:gd name="T9" fmla="*/ 65 h 72"/>
                <a:gd name="T10" fmla="*/ 4 w 78"/>
                <a:gd name="T11" fmla="*/ 6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2">
                  <a:moveTo>
                    <a:pt x="4" y="63"/>
                  </a:moveTo>
                  <a:cubicBezTo>
                    <a:pt x="0" y="39"/>
                    <a:pt x="24" y="18"/>
                    <a:pt x="43" y="7"/>
                  </a:cubicBezTo>
                  <a:cubicBezTo>
                    <a:pt x="50" y="2"/>
                    <a:pt x="59" y="2"/>
                    <a:pt x="67" y="1"/>
                  </a:cubicBezTo>
                  <a:cubicBezTo>
                    <a:pt x="78" y="0"/>
                    <a:pt x="77" y="17"/>
                    <a:pt x="67" y="17"/>
                  </a:cubicBezTo>
                  <a:cubicBezTo>
                    <a:pt x="41" y="19"/>
                    <a:pt x="24" y="42"/>
                    <a:pt x="17" y="65"/>
                  </a:cubicBezTo>
                  <a:cubicBezTo>
                    <a:pt x="15" y="72"/>
                    <a:pt x="5" y="70"/>
                    <a:pt x="4" y="6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1053" y="2851"/>
              <a:ext cx="51" cy="52"/>
            </a:xfrm>
            <a:custGeom>
              <a:avLst/>
              <a:gdLst>
                <a:gd name="T0" fmla="*/ 63 w 66"/>
                <a:gd name="T1" fmla="*/ 23 h 67"/>
                <a:gd name="T2" fmla="*/ 60 w 66"/>
                <a:gd name="T3" fmla="*/ 51 h 67"/>
                <a:gd name="T4" fmla="*/ 16 w 66"/>
                <a:gd name="T5" fmla="*/ 52 h 67"/>
                <a:gd name="T6" fmla="*/ 17 w 66"/>
                <a:gd name="T7" fmla="*/ 5 h 67"/>
                <a:gd name="T8" fmla="*/ 39 w 66"/>
                <a:gd name="T9" fmla="*/ 1 h 67"/>
                <a:gd name="T10" fmla="*/ 44 w 66"/>
                <a:gd name="T11" fmla="*/ 3 h 67"/>
                <a:gd name="T12" fmla="*/ 45 w 66"/>
                <a:gd name="T13" fmla="*/ 4 h 67"/>
                <a:gd name="T14" fmla="*/ 46 w 66"/>
                <a:gd name="T15" fmla="*/ 4 h 67"/>
                <a:gd name="T16" fmla="*/ 47 w 66"/>
                <a:gd name="T17" fmla="*/ 5 h 67"/>
                <a:gd name="T18" fmla="*/ 47 w 66"/>
                <a:gd name="T19" fmla="*/ 5 h 67"/>
                <a:gd name="T20" fmla="*/ 63 w 66"/>
                <a:gd name="T21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7">
                  <a:moveTo>
                    <a:pt x="63" y="23"/>
                  </a:moveTo>
                  <a:cubicBezTo>
                    <a:pt x="66" y="33"/>
                    <a:pt x="65" y="43"/>
                    <a:pt x="60" y="51"/>
                  </a:cubicBezTo>
                  <a:cubicBezTo>
                    <a:pt x="50" y="67"/>
                    <a:pt x="28" y="62"/>
                    <a:pt x="16" y="52"/>
                  </a:cubicBezTo>
                  <a:cubicBezTo>
                    <a:pt x="2" y="39"/>
                    <a:pt x="0" y="16"/>
                    <a:pt x="17" y="5"/>
                  </a:cubicBezTo>
                  <a:cubicBezTo>
                    <a:pt x="23" y="1"/>
                    <a:pt x="32" y="0"/>
                    <a:pt x="39" y="1"/>
                  </a:cubicBezTo>
                  <a:cubicBezTo>
                    <a:pt x="41" y="2"/>
                    <a:pt x="42" y="2"/>
                    <a:pt x="44" y="3"/>
                  </a:cubicBezTo>
                  <a:cubicBezTo>
                    <a:pt x="44" y="3"/>
                    <a:pt x="45" y="4"/>
                    <a:pt x="45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4"/>
                    <a:pt x="47" y="4"/>
                    <a:pt x="47" y="5"/>
                  </a:cubicBezTo>
                  <a:cubicBezTo>
                    <a:pt x="56" y="7"/>
                    <a:pt x="61" y="14"/>
                    <a:pt x="63" y="2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1006" y="2782"/>
              <a:ext cx="80" cy="48"/>
            </a:xfrm>
            <a:custGeom>
              <a:avLst/>
              <a:gdLst>
                <a:gd name="T0" fmla="*/ 90 w 104"/>
                <a:gd name="T1" fmla="*/ 30 h 63"/>
                <a:gd name="T2" fmla="*/ 41 w 104"/>
                <a:gd name="T3" fmla="*/ 30 h 63"/>
                <a:gd name="T4" fmla="*/ 14 w 104"/>
                <a:gd name="T5" fmla="*/ 56 h 63"/>
                <a:gd name="T6" fmla="*/ 3 w 104"/>
                <a:gd name="T7" fmla="*/ 51 h 63"/>
                <a:gd name="T8" fmla="*/ 96 w 104"/>
                <a:gd name="T9" fmla="*/ 18 h 63"/>
                <a:gd name="T10" fmla="*/ 90 w 104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63">
                  <a:moveTo>
                    <a:pt x="90" y="30"/>
                  </a:moveTo>
                  <a:cubicBezTo>
                    <a:pt x="77" y="23"/>
                    <a:pt x="54" y="24"/>
                    <a:pt x="41" y="30"/>
                  </a:cubicBezTo>
                  <a:cubicBezTo>
                    <a:pt x="29" y="36"/>
                    <a:pt x="21" y="45"/>
                    <a:pt x="14" y="56"/>
                  </a:cubicBezTo>
                  <a:cubicBezTo>
                    <a:pt x="10" y="63"/>
                    <a:pt x="0" y="58"/>
                    <a:pt x="3" y="51"/>
                  </a:cubicBezTo>
                  <a:cubicBezTo>
                    <a:pt x="18" y="17"/>
                    <a:pt x="63" y="0"/>
                    <a:pt x="96" y="18"/>
                  </a:cubicBezTo>
                  <a:cubicBezTo>
                    <a:pt x="104" y="23"/>
                    <a:pt x="97" y="34"/>
                    <a:pt x="90" y="3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73"/>
            <p:cNvSpPr/>
            <p:nvPr/>
          </p:nvSpPr>
          <p:spPr bwMode="auto">
            <a:xfrm>
              <a:off x="1001" y="967"/>
              <a:ext cx="84" cy="108"/>
            </a:xfrm>
            <a:custGeom>
              <a:avLst/>
              <a:gdLst>
                <a:gd name="T0" fmla="*/ 102 w 108"/>
                <a:gd name="T1" fmla="*/ 107 h 140"/>
                <a:gd name="T2" fmla="*/ 3 w 108"/>
                <a:gd name="T3" fmla="*/ 74 h 140"/>
                <a:gd name="T4" fmla="*/ 85 w 108"/>
                <a:gd name="T5" fmla="*/ 27 h 140"/>
                <a:gd name="T6" fmla="*/ 78 w 108"/>
                <a:gd name="T7" fmla="*/ 38 h 140"/>
                <a:gd name="T8" fmla="*/ 20 w 108"/>
                <a:gd name="T9" fmla="*/ 77 h 140"/>
                <a:gd name="T10" fmla="*/ 53 w 108"/>
                <a:gd name="T11" fmla="*/ 108 h 140"/>
                <a:gd name="T12" fmla="*/ 93 w 108"/>
                <a:gd name="T13" fmla="*/ 98 h 140"/>
                <a:gd name="T14" fmla="*/ 102 w 108"/>
                <a:gd name="T15" fmla="*/ 10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140">
                  <a:moveTo>
                    <a:pt x="102" y="107"/>
                  </a:moveTo>
                  <a:cubicBezTo>
                    <a:pt x="70" y="140"/>
                    <a:pt x="6" y="122"/>
                    <a:pt x="3" y="74"/>
                  </a:cubicBezTo>
                  <a:cubicBezTo>
                    <a:pt x="0" y="33"/>
                    <a:pt x="50" y="0"/>
                    <a:pt x="85" y="27"/>
                  </a:cubicBezTo>
                  <a:cubicBezTo>
                    <a:pt x="90" y="32"/>
                    <a:pt x="84" y="41"/>
                    <a:pt x="78" y="38"/>
                  </a:cubicBezTo>
                  <a:cubicBezTo>
                    <a:pt x="48" y="24"/>
                    <a:pt x="18" y="45"/>
                    <a:pt x="20" y="77"/>
                  </a:cubicBezTo>
                  <a:cubicBezTo>
                    <a:pt x="21" y="92"/>
                    <a:pt x="40" y="106"/>
                    <a:pt x="53" y="108"/>
                  </a:cubicBezTo>
                  <a:cubicBezTo>
                    <a:pt x="69" y="110"/>
                    <a:pt x="81" y="108"/>
                    <a:pt x="93" y="98"/>
                  </a:cubicBezTo>
                  <a:cubicBezTo>
                    <a:pt x="99" y="92"/>
                    <a:pt x="108" y="101"/>
                    <a:pt x="102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956" y="2971"/>
              <a:ext cx="80" cy="93"/>
            </a:xfrm>
            <a:custGeom>
              <a:avLst/>
              <a:gdLst>
                <a:gd name="T0" fmla="*/ 74 w 104"/>
                <a:gd name="T1" fmla="*/ 107 h 120"/>
                <a:gd name="T2" fmla="*/ 6 w 104"/>
                <a:gd name="T3" fmla="*/ 101 h 120"/>
                <a:gd name="T4" fmla="*/ 13 w 104"/>
                <a:gd name="T5" fmla="*/ 89 h 120"/>
                <a:gd name="T6" fmla="*/ 73 w 104"/>
                <a:gd name="T7" fmla="*/ 86 h 120"/>
                <a:gd name="T8" fmla="*/ 87 w 104"/>
                <a:gd name="T9" fmla="*/ 42 h 120"/>
                <a:gd name="T10" fmla="*/ 48 w 104"/>
                <a:gd name="T11" fmla="*/ 14 h 120"/>
                <a:gd name="T12" fmla="*/ 38 w 104"/>
                <a:gd name="T13" fmla="*/ 16 h 120"/>
                <a:gd name="T14" fmla="*/ 40 w 104"/>
                <a:gd name="T15" fmla="*/ 2 h 120"/>
                <a:gd name="T16" fmla="*/ 58 w 104"/>
                <a:gd name="T17" fmla="*/ 0 h 120"/>
                <a:gd name="T18" fmla="*/ 84 w 104"/>
                <a:gd name="T19" fmla="*/ 10 h 120"/>
                <a:gd name="T20" fmla="*/ 102 w 104"/>
                <a:gd name="T21" fmla="*/ 51 h 120"/>
                <a:gd name="T22" fmla="*/ 74 w 104"/>
                <a:gd name="T23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" h="120">
                  <a:moveTo>
                    <a:pt x="74" y="107"/>
                  </a:moveTo>
                  <a:cubicBezTo>
                    <a:pt x="52" y="120"/>
                    <a:pt x="27" y="114"/>
                    <a:pt x="6" y="101"/>
                  </a:cubicBezTo>
                  <a:cubicBezTo>
                    <a:pt x="0" y="97"/>
                    <a:pt x="5" y="86"/>
                    <a:pt x="13" y="89"/>
                  </a:cubicBezTo>
                  <a:cubicBezTo>
                    <a:pt x="33" y="96"/>
                    <a:pt x="56" y="104"/>
                    <a:pt x="73" y="86"/>
                  </a:cubicBezTo>
                  <a:cubicBezTo>
                    <a:pt x="84" y="76"/>
                    <a:pt x="87" y="56"/>
                    <a:pt x="87" y="42"/>
                  </a:cubicBezTo>
                  <a:cubicBezTo>
                    <a:pt x="86" y="23"/>
                    <a:pt x="65" y="15"/>
                    <a:pt x="48" y="14"/>
                  </a:cubicBezTo>
                  <a:cubicBezTo>
                    <a:pt x="44" y="14"/>
                    <a:pt x="41" y="15"/>
                    <a:pt x="38" y="16"/>
                  </a:cubicBezTo>
                  <a:cubicBezTo>
                    <a:pt x="39" y="11"/>
                    <a:pt x="39" y="7"/>
                    <a:pt x="40" y="2"/>
                  </a:cubicBezTo>
                  <a:cubicBezTo>
                    <a:pt x="47" y="1"/>
                    <a:pt x="56" y="0"/>
                    <a:pt x="58" y="0"/>
                  </a:cubicBezTo>
                  <a:cubicBezTo>
                    <a:pt x="68" y="0"/>
                    <a:pt x="76" y="3"/>
                    <a:pt x="84" y="10"/>
                  </a:cubicBezTo>
                  <a:cubicBezTo>
                    <a:pt x="96" y="20"/>
                    <a:pt x="104" y="34"/>
                    <a:pt x="102" y="51"/>
                  </a:cubicBezTo>
                  <a:cubicBezTo>
                    <a:pt x="100" y="73"/>
                    <a:pt x="93" y="95"/>
                    <a:pt x="74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952" y="805"/>
              <a:ext cx="77" cy="30"/>
            </a:xfrm>
            <a:custGeom>
              <a:avLst/>
              <a:gdLst>
                <a:gd name="T0" fmla="*/ 49 w 100"/>
                <a:gd name="T1" fmla="*/ 19 h 39"/>
                <a:gd name="T2" fmla="*/ 13 w 100"/>
                <a:gd name="T3" fmla="*/ 33 h 39"/>
                <a:gd name="T4" fmla="*/ 5 w 100"/>
                <a:gd name="T5" fmla="*/ 23 h 39"/>
                <a:gd name="T6" fmla="*/ 48 w 100"/>
                <a:gd name="T7" fmla="*/ 4 h 39"/>
                <a:gd name="T8" fmla="*/ 93 w 100"/>
                <a:gd name="T9" fmla="*/ 22 h 39"/>
                <a:gd name="T10" fmla="*/ 84 w 100"/>
                <a:gd name="T11" fmla="*/ 33 h 39"/>
                <a:gd name="T12" fmla="*/ 49 w 100"/>
                <a:gd name="T1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49" y="19"/>
                  </a:moveTo>
                  <a:cubicBezTo>
                    <a:pt x="35" y="16"/>
                    <a:pt x="23" y="26"/>
                    <a:pt x="13" y="33"/>
                  </a:cubicBezTo>
                  <a:cubicBezTo>
                    <a:pt x="6" y="37"/>
                    <a:pt x="0" y="27"/>
                    <a:pt x="5" y="23"/>
                  </a:cubicBezTo>
                  <a:cubicBezTo>
                    <a:pt x="16" y="13"/>
                    <a:pt x="32" y="0"/>
                    <a:pt x="48" y="4"/>
                  </a:cubicBezTo>
                  <a:cubicBezTo>
                    <a:pt x="64" y="7"/>
                    <a:pt x="80" y="10"/>
                    <a:pt x="93" y="22"/>
                  </a:cubicBezTo>
                  <a:cubicBezTo>
                    <a:pt x="100" y="28"/>
                    <a:pt x="91" y="39"/>
                    <a:pt x="84" y="33"/>
                  </a:cubicBezTo>
                  <a:cubicBezTo>
                    <a:pt x="74" y="24"/>
                    <a:pt x="62" y="21"/>
                    <a:pt x="49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963" y="2013"/>
              <a:ext cx="112" cy="102"/>
            </a:xfrm>
            <a:custGeom>
              <a:avLst/>
              <a:gdLst>
                <a:gd name="T0" fmla="*/ 96 w 146"/>
                <a:gd name="T1" fmla="*/ 19 h 132"/>
                <a:gd name="T2" fmla="*/ 47 w 146"/>
                <a:gd name="T3" fmla="*/ 100 h 132"/>
                <a:gd name="T4" fmla="*/ 132 w 146"/>
                <a:gd name="T5" fmla="*/ 93 h 132"/>
                <a:gd name="T6" fmla="*/ 141 w 146"/>
                <a:gd name="T7" fmla="*/ 102 h 132"/>
                <a:gd name="T8" fmla="*/ 72 w 146"/>
                <a:gd name="T9" fmla="*/ 129 h 132"/>
                <a:gd name="T10" fmla="*/ 16 w 146"/>
                <a:gd name="T11" fmla="*/ 87 h 132"/>
                <a:gd name="T12" fmla="*/ 29 w 146"/>
                <a:gd name="T13" fmla="*/ 28 h 132"/>
                <a:gd name="T14" fmla="*/ 99 w 146"/>
                <a:gd name="T15" fmla="*/ 8 h 132"/>
                <a:gd name="T16" fmla="*/ 96 w 146"/>
                <a:gd name="T17" fmla="*/ 1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32">
                  <a:moveTo>
                    <a:pt x="96" y="19"/>
                  </a:moveTo>
                  <a:cubicBezTo>
                    <a:pt x="53" y="15"/>
                    <a:pt x="0" y="63"/>
                    <a:pt x="47" y="100"/>
                  </a:cubicBezTo>
                  <a:cubicBezTo>
                    <a:pt x="69" y="119"/>
                    <a:pt x="110" y="115"/>
                    <a:pt x="132" y="93"/>
                  </a:cubicBezTo>
                  <a:cubicBezTo>
                    <a:pt x="137" y="88"/>
                    <a:pt x="146" y="95"/>
                    <a:pt x="141" y="102"/>
                  </a:cubicBezTo>
                  <a:cubicBezTo>
                    <a:pt x="127" y="120"/>
                    <a:pt x="94" y="132"/>
                    <a:pt x="72" y="129"/>
                  </a:cubicBezTo>
                  <a:cubicBezTo>
                    <a:pt x="51" y="126"/>
                    <a:pt x="22" y="109"/>
                    <a:pt x="16" y="87"/>
                  </a:cubicBezTo>
                  <a:cubicBezTo>
                    <a:pt x="9" y="63"/>
                    <a:pt x="13" y="46"/>
                    <a:pt x="29" y="28"/>
                  </a:cubicBezTo>
                  <a:cubicBezTo>
                    <a:pt x="45" y="8"/>
                    <a:pt x="75" y="0"/>
                    <a:pt x="99" y="8"/>
                  </a:cubicBezTo>
                  <a:cubicBezTo>
                    <a:pt x="107" y="10"/>
                    <a:pt x="102" y="20"/>
                    <a:pt x="96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914" y="886"/>
              <a:ext cx="53" cy="56"/>
            </a:xfrm>
            <a:custGeom>
              <a:avLst/>
              <a:gdLst>
                <a:gd name="T0" fmla="*/ 66 w 69"/>
                <a:gd name="T1" fmla="*/ 32 h 72"/>
                <a:gd name="T2" fmla="*/ 67 w 69"/>
                <a:gd name="T3" fmla="*/ 41 h 72"/>
                <a:gd name="T4" fmla="*/ 53 w 69"/>
                <a:gd name="T5" fmla="*/ 61 h 72"/>
                <a:gd name="T6" fmla="*/ 6 w 69"/>
                <a:gd name="T7" fmla="*/ 47 h 72"/>
                <a:gd name="T8" fmla="*/ 26 w 69"/>
                <a:gd name="T9" fmla="*/ 3 h 72"/>
                <a:gd name="T10" fmla="*/ 66 w 69"/>
                <a:gd name="T11" fmla="*/ 31 h 72"/>
                <a:gd name="T12" fmla="*/ 66 w 69"/>
                <a:gd name="T13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2">
                  <a:moveTo>
                    <a:pt x="66" y="32"/>
                  </a:moveTo>
                  <a:cubicBezTo>
                    <a:pt x="67" y="35"/>
                    <a:pt x="67" y="38"/>
                    <a:pt x="67" y="41"/>
                  </a:cubicBezTo>
                  <a:cubicBezTo>
                    <a:pt x="67" y="50"/>
                    <a:pt x="61" y="57"/>
                    <a:pt x="53" y="61"/>
                  </a:cubicBezTo>
                  <a:cubicBezTo>
                    <a:pt x="35" y="72"/>
                    <a:pt x="14" y="67"/>
                    <a:pt x="6" y="47"/>
                  </a:cubicBezTo>
                  <a:cubicBezTo>
                    <a:pt x="0" y="31"/>
                    <a:pt x="6" y="6"/>
                    <a:pt x="26" y="3"/>
                  </a:cubicBezTo>
                  <a:cubicBezTo>
                    <a:pt x="44" y="0"/>
                    <a:pt x="69" y="9"/>
                    <a:pt x="66" y="31"/>
                  </a:cubicBezTo>
                  <a:cubicBezTo>
                    <a:pt x="66" y="32"/>
                    <a:pt x="66" y="32"/>
                    <a:pt x="66" y="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844" y="1049"/>
              <a:ext cx="460" cy="272"/>
            </a:xfrm>
            <a:custGeom>
              <a:avLst/>
              <a:gdLst>
                <a:gd name="T0" fmla="*/ 48 w 595"/>
                <a:gd name="T1" fmla="*/ 19 h 353"/>
                <a:gd name="T2" fmla="*/ 146 w 595"/>
                <a:gd name="T3" fmla="*/ 81 h 353"/>
                <a:gd name="T4" fmla="*/ 310 w 595"/>
                <a:gd name="T5" fmla="*/ 148 h 353"/>
                <a:gd name="T6" fmla="*/ 460 w 595"/>
                <a:gd name="T7" fmla="*/ 180 h 353"/>
                <a:gd name="T8" fmla="*/ 532 w 595"/>
                <a:gd name="T9" fmla="*/ 181 h 353"/>
                <a:gd name="T10" fmla="*/ 575 w 595"/>
                <a:gd name="T11" fmla="*/ 183 h 353"/>
                <a:gd name="T12" fmla="*/ 593 w 595"/>
                <a:gd name="T13" fmla="*/ 182 h 353"/>
                <a:gd name="T14" fmla="*/ 595 w 595"/>
                <a:gd name="T15" fmla="*/ 181 h 353"/>
                <a:gd name="T16" fmla="*/ 584 w 595"/>
                <a:gd name="T17" fmla="*/ 214 h 353"/>
                <a:gd name="T18" fmla="*/ 451 w 595"/>
                <a:gd name="T19" fmla="*/ 324 h 353"/>
                <a:gd name="T20" fmla="*/ 224 w 595"/>
                <a:gd name="T21" fmla="*/ 321 h 353"/>
                <a:gd name="T22" fmla="*/ 57 w 595"/>
                <a:gd name="T23" fmla="*/ 210 h 353"/>
                <a:gd name="T24" fmla="*/ 19 w 595"/>
                <a:gd name="T25" fmla="*/ 20 h 353"/>
                <a:gd name="T26" fmla="*/ 17 w 595"/>
                <a:gd name="T27" fmla="*/ 16 h 353"/>
                <a:gd name="T28" fmla="*/ 25 w 595"/>
                <a:gd name="T29" fmla="*/ 0 h 353"/>
                <a:gd name="T30" fmla="*/ 48 w 595"/>
                <a:gd name="T31" fmla="*/ 18 h 353"/>
                <a:gd name="T32" fmla="*/ 48 w 595"/>
                <a:gd name="T33" fmla="*/ 19 h 353"/>
                <a:gd name="T34" fmla="*/ 39 w 595"/>
                <a:gd name="T35" fmla="*/ 41 h 353"/>
                <a:gd name="T36" fmla="*/ 87 w 595"/>
                <a:gd name="T37" fmla="*/ 207 h 353"/>
                <a:gd name="T38" fmla="*/ 233 w 595"/>
                <a:gd name="T39" fmla="*/ 298 h 353"/>
                <a:gd name="T40" fmla="*/ 463 w 595"/>
                <a:gd name="T41" fmla="*/ 293 h 353"/>
                <a:gd name="T42" fmla="*/ 565 w 595"/>
                <a:gd name="T43" fmla="*/ 202 h 353"/>
                <a:gd name="T44" fmla="*/ 564 w 595"/>
                <a:gd name="T45" fmla="*/ 202 h 353"/>
                <a:gd name="T46" fmla="*/ 456 w 595"/>
                <a:gd name="T47" fmla="*/ 201 h 353"/>
                <a:gd name="T48" fmla="*/ 272 w 595"/>
                <a:gd name="T49" fmla="*/ 159 h 353"/>
                <a:gd name="T50" fmla="*/ 110 w 595"/>
                <a:gd name="T51" fmla="*/ 87 h 353"/>
                <a:gd name="T52" fmla="*/ 39 w 595"/>
                <a:gd name="T53" fmla="*/ 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5" h="353">
                  <a:moveTo>
                    <a:pt x="48" y="19"/>
                  </a:moveTo>
                  <a:cubicBezTo>
                    <a:pt x="74" y="46"/>
                    <a:pt x="120" y="67"/>
                    <a:pt x="146" y="81"/>
                  </a:cubicBezTo>
                  <a:cubicBezTo>
                    <a:pt x="198" y="109"/>
                    <a:pt x="254" y="130"/>
                    <a:pt x="310" y="148"/>
                  </a:cubicBezTo>
                  <a:cubicBezTo>
                    <a:pt x="360" y="163"/>
                    <a:pt x="408" y="176"/>
                    <a:pt x="460" y="180"/>
                  </a:cubicBezTo>
                  <a:cubicBezTo>
                    <a:pt x="484" y="182"/>
                    <a:pt x="508" y="181"/>
                    <a:pt x="532" y="181"/>
                  </a:cubicBezTo>
                  <a:cubicBezTo>
                    <a:pt x="545" y="181"/>
                    <a:pt x="560" y="183"/>
                    <a:pt x="575" y="183"/>
                  </a:cubicBezTo>
                  <a:cubicBezTo>
                    <a:pt x="578" y="174"/>
                    <a:pt x="589" y="176"/>
                    <a:pt x="593" y="182"/>
                  </a:cubicBezTo>
                  <a:cubicBezTo>
                    <a:pt x="594" y="182"/>
                    <a:pt x="595" y="181"/>
                    <a:pt x="595" y="181"/>
                  </a:cubicBezTo>
                  <a:cubicBezTo>
                    <a:pt x="591" y="192"/>
                    <a:pt x="587" y="203"/>
                    <a:pt x="584" y="214"/>
                  </a:cubicBezTo>
                  <a:cubicBezTo>
                    <a:pt x="555" y="263"/>
                    <a:pt x="501" y="302"/>
                    <a:pt x="451" y="324"/>
                  </a:cubicBezTo>
                  <a:cubicBezTo>
                    <a:pt x="386" y="353"/>
                    <a:pt x="289" y="342"/>
                    <a:pt x="224" y="321"/>
                  </a:cubicBezTo>
                  <a:cubicBezTo>
                    <a:pt x="160" y="300"/>
                    <a:pt x="96" y="267"/>
                    <a:pt x="57" y="210"/>
                  </a:cubicBezTo>
                  <a:cubicBezTo>
                    <a:pt x="25" y="162"/>
                    <a:pt x="0" y="78"/>
                    <a:pt x="19" y="20"/>
                  </a:cubicBezTo>
                  <a:cubicBezTo>
                    <a:pt x="18" y="19"/>
                    <a:pt x="18" y="18"/>
                    <a:pt x="17" y="16"/>
                  </a:cubicBezTo>
                  <a:cubicBezTo>
                    <a:pt x="20" y="11"/>
                    <a:pt x="23" y="6"/>
                    <a:pt x="25" y="0"/>
                  </a:cubicBezTo>
                  <a:cubicBezTo>
                    <a:pt x="33" y="7"/>
                    <a:pt x="40" y="13"/>
                    <a:pt x="48" y="18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39" y="41"/>
                  </a:moveTo>
                  <a:cubicBezTo>
                    <a:pt x="29" y="96"/>
                    <a:pt x="55" y="167"/>
                    <a:pt x="87" y="207"/>
                  </a:cubicBezTo>
                  <a:cubicBezTo>
                    <a:pt x="124" y="254"/>
                    <a:pt x="178" y="277"/>
                    <a:pt x="233" y="298"/>
                  </a:cubicBezTo>
                  <a:cubicBezTo>
                    <a:pt x="302" y="323"/>
                    <a:pt x="398" y="327"/>
                    <a:pt x="463" y="293"/>
                  </a:cubicBezTo>
                  <a:cubicBezTo>
                    <a:pt x="500" y="273"/>
                    <a:pt x="542" y="240"/>
                    <a:pt x="565" y="202"/>
                  </a:cubicBezTo>
                  <a:cubicBezTo>
                    <a:pt x="565" y="202"/>
                    <a:pt x="564" y="202"/>
                    <a:pt x="564" y="202"/>
                  </a:cubicBezTo>
                  <a:cubicBezTo>
                    <a:pt x="528" y="203"/>
                    <a:pt x="492" y="203"/>
                    <a:pt x="456" y="201"/>
                  </a:cubicBezTo>
                  <a:cubicBezTo>
                    <a:pt x="393" y="198"/>
                    <a:pt x="332" y="179"/>
                    <a:pt x="272" y="159"/>
                  </a:cubicBezTo>
                  <a:cubicBezTo>
                    <a:pt x="219" y="141"/>
                    <a:pt x="155" y="121"/>
                    <a:pt x="110" y="87"/>
                  </a:cubicBezTo>
                  <a:cubicBezTo>
                    <a:pt x="89" y="72"/>
                    <a:pt x="60" y="59"/>
                    <a:pt x="39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850" y="2943"/>
              <a:ext cx="399" cy="390"/>
            </a:xfrm>
            <a:custGeom>
              <a:avLst/>
              <a:gdLst>
                <a:gd name="T0" fmla="*/ 120 w 516"/>
                <a:gd name="T1" fmla="*/ 482 h 505"/>
                <a:gd name="T2" fmla="*/ 31 w 516"/>
                <a:gd name="T3" fmla="*/ 444 h 505"/>
                <a:gd name="T4" fmla="*/ 0 w 516"/>
                <a:gd name="T5" fmla="*/ 399 h 505"/>
                <a:gd name="T6" fmla="*/ 0 w 516"/>
                <a:gd name="T7" fmla="*/ 396 h 505"/>
                <a:gd name="T8" fmla="*/ 42 w 516"/>
                <a:gd name="T9" fmla="*/ 374 h 505"/>
                <a:gd name="T10" fmla="*/ 154 w 516"/>
                <a:gd name="T11" fmla="*/ 308 h 505"/>
                <a:gd name="T12" fmla="*/ 237 w 516"/>
                <a:gd name="T13" fmla="*/ 245 h 505"/>
                <a:gd name="T14" fmla="*/ 305 w 516"/>
                <a:gd name="T15" fmla="*/ 192 h 505"/>
                <a:gd name="T16" fmla="*/ 341 w 516"/>
                <a:gd name="T17" fmla="*/ 155 h 505"/>
                <a:gd name="T18" fmla="*/ 425 w 516"/>
                <a:gd name="T19" fmla="*/ 44 h 505"/>
                <a:gd name="T20" fmla="*/ 441 w 516"/>
                <a:gd name="T21" fmla="*/ 4 h 505"/>
                <a:gd name="T22" fmla="*/ 457 w 516"/>
                <a:gd name="T23" fmla="*/ 19 h 505"/>
                <a:gd name="T24" fmla="*/ 441 w 516"/>
                <a:gd name="T25" fmla="*/ 46 h 505"/>
                <a:gd name="T26" fmla="*/ 438 w 516"/>
                <a:gd name="T27" fmla="*/ 51 h 505"/>
                <a:gd name="T28" fmla="*/ 439 w 516"/>
                <a:gd name="T29" fmla="*/ 55 h 505"/>
                <a:gd name="T30" fmla="*/ 476 w 516"/>
                <a:gd name="T31" fmla="*/ 102 h 505"/>
                <a:gd name="T32" fmla="*/ 501 w 516"/>
                <a:gd name="T33" fmla="*/ 153 h 505"/>
                <a:gd name="T34" fmla="*/ 510 w 516"/>
                <a:gd name="T35" fmla="*/ 257 h 505"/>
                <a:gd name="T36" fmla="*/ 454 w 516"/>
                <a:gd name="T37" fmla="*/ 393 h 505"/>
                <a:gd name="T38" fmla="*/ 364 w 516"/>
                <a:gd name="T39" fmla="*/ 465 h 505"/>
                <a:gd name="T40" fmla="*/ 240 w 516"/>
                <a:gd name="T41" fmla="*/ 497 h 505"/>
                <a:gd name="T42" fmla="*/ 120 w 516"/>
                <a:gd name="T43" fmla="*/ 482 h 505"/>
                <a:gd name="T44" fmla="*/ 26 w 516"/>
                <a:gd name="T45" fmla="*/ 405 h 505"/>
                <a:gd name="T46" fmla="*/ 48 w 516"/>
                <a:gd name="T47" fmla="*/ 429 h 505"/>
                <a:gd name="T48" fmla="*/ 79 w 516"/>
                <a:gd name="T49" fmla="*/ 447 h 505"/>
                <a:gd name="T50" fmla="*/ 138 w 516"/>
                <a:gd name="T51" fmla="*/ 465 h 505"/>
                <a:gd name="T52" fmla="*/ 259 w 516"/>
                <a:gd name="T53" fmla="*/ 473 h 505"/>
                <a:gd name="T54" fmla="*/ 347 w 516"/>
                <a:gd name="T55" fmla="*/ 449 h 505"/>
                <a:gd name="T56" fmla="*/ 492 w 516"/>
                <a:gd name="T57" fmla="*/ 231 h 505"/>
                <a:gd name="T58" fmla="*/ 454 w 516"/>
                <a:gd name="T59" fmla="*/ 103 h 505"/>
                <a:gd name="T60" fmla="*/ 428 w 516"/>
                <a:gd name="T61" fmla="*/ 72 h 505"/>
                <a:gd name="T62" fmla="*/ 405 w 516"/>
                <a:gd name="T63" fmla="*/ 114 h 505"/>
                <a:gd name="T64" fmla="*/ 402 w 516"/>
                <a:gd name="T65" fmla="*/ 118 h 505"/>
                <a:gd name="T66" fmla="*/ 389 w 516"/>
                <a:gd name="T67" fmla="*/ 133 h 505"/>
                <a:gd name="T68" fmla="*/ 379 w 516"/>
                <a:gd name="T69" fmla="*/ 148 h 505"/>
                <a:gd name="T70" fmla="*/ 353 w 516"/>
                <a:gd name="T71" fmla="*/ 176 h 505"/>
                <a:gd name="T72" fmla="*/ 336 w 516"/>
                <a:gd name="T73" fmla="*/ 191 h 505"/>
                <a:gd name="T74" fmla="*/ 318 w 516"/>
                <a:gd name="T75" fmla="*/ 211 h 505"/>
                <a:gd name="T76" fmla="*/ 253 w 516"/>
                <a:gd name="T77" fmla="*/ 265 h 505"/>
                <a:gd name="T78" fmla="*/ 213 w 516"/>
                <a:gd name="T79" fmla="*/ 299 h 505"/>
                <a:gd name="T80" fmla="*/ 145 w 516"/>
                <a:gd name="T81" fmla="*/ 346 h 505"/>
                <a:gd name="T82" fmla="*/ 74 w 516"/>
                <a:gd name="T83" fmla="*/ 383 h 505"/>
                <a:gd name="T84" fmla="*/ 26 w 516"/>
                <a:gd name="T85" fmla="*/ 4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6" h="505">
                  <a:moveTo>
                    <a:pt x="120" y="482"/>
                  </a:moveTo>
                  <a:cubicBezTo>
                    <a:pt x="91" y="478"/>
                    <a:pt x="53" y="463"/>
                    <a:pt x="31" y="444"/>
                  </a:cubicBezTo>
                  <a:cubicBezTo>
                    <a:pt x="21" y="434"/>
                    <a:pt x="0" y="413"/>
                    <a:pt x="0" y="399"/>
                  </a:cubicBezTo>
                  <a:cubicBezTo>
                    <a:pt x="0" y="398"/>
                    <a:pt x="0" y="397"/>
                    <a:pt x="0" y="396"/>
                  </a:cubicBezTo>
                  <a:cubicBezTo>
                    <a:pt x="14" y="389"/>
                    <a:pt x="28" y="381"/>
                    <a:pt x="42" y="374"/>
                  </a:cubicBezTo>
                  <a:cubicBezTo>
                    <a:pt x="82" y="360"/>
                    <a:pt x="123" y="330"/>
                    <a:pt x="154" y="308"/>
                  </a:cubicBezTo>
                  <a:cubicBezTo>
                    <a:pt x="183" y="287"/>
                    <a:pt x="210" y="268"/>
                    <a:pt x="237" y="245"/>
                  </a:cubicBezTo>
                  <a:cubicBezTo>
                    <a:pt x="261" y="230"/>
                    <a:pt x="284" y="212"/>
                    <a:pt x="305" y="192"/>
                  </a:cubicBezTo>
                  <a:cubicBezTo>
                    <a:pt x="317" y="180"/>
                    <a:pt x="329" y="168"/>
                    <a:pt x="341" y="155"/>
                  </a:cubicBezTo>
                  <a:cubicBezTo>
                    <a:pt x="375" y="123"/>
                    <a:pt x="407" y="86"/>
                    <a:pt x="425" y="44"/>
                  </a:cubicBezTo>
                  <a:cubicBezTo>
                    <a:pt x="429" y="34"/>
                    <a:pt x="436" y="19"/>
                    <a:pt x="441" y="4"/>
                  </a:cubicBezTo>
                  <a:cubicBezTo>
                    <a:pt x="449" y="0"/>
                    <a:pt x="463" y="10"/>
                    <a:pt x="457" y="19"/>
                  </a:cubicBezTo>
                  <a:cubicBezTo>
                    <a:pt x="451" y="28"/>
                    <a:pt x="446" y="37"/>
                    <a:pt x="441" y="46"/>
                  </a:cubicBezTo>
                  <a:cubicBezTo>
                    <a:pt x="440" y="47"/>
                    <a:pt x="439" y="49"/>
                    <a:pt x="438" y="51"/>
                  </a:cubicBezTo>
                  <a:cubicBezTo>
                    <a:pt x="439" y="52"/>
                    <a:pt x="439" y="53"/>
                    <a:pt x="439" y="55"/>
                  </a:cubicBezTo>
                  <a:cubicBezTo>
                    <a:pt x="439" y="67"/>
                    <a:pt x="469" y="93"/>
                    <a:pt x="476" y="102"/>
                  </a:cubicBezTo>
                  <a:cubicBezTo>
                    <a:pt x="487" y="118"/>
                    <a:pt x="495" y="135"/>
                    <a:pt x="501" y="153"/>
                  </a:cubicBezTo>
                  <a:cubicBezTo>
                    <a:pt x="512" y="184"/>
                    <a:pt x="516" y="225"/>
                    <a:pt x="510" y="257"/>
                  </a:cubicBezTo>
                  <a:cubicBezTo>
                    <a:pt x="500" y="308"/>
                    <a:pt x="479" y="348"/>
                    <a:pt x="454" y="393"/>
                  </a:cubicBezTo>
                  <a:cubicBezTo>
                    <a:pt x="439" y="419"/>
                    <a:pt x="394" y="456"/>
                    <a:pt x="364" y="465"/>
                  </a:cubicBezTo>
                  <a:cubicBezTo>
                    <a:pt x="322" y="477"/>
                    <a:pt x="283" y="489"/>
                    <a:pt x="240" y="497"/>
                  </a:cubicBezTo>
                  <a:cubicBezTo>
                    <a:pt x="198" y="505"/>
                    <a:pt x="160" y="489"/>
                    <a:pt x="120" y="482"/>
                  </a:cubicBezTo>
                  <a:close/>
                  <a:moveTo>
                    <a:pt x="26" y="405"/>
                  </a:moveTo>
                  <a:cubicBezTo>
                    <a:pt x="33" y="413"/>
                    <a:pt x="44" y="428"/>
                    <a:pt x="48" y="429"/>
                  </a:cubicBezTo>
                  <a:cubicBezTo>
                    <a:pt x="64" y="434"/>
                    <a:pt x="61" y="437"/>
                    <a:pt x="79" y="447"/>
                  </a:cubicBezTo>
                  <a:cubicBezTo>
                    <a:pt x="98" y="457"/>
                    <a:pt x="116" y="461"/>
                    <a:pt x="138" y="465"/>
                  </a:cubicBezTo>
                  <a:cubicBezTo>
                    <a:pt x="180" y="471"/>
                    <a:pt x="215" y="481"/>
                    <a:pt x="259" y="473"/>
                  </a:cubicBezTo>
                  <a:cubicBezTo>
                    <a:pt x="289" y="468"/>
                    <a:pt x="318" y="460"/>
                    <a:pt x="347" y="449"/>
                  </a:cubicBezTo>
                  <a:cubicBezTo>
                    <a:pt x="432" y="416"/>
                    <a:pt x="490" y="321"/>
                    <a:pt x="492" y="231"/>
                  </a:cubicBezTo>
                  <a:cubicBezTo>
                    <a:pt x="494" y="183"/>
                    <a:pt x="482" y="143"/>
                    <a:pt x="454" y="103"/>
                  </a:cubicBezTo>
                  <a:cubicBezTo>
                    <a:pt x="447" y="93"/>
                    <a:pt x="435" y="83"/>
                    <a:pt x="428" y="72"/>
                  </a:cubicBezTo>
                  <a:cubicBezTo>
                    <a:pt x="421" y="85"/>
                    <a:pt x="414" y="101"/>
                    <a:pt x="405" y="114"/>
                  </a:cubicBezTo>
                  <a:cubicBezTo>
                    <a:pt x="405" y="116"/>
                    <a:pt x="404" y="117"/>
                    <a:pt x="402" y="118"/>
                  </a:cubicBezTo>
                  <a:cubicBezTo>
                    <a:pt x="398" y="124"/>
                    <a:pt x="394" y="129"/>
                    <a:pt x="389" y="133"/>
                  </a:cubicBezTo>
                  <a:cubicBezTo>
                    <a:pt x="386" y="139"/>
                    <a:pt x="383" y="144"/>
                    <a:pt x="379" y="148"/>
                  </a:cubicBezTo>
                  <a:cubicBezTo>
                    <a:pt x="371" y="158"/>
                    <a:pt x="364" y="168"/>
                    <a:pt x="353" y="176"/>
                  </a:cubicBezTo>
                  <a:cubicBezTo>
                    <a:pt x="347" y="180"/>
                    <a:pt x="342" y="185"/>
                    <a:pt x="336" y="191"/>
                  </a:cubicBezTo>
                  <a:cubicBezTo>
                    <a:pt x="330" y="198"/>
                    <a:pt x="325" y="205"/>
                    <a:pt x="318" y="211"/>
                  </a:cubicBezTo>
                  <a:cubicBezTo>
                    <a:pt x="298" y="231"/>
                    <a:pt x="274" y="247"/>
                    <a:pt x="253" y="265"/>
                  </a:cubicBezTo>
                  <a:cubicBezTo>
                    <a:pt x="239" y="276"/>
                    <a:pt x="229" y="290"/>
                    <a:pt x="213" y="299"/>
                  </a:cubicBezTo>
                  <a:cubicBezTo>
                    <a:pt x="190" y="312"/>
                    <a:pt x="167" y="329"/>
                    <a:pt x="145" y="346"/>
                  </a:cubicBezTo>
                  <a:cubicBezTo>
                    <a:pt x="124" y="362"/>
                    <a:pt x="98" y="372"/>
                    <a:pt x="74" y="383"/>
                  </a:cubicBezTo>
                  <a:cubicBezTo>
                    <a:pt x="57" y="391"/>
                    <a:pt x="43" y="400"/>
                    <a:pt x="26" y="405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828" y="2083"/>
              <a:ext cx="459" cy="293"/>
            </a:xfrm>
            <a:custGeom>
              <a:avLst/>
              <a:gdLst>
                <a:gd name="T0" fmla="*/ 317 w 593"/>
                <a:gd name="T1" fmla="*/ 115 h 379"/>
                <a:gd name="T2" fmla="*/ 24 w 593"/>
                <a:gd name="T3" fmla="*/ 169 h 379"/>
                <a:gd name="T4" fmla="*/ 52 w 593"/>
                <a:gd name="T5" fmla="*/ 230 h 379"/>
                <a:gd name="T6" fmla="*/ 117 w 593"/>
                <a:gd name="T7" fmla="*/ 305 h 379"/>
                <a:gd name="T8" fmla="*/ 339 w 593"/>
                <a:gd name="T9" fmla="*/ 343 h 379"/>
                <a:gd name="T10" fmla="*/ 545 w 593"/>
                <a:gd name="T11" fmla="*/ 201 h 379"/>
                <a:gd name="T12" fmla="*/ 552 w 593"/>
                <a:gd name="T13" fmla="*/ 24 h 379"/>
                <a:gd name="T14" fmla="*/ 478 w 593"/>
                <a:gd name="T15" fmla="*/ 63 h 379"/>
                <a:gd name="T16" fmla="*/ 317 w 593"/>
                <a:gd name="T17" fmla="*/ 115 h 379"/>
                <a:gd name="T18" fmla="*/ 38 w 593"/>
                <a:gd name="T19" fmla="*/ 251 h 379"/>
                <a:gd name="T20" fmla="*/ 8 w 593"/>
                <a:gd name="T21" fmla="*/ 186 h 379"/>
                <a:gd name="T22" fmla="*/ 0 w 593"/>
                <a:gd name="T23" fmla="*/ 151 h 379"/>
                <a:gd name="T24" fmla="*/ 1 w 593"/>
                <a:gd name="T25" fmla="*/ 151 h 379"/>
                <a:gd name="T26" fmla="*/ 3 w 593"/>
                <a:gd name="T27" fmla="*/ 150 h 379"/>
                <a:gd name="T28" fmla="*/ 285 w 593"/>
                <a:gd name="T29" fmla="*/ 104 h 379"/>
                <a:gd name="T30" fmla="*/ 422 w 593"/>
                <a:gd name="T31" fmla="*/ 63 h 379"/>
                <a:gd name="T32" fmla="*/ 506 w 593"/>
                <a:gd name="T33" fmla="*/ 30 h 379"/>
                <a:gd name="T34" fmla="*/ 549 w 593"/>
                <a:gd name="T35" fmla="*/ 10 h 379"/>
                <a:gd name="T36" fmla="*/ 561 w 593"/>
                <a:gd name="T37" fmla="*/ 2 h 379"/>
                <a:gd name="T38" fmla="*/ 562 w 593"/>
                <a:gd name="T39" fmla="*/ 2 h 379"/>
                <a:gd name="T40" fmla="*/ 570 w 593"/>
                <a:gd name="T41" fmla="*/ 15 h 379"/>
                <a:gd name="T42" fmla="*/ 569 w 593"/>
                <a:gd name="T43" fmla="*/ 15 h 379"/>
                <a:gd name="T44" fmla="*/ 552 w 593"/>
                <a:gd name="T45" fmla="*/ 232 h 379"/>
                <a:gd name="T46" fmla="*/ 373 w 593"/>
                <a:gd name="T47" fmla="*/ 355 h 379"/>
                <a:gd name="T48" fmla="*/ 115 w 593"/>
                <a:gd name="T49" fmla="*/ 328 h 379"/>
                <a:gd name="T50" fmla="*/ 38 w 593"/>
                <a:gd name="T51" fmla="*/ 251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3" h="379">
                  <a:moveTo>
                    <a:pt x="317" y="115"/>
                  </a:moveTo>
                  <a:cubicBezTo>
                    <a:pt x="225" y="146"/>
                    <a:pt x="121" y="166"/>
                    <a:pt x="24" y="169"/>
                  </a:cubicBezTo>
                  <a:cubicBezTo>
                    <a:pt x="29" y="187"/>
                    <a:pt x="44" y="217"/>
                    <a:pt x="52" y="230"/>
                  </a:cubicBezTo>
                  <a:cubicBezTo>
                    <a:pt x="71" y="261"/>
                    <a:pt x="85" y="285"/>
                    <a:pt x="117" y="305"/>
                  </a:cubicBezTo>
                  <a:cubicBezTo>
                    <a:pt x="184" y="346"/>
                    <a:pt x="261" y="361"/>
                    <a:pt x="339" y="343"/>
                  </a:cubicBezTo>
                  <a:cubicBezTo>
                    <a:pt x="426" y="323"/>
                    <a:pt x="508" y="289"/>
                    <a:pt x="545" y="201"/>
                  </a:cubicBezTo>
                  <a:cubicBezTo>
                    <a:pt x="569" y="146"/>
                    <a:pt x="569" y="82"/>
                    <a:pt x="552" y="24"/>
                  </a:cubicBezTo>
                  <a:cubicBezTo>
                    <a:pt x="527" y="36"/>
                    <a:pt x="504" y="53"/>
                    <a:pt x="478" y="63"/>
                  </a:cubicBezTo>
                  <a:cubicBezTo>
                    <a:pt x="425" y="83"/>
                    <a:pt x="371" y="96"/>
                    <a:pt x="317" y="115"/>
                  </a:cubicBezTo>
                  <a:close/>
                  <a:moveTo>
                    <a:pt x="38" y="251"/>
                  </a:moveTo>
                  <a:cubicBezTo>
                    <a:pt x="29" y="232"/>
                    <a:pt x="16" y="208"/>
                    <a:pt x="8" y="186"/>
                  </a:cubicBezTo>
                  <a:cubicBezTo>
                    <a:pt x="6" y="174"/>
                    <a:pt x="3" y="163"/>
                    <a:pt x="0" y="151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2" y="151"/>
                    <a:pt x="3" y="150"/>
                    <a:pt x="3" y="150"/>
                  </a:cubicBezTo>
                  <a:cubicBezTo>
                    <a:pt x="99" y="149"/>
                    <a:pt x="192" y="129"/>
                    <a:pt x="285" y="104"/>
                  </a:cubicBezTo>
                  <a:cubicBezTo>
                    <a:pt x="331" y="91"/>
                    <a:pt x="376" y="75"/>
                    <a:pt x="422" y="63"/>
                  </a:cubicBezTo>
                  <a:cubicBezTo>
                    <a:pt x="450" y="56"/>
                    <a:pt x="480" y="45"/>
                    <a:pt x="506" y="30"/>
                  </a:cubicBezTo>
                  <a:cubicBezTo>
                    <a:pt x="518" y="23"/>
                    <a:pt x="534" y="17"/>
                    <a:pt x="549" y="10"/>
                  </a:cubicBezTo>
                  <a:cubicBezTo>
                    <a:pt x="549" y="4"/>
                    <a:pt x="556" y="0"/>
                    <a:pt x="561" y="2"/>
                  </a:cubicBezTo>
                  <a:cubicBezTo>
                    <a:pt x="561" y="2"/>
                    <a:pt x="561" y="2"/>
                    <a:pt x="562" y="2"/>
                  </a:cubicBezTo>
                  <a:cubicBezTo>
                    <a:pt x="564" y="6"/>
                    <a:pt x="567" y="10"/>
                    <a:pt x="570" y="15"/>
                  </a:cubicBezTo>
                  <a:cubicBezTo>
                    <a:pt x="569" y="15"/>
                    <a:pt x="569" y="15"/>
                    <a:pt x="569" y="15"/>
                  </a:cubicBezTo>
                  <a:cubicBezTo>
                    <a:pt x="593" y="86"/>
                    <a:pt x="589" y="167"/>
                    <a:pt x="552" y="232"/>
                  </a:cubicBezTo>
                  <a:cubicBezTo>
                    <a:pt x="513" y="302"/>
                    <a:pt x="448" y="336"/>
                    <a:pt x="373" y="355"/>
                  </a:cubicBezTo>
                  <a:cubicBezTo>
                    <a:pt x="283" y="379"/>
                    <a:pt x="195" y="378"/>
                    <a:pt x="115" y="328"/>
                  </a:cubicBezTo>
                  <a:cubicBezTo>
                    <a:pt x="84" y="309"/>
                    <a:pt x="54" y="285"/>
                    <a:pt x="38" y="25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760" y="2033"/>
              <a:ext cx="54" cy="58"/>
            </a:xfrm>
            <a:custGeom>
              <a:avLst/>
              <a:gdLst>
                <a:gd name="T0" fmla="*/ 69 w 70"/>
                <a:gd name="T1" fmla="*/ 39 h 75"/>
                <a:gd name="T2" fmla="*/ 63 w 70"/>
                <a:gd name="T3" fmla="*/ 57 h 75"/>
                <a:gd name="T4" fmla="*/ 52 w 70"/>
                <a:gd name="T5" fmla="*/ 67 h 75"/>
                <a:gd name="T6" fmla="*/ 47 w 70"/>
                <a:gd name="T7" fmla="*/ 68 h 75"/>
                <a:gd name="T8" fmla="*/ 18 w 70"/>
                <a:gd name="T9" fmla="*/ 66 h 75"/>
                <a:gd name="T10" fmla="*/ 18 w 70"/>
                <a:gd name="T11" fmla="*/ 65 h 75"/>
                <a:gd name="T12" fmla="*/ 2 w 70"/>
                <a:gd name="T13" fmla="*/ 35 h 75"/>
                <a:gd name="T14" fmla="*/ 36 w 70"/>
                <a:gd name="T15" fmla="*/ 2 h 75"/>
                <a:gd name="T16" fmla="*/ 54 w 70"/>
                <a:gd name="T17" fmla="*/ 10 h 75"/>
                <a:gd name="T18" fmla="*/ 56 w 70"/>
                <a:gd name="T19" fmla="*/ 11 h 75"/>
                <a:gd name="T20" fmla="*/ 63 w 70"/>
                <a:gd name="T21" fmla="*/ 23 h 75"/>
                <a:gd name="T22" fmla="*/ 69 w 70"/>
                <a:gd name="T23" fmla="*/ 3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5">
                  <a:moveTo>
                    <a:pt x="69" y="39"/>
                  </a:moveTo>
                  <a:cubicBezTo>
                    <a:pt x="70" y="46"/>
                    <a:pt x="68" y="53"/>
                    <a:pt x="63" y="57"/>
                  </a:cubicBezTo>
                  <a:cubicBezTo>
                    <a:pt x="61" y="62"/>
                    <a:pt x="56" y="63"/>
                    <a:pt x="52" y="67"/>
                  </a:cubicBezTo>
                  <a:cubicBezTo>
                    <a:pt x="50" y="68"/>
                    <a:pt x="49" y="68"/>
                    <a:pt x="47" y="68"/>
                  </a:cubicBezTo>
                  <a:cubicBezTo>
                    <a:pt x="38" y="74"/>
                    <a:pt x="25" y="75"/>
                    <a:pt x="18" y="66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8" y="59"/>
                    <a:pt x="3" y="46"/>
                    <a:pt x="2" y="35"/>
                  </a:cubicBezTo>
                  <a:cubicBezTo>
                    <a:pt x="0" y="20"/>
                    <a:pt x="19" y="0"/>
                    <a:pt x="36" y="2"/>
                  </a:cubicBezTo>
                  <a:cubicBezTo>
                    <a:pt x="42" y="0"/>
                    <a:pt x="49" y="4"/>
                    <a:pt x="54" y="10"/>
                  </a:cubicBezTo>
                  <a:cubicBezTo>
                    <a:pt x="55" y="10"/>
                    <a:pt x="55" y="10"/>
                    <a:pt x="56" y="11"/>
                  </a:cubicBezTo>
                  <a:cubicBezTo>
                    <a:pt x="60" y="14"/>
                    <a:pt x="62" y="18"/>
                    <a:pt x="63" y="23"/>
                  </a:cubicBezTo>
                  <a:cubicBezTo>
                    <a:pt x="66" y="28"/>
                    <a:pt x="69" y="33"/>
                    <a:pt x="69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752" y="3128"/>
              <a:ext cx="53" cy="55"/>
            </a:xfrm>
            <a:custGeom>
              <a:avLst/>
              <a:gdLst>
                <a:gd name="T0" fmla="*/ 59 w 69"/>
                <a:gd name="T1" fmla="*/ 14 h 71"/>
                <a:gd name="T2" fmla="*/ 65 w 69"/>
                <a:gd name="T3" fmla="*/ 53 h 71"/>
                <a:gd name="T4" fmla="*/ 26 w 69"/>
                <a:gd name="T5" fmla="*/ 69 h 71"/>
                <a:gd name="T6" fmla="*/ 1 w 69"/>
                <a:gd name="T7" fmla="*/ 37 h 71"/>
                <a:gd name="T8" fmla="*/ 1 w 69"/>
                <a:gd name="T9" fmla="*/ 36 h 71"/>
                <a:gd name="T10" fmla="*/ 12 w 69"/>
                <a:gd name="T11" fmla="*/ 11 h 71"/>
                <a:gd name="T12" fmla="*/ 59 w 69"/>
                <a:gd name="T13" fmla="*/ 1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1">
                  <a:moveTo>
                    <a:pt x="59" y="14"/>
                  </a:moveTo>
                  <a:cubicBezTo>
                    <a:pt x="68" y="24"/>
                    <a:pt x="69" y="41"/>
                    <a:pt x="65" y="53"/>
                  </a:cubicBezTo>
                  <a:cubicBezTo>
                    <a:pt x="60" y="67"/>
                    <a:pt x="39" y="71"/>
                    <a:pt x="26" y="69"/>
                  </a:cubicBezTo>
                  <a:cubicBezTo>
                    <a:pt x="11" y="66"/>
                    <a:pt x="0" y="52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0" y="27"/>
                    <a:pt x="3" y="17"/>
                    <a:pt x="12" y="11"/>
                  </a:cubicBezTo>
                  <a:cubicBezTo>
                    <a:pt x="26" y="0"/>
                    <a:pt x="47" y="1"/>
                    <a:pt x="59" y="14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741" y="1958"/>
              <a:ext cx="61" cy="48"/>
            </a:xfrm>
            <a:custGeom>
              <a:avLst/>
              <a:gdLst>
                <a:gd name="T0" fmla="*/ 70 w 79"/>
                <a:gd name="T1" fmla="*/ 16 h 62"/>
                <a:gd name="T2" fmla="*/ 35 w 79"/>
                <a:gd name="T3" fmla="*/ 22 h 62"/>
                <a:gd name="T4" fmla="*/ 13 w 79"/>
                <a:gd name="T5" fmla="*/ 55 h 62"/>
                <a:gd name="T6" fmla="*/ 1 w 79"/>
                <a:gd name="T7" fmla="*/ 55 h 62"/>
                <a:gd name="T8" fmla="*/ 21 w 79"/>
                <a:gd name="T9" fmla="*/ 12 h 62"/>
                <a:gd name="T10" fmla="*/ 43 w 79"/>
                <a:gd name="T11" fmla="*/ 3 h 62"/>
                <a:gd name="T12" fmla="*/ 69 w 79"/>
                <a:gd name="T13" fmla="*/ 2 h 62"/>
                <a:gd name="T14" fmla="*/ 70 w 79"/>
                <a:gd name="T15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62">
                  <a:moveTo>
                    <a:pt x="70" y="16"/>
                  </a:moveTo>
                  <a:cubicBezTo>
                    <a:pt x="57" y="16"/>
                    <a:pt x="46" y="15"/>
                    <a:pt x="35" y="22"/>
                  </a:cubicBezTo>
                  <a:cubicBezTo>
                    <a:pt x="20" y="30"/>
                    <a:pt x="15" y="38"/>
                    <a:pt x="13" y="55"/>
                  </a:cubicBezTo>
                  <a:cubicBezTo>
                    <a:pt x="13" y="62"/>
                    <a:pt x="1" y="62"/>
                    <a:pt x="1" y="55"/>
                  </a:cubicBezTo>
                  <a:cubicBezTo>
                    <a:pt x="0" y="38"/>
                    <a:pt x="5" y="20"/>
                    <a:pt x="21" y="12"/>
                  </a:cubicBezTo>
                  <a:cubicBezTo>
                    <a:pt x="29" y="9"/>
                    <a:pt x="35" y="5"/>
                    <a:pt x="43" y="3"/>
                  </a:cubicBezTo>
                  <a:cubicBezTo>
                    <a:pt x="50" y="0"/>
                    <a:pt x="61" y="2"/>
                    <a:pt x="69" y="2"/>
                  </a:cubicBezTo>
                  <a:cubicBezTo>
                    <a:pt x="77" y="3"/>
                    <a:pt x="79" y="16"/>
                    <a:pt x="70" y="1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703" y="3078"/>
              <a:ext cx="50" cy="65"/>
            </a:xfrm>
            <a:custGeom>
              <a:avLst/>
              <a:gdLst>
                <a:gd name="T0" fmla="*/ 23 w 65"/>
                <a:gd name="T1" fmla="*/ 38 h 84"/>
                <a:gd name="T2" fmla="*/ 15 w 65"/>
                <a:gd name="T3" fmla="*/ 77 h 84"/>
                <a:gd name="T4" fmla="*/ 2 w 65"/>
                <a:gd name="T5" fmla="*/ 76 h 84"/>
                <a:gd name="T6" fmla="*/ 15 w 65"/>
                <a:gd name="T7" fmla="*/ 23 h 84"/>
                <a:gd name="T8" fmla="*/ 55 w 65"/>
                <a:gd name="T9" fmla="*/ 0 h 84"/>
                <a:gd name="T10" fmla="*/ 55 w 65"/>
                <a:gd name="T11" fmla="*/ 16 h 84"/>
                <a:gd name="T12" fmla="*/ 23 w 65"/>
                <a:gd name="T13" fmla="*/ 3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84">
                  <a:moveTo>
                    <a:pt x="23" y="38"/>
                  </a:moveTo>
                  <a:cubicBezTo>
                    <a:pt x="15" y="50"/>
                    <a:pt x="16" y="63"/>
                    <a:pt x="15" y="77"/>
                  </a:cubicBezTo>
                  <a:cubicBezTo>
                    <a:pt x="14" y="84"/>
                    <a:pt x="3" y="82"/>
                    <a:pt x="2" y="76"/>
                  </a:cubicBezTo>
                  <a:cubicBezTo>
                    <a:pt x="0" y="56"/>
                    <a:pt x="3" y="39"/>
                    <a:pt x="15" y="23"/>
                  </a:cubicBezTo>
                  <a:cubicBezTo>
                    <a:pt x="25" y="11"/>
                    <a:pt x="39" y="1"/>
                    <a:pt x="55" y="0"/>
                  </a:cubicBezTo>
                  <a:cubicBezTo>
                    <a:pt x="64" y="0"/>
                    <a:pt x="65" y="15"/>
                    <a:pt x="55" y="16"/>
                  </a:cubicBezTo>
                  <a:cubicBezTo>
                    <a:pt x="41" y="17"/>
                    <a:pt x="31" y="28"/>
                    <a:pt x="23" y="3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647" y="2682"/>
              <a:ext cx="332" cy="306"/>
            </a:xfrm>
            <a:custGeom>
              <a:avLst/>
              <a:gdLst>
                <a:gd name="T0" fmla="*/ 4 w 429"/>
                <a:gd name="T1" fmla="*/ 396 h 396"/>
                <a:gd name="T2" fmla="*/ 3 w 429"/>
                <a:gd name="T3" fmla="*/ 367 h 396"/>
                <a:gd name="T4" fmla="*/ 16 w 429"/>
                <a:gd name="T5" fmla="*/ 364 h 396"/>
                <a:gd name="T6" fmla="*/ 101 w 429"/>
                <a:gd name="T7" fmla="*/ 319 h 396"/>
                <a:gd name="T8" fmla="*/ 104 w 429"/>
                <a:gd name="T9" fmla="*/ 261 h 396"/>
                <a:gd name="T10" fmla="*/ 96 w 429"/>
                <a:gd name="T11" fmla="*/ 240 h 396"/>
                <a:gd name="T12" fmla="*/ 110 w 429"/>
                <a:gd name="T13" fmla="*/ 237 h 396"/>
                <a:gd name="T14" fmla="*/ 119 w 429"/>
                <a:gd name="T15" fmla="*/ 252 h 396"/>
                <a:gd name="T16" fmla="*/ 119 w 429"/>
                <a:gd name="T17" fmla="*/ 255 h 396"/>
                <a:gd name="T18" fmla="*/ 119 w 429"/>
                <a:gd name="T19" fmla="*/ 255 h 396"/>
                <a:gd name="T20" fmla="*/ 191 w 429"/>
                <a:gd name="T21" fmla="*/ 190 h 396"/>
                <a:gd name="T22" fmla="*/ 216 w 429"/>
                <a:gd name="T23" fmla="*/ 86 h 396"/>
                <a:gd name="T24" fmla="*/ 232 w 429"/>
                <a:gd name="T25" fmla="*/ 86 h 396"/>
                <a:gd name="T26" fmla="*/ 232 w 429"/>
                <a:gd name="T27" fmla="*/ 145 h 396"/>
                <a:gd name="T28" fmla="*/ 335 w 429"/>
                <a:gd name="T29" fmla="*/ 149 h 396"/>
                <a:gd name="T30" fmla="*/ 389 w 429"/>
                <a:gd name="T31" fmla="*/ 110 h 396"/>
                <a:gd name="T32" fmla="*/ 356 w 429"/>
                <a:gd name="T33" fmla="*/ 107 h 396"/>
                <a:gd name="T34" fmla="*/ 353 w 429"/>
                <a:gd name="T35" fmla="*/ 101 h 396"/>
                <a:gd name="T36" fmla="*/ 297 w 429"/>
                <a:gd name="T37" fmla="*/ 99 h 396"/>
                <a:gd name="T38" fmla="*/ 275 w 429"/>
                <a:gd name="T39" fmla="*/ 47 h 396"/>
                <a:gd name="T40" fmla="*/ 314 w 429"/>
                <a:gd name="T41" fmla="*/ 9 h 396"/>
                <a:gd name="T42" fmla="*/ 372 w 429"/>
                <a:gd name="T43" fmla="*/ 24 h 396"/>
                <a:gd name="T44" fmla="*/ 363 w 429"/>
                <a:gd name="T45" fmla="*/ 33 h 396"/>
                <a:gd name="T46" fmla="*/ 322 w 429"/>
                <a:gd name="T47" fmla="*/ 23 h 396"/>
                <a:gd name="T48" fmla="*/ 291 w 429"/>
                <a:gd name="T49" fmla="*/ 51 h 396"/>
                <a:gd name="T50" fmla="*/ 350 w 429"/>
                <a:gd name="T51" fmla="*/ 86 h 396"/>
                <a:gd name="T52" fmla="*/ 360 w 429"/>
                <a:gd name="T53" fmla="*/ 95 h 396"/>
                <a:gd name="T54" fmla="*/ 400 w 429"/>
                <a:gd name="T55" fmla="*/ 93 h 396"/>
                <a:gd name="T56" fmla="*/ 419 w 429"/>
                <a:gd name="T57" fmla="*/ 84 h 396"/>
                <a:gd name="T58" fmla="*/ 422 w 429"/>
                <a:gd name="T59" fmla="*/ 96 h 396"/>
                <a:gd name="T60" fmla="*/ 408 w 429"/>
                <a:gd name="T61" fmla="*/ 105 h 396"/>
                <a:gd name="T62" fmla="*/ 405 w 429"/>
                <a:gd name="T63" fmla="*/ 106 h 396"/>
                <a:gd name="T64" fmla="*/ 423 w 429"/>
                <a:gd name="T65" fmla="*/ 111 h 396"/>
                <a:gd name="T66" fmla="*/ 420 w 429"/>
                <a:gd name="T67" fmla="*/ 121 h 396"/>
                <a:gd name="T68" fmla="*/ 402 w 429"/>
                <a:gd name="T69" fmla="*/ 139 h 396"/>
                <a:gd name="T70" fmla="*/ 355 w 429"/>
                <a:gd name="T71" fmla="*/ 168 h 396"/>
                <a:gd name="T72" fmla="*/ 227 w 429"/>
                <a:gd name="T73" fmla="*/ 167 h 396"/>
                <a:gd name="T74" fmla="*/ 211 w 429"/>
                <a:gd name="T75" fmla="*/ 197 h 396"/>
                <a:gd name="T76" fmla="*/ 126 w 429"/>
                <a:gd name="T77" fmla="*/ 268 h 396"/>
                <a:gd name="T78" fmla="*/ 121 w 429"/>
                <a:gd name="T79" fmla="*/ 269 h 396"/>
                <a:gd name="T80" fmla="*/ 123 w 429"/>
                <a:gd name="T81" fmla="*/ 279 h 396"/>
                <a:gd name="T82" fmla="*/ 113 w 429"/>
                <a:gd name="T83" fmla="*/ 334 h 396"/>
                <a:gd name="T84" fmla="*/ 16 w 429"/>
                <a:gd name="T85" fmla="*/ 378 h 396"/>
                <a:gd name="T86" fmla="*/ 17 w 429"/>
                <a:gd name="T87" fmla="*/ 394 h 396"/>
                <a:gd name="T88" fmla="*/ 4 w 429"/>
                <a:gd name="T8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9" h="396">
                  <a:moveTo>
                    <a:pt x="4" y="396"/>
                  </a:moveTo>
                  <a:cubicBezTo>
                    <a:pt x="4" y="384"/>
                    <a:pt x="0" y="378"/>
                    <a:pt x="3" y="367"/>
                  </a:cubicBezTo>
                  <a:cubicBezTo>
                    <a:pt x="5" y="360"/>
                    <a:pt x="13" y="360"/>
                    <a:pt x="16" y="364"/>
                  </a:cubicBezTo>
                  <a:cubicBezTo>
                    <a:pt x="52" y="360"/>
                    <a:pt x="87" y="358"/>
                    <a:pt x="101" y="319"/>
                  </a:cubicBezTo>
                  <a:cubicBezTo>
                    <a:pt x="109" y="299"/>
                    <a:pt x="106" y="283"/>
                    <a:pt x="104" y="261"/>
                  </a:cubicBezTo>
                  <a:cubicBezTo>
                    <a:pt x="104" y="254"/>
                    <a:pt x="97" y="247"/>
                    <a:pt x="96" y="240"/>
                  </a:cubicBezTo>
                  <a:cubicBezTo>
                    <a:pt x="93" y="231"/>
                    <a:pt x="108" y="228"/>
                    <a:pt x="110" y="237"/>
                  </a:cubicBezTo>
                  <a:cubicBezTo>
                    <a:pt x="112" y="243"/>
                    <a:pt x="118" y="246"/>
                    <a:pt x="119" y="252"/>
                  </a:cubicBezTo>
                  <a:cubicBezTo>
                    <a:pt x="119" y="253"/>
                    <a:pt x="119" y="254"/>
                    <a:pt x="119" y="255"/>
                  </a:cubicBezTo>
                  <a:cubicBezTo>
                    <a:pt x="119" y="255"/>
                    <a:pt x="119" y="255"/>
                    <a:pt x="119" y="255"/>
                  </a:cubicBezTo>
                  <a:cubicBezTo>
                    <a:pt x="148" y="237"/>
                    <a:pt x="171" y="217"/>
                    <a:pt x="191" y="190"/>
                  </a:cubicBezTo>
                  <a:cubicBezTo>
                    <a:pt x="214" y="159"/>
                    <a:pt x="214" y="123"/>
                    <a:pt x="216" y="86"/>
                  </a:cubicBezTo>
                  <a:cubicBezTo>
                    <a:pt x="216" y="77"/>
                    <a:pt x="231" y="77"/>
                    <a:pt x="232" y="86"/>
                  </a:cubicBezTo>
                  <a:cubicBezTo>
                    <a:pt x="233" y="104"/>
                    <a:pt x="234" y="125"/>
                    <a:pt x="232" y="145"/>
                  </a:cubicBezTo>
                  <a:cubicBezTo>
                    <a:pt x="266" y="153"/>
                    <a:pt x="300" y="155"/>
                    <a:pt x="335" y="149"/>
                  </a:cubicBezTo>
                  <a:cubicBezTo>
                    <a:pt x="363" y="145"/>
                    <a:pt x="377" y="131"/>
                    <a:pt x="389" y="110"/>
                  </a:cubicBezTo>
                  <a:cubicBezTo>
                    <a:pt x="378" y="112"/>
                    <a:pt x="367" y="111"/>
                    <a:pt x="356" y="107"/>
                  </a:cubicBezTo>
                  <a:cubicBezTo>
                    <a:pt x="353" y="106"/>
                    <a:pt x="352" y="104"/>
                    <a:pt x="353" y="101"/>
                  </a:cubicBezTo>
                  <a:cubicBezTo>
                    <a:pt x="335" y="111"/>
                    <a:pt x="314" y="111"/>
                    <a:pt x="297" y="99"/>
                  </a:cubicBezTo>
                  <a:cubicBezTo>
                    <a:pt x="279" y="86"/>
                    <a:pt x="274" y="68"/>
                    <a:pt x="275" y="47"/>
                  </a:cubicBezTo>
                  <a:cubicBezTo>
                    <a:pt x="276" y="27"/>
                    <a:pt x="297" y="15"/>
                    <a:pt x="314" y="9"/>
                  </a:cubicBezTo>
                  <a:cubicBezTo>
                    <a:pt x="338" y="0"/>
                    <a:pt x="354" y="7"/>
                    <a:pt x="372" y="24"/>
                  </a:cubicBezTo>
                  <a:cubicBezTo>
                    <a:pt x="377" y="29"/>
                    <a:pt x="369" y="37"/>
                    <a:pt x="363" y="33"/>
                  </a:cubicBezTo>
                  <a:cubicBezTo>
                    <a:pt x="349" y="23"/>
                    <a:pt x="340" y="18"/>
                    <a:pt x="322" y="23"/>
                  </a:cubicBezTo>
                  <a:cubicBezTo>
                    <a:pt x="308" y="26"/>
                    <a:pt x="291" y="35"/>
                    <a:pt x="291" y="51"/>
                  </a:cubicBezTo>
                  <a:cubicBezTo>
                    <a:pt x="289" y="84"/>
                    <a:pt x="321" y="104"/>
                    <a:pt x="350" y="86"/>
                  </a:cubicBezTo>
                  <a:cubicBezTo>
                    <a:pt x="356" y="83"/>
                    <a:pt x="361" y="90"/>
                    <a:pt x="360" y="95"/>
                  </a:cubicBezTo>
                  <a:cubicBezTo>
                    <a:pt x="374" y="99"/>
                    <a:pt x="387" y="97"/>
                    <a:pt x="400" y="93"/>
                  </a:cubicBezTo>
                  <a:cubicBezTo>
                    <a:pt x="408" y="91"/>
                    <a:pt x="412" y="85"/>
                    <a:pt x="419" y="84"/>
                  </a:cubicBezTo>
                  <a:cubicBezTo>
                    <a:pt x="427" y="83"/>
                    <a:pt x="429" y="94"/>
                    <a:pt x="422" y="96"/>
                  </a:cubicBezTo>
                  <a:cubicBezTo>
                    <a:pt x="416" y="97"/>
                    <a:pt x="413" y="103"/>
                    <a:pt x="408" y="105"/>
                  </a:cubicBezTo>
                  <a:cubicBezTo>
                    <a:pt x="407" y="105"/>
                    <a:pt x="406" y="105"/>
                    <a:pt x="405" y="106"/>
                  </a:cubicBezTo>
                  <a:cubicBezTo>
                    <a:pt x="411" y="108"/>
                    <a:pt x="417" y="110"/>
                    <a:pt x="423" y="111"/>
                  </a:cubicBezTo>
                  <a:cubicBezTo>
                    <a:pt x="420" y="121"/>
                    <a:pt x="420" y="121"/>
                    <a:pt x="420" y="121"/>
                  </a:cubicBezTo>
                  <a:cubicBezTo>
                    <a:pt x="407" y="117"/>
                    <a:pt x="414" y="122"/>
                    <a:pt x="402" y="139"/>
                  </a:cubicBezTo>
                  <a:cubicBezTo>
                    <a:pt x="390" y="154"/>
                    <a:pt x="372" y="162"/>
                    <a:pt x="355" y="168"/>
                  </a:cubicBezTo>
                  <a:cubicBezTo>
                    <a:pt x="315" y="182"/>
                    <a:pt x="268" y="177"/>
                    <a:pt x="227" y="167"/>
                  </a:cubicBezTo>
                  <a:cubicBezTo>
                    <a:pt x="224" y="178"/>
                    <a:pt x="219" y="188"/>
                    <a:pt x="211" y="197"/>
                  </a:cubicBezTo>
                  <a:cubicBezTo>
                    <a:pt x="185" y="227"/>
                    <a:pt x="164" y="253"/>
                    <a:pt x="126" y="268"/>
                  </a:cubicBezTo>
                  <a:cubicBezTo>
                    <a:pt x="124" y="269"/>
                    <a:pt x="123" y="269"/>
                    <a:pt x="121" y="269"/>
                  </a:cubicBezTo>
                  <a:cubicBezTo>
                    <a:pt x="122" y="272"/>
                    <a:pt x="122" y="276"/>
                    <a:pt x="123" y="279"/>
                  </a:cubicBezTo>
                  <a:cubicBezTo>
                    <a:pt x="126" y="298"/>
                    <a:pt x="121" y="317"/>
                    <a:pt x="113" y="334"/>
                  </a:cubicBezTo>
                  <a:cubicBezTo>
                    <a:pt x="95" y="371"/>
                    <a:pt x="55" y="380"/>
                    <a:pt x="16" y="378"/>
                  </a:cubicBezTo>
                  <a:cubicBezTo>
                    <a:pt x="16" y="383"/>
                    <a:pt x="16" y="389"/>
                    <a:pt x="17" y="394"/>
                  </a:cubicBezTo>
                  <a:lnTo>
                    <a:pt x="4" y="396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642" y="3371"/>
              <a:ext cx="58" cy="50"/>
            </a:xfrm>
            <a:custGeom>
              <a:avLst/>
              <a:gdLst>
                <a:gd name="T0" fmla="*/ 5 w 75"/>
                <a:gd name="T1" fmla="*/ 57 h 65"/>
                <a:gd name="T2" fmla="*/ 66 w 75"/>
                <a:gd name="T3" fmla="*/ 1 h 65"/>
                <a:gd name="T4" fmla="*/ 66 w 75"/>
                <a:gd name="T5" fmla="*/ 16 h 65"/>
                <a:gd name="T6" fmla="*/ 18 w 75"/>
                <a:gd name="T7" fmla="*/ 57 h 65"/>
                <a:gd name="T8" fmla="*/ 5 w 75"/>
                <a:gd name="T9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5">
                  <a:moveTo>
                    <a:pt x="5" y="57"/>
                  </a:moveTo>
                  <a:cubicBezTo>
                    <a:pt x="0" y="23"/>
                    <a:pt x="35" y="0"/>
                    <a:pt x="66" y="1"/>
                  </a:cubicBezTo>
                  <a:cubicBezTo>
                    <a:pt x="75" y="1"/>
                    <a:pt x="75" y="16"/>
                    <a:pt x="66" y="16"/>
                  </a:cubicBezTo>
                  <a:cubicBezTo>
                    <a:pt x="41" y="18"/>
                    <a:pt x="22" y="32"/>
                    <a:pt x="18" y="57"/>
                  </a:cubicBezTo>
                  <a:cubicBezTo>
                    <a:pt x="17" y="64"/>
                    <a:pt x="6" y="65"/>
                    <a:pt x="5" y="5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87"/>
            <p:cNvSpPr>
              <a:spLocks noEditPoints="1"/>
            </p:cNvSpPr>
            <p:nvPr/>
          </p:nvSpPr>
          <p:spPr bwMode="auto">
            <a:xfrm>
              <a:off x="619" y="531"/>
              <a:ext cx="1117" cy="1557"/>
            </a:xfrm>
            <a:custGeom>
              <a:avLst/>
              <a:gdLst>
                <a:gd name="T0" fmla="*/ 1319 w 1444"/>
                <a:gd name="T1" fmla="*/ 1370 h 2014"/>
                <a:gd name="T2" fmla="*/ 1308 w 1444"/>
                <a:gd name="T3" fmla="*/ 1461 h 2014"/>
                <a:gd name="T4" fmla="*/ 1165 w 1444"/>
                <a:gd name="T5" fmla="*/ 1215 h 2014"/>
                <a:gd name="T6" fmla="*/ 1252 w 1444"/>
                <a:gd name="T7" fmla="*/ 1222 h 2014"/>
                <a:gd name="T8" fmla="*/ 1239 w 1444"/>
                <a:gd name="T9" fmla="*/ 1411 h 2014"/>
                <a:gd name="T10" fmla="*/ 1213 w 1444"/>
                <a:gd name="T11" fmla="*/ 1337 h 2014"/>
                <a:gd name="T12" fmla="*/ 1058 w 1444"/>
                <a:gd name="T13" fmla="*/ 1633 h 2014"/>
                <a:gd name="T14" fmla="*/ 1207 w 1444"/>
                <a:gd name="T15" fmla="*/ 1506 h 2014"/>
                <a:gd name="T16" fmla="*/ 1131 w 1444"/>
                <a:gd name="T17" fmla="*/ 1528 h 2014"/>
                <a:gd name="T18" fmla="*/ 1145 w 1444"/>
                <a:gd name="T19" fmla="*/ 1440 h 2014"/>
                <a:gd name="T20" fmla="*/ 1068 w 1444"/>
                <a:gd name="T21" fmla="*/ 1305 h 2014"/>
                <a:gd name="T22" fmla="*/ 889 w 1444"/>
                <a:gd name="T23" fmla="*/ 1190 h 2014"/>
                <a:gd name="T24" fmla="*/ 768 w 1444"/>
                <a:gd name="T25" fmla="*/ 1214 h 2014"/>
                <a:gd name="T26" fmla="*/ 818 w 1444"/>
                <a:gd name="T27" fmla="*/ 1324 h 2014"/>
                <a:gd name="T28" fmla="*/ 875 w 1444"/>
                <a:gd name="T29" fmla="*/ 1194 h 2014"/>
                <a:gd name="T30" fmla="*/ 726 w 1444"/>
                <a:gd name="T31" fmla="*/ 1220 h 2014"/>
                <a:gd name="T32" fmla="*/ 912 w 1444"/>
                <a:gd name="T33" fmla="*/ 1504 h 2014"/>
                <a:gd name="T34" fmla="*/ 267 w 1444"/>
                <a:gd name="T35" fmla="*/ 442 h 2014"/>
                <a:gd name="T36" fmla="*/ 351 w 1444"/>
                <a:gd name="T37" fmla="*/ 1108 h 2014"/>
                <a:gd name="T38" fmla="*/ 1076 w 1444"/>
                <a:gd name="T39" fmla="*/ 1024 h 2014"/>
                <a:gd name="T40" fmla="*/ 1194 w 1444"/>
                <a:gd name="T41" fmla="*/ 851 h 2014"/>
                <a:gd name="T42" fmla="*/ 1045 w 1444"/>
                <a:gd name="T43" fmla="*/ 388 h 2014"/>
                <a:gd name="T44" fmla="*/ 967 w 1444"/>
                <a:gd name="T45" fmla="*/ 389 h 2014"/>
                <a:gd name="T46" fmla="*/ 908 w 1444"/>
                <a:gd name="T47" fmla="*/ 220 h 2014"/>
                <a:gd name="T48" fmla="*/ 663 w 1444"/>
                <a:gd name="T49" fmla="*/ 256 h 2014"/>
                <a:gd name="T50" fmla="*/ 300 w 1444"/>
                <a:gd name="T51" fmla="*/ 388 h 2014"/>
                <a:gd name="T52" fmla="*/ 194 w 1444"/>
                <a:gd name="T53" fmla="*/ 513 h 2014"/>
                <a:gd name="T54" fmla="*/ 218 w 1444"/>
                <a:gd name="T55" fmla="*/ 475 h 2014"/>
                <a:gd name="T56" fmla="*/ 58 w 1444"/>
                <a:gd name="T57" fmla="*/ 1770 h 2014"/>
                <a:gd name="T58" fmla="*/ 453 w 1444"/>
                <a:gd name="T59" fmla="*/ 1490 h 2014"/>
                <a:gd name="T60" fmla="*/ 357 w 1444"/>
                <a:gd name="T61" fmla="*/ 1146 h 2014"/>
                <a:gd name="T62" fmla="*/ 191 w 1444"/>
                <a:gd name="T63" fmla="*/ 435 h 2014"/>
                <a:gd name="T64" fmla="*/ 473 w 1444"/>
                <a:gd name="T65" fmla="*/ 93 h 2014"/>
                <a:gd name="T66" fmla="*/ 656 w 1444"/>
                <a:gd name="T67" fmla="*/ 2 h 2014"/>
                <a:gd name="T68" fmla="*/ 619 w 1444"/>
                <a:gd name="T69" fmla="*/ 57 h 2014"/>
                <a:gd name="T70" fmla="*/ 208 w 1444"/>
                <a:gd name="T71" fmla="*/ 437 h 2014"/>
                <a:gd name="T72" fmla="*/ 297 w 1444"/>
                <a:gd name="T73" fmla="*/ 354 h 2014"/>
                <a:gd name="T74" fmla="*/ 357 w 1444"/>
                <a:gd name="T75" fmla="*/ 256 h 2014"/>
                <a:gd name="T76" fmla="*/ 662 w 1444"/>
                <a:gd name="T77" fmla="*/ 137 h 2014"/>
                <a:gd name="T78" fmla="*/ 672 w 1444"/>
                <a:gd name="T79" fmla="*/ 236 h 2014"/>
                <a:gd name="T80" fmla="*/ 751 w 1444"/>
                <a:gd name="T81" fmla="*/ 320 h 2014"/>
                <a:gd name="T82" fmla="*/ 919 w 1444"/>
                <a:gd name="T83" fmla="*/ 190 h 2014"/>
                <a:gd name="T84" fmla="*/ 977 w 1444"/>
                <a:gd name="T85" fmla="*/ 263 h 2014"/>
                <a:gd name="T86" fmla="*/ 1043 w 1444"/>
                <a:gd name="T87" fmla="*/ 359 h 2014"/>
                <a:gd name="T88" fmla="*/ 1121 w 1444"/>
                <a:gd name="T89" fmla="*/ 329 h 2014"/>
                <a:gd name="T90" fmla="*/ 1200 w 1444"/>
                <a:gd name="T91" fmla="*/ 830 h 2014"/>
                <a:gd name="T92" fmla="*/ 1119 w 1444"/>
                <a:gd name="T93" fmla="*/ 230 h 2014"/>
                <a:gd name="T94" fmla="*/ 1283 w 1444"/>
                <a:gd name="T95" fmla="*/ 775 h 2014"/>
                <a:gd name="T96" fmla="*/ 1005 w 1444"/>
                <a:gd name="T97" fmla="*/ 1135 h 2014"/>
                <a:gd name="T98" fmla="*/ 1073 w 1444"/>
                <a:gd name="T99" fmla="*/ 1529 h 2014"/>
                <a:gd name="T100" fmla="*/ 1037 w 1444"/>
                <a:gd name="T101" fmla="*/ 1430 h 2014"/>
                <a:gd name="T102" fmla="*/ 1187 w 1444"/>
                <a:gd name="T103" fmla="*/ 1327 h 2014"/>
                <a:gd name="T104" fmla="*/ 1261 w 1444"/>
                <a:gd name="T105" fmla="*/ 1320 h 2014"/>
                <a:gd name="T106" fmla="*/ 1374 w 1444"/>
                <a:gd name="T107" fmla="*/ 1466 h 2014"/>
                <a:gd name="T108" fmla="*/ 1141 w 1444"/>
                <a:gd name="T109" fmla="*/ 1614 h 2014"/>
                <a:gd name="T110" fmla="*/ 1024 w 1444"/>
                <a:gd name="T111" fmla="*/ 1630 h 2014"/>
                <a:gd name="T112" fmla="*/ 662 w 1444"/>
                <a:gd name="T113" fmla="*/ 1444 h 2014"/>
                <a:gd name="T114" fmla="*/ 245 w 1444"/>
                <a:gd name="T115" fmla="*/ 1546 h 2014"/>
                <a:gd name="T116" fmla="*/ 28 w 1444"/>
                <a:gd name="T117" fmla="*/ 1889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4" h="2014">
                  <a:moveTo>
                    <a:pt x="1330" y="1300"/>
                  </a:moveTo>
                  <a:cubicBezTo>
                    <a:pt x="1305" y="1309"/>
                    <a:pt x="1279" y="1333"/>
                    <a:pt x="1253" y="1343"/>
                  </a:cubicBezTo>
                  <a:cubicBezTo>
                    <a:pt x="1253" y="1344"/>
                    <a:pt x="1253" y="1346"/>
                    <a:pt x="1253" y="1348"/>
                  </a:cubicBezTo>
                  <a:cubicBezTo>
                    <a:pt x="1260" y="1357"/>
                    <a:pt x="1262" y="1367"/>
                    <a:pt x="1261" y="1379"/>
                  </a:cubicBezTo>
                  <a:cubicBezTo>
                    <a:pt x="1265" y="1377"/>
                    <a:pt x="1268" y="1376"/>
                    <a:pt x="1271" y="1375"/>
                  </a:cubicBezTo>
                  <a:cubicBezTo>
                    <a:pt x="1285" y="1367"/>
                    <a:pt x="1304" y="1369"/>
                    <a:pt x="1319" y="1370"/>
                  </a:cubicBezTo>
                  <a:cubicBezTo>
                    <a:pt x="1327" y="1371"/>
                    <a:pt x="1328" y="1383"/>
                    <a:pt x="1320" y="1383"/>
                  </a:cubicBezTo>
                  <a:cubicBezTo>
                    <a:pt x="1307" y="1383"/>
                    <a:pt x="1295" y="1382"/>
                    <a:pt x="1283" y="1385"/>
                  </a:cubicBezTo>
                  <a:cubicBezTo>
                    <a:pt x="1280" y="1385"/>
                    <a:pt x="1267" y="1390"/>
                    <a:pt x="1260" y="1394"/>
                  </a:cubicBezTo>
                  <a:cubicBezTo>
                    <a:pt x="1259" y="1398"/>
                    <a:pt x="1258" y="1402"/>
                    <a:pt x="1257" y="1405"/>
                  </a:cubicBezTo>
                  <a:cubicBezTo>
                    <a:pt x="1256" y="1413"/>
                    <a:pt x="1252" y="1423"/>
                    <a:pt x="1247" y="1431"/>
                  </a:cubicBezTo>
                  <a:cubicBezTo>
                    <a:pt x="1267" y="1442"/>
                    <a:pt x="1284" y="1461"/>
                    <a:pt x="1308" y="1461"/>
                  </a:cubicBezTo>
                  <a:cubicBezTo>
                    <a:pt x="1336" y="1461"/>
                    <a:pt x="1358" y="1461"/>
                    <a:pt x="1380" y="1442"/>
                  </a:cubicBezTo>
                  <a:cubicBezTo>
                    <a:pt x="1412" y="1412"/>
                    <a:pt x="1383" y="1403"/>
                    <a:pt x="1392" y="1379"/>
                  </a:cubicBezTo>
                  <a:cubicBezTo>
                    <a:pt x="1398" y="1361"/>
                    <a:pt x="1417" y="1362"/>
                    <a:pt x="1415" y="1335"/>
                  </a:cubicBezTo>
                  <a:cubicBezTo>
                    <a:pt x="1411" y="1293"/>
                    <a:pt x="1363" y="1288"/>
                    <a:pt x="1330" y="1300"/>
                  </a:cubicBezTo>
                  <a:close/>
                  <a:moveTo>
                    <a:pt x="1184" y="1144"/>
                  </a:moveTo>
                  <a:cubicBezTo>
                    <a:pt x="1180" y="1168"/>
                    <a:pt x="1172" y="1192"/>
                    <a:pt x="1165" y="1215"/>
                  </a:cubicBezTo>
                  <a:cubicBezTo>
                    <a:pt x="1153" y="1259"/>
                    <a:pt x="1192" y="1284"/>
                    <a:pt x="1201" y="1322"/>
                  </a:cubicBezTo>
                  <a:cubicBezTo>
                    <a:pt x="1204" y="1321"/>
                    <a:pt x="1207" y="1319"/>
                    <a:pt x="1212" y="1321"/>
                  </a:cubicBezTo>
                  <a:cubicBezTo>
                    <a:pt x="1218" y="1322"/>
                    <a:pt x="1223" y="1323"/>
                    <a:pt x="1228" y="1325"/>
                  </a:cubicBezTo>
                  <a:cubicBezTo>
                    <a:pt x="1230" y="1313"/>
                    <a:pt x="1234" y="1302"/>
                    <a:pt x="1237" y="1291"/>
                  </a:cubicBezTo>
                  <a:cubicBezTo>
                    <a:pt x="1243" y="1270"/>
                    <a:pt x="1240" y="1244"/>
                    <a:pt x="1241" y="1222"/>
                  </a:cubicBezTo>
                  <a:cubicBezTo>
                    <a:pt x="1241" y="1214"/>
                    <a:pt x="1252" y="1216"/>
                    <a:pt x="1252" y="1222"/>
                  </a:cubicBezTo>
                  <a:cubicBezTo>
                    <a:pt x="1252" y="1241"/>
                    <a:pt x="1252" y="1259"/>
                    <a:pt x="1251" y="1277"/>
                  </a:cubicBezTo>
                  <a:cubicBezTo>
                    <a:pt x="1251" y="1291"/>
                    <a:pt x="1247" y="1305"/>
                    <a:pt x="1244" y="1318"/>
                  </a:cubicBezTo>
                  <a:cubicBezTo>
                    <a:pt x="1265" y="1282"/>
                    <a:pt x="1274" y="1241"/>
                    <a:pt x="1262" y="1200"/>
                  </a:cubicBezTo>
                  <a:cubicBezTo>
                    <a:pt x="1252" y="1164"/>
                    <a:pt x="1209" y="1154"/>
                    <a:pt x="1184" y="1129"/>
                  </a:cubicBezTo>
                  <a:cubicBezTo>
                    <a:pt x="1184" y="1134"/>
                    <a:pt x="1185" y="1139"/>
                    <a:pt x="1184" y="1144"/>
                  </a:cubicBezTo>
                  <a:close/>
                  <a:moveTo>
                    <a:pt x="1239" y="1411"/>
                  </a:moveTo>
                  <a:cubicBezTo>
                    <a:pt x="1242" y="1400"/>
                    <a:pt x="1244" y="1389"/>
                    <a:pt x="1245" y="1377"/>
                  </a:cubicBezTo>
                  <a:cubicBezTo>
                    <a:pt x="1245" y="1364"/>
                    <a:pt x="1244" y="1359"/>
                    <a:pt x="1235" y="1350"/>
                  </a:cubicBezTo>
                  <a:cubicBezTo>
                    <a:pt x="1235" y="1349"/>
                    <a:pt x="1235" y="1349"/>
                    <a:pt x="1234" y="1348"/>
                  </a:cubicBezTo>
                  <a:cubicBezTo>
                    <a:pt x="1233" y="1348"/>
                    <a:pt x="1232" y="1346"/>
                    <a:pt x="1230" y="1344"/>
                  </a:cubicBezTo>
                  <a:cubicBezTo>
                    <a:pt x="1230" y="1343"/>
                    <a:pt x="1229" y="1342"/>
                    <a:pt x="1229" y="1341"/>
                  </a:cubicBezTo>
                  <a:cubicBezTo>
                    <a:pt x="1224" y="1339"/>
                    <a:pt x="1219" y="1339"/>
                    <a:pt x="1213" y="1337"/>
                  </a:cubicBezTo>
                  <a:cubicBezTo>
                    <a:pt x="1210" y="1336"/>
                    <a:pt x="1206" y="1339"/>
                    <a:pt x="1202" y="1341"/>
                  </a:cubicBezTo>
                  <a:cubicBezTo>
                    <a:pt x="1204" y="1356"/>
                    <a:pt x="1207" y="1368"/>
                    <a:pt x="1207" y="1383"/>
                  </a:cubicBezTo>
                  <a:cubicBezTo>
                    <a:pt x="1207" y="1386"/>
                    <a:pt x="1205" y="1426"/>
                    <a:pt x="1205" y="1425"/>
                  </a:cubicBezTo>
                  <a:cubicBezTo>
                    <a:pt x="1220" y="1431"/>
                    <a:pt x="1233" y="1426"/>
                    <a:pt x="1239" y="1411"/>
                  </a:cubicBezTo>
                  <a:close/>
                  <a:moveTo>
                    <a:pt x="1037" y="1567"/>
                  </a:moveTo>
                  <a:cubicBezTo>
                    <a:pt x="1045" y="1576"/>
                    <a:pt x="1066" y="1614"/>
                    <a:pt x="1058" y="1633"/>
                  </a:cubicBezTo>
                  <a:cubicBezTo>
                    <a:pt x="1058" y="1633"/>
                    <a:pt x="1059" y="1634"/>
                    <a:pt x="1059" y="1635"/>
                  </a:cubicBezTo>
                  <a:cubicBezTo>
                    <a:pt x="1059" y="1634"/>
                    <a:pt x="1132" y="1622"/>
                    <a:pt x="1132" y="1593"/>
                  </a:cubicBezTo>
                  <a:cubicBezTo>
                    <a:pt x="1132" y="1590"/>
                    <a:pt x="1134" y="1586"/>
                    <a:pt x="1137" y="1586"/>
                  </a:cubicBezTo>
                  <a:cubicBezTo>
                    <a:pt x="1153" y="1582"/>
                    <a:pt x="1161" y="1585"/>
                    <a:pt x="1178" y="1578"/>
                  </a:cubicBezTo>
                  <a:cubicBezTo>
                    <a:pt x="1209" y="1565"/>
                    <a:pt x="1196" y="1547"/>
                    <a:pt x="1199" y="1528"/>
                  </a:cubicBezTo>
                  <a:cubicBezTo>
                    <a:pt x="1201" y="1520"/>
                    <a:pt x="1201" y="1513"/>
                    <a:pt x="1207" y="1506"/>
                  </a:cubicBezTo>
                  <a:cubicBezTo>
                    <a:pt x="1224" y="1485"/>
                    <a:pt x="1222" y="1467"/>
                    <a:pt x="1222" y="1444"/>
                  </a:cubicBezTo>
                  <a:cubicBezTo>
                    <a:pt x="1214" y="1444"/>
                    <a:pt x="1205" y="1443"/>
                    <a:pt x="1198" y="1440"/>
                  </a:cubicBezTo>
                  <a:cubicBezTo>
                    <a:pt x="1196" y="1440"/>
                    <a:pt x="1195" y="1441"/>
                    <a:pt x="1193" y="1441"/>
                  </a:cubicBezTo>
                  <a:cubicBezTo>
                    <a:pt x="1186" y="1463"/>
                    <a:pt x="1175" y="1477"/>
                    <a:pt x="1161" y="1497"/>
                  </a:cubicBezTo>
                  <a:cubicBezTo>
                    <a:pt x="1158" y="1502"/>
                    <a:pt x="1151" y="1505"/>
                    <a:pt x="1146" y="1508"/>
                  </a:cubicBezTo>
                  <a:cubicBezTo>
                    <a:pt x="1135" y="1513"/>
                    <a:pt x="1138" y="1523"/>
                    <a:pt x="1131" y="1528"/>
                  </a:cubicBezTo>
                  <a:cubicBezTo>
                    <a:pt x="1119" y="1537"/>
                    <a:pt x="1106" y="1544"/>
                    <a:pt x="1091" y="1545"/>
                  </a:cubicBezTo>
                  <a:cubicBezTo>
                    <a:pt x="1072" y="1546"/>
                    <a:pt x="1055" y="1561"/>
                    <a:pt x="1035" y="1566"/>
                  </a:cubicBezTo>
                  <a:cubicBezTo>
                    <a:pt x="1036" y="1566"/>
                    <a:pt x="1036" y="1567"/>
                    <a:pt x="1037" y="1567"/>
                  </a:cubicBezTo>
                  <a:close/>
                  <a:moveTo>
                    <a:pt x="1068" y="1305"/>
                  </a:moveTo>
                  <a:cubicBezTo>
                    <a:pt x="1068" y="1342"/>
                    <a:pt x="1030" y="1365"/>
                    <a:pt x="1041" y="1407"/>
                  </a:cubicBezTo>
                  <a:cubicBezTo>
                    <a:pt x="1054" y="1453"/>
                    <a:pt x="1110" y="1455"/>
                    <a:pt x="1145" y="1440"/>
                  </a:cubicBezTo>
                  <a:cubicBezTo>
                    <a:pt x="1163" y="1433"/>
                    <a:pt x="1172" y="1428"/>
                    <a:pt x="1187" y="1426"/>
                  </a:cubicBezTo>
                  <a:cubicBezTo>
                    <a:pt x="1187" y="1423"/>
                    <a:pt x="1188" y="1420"/>
                    <a:pt x="1188" y="1418"/>
                  </a:cubicBezTo>
                  <a:cubicBezTo>
                    <a:pt x="1191" y="1408"/>
                    <a:pt x="1190" y="1400"/>
                    <a:pt x="1190" y="1390"/>
                  </a:cubicBezTo>
                  <a:cubicBezTo>
                    <a:pt x="1190" y="1374"/>
                    <a:pt x="1188" y="1359"/>
                    <a:pt x="1186" y="1344"/>
                  </a:cubicBezTo>
                  <a:cubicBezTo>
                    <a:pt x="1185" y="1344"/>
                    <a:pt x="1183" y="1343"/>
                    <a:pt x="1182" y="1342"/>
                  </a:cubicBezTo>
                  <a:cubicBezTo>
                    <a:pt x="1165" y="1325"/>
                    <a:pt x="1069" y="1255"/>
                    <a:pt x="1068" y="1305"/>
                  </a:cubicBezTo>
                  <a:close/>
                  <a:moveTo>
                    <a:pt x="889" y="1190"/>
                  </a:moveTo>
                  <a:cubicBezTo>
                    <a:pt x="891" y="1198"/>
                    <a:pt x="894" y="1205"/>
                    <a:pt x="897" y="1213"/>
                  </a:cubicBezTo>
                  <a:cubicBezTo>
                    <a:pt x="898" y="1215"/>
                    <a:pt x="899" y="1217"/>
                    <a:pt x="900" y="1219"/>
                  </a:cubicBezTo>
                  <a:cubicBezTo>
                    <a:pt x="929" y="1230"/>
                    <a:pt x="944" y="1252"/>
                    <a:pt x="946" y="1277"/>
                  </a:cubicBezTo>
                  <a:cubicBezTo>
                    <a:pt x="946" y="1169"/>
                    <a:pt x="946" y="1169"/>
                    <a:pt x="946" y="1169"/>
                  </a:cubicBezTo>
                  <a:cubicBezTo>
                    <a:pt x="928" y="1177"/>
                    <a:pt x="908" y="1184"/>
                    <a:pt x="889" y="1190"/>
                  </a:cubicBezTo>
                  <a:close/>
                  <a:moveTo>
                    <a:pt x="989" y="1537"/>
                  </a:moveTo>
                  <a:cubicBezTo>
                    <a:pt x="973" y="1522"/>
                    <a:pt x="951" y="1514"/>
                    <a:pt x="930" y="1516"/>
                  </a:cubicBezTo>
                  <a:cubicBezTo>
                    <a:pt x="973" y="1548"/>
                    <a:pt x="1011" y="1585"/>
                    <a:pt x="1043" y="1626"/>
                  </a:cubicBezTo>
                  <a:cubicBezTo>
                    <a:pt x="1054" y="1617"/>
                    <a:pt x="1029" y="1580"/>
                    <a:pt x="1025" y="1575"/>
                  </a:cubicBezTo>
                  <a:cubicBezTo>
                    <a:pt x="1014" y="1562"/>
                    <a:pt x="1002" y="1549"/>
                    <a:pt x="989" y="1537"/>
                  </a:cubicBezTo>
                  <a:close/>
                  <a:moveTo>
                    <a:pt x="768" y="1214"/>
                  </a:moveTo>
                  <a:cubicBezTo>
                    <a:pt x="771" y="1220"/>
                    <a:pt x="775" y="1228"/>
                    <a:pt x="777" y="1231"/>
                  </a:cubicBezTo>
                  <a:cubicBezTo>
                    <a:pt x="782" y="1243"/>
                    <a:pt x="790" y="1253"/>
                    <a:pt x="797" y="1264"/>
                  </a:cubicBezTo>
                  <a:cubicBezTo>
                    <a:pt x="808" y="1282"/>
                    <a:pt x="823" y="1298"/>
                    <a:pt x="836" y="1314"/>
                  </a:cubicBezTo>
                  <a:cubicBezTo>
                    <a:pt x="840" y="1320"/>
                    <a:pt x="831" y="1326"/>
                    <a:pt x="826" y="1322"/>
                  </a:cubicBezTo>
                  <a:cubicBezTo>
                    <a:pt x="818" y="1315"/>
                    <a:pt x="810" y="1308"/>
                    <a:pt x="803" y="1300"/>
                  </a:cubicBezTo>
                  <a:cubicBezTo>
                    <a:pt x="806" y="1309"/>
                    <a:pt x="810" y="1316"/>
                    <a:pt x="818" y="1324"/>
                  </a:cubicBezTo>
                  <a:cubicBezTo>
                    <a:pt x="838" y="1344"/>
                    <a:pt x="863" y="1352"/>
                    <a:pt x="891" y="1345"/>
                  </a:cubicBezTo>
                  <a:cubicBezTo>
                    <a:pt x="917" y="1338"/>
                    <a:pt x="931" y="1307"/>
                    <a:pt x="933" y="1284"/>
                  </a:cubicBezTo>
                  <a:cubicBezTo>
                    <a:pt x="933" y="1270"/>
                    <a:pt x="928" y="1258"/>
                    <a:pt x="920" y="1249"/>
                  </a:cubicBezTo>
                  <a:cubicBezTo>
                    <a:pt x="923" y="1254"/>
                    <a:pt x="918" y="1263"/>
                    <a:pt x="912" y="1259"/>
                  </a:cubicBezTo>
                  <a:cubicBezTo>
                    <a:pt x="902" y="1254"/>
                    <a:pt x="893" y="1241"/>
                    <a:pt x="889" y="1231"/>
                  </a:cubicBezTo>
                  <a:cubicBezTo>
                    <a:pt x="883" y="1219"/>
                    <a:pt x="878" y="1207"/>
                    <a:pt x="875" y="1194"/>
                  </a:cubicBezTo>
                  <a:cubicBezTo>
                    <a:pt x="840" y="1203"/>
                    <a:pt x="804" y="1209"/>
                    <a:pt x="768" y="1214"/>
                  </a:cubicBezTo>
                  <a:close/>
                  <a:moveTo>
                    <a:pt x="788" y="1280"/>
                  </a:moveTo>
                  <a:cubicBezTo>
                    <a:pt x="782" y="1271"/>
                    <a:pt x="776" y="1262"/>
                    <a:pt x="770" y="1253"/>
                  </a:cubicBezTo>
                  <a:cubicBezTo>
                    <a:pt x="764" y="1242"/>
                    <a:pt x="754" y="1229"/>
                    <a:pt x="751" y="1215"/>
                  </a:cubicBezTo>
                  <a:cubicBezTo>
                    <a:pt x="744" y="1216"/>
                    <a:pt x="737" y="1217"/>
                    <a:pt x="730" y="1217"/>
                  </a:cubicBezTo>
                  <a:cubicBezTo>
                    <a:pt x="729" y="1219"/>
                    <a:pt x="728" y="1220"/>
                    <a:pt x="726" y="1220"/>
                  </a:cubicBezTo>
                  <a:cubicBezTo>
                    <a:pt x="704" y="1225"/>
                    <a:pt x="691" y="1257"/>
                    <a:pt x="680" y="1274"/>
                  </a:cubicBezTo>
                  <a:cubicBezTo>
                    <a:pt x="665" y="1298"/>
                    <a:pt x="653" y="1324"/>
                    <a:pt x="640" y="1349"/>
                  </a:cubicBezTo>
                  <a:cubicBezTo>
                    <a:pt x="628" y="1374"/>
                    <a:pt x="624" y="1400"/>
                    <a:pt x="616" y="1426"/>
                  </a:cubicBezTo>
                  <a:cubicBezTo>
                    <a:pt x="618" y="1426"/>
                    <a:pt x="620" y="1426"/>
                    <a:pt x="622" y="1426"/>
                  </a:cubicBezTo>
                  <a:cubicBezTo>
                    <a:pt x="697" y="1428"/>
                    <a:pt x="778" y="1431"/>
                    <a:pt x="847" y="1465"/>
                  </a:cubicBezTo>
                  <a:cubicBezTo>
                    <a:pt x="870" y="1477"/>
                    <a:pt x="891" y="1489"/>
                    <a:pt x="912" y="1504"/>
                  </a:cubicBezTo>
                  <a:cubicBezTo>
                    <a:pt x="925" y="1501"/>
                    <a:pt x="936" y="1501"/>
                    <a:pt x="946" y="1502"/>
                  </a:cubicBezTo>
                  <a:cubicBezTo>
                    <a:pt x="946" y="1291"/>
                    <a:pt x="946" y="1291"/>
                    <a:pt x="946" y="1291"/>
                  </a:cubicBezTo>
                  <a:cubicBezTo>
                    <a:pt x="944" y="1313"/>
                    <a:pt x="933" y="1335"/>
                    <a:pt x="913" y="1351"/>
                  </a:cubicBezTo>
                  <a:cubicBezTo>
                    <a:pt x="864" y="1389"/>
                    <a:pt x="782" y="1342"/>
                    <a:pt x="787" y="1283"/>
                  </a:cubicBezTo>
                  <a:cubicBezTo>
                    <a:pt x="787" y="1282"/>
                    <a:pt x="788" y="1281"/>
                    <a:pt x="788" y="1280"/>
                  </a:cubicBezTo>
                  <a:close/>
                  <a:moveTo>
                    <a:pt x="267" y="442"/>
                  </a:moveTo>
                  <a:cubicBezTo>
                    <a:pt x="256" y="460"/>
                    <a:pt x="248" y="480"/>
                    <a:pt x="241" y="501"/>
                  </a:cubicBezTo>
                  <a:cubicBezTo>
                    <a:pt x="225" y="517"/>
                    <a:pt x="210" y="535"/>
                    <a:pt x="198" y="554"/>
                  </a:cubicBezTo>
                  <a:cubicBezTo>
                    <a:pt x="195" y="561"/>
                    <a:pt x="191" y="568"/>
                    <a:pt x="188" y="575"/>
                  </a:cubicBezTo>
                  <a:cubicBezTo>
                    <a:pt x="187" y="577"/>
                    <a:pt x="186" y="578"/>
                    <a:pt x="185" y="578"/>
                  </a:cubicBezTo>
                  <a:cubicBezTo>
                    <a:pt x="117" y="714"/>
                    <a:pt x="147" y="907"/>
                    <a:pt x="249" y="1014"/>
                  </a:cubicBezTo>
                  <a:cubicBezTo>
                    <a:pt x="281" y="1047"/>
                    <a:pt x="315" y="1079"/>
                    <a:pt x="351" y="1108"/>
                  </a:cubicBezTo>
                  <a:cubicBezTo>
                    <a:pt x="396" y="1143"/>
                    <a:pt x="450" y="1160"/>
                    <a:pt x="503" y="1176"/>
                  </a:cubicBezTo>
                  <a:cubicBezTo>
                    <a:pt x="606" y="1208"/>
                    <a:pt x="722" y="1199"/>
                    <a:pt x="826" y="1176"/>
                  </a:cubicBezTo>
                  <a:cubicBezTo>
                    <a:pt x="872" y="1165"/>
                    <a:pt x="917" y="1153"/>
                    <a:pt x="960" y="1132"/>
                  </a:cubicBezTo>
                  <a:cubicBezTo>
                    <a:pt x="1002" y="1110"/>
                    <a:pt x="1033" y="1077"/>
                    <a:pt x="1065" y="1044"/>
                  </a:cubicBezTo>
                  <a:cubicBezTo>
                    <a:pt x="1069" y="1040"/>
                    <a:pt x="1073" y="1035"/>
                    <a:pt x="1077" y="1030"/>
                  </a:cubicBezTo>
                  <a:cubicBezTo>
                    <a:pt x="1076" y="1028"/>
                    <a:pt x="1076" y="1026"/>
                    <a:pt x="1076" y="1024"/>
                  </a:cubicBezTo>
                  <a:cubicBezTo>
                    <a:pt x="1088" y="1026"/>
                    <a:pt x="1101" y="1025"/>
                    <a:pt x="1113" y="1022"/>
                  </a:cubicBezTo>
                  <a:cubicBezTo>
                    <a:pt x="1112" y="1022"/>
                    <a:pt x="1112" y="1023"/>
                    <a:pt x="1112" y="1023"/>
                  </a:cubicBezTo>
                  <a:cubicBezTo>
                    <a:pt x="1163" y="1037"/>
                    <a:pt x="1232" y="1022"/>
                    <a:pt x="1273" y="996"/>
                  </a:cubicBezTo>
                  <a:cubicBezTo>
                    <a:pt x="1316" y="969"/>
                    <a:pt x="1322" y="907"/>
                    <a:pt x="1284" y="873"/>
                  </a:cubicBezTo>
                  <a:cubicBezTo>
                    <a:pt x="1261" y="852"/>
                    <a:pt x="1225" y="852"/>
                    <a:pt x="1196" y="851"/>
                  </a:cubicBezTo>
                  <a:cubicBezTo>
                    <a:pt x="1195" y="851"/>
                    <a:pt x="1194" y="851"/>
                    <a:pt x="1194" y="851"/>
                  </a:cubicBezTo>
                  <a:cubicBezTo>
                    <a:pt x="1193" y="852"/>
                    <a:pt x="1193" y="852"/>
                    <a:pt x="1193" y="853"/>
                  </a:cubicBezTo>
                  <a:cubicBezTo>
                    <a:pt x="1183" y="853"/>
                    <a:pt x="1174" y="854"/>
                    <a:pt x="1164" y="856"/>
                  </a:cubicBezTo>
                  <a:cubicBezTo>
                    <a:pt x="1175" y="827"/>
                    <a:pt x="1184" y="799"/>
                    <a:pt x="1191" y="769"/>
                  </a:cubicBezTo>
                  <a:cubicBezTo>
                    <a:pt x="1219" y="645"/>
                    <a:pt x="1218" y="517"/>
                    <a:pt x="1152" y="406"/>
                  </a:cubicBezTo>
                  <a:cubicBezTo>
                    <a:pt x="1153" y="430"/>
                    <a:pt x="1151" y="454"/>
                    <a:pt x="1142" y="470"/>
                  </a:cubicBezTo>
                  <a:cubicBezTo>
                    <a:pt x="1118" y="511"/>
                    <a:pt x="1069" y="427"/>
                    <a:pt x="1045" y="388"/>
                  </a:cubicBezTo>
                  <a:cubicBezTo>
                    <a:pt x="1040" y="433"/>
                    <a:pt x="1015" y="478"/>
                    <a:pt x="970" y="492"/>
                  </a:cubicBezTo>
                  <a:cubicBezTo>
                    <a:pt x="969" y="492"/>
                    <a:pt x="969" y="492"/>
                    <a:pt x="969" y="492"/>
                  </a:cubicBezTo>
                  <a:cubicBezTo>
                    <a:pt x="969" y="492"/>
                    <a:pt x="969" y="492"/>
                    <a:pt x="968" y="492"/>
                  </a:cubicBezTo>
                  <a:cubicBezTo>
                    <a:pt x="968" y="492"/>
                    <a:pt x="967" y="492"/>
                    <a:pt x="967" y="492"/>
                  </a:cubicBezTo>
                  <a:cubicBezTo>
                    <a:pt x="963" y="491"/>
                    <a:pt x="960" y="488"/>
                    <a:pt x="961" y="484"/>
                  </a:cubicBezTo>
                  <a:cubicBezTo>
                    <a:pt x="971" y="455"/>
                    <a:pt x="967" y="420"/>
                    <a:pt x="967" y="389"/>
                  </a:cubicBezTo>
                  <a:cubicBezTo>
                    <a:pt x="967" y="369"/>
                    <a:pt x="966" y="349"/>
                    <a:pt x="962" y="329"/>
                  </a:cubicBezTo>
                  <a:cubicBezTo>
                    <a:pt x="951" y="354"/>
                    <a:pt x="933" y="374"/>
                    <a:pt x="909" y="380"/>
                  </a:cubicBezTo>
                  <a:cubicBezTo>
                    <a:pt x="904" y="381"/>
                    <a:pt x="899" y="379"/>
                    <a:pt x="899" y="374"/>
                  </a:cubicBezTo>
                  <a:cubicBezTo>
                    <a:pt x="900" y="342"/>
                    <a:pt x="915" y="313"/>
                    <a:pt x="916" y="281"/>
                  </a:cubicBezTo>
                  <a:cubicBezTo>
                    <a:pt x="917" y="260"/>
                    <a:pt x="913" y="241"/>
                    <a:pt x="910" y="221"/>
                  </a:cubicBezTo>
                  <a:cubicBezTo>
                    <a:pt x="910" y="221"/>
                    <a:pt x="909" y="221"/>
                    <a:pt x="908" y="220"/>
                  </a:cubicBezTo>
                  <a:cubicBezTo>
                    <a:pt x="899" y="236"/>
                    <a:pt x="886" y="251"/>
                    <a:pt x="876" y="262"/>
                  </a:cubicBezTo>
                  <a:cubicBezTo>
                    <a:pt x="843" y="298"/>
                    <a:pt x="790" y="331"/>
                    <a:pt x="741" y="339"/>
                  </a:cubicBezTo>
                  <a:cubicBezTo>
                    <a:pt x="736" y="340"/>
                    <a:pt x="731" y="335"/>
                    <a:pt x="732" y="330"/>
                  </a:cubicBezTo>
                  <a:cubicBezTo>
                    <a:pt x="742" y="297"/>
                    <a:pt x="709" y="321"/>
                    <a:pt x="690" y="328"/>
                  </a:cubicBezTo>
                  <a:cubicBezTo>
                    <a:pt x="683" y="330"/>
                    <a:pt x="669" y="338"/>
                    <a:pt x="662" y="332"/>
                  </a:cubicBezTo>
                  <a:cubicBezTo>
                    <a:pt x="641" y="317"/>
                    <a:pt x="652" y="282"/>
                    <a:pt x="663" y="256"/>
                  </a:cubicBezTo>
                  <a:cubicBezTo>
                    <a:pt x="639" y="272"/>
                    <a:pt x="617" y="291"/>
                    <a:pt x="601" y="315"/>
                  </a:cubicBezTo>
                  <a:cubicBezTo>
                    <a:pt x="598" y="318"/>
                    <a:pt x="593" y="320"/>
                    <a:pt x="589" y="317"/>
                  </a:cubicBezTo>
                  <a:cubicBezTo>
                    <a:pt x="565" y="291"/>
                    <a:pt x="575" y="236"/>
                    <a:pt x="585" y="207"/>
                  </a:cubicBezTo>
                  <a:cubicBezTo>
                    <a:pt x="586" y="205"/>
                    <a:pt x="587" y="203"/>
                    <a:pt x="587" y="201"/>
                  </a:cubicBezTo>
                  <a:cubicBezTo>
                    <a:pt x="519" y="205"/>
                    <a:pt x="451" y="238"/>
                    <a:pt x="400" y="284"/>
                  </a:cubicBezTo>
                  <a:cubicBezTo>
                    <a:pt x="368" y="313"/>
                    <a:pt x="328" y="348"/>
                    <a:pt x="300" y="388"/>
                  </a:cubicBezTo>
                  <a:cubicBezTo>
                    <a:pt x="292" y="407"/>
                    <a:pt x="279" y="425"/>
                    <a:pt x="267" y="442"/>
                  </a:cubicBezTo>
                  <a:close/>
                  <a:moveTo>
                    <a:pt x="109" y="493"/>
                  </a:moveTo>
                  <a:cubicBezTo>
                    <a:pt x="84" y="538"/>
                    <a:pt x="108" y="581"/>
                    <a:pt x="140" y="613"/>
                  </a:cubicBezTo>
                  <a:cubicBezTo>
                    <a:pt x="142" y="607"/>
                    <a:pt x="144" y="601"/>
                    <a:pt x="147" y="595"/>
                  </a:cubicBezTo>
                  <a:cubicBezTo>
                    <a:pt x="159" y="566"/>
                    <a:pt x="175" y="539"/>
                    <a:pt x="194" y="514"/>
                  </a:cubicBezTo>
                  <a:cubicBezTo>
                    <a:pt x="194" y="514"/>
                    <a:pt x="194" y="513"/>
                    <a:pt x="194" y="513"/>
                  </a:cubicBezTo>
                  <a:cubicBezTo>
                    <a:pt x="193" y="511"/>
                    <a:pt x="192" y="510"/>
                    <a:pt x="191" y="509"/>
                  </a:cubicBezTo>
                  <a:cubicBezTo>
                    <a:pt x="189" y="505"/>
                    <a:pt x="186" y="503"/>
                    <a:pt x="183" y="500"/>
                  </a:cubicBezTo>
                  <a:cubicBezTo>
                    <a:pt x="178" y="496"/>
                    <a:pt x="172" y="493"/>
                    <a:pt x="166" y="491"/>
                  </a:cubicBezTo>
                  <a:cubicBezTo>
                    <a:pt x="159" y="489"/>
                    <a:pt x="160" y="478"/>
                    <a:pt x="168" y="480"/>
                  </a:cubicBezTo>
                  <a:cubicBezTo>
                    <a:pt x="181" y="482"/>
                    <a:pt x="196" y="490"/>
                    <a:pt x="203" y="502"/>
                  </a:cubicBezTo>
                  <a:cubicBezTo>
                    <a:pt x="208" y="493"/>
                    <a:pt x="213" y="484"/>
                    <a:pt x="218" y="475"/>
                  </a:cubicBezTo>
                  <a:cubicBezTo>
                    <a:pt x="218" y="474"/>
                    <a:pt x="217" y="474"/>
                    <a:pt x="217" y="473"/>
                  </a:cubicBezTo>
                  <a:cubicBezTo>
                    <a:pt x="213" y="463"/>
                    <a:pt x="184" y="455"/>
                    <a:pt x="176" y="452"/>
                  </a:cubicBezTo>
                  <a:cubicBezTo>
                    <a:pt x="143" y="441"/>
                    <a:pt x="123" y="469"/>
                    <a:pt x="109" y="493"/>
                  </a:cubicBezTo>
                  <a:close/>
                  <a:moveTo>
                    <a:pt x="26" y="2014"/>
                  </a:moveTo>
                  <a:cubicBezTo>
                    <a:pt x="0" y="1956"/>
                    <a:pt x="12" y="1890"/>
                    <a:pt x="29" y="1833"/>
                  </a:cubicBezTo>
                  <a:cubicBezTo>
                    <a:pt x="36" y="1810"/>
                    <a:pt x="44" y="1789"/>
                    <a:pt x="58" y="1770"/>
                  </a:cubicBezTo>
                  <a:cubicBezTo>
                    <a:pt x="64" y="1760"/>
                    <a:pt x="88" y="1749"/>
                    <a:pt x="88" y="1740"/>
                  </a:cubicBezTo>
                  <a:cubicBezTo>
                    <a:pt x="89" y="1727"/>
                    <a:pt x="94" y="1713"/>
                    <a:pt x="100" y="1701"/>
                  </a:cubicBezTo>
                  <a:cubicBezTo>
                    <a:pt x="113" y="1672"/>
                    <a:pt x="119" y="1640"/>
                    <a:pt x="138" y="1614"/>
                  </a:cubicBezTo>
                  <a:cubicBezTo>
                    <a:pt x="160" y="1585"/>
                    <a:pt x="202" y="1543"/>
                    <a:pt x="240" y="1533"/>
                  </a:cubicBezTo>
                  <a:cubicBezTo>
                    <a:pt x="240" y="1532"/>
                    <a:pt x="240" y="1531"/>
                    <a:pt x="241" y="1530"/>
                  </a:cubicBezTo>
                  <a:cubicBezTo>
                    <a:pt x="294" y="1467"/>
                    <a:pt x="380" y="1459"/>
                    <a:pt x="453" y="1490"/>
                  </a:cubicBezTo>
                  <a:cubicBezTo>
                    <a:pt x="490" y="1448"/>
                    <a:pt x="542" y="1429"/>
                    <a:pt x="597" y="1426"/>
                  </a:cubicBezTo>
                  <a:cubicBezTo>
                    <a:pt x="601" y="1413"/>
                    <a:pt x="601" y="1400"/>
                    <a:pt x="605" y="1387"/>
                  </a:cubicBezTo>
                  <a:cubicBezTo>
                    <a:pt x="615" y="1358"/>
                    <a:pt x="628" y="1332"/>
                    <a:pt x="642" y="1304"/>
                  </a:cubicBezTo>
                  <a:cubicBezTo>
                    <a:pt x="652" y="1282"/>
                    <a:pt x="670" y="1241"/>
                    <a:pt x="694" y="1220"/>
                  </a:cubicBezTo>
                  <a:cubicBezTo>
                    <a:pt x="686" y="1220"/>
                    <a:pt x="678" y="1221"/>
                    <a:pt x="670" y="1221"/>
                  </a:cubicBezTo>
                  <a:cubicBezTo>
                    <a:pt x="561" y="1226"/>
                    <a:pt x="452" y="1202"/>
                    <a:pt x="357" y="1146"/>
                  </a:cubicBezTo>
                  <a:cubicBezTo>
                    <a:pt x="312" y="1120"/>
                    <a:pt x="277" y="1078"/>
                    <a:pt x="240" y="1044"/>
                  </a:cubicBezTo>
                  <a:cubicBezTo>
                    <a:pt x="202" y="1008"/>
                    <a:pt x="173" y="961"/>
                    <a:pt x="153" y="913"/>
                  </a:cubicBezTo>
                  <a:cubicBezTo>
                    <a:pt x="120" y="830"/>
                    <a:pt x="110" y="725"/>
                    <a:pt x="133" y="636"/>
                  </a:cubicBezTo>
                  <a:cubicBezTo>
                    <a:pt x="85" y="592"/>
                    <a:pt x="62" y="535"/>
                    <a:pt x="96" y="474"/>
                  </a:cubicBezTo>
                  <a:cubicBezTo>
                    <a:pt x="108" y="452"/>
                    <a:pt x="132" y="426"/>
                    <a:pt x="160" y="429"/>
                  </a:cubicBezTo>
                  <a:cubicBezTo>
                    <a:pt x="168" y="430"/>
                    <a:pt x="179" y="432"/>
                    <a:pt x="191" y="435"/>
                  </a:cubicBezTo>
                  <a:cubicBezTo>
                    <a:pt x="222" y="348"/>
                    <a:pt x="283" y="254"/>
                    <a:pt x="361" y="204"/>
                  </a:cubicBezTo>
                  <a:cubicBezTo>
                    <a:pt x="410" y="172"/>
                    <a:pt x="461" y="142"/>
                    <a:pt x="516" y="124"/>
                  </a:cubicBezTo>
                  <a:cubicBezTo>
                    <a:pt x="537" y="117"/>
                    <a:pt x="565" y="119"/>
                    <a:pt x="529" y="105"/>
                  </a:cubicBezTo>
                  <a:cubicBezTo>
                    <a:pt x="509" y="96"/>
                    <a:pt x="489" y="110"/>
                    <a:pt x="469" y="108"/>
                  </a:cubicBezTo>
                  <a:cubicBezTo>
                    <a:pt x="461" y="106"/>
                    <a:pt x="462" y="93"/>
                    <a:pt x="470" y="93"/>
                  </a:cubicBezTo>
                  <a:cubicBezTo>
                    <a:pt x="471" y="93"/>
                    <a:pt x="472" y="93"/>
                    <a:pt x="473" y="93"/>
                  </a:cubicBezTo>
                  <a:cubicBezTo>
                    <a:pt x="512" y="65"/>
                    <a:pt x="555" y="44"/>
                    <a:pt x="603" y="42"/>
                  </a:cubicBezTo>
                  <a:cubicBezTo>
                    <a:pt x="621" y="41"/>
                    <a:pt x="639" y="42"/>
                    <a:pt x="657" y="44"/>
                  </a:cubicBezTo>
                  <a:cubicBezTo>
                    <a:pt x="671" y="46"/>
                    <a:pt x="684" y="54"/>
                    <a:pt x="696" y="58"/>
                  </a:cubicBezTo>
                  <a:cubicBezTo>
                    <a:pt x="685" y="39"/>
                    <a:pt x="664" y="29"/>
                    <a:pt x="649" y="12"/>
                  </a:cubicBezTo>
                  <a:cubicBezTo>
                    <a:pt x="644" y="7"/>
                    <a:pt x="650" y="0"/>
                    <a:pt x="655" y="2"/>
                  </a:cubicBezTo>
                  <a:cubicBezTo>
                    <a:pt x="655" y="2"/>
                    <a:pt x="656" y="2"/>
                    <a:pt x="656" y="2"/>
                  </a:cubicBezTo>
                  <a:cubicBezTo>
                    <a:pt x="662" y="2"/>
                    <a:pt x="668" y="2"/>
                    <a:pt x="674" y="2"/>
                  </a:cubicBezTo>
                  <a:cubicBezTo>
                    <a:pt x="673" y="15"/>
                    <a:pt x="673" y="15"/>
                    <a:pt x="673" y="15"/>
                  </a:cubicBezTo>
                  <a:cubicBezTo>
                    <a:pt x="691" y="29"/>
                    <a:pt x="709" y="42"/>
                    <a:pt x="716" y="67"/>
                  </a:cubicBezTo>
                  <a:cubicBezTo>
                    <a:pt x="718" y="72"/>
                    <a:pt x="714" y="77"/>
                    <a:pt x="708" y="77"/>
                  </a:cubicBezTo>
                  <a:cubicBezTo>
                    <a:pt x="697" y="75"/>
                    <a:pt x="691" y="68"/>
                    <a:pt x="679" y="65"/>
                  </a:cubicBezTo>
                  <a:cubicBezTo>
                    <a:pt x="658" y="61"/>
                    <a:pt x="642" y="57"/>
                    <a:pt x="619" y="57"/>
                  </a:cubicBezTo>
                  <a:cubicBezTo>
                    <a:pt x="578" y="57"/>
                    <a:pt x="542" y="69"/>
                    <a:pt x="507" y="87"/>
                  </a:cubicBezTo>
                  <a:cubicBezTo>
                    <a:pt x="514" y="86"/>
                    <a:pt x="521" y="86"/>
                    <a:pt x="528" y="88"/>
                  </a:cubicBezTo>
                  <a:cubicBezTo>
                    <a:pt x="543" y="92"/>
                    <a:pt x="557" y="99"/>
                    <a:pt x="568" y="110"/>
                  </a:cubicBezTo>
                  <a:cubicBezTo>
                    <a:pt x="593" y="135"/>
                    <a:pt x="513" y="142"/>
                    <a:pt x="508" y="143"/>
                  </a:cubicBezTo>
                  <a:cubicBezTo>
                    <a:pt x="453" y="162"/>
                    <a:pt x="401" y="192"/>
                    <a:pt x="356" y="230"/>
                  </a:cubicBezTo>
                  <a:cubicBezTo>
                    <a:pt x="290" y="285"/>
                    <a:pt x="237" y="357"/>
                    <a:pt x="208" y="437"/>
                  </a:cubicBezTo>
                  <a:cubicBezTo>
                    <a:pt x="209" y="438"/>
                    <a:pt x="209" y="440"/>
                    <a:pt x="209" y="441"/>
                  </a:cubicBezTo>
                  <a:cubicBezTo>
                    <a:pt x="217" y="445"/>
                    <a:pt x="225" y="450"/>
                    <a:pt x="230" y="456"/>
                  </a:cubicBezTo>
                  <a:cubicBezTo>
                    <a:pt x="239" y="443"/>
                    <a:pt x="249" y="430"/>
                    <a:pt x="259" y="417"/>
                  </a:cubicBezTo>
                  <a:cubicBezTo>
                    <a:pt x="265" y="402"/>
                    <a:pt x="274" y="388"/>
                    <a:pt x="284" y="374"/>
                  </a:cubicBezTo>
                  <a:cubicBezTo>
                    <a:pt x="285" y="372"/>
                    <a:pt x="285" y="370"/>
                    <a:pt x="286" y="368"/>
                  </a:cubicBezTo>
                  <a:cubicBezTo>
                    <a:pt x="290" y="363"/>
                    <a:pt x="294" y="359"/>
                    <a:pt x="297" y="354"/>
                  </a:cubicBezTo>
                  <a:cubicBezTo>
                    <a:pt x="298" y="354"/>
                    <a:pt x="298" y="354"/>
                    <a:pt x="299" y="354"/>
                  </a:cubicBezTo>
                  <a:cubicBezTo>
                    <a:pt x="326" y="321"/>
                    <a:pt x="358" y="293"/>
                    <a:pt x="385" y="268"/>
                  </a:cubicBezTo>
                  <a:cubicBezTo>
                    <a:pt x="399" y="255"/>
                    <a:pt x="414" y="246"/>
                    <a:pt x="430" y="237"/>
                  </a:cubicBezTo>
                  <a:cubicBezTo>
                    <a:pt x="439" y="233"/>
                    <a:pt x="446" y="227"/>
                    <a:pt x="454" y="221"/>
                  </a:cubicBezTo>
                  <a:cubicBezTo>
                    <a:pt x="422" y="229"/>
                    <a:pt x="393" y="243"/>
                    <a:pt x="364" y="265"/>
                  </a:cubicBezTo>
                  <a:cubicBezTo>
                    <a:pt x="359" y="270"/>
                    <a:pt x="352" y="261"/>
                    <a:pt x="357" y="256"/>
                  </a:cubicBezTo>
                  <a:cubicBezTo>
                    <a:pt x="362" y="252"/>
                    <a:pt x="366" y="248"/>
                    <a:pt x="371" y="245"/>
                  </a:cubicBezTo>
                  <a:cubicBezTo>
                    <a:pt x="405" y="219"/>
                    <a:pt x="447" y="200"/>
                    <a:pt x="490" y="201"/>
                  </a:cubicBezTo>
                  <a:cubicBezTo>
                    <a:pt x="525" y="187"/>
                    <a:pt x="557" y="180"/>
                    <a:pt x="596" y="181"/>
                  </a:cubicBezTo>
                  <a:cubicBezTo>
                    <a:pt x="596" y="181"/>
                    <a:pt x="596" y="181"/>
                    <a:pt x="596" y="181"/>
                  </a:cubicBezTo>
                  <a:cubicBezTo>
                    <a:pt x="610" y="156"/>
                    <a:pt x="629" y="137"/>
                    <a:pt x="657" y="125"/>
                  </a:cubicBezTo>
                  <a:cubicBezTo>
                    <a:pt x="664" y="122"/>
                    <a:pt x="668" y="134"/>
                    <a:pt x="662" y="137"/>
                  </a:cubicBezTo>
                  <a:cubicBezTo>
                    <a:pt x="637" y="150"/>
                    <a:pt x="620" y="167"/>
                    <a:pt x="607" y="192"/>
                  </a:cubicBezTo>
                  <a:cubicBezTo>
                    <a:pt x="606" y="192"/>
                    <a:pt x="606" y="192"/>
                    <a:pt x="606" y="192"/>
                  </a:cubicBezTo>
                  <a:cubicBezTo>
                    <a:pt x="606" y="195"/>
                    <a:pt x="605" y="197"/>
                    <a:pt x="604" y="198"/>
                  </a:cubicBezTo>
                  <a:cubicBezTo>
                    <a:pt x="592" y="224"/>
                    <a:pt x="581" y="273"/>
                    <a:pt x="595" y="299"/>
                  </a:cubicBezTo>
                  <a:cubicBezTo>
                    <a:pt x="616" y="272"/>
                    <a:pt x="641" y="251"/>
                    <a:pt x="672" y="236"/>
                  </a:cubicBezTo>
                  <a:cubicBezTo>
                    <a:pt x="672" y="236"/>
                    <a:pt x="672" y="236"/>
                    <a:pt x="672" y="236"/>
                  </a:cubicBezTo>
                  <a:cubicBezTo>
                    <a:pt x="674" y="231"/>
                    <a:pt x="678" y="230"/>
                    <a:pt x="681" y="232"/>
                  </a:cubicBezTo>
                  <a:cubicBezTo>
                    <a:pt x="687" y="232"/>
                    <a:pt x="689" y="240"/>
                    <a:pt x="685" y="243"/>
                  </a:cubicBezTo>
                  <a:cubicBezTo>
                    <a:pt x="680" y="258"/>
                    <a:pt x="664" y="317"/>
                    <a:pt x="674" y="314"/>
                  </a:cubicBezTo>
                  <a:cubicBezTo>
                    <a:pt x="696" y="308"/>
                    <a:pt x="716" y="299"/>
                    <a:pt x="738" y="295"/>
                  </a:cubicBezTo>
                  <a:cubicBezTo>
                    <a:pt x="742" y="294"/>
                    <a:pt x="746" y="295"/>
                    <a:pt x="748" y="299"/>
                  </a:cubicBezTo>
                  <a:cubicBezTo>
                    <a:pt x="752" y="306"/>
                    <a:pt x="752" y="313"/>
                    <a:pt x="751" y="320"/>
                  </a:cubicBezTo>
                  <a:cubicBezTo>
                    <a:pt x="784" y="312"/>
                    <a:pt x="810" y="293"/>
                    <a:pt x="837" y="274"/>
                  </a:cubicBezTo>
                  <a:cubicBezTo>
                    <a:pt x="851" y="264"/>
                    <a:pt x="873" y="245"/>
                    <a:pt x="889" y="225"/>
                  </a:cubicBezTo>
                  <a:cubicBezTo>
                    <a:pt x="897" y="218"/>
                    <a:pt x="903" y="211"/>
                    <a:pt x="909" y="204"/>
                  </a:cubicBezTo>
                  <a:cubicBezTo>
                    <a:pt x="909" y="202"/>
                    <a:pt x="909" y="200"/>
                    <a:pt x="909" y="199"/>
                  </a:cubicBezTo>
                  <a:cubicBezTo>
                    <a:pt x="909" y="194"/>
                    <a:pt x="913" y="192"/>
                    <a:pt x="917" y="193"/>
                  </a:cubicBezTo>
                  <a:cubicBezTo>
                    <a:pt x="917" y="192"/>
                    <a:pt x="918" y="191"/>
                    <a:pt x="919" y="190"/>
                  </a:cubicBezTo>
                  <a:cubicBezTo>
                    <a:pt x="919" y="191"/>
                    <a:pt x="919" y="192"/>
                    <a:pt x="918" y="194"/>
                  </a:cubicBezTo>
                  <a:cubicBezTo>
                    <a:pt x="919" y="195"/>
                    <a:pt x="920" y="196"/>
                    <a:pt x="921" y="197"/>
                  </a:cubicBezTo>
                  <a:cubicBezTo>
                    <a:pt x="925" y="226"/>
                    <a:pt x="930" y="251"/>
                    <a:pt x="930" y="280"/>
                  </a:cubicBezTo>
                  <a:cubicBezTo>
                    <a:pt x="931" y="309"/>
                    <a:pt x="918" y="335"/>
                    <a:pt x="914" y="362"/>
                  </a:cubicBezTo>
                  <a:cubicBezTo>
                    <a:pt x="948" y="347"/>
                    <a:pt x="963" y="295"/>
                    <a:pt x="965" y="263"/>
                  </a:cubicBezTo>
                  <a:cubicBezTo>
                    <a:pt x="966" y="256"/>
                    <a:pt x="977" y="256"/>
                    <a:pt x="977" y="263"/>
                  </a:cubicBezTo>
                  <a:cubicBezTo>
                    <a:pt x="977" y="276"/>
                    <a:pt x="975" y="291"/>
                    <a:pt x="970" y="307"/>
                  </a:cubicBezTo>
                  <a:cubicBezTo>
                    <a:pt x="970" y="316"/>
                    <a:pt x="977" y="327"/>
                    <a:pt x="978" y="336"/>
                  </a:cubicBezTo>
                  <a:cubicBezTo>
                    <a:pt x="980" y="358"/>
                    <a:pt x="981" y="379"/>
                    <a:pt x="981" y="401"/>
                  </a:cubicBezTo>
                  <a:cubicBezTo>
                    <a:pt x="981" y="425"/>
                    <a:pt x="983" y="449"/>
                    <a:pt x="979" y="472"/>
                  </a:cubicBezTo>
                  <a:cubicBezTo>
                    <a:pt x="1015" y="448"/>
                    <a:pt x="1031" y="407"/>
                    <a:pt x="1031" y="365"/>
                  </a:cubicBezTo>
                  <a:cubicBezTo>
                    <a:pt x="1031" y="359"/>
                    <a:pt x="1039" y="355"/>
                    <a:pt x="1043" y="359"/>
                  </a:cubicBezTo>
                  <a:cubicBezTo>
                    <a:pt x="1066" y="384"/>
                    <a:pt x="1073" y="417"/>
                    <a:pt x="1100" y="441"/>
                  </a:cubicBezTo>
                  <a:cubicBezTo>
                    <a:pt x="1114" y="454"/>
                    <a:pt x="1129" y="474"/>
                    <a:pt x="1134" y="439"/>
                  </a:cubicBezTo>
                  <a:cubicBezTo>
                    <a:pt x="1136" y="419"/>
                    <a:pt x="1136" y="399"/>
                    <a:pt x="1134" y="380"/>
                  </a:cubicBezTo>
                  <a:cubicBezTo>
                    <a:pt x="1133" y="379"/>
                    <a:pt x="1133" y="378"/>
                    <a:pt x="1132" y="378"/>
                  </a:cubicBezTo>
                  <a:cubicBezTo>
                    <a:pt x="1130" y="361"/>
                    <a:pt x="1126" y="344"/>
                    <a:pt x="1121" y="328"/>
                  </a:cubicBezTo>
                  <a:cubicBezTo>
                    <a:pt x="1121" y="328"/>
                    <a:pt x="1121" y="329"/>
                    <a:pt x="1121" y="329"/>
                  </a:cubicBezTo>
                  <a:cubicBezTo>
                    <a:pt x="1116" y="314"/>
                    <a:pt x="1109" y="300"/>
                    <a:pt x="1101" y="286"/>
                  </a:cubicBezTo>
                  <a:cubicBezTo>
                    <a:pt x="1098" y="280"/>
                    <a:pt x="1107" y="275"/>
                    <a:pt x="1111" y="281"/>
                  </a:cubicBezTo>
                  <a:cubicBezTo>
                    <a:pt x="1126" y="303"/>
                    <a:pt x="1141" y="328"/>
                    <a:pt x="1146" y="355"/>
                  </a:cubicBezTo>
                  <a:cubicBezTo>
                    <a:pt x="1151" y="361"/>
                    <a:pt x="1155" y="367"/>
                    <a:pt x="1159" y="373"/>
                  </a:cubicBezTo>
                  <a:cubicBezTo>
                    <a:pt x="1191" y="420"/>
                    <a:pt x="1211" y="466"/>
                    <a:pt x="1225" y="521"/>
                  </a:cubicBezTo>
                  <a:cubicBezTo>
                    <a:pt x="1248" y="619"/>
                    <a:pt x="1232" y="733"/>
                    <a:pt x="1200" y="830"/>
                  </a:cubicBezTo>
                  <a:cubicBezTo>
                    <a:pt x="1214" y="832"/>
                    <a:pt x="1231" y="831"/>
                    <a:pt x="1244" y="832"/>
                  </a:cubicBezTo>
                  <a:cubicBezTo>
                    <a:pt x="1252" y="824"/>
                    <a:pt x="1258" y="790"/>
                    <a:pt x="1262" y="779"/>
                  </a:cubicBezTo>
                  <a:cubicBezTo>
                    <a:pt x="1276" y="744"/>
                    <a:pt x="1285" y="709"/>
                    <a:pt x="1290" y="671"/>
                  </a:cubicBezTo>
                  <a:cubicBezTo>
                    <a:pt x="1300" y="603"/>
                    <a:pt x="1304" y="532"/>
                    <a:pt x="1289" y="464"/>
                  </a:cubicBezTo>
                  <a:cubicBezTo>
                    <a:pt x="1275" y="400"/>
                    <a:pt x="1242" y="340"/>
                    <a:pt x="1198" y="292"/>
                  </a:cubicBezTo>
                  <a:cubicBezTo>
                    <a:pt x="1175" y="267"/>
                    <a:pt x="1147" y="248"/>
                    <a:pt x="1119" y="230"/>
                  </a:cubicBezTo>
                  <a:cubicBezTo>
                    <a:pt x="1108" y="222"/>
                    <a:pt x="1082" y="202"/>
                    <a:pt x="1060" y="192"/>
                  </a:cubicBezTo>
                  <a:cubicBezTo>
                    <a:pt x="1065" y="181"/>
                    <a:pt x="1065" y="181"/>
                    <a:pt x="1065" y="181"/>
                  </a:cubicBezTo>
                  <a:cubicBezTo>
                    <a:pt x="1100" y="195"/>
                    <a:pt x="1134" y="219"/>
                    <a:pt x="1165" y="241"/>
                  </a:cubicBezTo>
                  <a:cubicBezTo>
                    <a:pt x="1231" y="289"/>
                    <a:pt x="1274" y="357"/>
                    <a:pt x="1299" y="434"/>
                  </a:cubicBezTo>
                  <a:cubicBezTo>
                    <a:pt x="1323" y="508"/>
                    <a:pt x="1316" y="582"/>
                    <a:pt x="1310" y="658"/>
                  </a:cubicBezTo>
                  <a:cubicBezTo>
                    <a:pt x="1307" y="698"/>
                    <a:pt x="1297" y="738"/>
                    <a:pt x="1283" y="775"/>
                  </a:cubicBezTo>
                  <a:cubicBezTo>
                    <a:pt x="1277" y="793"/>
                    <a:pt x="1273" y="819"/>
                    <a:pt x="1263" y="836"/>
                  </a:cubicBezTo>
                  <a:cubicBezTo>
                    <a:pt x="1280" y="841"/>
                    <a:pt x="1294" y="850"/>
                    <a:pt x="1308" y="863"/>
                  </a:cubicBezTo>
                  <a:cubicBezTo>
                    <a:pt x="1342" y="893"/>
                    <a:pt x="1338" y="942"/>
                    <a:pt x="1320" y="979"/>
                  </a:cubicBezTo>
                  <a:cubicBezTo>
                    <a:pt x="1302" y="1015"/>
                    <a:pt x="1260" y="1033"/>
                    <a:pt x="1223" y="1041"/>
                  </a:cubicBezTo>
                  <a:cubicBezTo>
                    <a:pt x="1186" y="1049"/>
                    <a:pt x="1135" y="1059"/>
                    <a:pt x="1097" y="1044"/>
                  </a:cubicBezTo>
                  <a:cubicBezTo>
                    <a:pt x="1072" y="1079"/>
                    <a:pt x="1042" y="1110"/>
                    <a:pt x="1005" y="1135"/>
                  </a:cubicBezTo>
                  <a:cubicBezTo>
                    <a:pt x="1005" y="1383"/>
                    <a:pt x="1005" y="1383"/>
                    <a:pt x="1005" y="1383"/>
                  </a:cubicBezTo>
                  <a:cubicBezTo>
                    <a:pt x="1005" y="1534"/>
                    <a:pt x="1005" y="1534"/>
                    <a:pt x="1005" y="1534"/>
                  </a:cubicBezTo>
                  <a:cubicBezTo>
                    <a:pt x="1011" y="1540"/>
                    <a:pt x="1018" y="1546"/>
                    <a:pt x="1024" y="1553"/>
                  </a:cubicBezTo>
                  <a:cubicBezTo>
                    <a:pt x="1025" y="1552"/>
                    <a:pt x="1025" y="1552"/>
                    <a:pt x="1026" y="1552"/>
                  </a:cubicBezTo>
                  <a:cubicBezTo>
                    <a:pt x="1037" y="1550"/>
                    <a:pt x="1045" y="1547"/>
                    <a:pt x="1054" y="1543"/>
                  </a:cubicBezTo>
                  <a:cubicBezTo>
                    <a:pt x="1059" y="1540"/>
                    <a:pt x="1067" y="1531"/>
                    <a:pt x="1073" y="1529"/>
                  </a:cubicBezTo>
                  <a:cubicBezTo>
                    <a:pt x="1094" y="1523"/>
                    <a:pt x="1114" y="1532"/>
                    <a:pt x="1124" y="1504"/>
                  </a:cubicBezTo>
                  <a:cubicBezTo>
                    <a:pt x="1127" y="1492"/>
                    <a:pt x="1146" y="1492"/>
                    <a:pt x="1152" y="1482"/>
                  </a:cubicBezTo>
                  <a:cubicBezTo>
                    <a:pt x="1162" y="1469"/>
                    <a:pt x="1170" y="1458"/>
                    <a:pt x="1176" y="1444"/>
                  </a:cubicBezTo>
                  <a:cubicBezTo>
                    <a:pt x="1166" y="1447"/>
                    <a:pt x="1155" y="1452"/>
                    <a:pt x="1145" y="1456"/>
                  </a:cubicBezTo>
                  <a:cubicBezTo>
                    <a:pt x="1138" y="1459"/>
                    <a:pt x="1097" y="1469"/>
                    <a:pt x="1089" y="1465"/>
                  </a:cubicBezTo>
                  <a:cubicBezTo>
                    <a:pt x="1069" y="1454"/>
                    <a:pt x="1052" y="1449"/>
                    <a:pt x="1037" y="1430"/>
                  </a:cubicBezTo>
                  <a:cubicBezTo>
                    <a:pt x="1026" y="1417"/>
                    <a:pt x="1023" y="1400"/>
                    <a:pt x="1023" y="1383"/>
                  </a:cubicBezTo>
                  <a:cubicBezTo>
                    <a:pt x="1023" y="1374"/>
                    <a:pt x="1024" y="1365"/>
                    <a:pt x="1025" y="1357"/>
                  </a:cubicBezTo>
                  <a:cubicBezTo>
                    <a:pt x="1028" y="1342"/>
                    <a:pt x="1034" y="1322"/>
                    <a:pt x="1050" y="1316"/>
                  </a:cubicBezTo>
                  <a:cubicBezTo>
                    <a:pt x="1056" y="1314"/>
                    <a:pt x="1052" y="1300"/>
                    <a:pt x="1054" y="1295"/>
                  </a:cubicBezTo>
                  <a:cubicBezTo>
                    <a:pt x="1057" y="1284"/>
                    <a:pt x="1061" y="1279"/>
                    <a:pt x="1069" y="1272"/>
                  </a:cubicBezTo>
                  <a:cubicBezTo>
                    <a:pt x="1097" y="1247"/>
                    <a:pt x="1163" y="1304"/>
                    <a:pt x="1187" y="1327"/>
                  </a:cubicBezTo>
                  <a:cubicBezTo>
                    <a:pt x="1177" y="1286"/>
                    <a:pt x="1142" y="1270"/>
                    <a:pt x="1149" y="1223"/>
                  </a:cubicBezTo>
                  <a:cubicBezTo>
                    <a:pt x="1152" y="1203"/>
                    <a:pt x="1158" y="1182"/>
                    <a:pt x="1163" y="1162"/>
                  </a:cubicBezTo>
                  <a:cubicBezTo>
                    <a:pt x="1167" y="1145"/>
                    <a:pt x="1165" y="1127"/>
                    <a:pt x="1170" y="1110"/>
                  </a:cubicBezTo>
                  <a:cubicBezTo>
                    <a:pt x="1172" y="1103"/>
                    <a:pt x="1182" y="1105"/>
                    <a:pt x="1183" y="1111"/>
                  </a:cubicBezTo>
                  <a:cubicBezTo>
                    <a:pt x="1212" y="1142"/>
                    <a:pt x="1257" y="1152"/>
                    <a:pt x="1276" y="1194"/>
                  </a:cubicBezTo>
                  <a:cubicBezTo>
                    <a:pt x="1294" y="1235"/>
                    <a:pt x="1283" y="1281"/>
                    <a:pt x="1261" y="1320"/>
                  </a:cubicBezTo>
                  <a:cubicBezTo>
                    <a:pt x="1275" y="1311"/>
                    <a:pt x="1289" y="1301"/>
                    <a:pt x="1303" y="1295"/>
                  </a:cubicBezTo>
                  <a:cubicBezTo>
                    <a:pt x="1324" y="1286"/>
                    <a:pt x="1355" y="1268"/>
                    <a:pt x="1377" y="1271"/>
                  </a:cubicBezTo>
                  <a:cubicBezTo>
                    <a:pt x="1419" y="1275"/>
                    <a:pt x="1444" y="1326"/>
                    <a:pt x="1425" y="1363"/>
                  </a:cubicBezTo>
                  <a:cubicBezTo>
                    <a:pt x="1422" y="1368"/>
                    <a:pt x="1418" y="1374"/>
                    <a:pt x="1413" y="1378"/>
                  </a:cubicBezTo>
                  <a:cubicBezTo>
                    <a:pt x="1404" y="1384"/>
                    <a:pt x="1410" y="1407"/>
                    <a:pt x="1409" y="1415"/>
                  </a:cubicBezTo>
                  <a:cubicBezTo>
                    <a:pt x="1406" y="1438"/>
                    <a:pt x="1393" y="1453"/>
                    <a:pt x="1374" y="1466"/>
                  </a:cubicBezTo>
                  <a:cubicBezTo>
                    <a:pt x="1353" y="1481"/>
                    <a:pt x="1323" y="1477"/>
                    <a:pt x="1300" y="1477"/>
                  </a:cubicBezTo>
                  <a:cubicBezTo>
                    <a:pt x="1275" y="1477"/>
                    <a:pt x="1258" y="1453"/>
                    <a:pt x="1237" y="1444"/>
                  </a:cubicBezTo>
                  <a:cubicBezTo>
                    <a:pt x="1237" y="1460"/>
                    <a:pt x="1237" y="1477"/>
                    <a:pt x="1234" y="1493"/>
                  </a:cubicBezTo>
                  <a:cubicBezTo>
                    <a:pt x="1231" y="1512"/>
                    <a:pt x="1214" y="1526"/>
                    <a:pt x="1215" y="1548"/>
                  </a:cubicBezTo>
                  <a:cubicBezTo>
                    <a:pt x="1216" y="1573"/>
                    <a:pt x="1196" y="1587"/>
                    <a:pt x="1175" y="1596"/>
                  </a:cubicBezTo>
                  <a:cubicBezTo>
                    <a:pt x="1157" y="1603"/>
                    <a:pt x="1151" y="1597"/>
                    <a:pt x="1141" y="1614"/>
                  </a:cubicBezTo>
                  <a:cubicBezTo>
                    <a:pt x="1123" y="1641"/>
                    <a:pt x="1089" y="1647"/>
                    <a:pt x="1059" y="1648"/>
                  </a:cubicBezTo>
                  <a:cubicBezTo>
                    <a:pt x="1063" y="1654"/>
                    <a:pt x="1067" y="1659"/>
                    <a:pt x="1071" y="1665"/>
                  </a:cubicBezTo>
                  <a:cubicBezTo>
                    <a:pt x="1059" y="1672"/>
                    <a:pt x="1059" y="1672"/>
                    <a:pt x="1059" y="1672"/>
                  </a:cubicBezTo>
                  <a:cubicBezTo>
                    <a:pt x="1052" y="1661"/>
                    <a:pt x="1044" y="1651"/>
                    <a:pt x="1035" y="1642"/>
                  </a:cubicBezTo>
                  <a:cubicBezTo>
                    <a:pt x="1034" y="1641"/>
                    <a:pt x="1033" y="1639"/>
                    <a:pt x="1032" y="1638"/>
                  </a:cubicBezTo>
                  <a:cubicBezTo>
                    <a:pt x="1029" y="1635"/>
                    <a:pt x="1027" y="1632"/>
                    <a:pt x="1024" y="1630"/>
                  </a:cubicBezTo>
                  <a:cubicBezTo>
                    <a:pt x="999" y="1607"/>
                    <a:pt x="979" y="1580"/>
                    <a:pt x="952" y="1558"/>
                  </a:cubicBezTo>
                  <a:cubicBezTo>
                    <a:pt x="938" y="1546"/>
                    <a:pt x="923" y="1534"/>
                    <a:pt x="908" y="1523"/>
                  </a:cubicBezTo>
                  <a:cubicBezTo>
                    <a:pt x="904" y="1524"/>
                    <a:pt x="901" y="1521"/>
                    <a:pt x="900" y="1518"/>
                  </a:cubicBezTo>
                  <a:cubicBezTo>
                    <a:pt x="889" y="1510"/>
                    <a:pt x="877" y="1502"/>
                    <a:pt x="865" y="1496"/>
                  </a:cubicBezTo>
                  <a:cubicBezTo>
                    <a:pt x="854" y="1489"/>
                    <a:pt x="841" y="1483"/>
                    <a:pt x="829" y="1477"/>
                  </a:cubicBezTo>
                  <a:cubicBezTo>
                    <a:pt x="777" y="1455"/>
                    <a:pt x="719" y="1446"/>
                    <a:pt x="662" y="1444"/>
                  </a:cubicBezTo>
                  <a:cubicBezTo>
                    <a:pt x="585" y="1443"/>
                    <a:pt x="520" y="1449"/>
                    <a:pt x="461" y="1504"/>
                  </a:cubicBezTo>
                  <a:cubicBezTo>
                    <a:pt x="459" y="1506"/>
                    <a:pt x="456" y="1506"/>
                    <a:pt x="453" y="1504"/>
                  </a:cubicBezTo>
                  <a:cubicBezTo>
                    <a:pt x="452" y="1505"/>
                    <a:pt x="451" y="1505"/>
                    <a:pt x="449" y="1504"/>
                  </a:cubicBezTo>
                  <a:cubicBezTo>
                    <a:pt x="380" y="1475"/>
                    <a:pt x="303" y="1482"/>
                    <a:pt x="250" y="1538"/>
                  </a:cubicBezTo>
                  <a:cubicBezTo>
                    <a:pt x="250" y="1538"/>
                    <a:pt x="250" y="1538"/>
                    <a:pt x="249" y="1538"/>
                  </a:cubicBezTo>
                  <a:cubicBezTo>
                    <a:pt x="250" y="1542"/>
                    <a:pt x="249" y="1545"/>
                    <a:pt x="245" y="1546"/>
                  </a:cubicBezTo>
                  <a:cubicBezTo>
                    <a:pt x="215" y="1555"/>
                    <a:pt x="189" y="1586"/>
                    <a:pt x="167" y="1606"/>
                  </a:cubicBezTo>
                  <a:cubicBezTo>
                    <a:pt x="147" y="1625"/>
                    <a:pt x="136" y="1645"/>
                    <a:pt x="128" y="1670"/>
                  </a:cubicBezTo>
                  <a:cubicBezTo>
                    <a:pt x="126" y="1676"/>
                    <a:pt x="124" y="1681"/>
                    <a:pt x="122" y="1686"/>
                  </a:cubicBezTo>
                  <a:cubicBezTo>
                    <a:pt x="113" y="1708"/>
                    <a:pt x="103" y="1727"/>
                    <a:pt x="101" y="1753"/>
                  </a:cubicBezTo>
                  <a:cubicBezTo>
                    <a:pt x="100" y="1757"/>
                    <a:pt x="98" y="1760"/>
                    <a:pt x="94" y="1760"/>
                  </a:cubicBezTo>
                  <a:cubicBezTo>
                    <a:pt x="57" y="1762"/>
                    <a:pt x="32" y="1857"/>
                    <a:pt x="28" y="1889"/>
                  </a:cubicBezTo>
                  <a:cubicBezTo>
                    <a:pt x="24" y="1927"/>
                    <a:pt x="26" y="1965"/>
                    <a:pt x="35" y="2002"/>
                  </a:cubicBezTo>
                  <a:cubicBezTo>
                    <a:pt x="37" y="2002"/>
                    <a:pt x="38" y="2004"/>
                    <a:pt x="38" y="2006"/>
                  </a:cubicBezTo>
                  <a:cubicBezTo>
                    <a:pt x="38" y="2008"/>
                    <a:pt x="38" y="2010"/>
                    <a:pt x="38" y="2013"/>
                  </a:cubicBezTo>
                  <a:lnTo>
                    <a:pt x="26" y="2014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361" y="2020"/>
              <a:ext cx="84" cy="76"/>
            </a:xfrm>
            <a:custGeom>
              <a:avLst/>
              <a:gdLst>
                <a:gd name="T0" fmla="*/ 5 w 109"/>
                <a:gd name="T1" fmla="*/ 86 h 98"/>
                <a:gd name="T2" fmla="*/ 46 w 109"/>
                <a:gd name="T3" fmla="*/ 66 h 98"/>
                <a:gd name="T4" fmla="*/ 67 w 109"/>
                <a:gd name="T5" fmla="*/ 68 h 98"/>
                <a:gd name="T6" fmla="*/ 98 w 109"/>
                <a:gd name="T7" fmla="*/ 3 h 98"/>
                <a:gd name="T8" fmla="*/ 103 w 109"/>
                <a:gd name="T9" fmla="*/ 12 h 98"/>
                <a:gd name="T10" fmla="*/ 85 w 109"/>
                <a:gd name="T11" fmla="*/ 43 h 98"/>
                <a:gd name="T12" fmla="*/ 84 w 109"/>
                <a:gd name="T13" fmla="*/ 76 h 98"/>
                <a:gd name="T14" fmla="*/ 84 w 109"/>
                <a:gd name="T15" fmla="*/ 77 h 98"/>
                <a:gd name="T16" fmla="*/ 85 w 109"/>
                <a:gd name="T17" fmla="*/ 78 h 98"/>
                <a:gd name="T18" fmla="*/ 75 w 109"/>
                <a:gd name="T19" fmla="*/ 87 h 98"/>
                <a:gd name="T20" fmla="*/ 73 w 109"/>
                <a:gd name="T21" fmla="*/ 85 h 98"/>
                <a:gd name="T22" fmla="*/ 73 w 109"/>
                <a:gd name="T23" fmla="*/ 85 h 98"/>
                <a:gd name="T24" fmla="*/ 56 w 109"/>
                <a:gd name="T25" fmla="*/ 81 h 98"/>
                <a:gd name="T26" fmla="*/ 13 w 109"/>
                <a:gd name="T27" fmla="*/ 95 h 98"/>
                <a:gd name="T28" fmla="*/ 5 w 109"/>
                <a:gd name="T29" fmla="*/ 8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98">
                  <a:moveTo>
                    <a:pt x="5" y="86"/>
                  </a:moveTo>
                  <a:cubicBezTo>
                    <a:pt x="17" y="76"/>
                    <a:pt x="31" y="66"/>
                    <a:pt x="46" y="66"/>
                  </a:cubicBezTo>
                  <a:cubicBezTo>
                    <a:pt x="52" y="66"/>
                    <a:pt x="60" y="66"/>
                    <a:pt x="67" y="68"/>
                  </a:cubicBezTo>
                  <a:cubicBezTo>
                    <a:pt x="64" y="44"/>
                    <a:pt x="80" y="12"/>
                    <a:pt x="98" y="3"/>
                  </a:cubicBezTo>
                  <a:cubicBezTo>
                    <a:pt x="104" y="0"/>
                    <a:pt x="109" y="9"/>
                    <a:pt x="103" y="12"/>
                  </a:cubicBezTo>
                  <a:cubicBezTo>
                    <a:pt x="92" y="19"/>
                    <a:pt x="88" y="31"/>
                    <a:pt x="85" y="43"/>
                  </a:cubicBezTo>
                  <a:cubicBezTo>
                    <a:pt x="82" y="50"/>
                    <a:pt x="78" y="70"/>
                    <a:pt x="84" y="76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5" y="77"/>
                    <a:pt x="85" y="77"/>
                    <a:pt x="85" y="78"/>
                  </a:cubicBezTo>
                  <a:cubicBezTo>
                    <a:pt x="90" y="85"/>
                    <a:pt x="80" y="92"/>
                    <a:pt x="75" y="87"/>
                  </a:cubicBezTo>
                  <a:cubicBezTo>
                    <a:pt x="74" y="86"/>
                    <a:pt x="74" y="86"/>
                    <a:pt x="73" y="85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1" y="81"/>
                    <a:pt x="60" y="82"/>
                    <a:pt x="56" y="81"/>
                  </a:cubicBezTo>
                  <a:cubicBezTo>
                    <a:pt x="40" y="77"/>
                    <a:pt x="26" y="87"/>
                    <a:pt x="13" y="95"/>
                  </a:cubicBezTo>
                  <a:cubicBezTo>
                    <a:pt x="7" y="98"/>
                    <a:pt x="0" y="91"/>
                    <a:pt x="5" y="8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89"/>
            <p:cNvSpPr>
              <a:spLocks noEditPoints="1"/>
            </p:cNvSpPr>
            <p:nvPr/>
          </p:nvSpPr>
          <p:spPr bwMode="auto">
            <a:xfrm>
              <a:off x="223" y="1652"/>
              <a:ext cx="1382" cy="2676"/>
            </a:xfrm>
            <a:custGeom>
              <a:avLst/>
              <a:gdLst>
                <a:gd name="T0" fmla="*/ 1739 w 1788"/>
                <a:gd name="T1" fmla="*/ 2655 h 3462"/>
                <a:gd name="T2" fmla="*/ 1593 w 1788"/>
                <a:gd name="T3" fmla="*/ 2575 h 3462"/>
                <a:gd name="T4" fmla="*/ 1521 w 1788"/>
                <a:gd name="T5" fmla="*/ 2563 h 3462"/>
                <a:gd name="T6" fmla="*/ 1421 w 1788"/>
                <a:gd name="T7" fmla="*/ 1000 h 3462"/>
                <a:gd name="T8" fmla="*/ 1397 w 1788"/>
                <a:gd name="T9" fmla="*/ 3098 h 3462"/>
                <a:gd name="T10" fmla="*/ 1032 w 1788"/>
                <a:gd name="T11" fmla="*/ 1305 h 3462"/>
                <a:gd name="T12" fmla="*/ 1287 w 1788"/>
                <a:gd name="T13" fmla="*/ 1360 h 3462"/>
                <a:gd name="T14" fmla="*/ 1385 w 1788"/>
                <a:gd name="T15" fmla="*/ 1047 h 3462"/>
                <a:gd name="T16" fmla="*/ 1131 w 1788"/>
                <a:gd name="T17" fmla="*/ 2682 h 3462"/>
                <a:gd name="T18" fmla="*/ 1434 w 1788"/>
                <a:gd name="T19" fmla="*/ 2642 h 3462"/>
                <a:gd name="T20" fmla="*/ 1251 w 1788"/>
                <a:gd name="T21" fmla="*/ 2445 h 3462"/>
                <a:gd name="T22" fmla="*/ 1443 w 1788"/>
                <a:gd name="T23" fmla="*/ 2704 h 3462"/>
                <a:gd name="T24" fmla="*/ 1353 w 1788"/>
                <a:gd name="T25" fmla="*/ 2277 h 3462"/>
                <a:gd name="T26" fmla="*/ 1277 w 1788"/>
                <a:gd name="T27" fmla="*/ 2339 h 3462"/>
                <a:gd name="T28" fmla="*/ 1225 w 1788"/>
                <a:gd name="T29" fmla="*/ 1178 h 3462"/>
                <a:gd name="T30" fmla="*/ 870 w 1788"/>
                <a:gd name="T31" fmla="*/ 1173 h 3462"/>
                <a:gd name="T32" fmla="*/ 841 w 1788"/>
                <a:gd name="T33" fmla="*/ 1237 h 3462"/>
                <a:gd name="T34" fmla="*/ 609 w 1788"/>
                <a:gd name="T35" fmla="*/ 603 h 3462"/>
                <a:gd name="T36" fmla="*/ 1085 w 1788"/>
                <a:gd name="T37" fmla="*/ 1061 h 3462"/>
                <a:gd name="T38" fmla="*/ 1629 w 1788"/>
                <a:gd name="T39" fmla="*/ 532 h 3462"/>
                <a:gd name="T40" fmla="*/ 1080 w 1788"/>
                <a:gd name="T41" fmla="*/ 130 h 3462"/>
                <a:gd name="T42" fmla="*/ 693 w 1788"/>
                <a:gd name="T43" fmla="*/ 1068 h 3462"/>
                <a:gd name="T44" fmla="*/ 563 w 1788"/>
                <a:gd name="T45" fmla="*/ 1217 h 3462"/>
                <a:gd name="T46" fmla="*/ 602 w 1788"/>
                <a:gd name="T47" fmla="*/ 980 h 3462"/>
                <a:gd name="T48" fmla="*/ 481 w 1788"/>
                <a:gd name="T49" fmla="*/ 822 h 3462"/>
                <a:gd name="T50" fmla="*/ 521 w 1788"/>
                <a:gd name="T51" fmla="*/ 2201 h 3462"/>
                <a:gd name="T52" fmla="*/ 475 w 1788"/>
                <a:gd name="T53" fmla="*/ 1972 h 3462"/>
                <a:gd name="T54" fmla="*/ 553 w 1788"/>
                <a:gd name="T55" fmla="*/ 1729 h 3462"/>
                <a:gd name="T56" fmla="*/ 562 w 1788"/>
                <a:gd name="T57" fmla="*/ 2194 h 3462"/>
                <a:gd name="T58" fmla="*/ 1371 w 1788"/>
                <a:gd name="T59" fmla="*/ 2147 h 3462"/>
                <a:gd name="T60" fmla="*/ 969 w 1788"/>
                <a:gd name="T61" fmla="*/ 1454 h 3462"/>
                <a:gd name="T62" fmla="*/ 1280 w 1788"/>
                <a:gd name="T63" fmla="*/ 1461 h 3462"/>
                <a:gd name="T64" fmla="*/ 1068 w 1788"/>
                <a:gd name="T65" fmla="*/ 1343 h 3462"/>
                <a:gd name="T66" fmla="*/ 712 w 1788"/>
                <a:gd name="T67" fmla="*/ 1327 h 3462"/>
                <a:gd name="T68" fmla="*/ 427 w 1788"/>
                <a:gd name="T69" fmla="*/ 1543 h 3462"/>
                <a:gd name="T70" fmla="*/ 564 w 1788"/>
                <a:gd name="T71" fmla="*/ 1625 h 3462"/>
                <a:gd name="T72" fmla="*/ 383 w 1788"/>
                <a:gd name="T73" fmla="*/ 1780 h 3462"/>
                <a:gd name="T74" fmla="*/ 435 w 1788"/>
                <a:gd name="T75" fmla="*/ 757 h 3462"/>
                <a:gd name="T76" fmla="*/ 319 w 1788"/>
                <a:gd name="T77" fmla="*/ 731 h 3462"/>
                <a:gd name="T78" fmla="*/ 167 w 1788"/>
                <a:gd name="T79" fmla="*/ 648 h 3462"/>
                <a:gd name="T80" fmla="*/ 163 w 1788"/>
                <a:gd name="T81" fmla="*/ 359 h 3462"/>
                <a:gd name="T82" fmla="*/ 401 w 1788"/>
                <a:gd name="T83" fmla="*/ 648 h 3462"/>
                <a:gd name="T84" fmla="*/ 574 w 1788"/>
                <a:gd name="T85" fmla="*/ 642 h 3462"/>
                <a:gd name="T86" fmla="*/ 637 w 1788"/>
                <a:gd name="T87" fmla="*/ 271 h 3462"/>
                <a:gd name="T88" fmla="*/ 962 w 1788"/>
                <a:gd name="T89" fmla="*/ 128 h 3462"/>
                <a:gd name="T90" fmla="*/ 766 w 1788"/>
                <a:gd name="T91" fmla="*/ 103 h 3462"/>
                <a:gd name="T92" fmla="*/ 976 w 1788"/>
                <a:gd name="T93" fmla="*/ 117 h 3462"/>
                <a:gd name="T94" fmla="*/ 1419 w 1788"/>
                <a:gd name="T95" fmla="*/ 129 h 3462"/>
                <a:gd name="T96" fmla="*/ 1652 w 1788"/>
                <a:gd name="T97" fmla="*/ 696 h 3462"/>
                <a:gd name="T98" fmla="*/ 1640 w 1788"/>
                <a:gd name="T99" fmla="*/ 2501 h 3462"/>
                <a:gd name="T100" fmla="*/ 1555 w 1788"/>
                <a:gd name="T101" fmla="*/ 2801 h 3462"/>
                <a:gd name="T102" fmla="*/ 1098 w 1788"/>
                <a:gd name="T103" fmla="*/ 3032 h 3462"/>
                <a:gd name="T104" fmla="*/ 290 w 1788"/>
                <a:gd name="T105" fmla="*/ 2062 h 3462"/>
                <a:gd name="T106" fmla="*/ 675 w 1788"/>
                <a:gd name="T107" fmla="*/ 1340 h 3462"/>
                <a:gd name="T108" fmla="*/ 98 w 1788"/>
                <a:gd name="T109" fmla="*/ 511 h 3462"/>
                <a:gd name="T110" fmla="*/ 32 w 1788"/>
                <a:gd name="T111" fmla="*/ 531 h 3462"/>
                <a:gd name="T112" fmla="*/ 279 w 1788"/>
                <a:gd name="T113" fmla="*/ 649 h 3462"/>
                <a:gd name="T114" fmla="*/ 294 w 1788"/>
                <a:gd name="T115" fmla="*/ 441 h 3462"/>
                <a:gd name="T116" fmla="*/ 218 w 1788"/>
                <a:gd name="T117" fmla="*/ 408 h 3462"/>
                <a:gd name="T118" fmla="*/ 166 w 1788"/>
                <a:gd name="T119" fmla="*/ 463 h 3462"/>
                <a:gd name="T120" fmla="*/ 91 w 1788"/>
                <a:gd name="T121" fmla="*/ 422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88" h="3462">
                  <a:moveTo>
                    <a:pt x="1453" y="2658"/>
                  </a:moveTo>
                  <a:cubicBezTo>
                    <a:pt x="1453" y="2691"/>
                    <a:pt x="1467" y="2711"/>
                    <a:pt x="1485" y="2737"/>
                  </a:cubicBezTo>
                  <a:cubicBezTo>
                    <a:pt x="1498" y="2755"/>
                    <a:pt x="1513" y="2770"/>
                    <a:pt x="1532" y="2781"/>
                  </a:cubicBezTo>
                  <a:cubicBezTo>
                    <a:pt x="1541" y="2786"/>
                    <a:pt x="1558" y="2769"/>
                    <a:pt x="1568" y="2768"/>
                  </a:cubicBezTo>
                  <a:cubicBezTo>
                    <a:pt x="1569" y="2768"/>
                    <a:pt x="1571" y="2768"/>
                    <a:pt x="1572" y="2769"/>
                  </a:cubicBezTo>
                  <a:cubicBezTo>
                    <a:pt x="1572" y="2768"/>
                    <a:pt x="1573" y="2768"/>
                    <a:pt x="1573" y="2768"/>
                  </a:cubicBezTo>
                  <a:cubicBezTo>
                    <a:pt x="1605" y="2765"/>
                    <a:pt x="1650" y="2751"/>
                    <a:pt x="1656" y="2715"/>
                  </a:cubicBezTo>
                  <a:cubicBezTo>
                    <a:pt x="1649" y="2713"/>
                    <a:pt x="1642" y="2712"/>
                    <a:pt x="1635" y="2711"/>
                  </a:cubicBezTo>
                  <a:cubicBezTo>
                    <a:pt x="1628" y="2709"/>
                    <a:pt x="1628" y="2699"/>
                    <a:pt x="1635" y="2699"/>
                  </a:cubicBezTo>
                  <a:cubicBezTo>
                    <a:pt x="1653" y="2699"/>
                    <a:pt x="1672" y="2703"/>
                    <a:pt x="1690" y="2706"/>
                  </a:cubicBezTo>
                  <a:cubicBezTo>
                    <a:pt x="1700" y="2707"/>
                    <a:pt x="1714" y="2705"/>
                    <a:pt x="1727" y="2701"/>
                  </a:cubicBezTo>
                  <a:cubicBezTo>
                    <a:pt x="1738" y="2700"/>
                    <a:pt x="1748" y="2698"/>
                    <a:pt x="1757" y="2694"/>
                  </a:cubicBezTo>
                  <a:cubicBezTo>
                    <a:pt x="1768" y="2689"/>
                    <a:pt x="1780" y="2675"/>
                    <a:pt x="1770" y="2663"/>
                  </a:cubicBezTo>
                  <a:cubicBezTo>
                    <a:pt x="1761" y="2652"/>
                    <a:pt x="1750" y="2651"/>
                    <a:pt x="1739" y="2655"/>
                  </a:cubicBezTo>
                  <a:cubicBezTo>
                    <a:pt x="1735" y="2655"/>
                    <a:pt x="1732" y="2655"/>
                    <a:pt x="1729" y="2655"/>
                  </a:cubicBezTo>
                  <a:cubicBezTo>
                    <a:pt x="1715" y="2655"/>
                    <a:pt x="1702" y="2656"/>
                    <a:pt x="1689" y="2654"/>
                  </a:cubicBezTo>
                  <a:cubicBezTo>
                    <a:pt x="1670" y="2653"/>
                    <a:pt x="1652" y="2645"/>
                    <a:pt x="1633" y="2644"/>
                  </a:cubicBezTo>
                  <a:cubicBezTo>
                    <a:pt x="1625" y="2643"/>
                    <a:pt x="1624" y="2631"/>
                    <a:pt x="1632" y="2631"/>
                  </a:cubicBezTo>
                  <a:cubicBezTo>
                    <a:pt x="1633" y="2631"/>
                    <a:pt x="1633" y="2631"/>
                    <a:pt x="1633" y="2631"/>
                  </a:cubicBezTo>
                  <a:cubicBezTo>
                    <a:pt x="1634" y="2629"/>
                    <a:pt x="1635" y="2628"/>
                    <a:pt x="1637" y="2628"/>
                  </a:cubicBezTo>
                  <a:cubicBezTo>
                    <a:pt x="1650" y="2626"/>
                    <a:pt x="1665" y="2626"/>
                    <a:pt x="1678" y="2622"/>
                  </a:cubicBezTo>
                  <a:cubicBezTo>
                    <a:pt x="1686" y="2619"/>
                    <a:pt x="1699" y="2617"/>
                    <a:pt x="1708" y="2616"/>
                  </a:cubicBezTo>
                  <a:cubicBezTo>
                    <a:pt x="1716" y="2615"/>
                    <a:pt x="1726" y="2609"/>
                    <a:pt x="1733" y="2605"/>
                  </a:cubicBezTo>
                  <a:cubicBezTo>
                    <a:pt x="1738" y="2601"/>
                    <a:pt x="1753" y="2582"/>
                    <a:pt x="1750" y="2573"/>
                  </a:cubicBezTo>
                  <a:cubicBezTo>
                    <a:pt x="1749" y="2573"/>
                    <a:pt x="1748" y="2572"/>
                    <a:pt x="1748" y="2572"/>
                  </a:cubicBezTo>
                  <a:cubicBezTo>
                    <a:pt x="1732" y="2560"/>
                    <a:pt x="1696" y="2563"/>
                    <a:pt x="1679" y="2564"/>
                  </a:cubicBezTo>
                  <a:cubicBezTo>
                    <a:pt x="1652" y="2565"/>
                    <a:pt x="1623" y="2578"/>
                    <a:pt x="1598" y="2587"/>
                  </a:cubicBezTo>
                  <a:cubicBezTo>
                    <a:pt x="1590" y="2590"/>
                    <a:pt x="1588" y="2579"/>
                    <a:pt x="1593" y="2575"/>
                  </a:cubicBezTo>
                  <a:cubicBezTo>
                    <a:pt x="1616" y="2559"/>
                    <a:pt x="1650" y="2550"/>
                    <a:pt x="1678" y="2548"/>
                  </a:cubicBezTo>
                  <a:cubicBezTo>
                    <a:pt x="1695" y="2547"/>
                    <a:pt x="1724" y="2546"/>
                    <a:pt x="1743" y="2555"/>
                  </a:cubicBezTo>
                  <a:cubicBezTo>
                    <a:pt x="1743" y="2555"/>
                    <a:pt x="1743" y="2555"/>
                    <a:pt x="1743" y="2555"/>
                  </a:cubicBezTo>
                  <a:cubicBezTo>
                    <a:pt x="1745" y="2553"/>
                    <a:pt x="1746" y="2550"/>
                    <a:pt x="1747" y="2548"/>
                  </a:cubicBezTo>
                  <a:cubicBezTo>
                    <a:pt x="1745" y="2526"/>
                    <a:pt x="1735" y="2515"/>
                    <a:pt x="1717" y="2514"/>
                  </a:cubicBezTo>
                  <a:cubicBezTo>
                    <a:pt x="1703" y="2512"/>
                    <a:pt x="1687" y="2511"/>
                    <a:pt x="1672" y="2510"/>
                  </a:cubicBezTo>
                  <a:cubicBezTo>
                    <a:pt x="1649" y="2508"/>
                    <a:pt x="1618" y="2524"/>
                    <a:pt x="1595" y="2531"/>
                  </a:cubicBezTo>
                  <a:cubicBezTo>
                    <a:pt x="1588" y="2533"/>
                    <a:pt x="1584" y="2523"/>
                    <a:pt x="1590" y="2519"/>
                  </a:cubicBezTo>
                  <a:cubicBezTo>
                    <a:pt x="1599" y="2515"/>
                    <a:pt x="1609" y="2511"/>
                    <a:pt x="1618" y="2507"/>
                  </a:cubicBezTo>
                  <a:cubicBezTo>
                    <a:pt x="1618" y="2507"/>
                    <a:pt x="1618" y="2507"/>
                    <a:pt x="1618" y="2507"/>
                  </a:cubicBezTo>
                  <a:cubicBezTo>
                    <a:pt x="1629" y="2491"/>
                    <a:pt x="1644" y="2480"/>
                    <a:pt x="1654" y="2463"/>
                  </a:cubicBezTo>
                  <a:cubicBezTo>
                    <a:pt x="1671" y="2431"/>
                    <a:pt x="1633" y="2428"/>
                    <a:pt x="1616" y="2446"/>
                  </a:cubicBezTo>
                  <a:cubicBezTo>
                    <a:pt x="1601" y="2461"/>
                    <a:pt x="1588" y="2477"/>
                    <a:pt x="1574" y="2492"/>
                  </a:cubicBezTo>
                  <a:cubicBezTo>
                    <a:pt x="1554" y="2514"/>
                    <a:pt x="1538" y="2540"/>
                    <a:pt x="1521" y="2563"/>
                  </a:cubicBezTo>
                  <a:cubicBezTo>
                    <a:pt x="1520" y="2565"/>
                    <a:pt x="1519" y="2566"/>
                    <a:pt x="1518" y="2568"/>
                  </a:cubicBezTo>
                  <a:cubicBezTo>
                    <a:pt x="1518" y="2570"/>
                    <a:pt x="1518" y="2570"/>
                    <a:pt x="1518" y="2570"/>
                  </a:cubicBezTo>
                  <a:cubicBezTo>
                    <a:pt x="1517" y="2571"/>
                    <a:pt x="1515" y="2573"/>
                    <a:pt x="1514" y="2575"/>
                  </a:cubicBezTo>
                  <a:cubicBezTo>
                    <a:pt x="1505" y="2591"/>
                    <a:pt x="1499" y="2609"/>
                    <a:pt x="1488" y="2624"/>
                  </a:cubicBezTo>
                  <a:cubicBezTo>
                    <a:pt x="1487" y="2631"/>
                    <a:pt x="1481" y="2637"/>
                    <a:pt x="1476" y="2642"/>
                  </a:cubicBezTo>
                  <a:cubicBezTo>
                    <a:pt x="1470" y="2648"/>
                    <a:pt x="1461" y="2655"/>
                    <a:pt x="1453" y="2658"/>
                  </a:cubicBezTo>
                  <a:close/>
                  <a:moveTo>
                    <a:pt x="1407" y="1457"/>
                  </a:moveTo>
                  <a:cubicBezTo>
                    <a:pt x="1445" y="1489"/>
                    <a:pt x="1446" y="1556"/>
                    <a:pt x="1445" y="1601"/>
                  </a:cubicBezTo>
                  <a:cubicBezTo>
                    <a:pt x="1445" y="1601"/>
                    <a:pt x="1445" y="1601"/>
                    <a:pt x="1445" y="1601"/>
                  </a:cubicBezTo>
                  <a:cubicBezTo>
                    <a:pt x="1450" y="1608"/>
                    <a:pt x="1455" y="1614"/>
                    <a:pt x="1459" y="1620"/>
                  </a:cubicBezTo>
                  <a:cubicBezTo>
                    <a:pt x="1459" y="1438"/>
                    <a:pt x="1459" y="1438"/>
                    <a:pt x="1459" y="1438"/>
                  </a:cubicBezTo>
                  <a:cubicBezTo>
                    <a:pt x="1442" y="1446"/>
                    <a:pt x="1425" y="1454"/>
                    <a:pt x="1407" y="1457"/>
                  </a:cubicBezTo>
                  <a:close/>
                  <a:moveTo>
                    <a:pt x="1421" y="991"/>
                  </a:moveTo>
                  <a:cubicBezTo>
                    <a:pt x="1421" y="994"/>
                    <a:pt x="1421" y="997"/>
                    <a:pt x="1421" y="1000"/>
                  </a:cubicBezTo>
                  <a:cubicBezTo>
                    <a:pt x="1427" y="998"/>
                    <a:pt x="1439" y="994"/>
                    <a:pt x="1443" y="993"/>
                  </a:cubicBezTo>
                  <a:cubicBezTo>
                    <a:pt x="1448" y="991"/>
                    <a:pt x="1454" y="988"/>
                    <a:pt x="1459" y="986"/>
                  </a:cubicBezTo>
                  <a:cubicBezTo>
                    <a:pt x="1459" y="969"/>
                    <a:pt x="1459" y="969"/>
                    <a:pt x="1459" y="969"/>
                  </a:cubicBezTo>
                  <a:cubicBezTo>
                    <a:pt x="1447" y="977"/>
                    <a:pt x="1434" y="985"/>
                    <a:pt x="1421" y="991"/>
                  </a:cubicBezTo>
                  <a:close/>
                  <a:moveTo>
                    <a:pt x="1459" y="2071"/>
                  </a:moveTo>
                  <a:cubicBezTo>
                    <a:pt x="1438" y="2105"/>
                    <a:pt x="1414" y="2137"/>
                    <a:pt x="1390" y="2167"/>
                  </a:cubicBezTo>
                  <a:cubicBezTo>
                    <a:pt x="1383" y="2176"/>
                    <a:pt x="1374" y="2185"/>
                    <a:pt x="1365" y="2193"/>
                  </a:cubicBezTo>
                  <a:cubicBezTo>
                    <a:pt x="1365" y="2194"/>
                    <a:pt x="1365" y="2194"/>
                    <a:pt x="1364" y="2195"/>
                  </a:cubicBezTo>
                  <a:cubicBezTo>
                    <a:pt x="1372" y="2192"/>
                    <a:pt x="1380" y="2190"/>
                    <a:pt x="1388" y="2189"/>
                  </a:cubicBezTo>
                  <a:cubicBezTo>
                    <a:pt x="1409" y="2186"/>
                    <a:pt x="1435" y="2182"/>
                    <a:pt x="1459" y="2183"/>
                  </a:cubicBezTo>
                  <a:lnTo>
                    <a:pt x="1459" y="2071"/>
                  </a:lnTo>
                  <a:close/>
                  <a:moveTo>
                    <a:pt x="1326" y="3022"/>
                  </a:moveTo>
                  <a:cubicBezTo>
                    <a:pt x="1329" y="3034"/>
                    <a:pt x="1343" y="3044"/>
                    <a:pt x="1351" y="3053"/>
                  </a:cubicBezTo>
                  <a:cubicBezTo>
                    <a:pt x="1365" y="3069"/>
                    <a:pt x="1381" y="3085"/>
                    <a:pt x="1397" y="3098"/>
                  </a:cubicBezTo>
                  <a:cubicBezTo>
                    <a:pt x="1417" y="3093"/>
                    <a:pt x="1437" y="3073"/>
                    <a:pt x="1453" y="3061"/>
                  </a:cubicBezTo>
                  <a:cubicBezTo>
                    <a:pt x="1455" y="3059"/>
                    <a:pt x="1457" y="3058"/>
                    <a:pt x="1458" y="3057"/>
                  </a:cubicBezTo>
                  <a:cubicBezTo>
                    <a:pt x="1458" y="3029"/>
                    <a:pt x="1458" y="3029"/>
                    <a:pt x="1458" y="3029"/>
                  </a:cubicBezTo>
                  <a:cubicBezTo>
                    <a:pt x="1459" y="3029"/>
                    <a:pt x="1459" y="3029"/>
                    <a:pt x="1459" y="3029"/>
                  </a:cubicBezTo>
                  <a:cubicBezTo>
                    <a:pt x="1459" y="2913"/>
                    <a:pt x="1459" y="2913"/>
                    <a:pt x="1459" y="2913"/>
                  </a:cubicBezTo>
                  <a:cubicBezTo>
                    <a:pt x="1447" y="2924"/>
                    <a:pt x="1434" y="2935"/>
                    <a:pt x="1422" y="2945"/>
                  </a:cubicBezTo>
                  <a:cubicBezTo>
                    <a:pt x="1390" y="2973"/>
                    <a:pt x="1361" y="3001"/>
                    <a:pt x="1326" y="3022"/>
                  </a:cubicBezTo>
                  <a:close/>
                  <a:moveTo>
                    <a:pt x="1422" y="1136"/>
                  </a:moveTo>
                  <a:cubicBezTo>
                    <a:pt x="1384" y="1160"/>
                    <a:pt x="1333" y="1176"/>
                    <a:pt x="1289" y="1185"/>
                  </a:cubicBezTo>
                  <a:cubicBezTo>
                    <a:pt x="1186" y="1209"/>
                    <a:pt x="1077" y="1206"/>
                    <a:pt x="972" y="1206"/>
                  </a:cubicBezTo>
                  <a:cubicBezTo>
                    <a:pt x="969" y="1219"/>
                    <a:pt x="967" y="1231"/>
                    <a:pt x="966" y="1244"/>
                  </a:cubicBezTo>
                  <a:cubicBezTo>
                    <a:pt x="966" y="1245"/>
                    <a:pt x="966" y="1246"/>
                    <a:pt x="965" y="1247"/>
                  </a:cubicBezTo>
                  <a:cubicBezTo>
                    <a:pt x="993" y="1252"/>
                    <a:pt x="1014" y="1276"/>
                    <a:pt x="1016" y="1303"/>
                  </a:cubicBezTo>
                  <a:cubicBezTo>
                    <a:pt x="1021" y="1304"/>
                    <a:pt x="1026" y="1304"/>
                    <a:pt x="1032" y="1305"/>
                  </a:cubicBezTo>
                  <a:cubicBezTo>
                    <a:pt x="1032" y="1305"/>
                    <a:pt x="1032" y="1305"/>
                    <a:pt x="1032" y="1305"/>
                  </a:cubicBezTo>
                  <a:cubicBezTo>
                    <a:pt x="1059" y="1257"/>
                    <a:pt x="1092" y="1249"/>
                    <a:pt x="1143" y="1266"/>
                  </a:cubicBezTo>
                  <a:cubicBezTo>
                    <a:pt x="1153" y="1269"/>
                    <a:pt x="1163" y="1275"/>
                    <a:pt x="1173" y="1282"/>
                  </a:cubicBezTo>
                  <a:cubicBezTo>
                    <a:pt x="1174" y="1281"/>
                    <a:pt x="1175" y="1281"/>
                    <a:pt x="1176" y="1281"/>
                  </a:cubicBezTo>
                  <a:cubicBezTo>
                    <a:pt x="1277" y="1274"/>
                    <a:pt x="1370" y="1252"/>
                    <a:pt x="1459" y="1212"/>
                  </a:cubicBezTo>
                  <a:cubicBezTo>
                    <a:pt x="1459" y="1113"/>
                    <a:pt x="1459" y="1113"/>
                    <a:pt x="1459" y="1113"/>
                  </a:cubicBezTo>
                  <a:cubicBezTo>
                    <a:pt x="1447" y="1121"/>
                    <a:pt x="1434" y="1128"/>
                    <a:pt x="1422" y="1136"/>
                  </a:cubicBezTo>
                  <a:close/>
                  <a:moveTo>
                    <a:pt x="1290" y="1359"/>
                  </a:moveTo>
                  <a:cubicBezTo>
                    <a:pt x="1349" y="1355"/>
                    <a:pt x="1406" y="1338"/>
                    <a:pt x="1459" y="1314"/>
                  </a:cubicBezTo>
                  <a:cubicBezTo>
                    <a:pt x="1459" y="1230"/>
                    <a:pt x="1459" y="1230"/>
                    <a:pt x="1459" y="1230"/>
                  </a:cubicBezTo>
                  <a:cubicBezTo>
                    <a:pt x="1374" y="1268"/>
                    <a:pt x="1283" y="1287"/>
                    <a:pt x="1189" y="1295"/>
                  </a:cubicBezTo>
                  <a:cubicBezTo>
                    <a:pt x="1200" y="1305"/>
                    <a:pt x="1211" y="1318"/>
                    <a:pt x="1219" y="1331"/>
                  </a:cubicBezTo>
                  <a:cubicBezTo>
                    <a:pt x="1220" y="1330"/>
                    <a:pt x="1222" y="1330"/>
                    <a:pt x="1224" y="1330"/>
                  </a:cubicBezTo>
                  <a:cubicBezTo>
                    <a:pt x="1248" y="1335"/>
                    <a:pt x="1269" y="1345"/>
                    <a:pt x="1287" y="1360"/>
                  </a:cubicBezTo>
                  <a:cubicBezTo>
                    <a:pt x="1288" y="1360"/>
                    <a:pt x="1289" y="1359"/>
                    <a:pt x="1290" y="1359"/>
                  </a:cubicBezTo>
                  <a:close/>
                  <a:moveTo>
                    <a:pt x="1300" y="1373"/>
                  </a:moveTo>
                  <a:cubicBezTo>
                    <a:pt x="1307" y="1381"/>
                    <a:pt x="1312" y="1390"/>
                    <a:pt x="1316" y="1399"/>
                  </a:cubicBezTo>
                  <a:cubicBezTo>
                    <a:pt x="1319" y="1406"/>
                    <a:pt x="1322" y="1413"/>
                    <a:pt x="1324" y="1420"/>
                  </a:cubicBezTo>
                  <a:cubicBezTo>
                    <a:pt x="1325" y="1426"/>
                    <a:pt x="1325" y="1433"/>
                    <a:pt x="1326" y="1440"/>
                  </a:cubicBezTo>
                  <a:cubicBezTo>
                    <a:pt x="1346" y="1432"/>
                    <a:pt x="1362" y="1437"/>
                    <a:pt x="1384" y="1445"/>
                  </a:cubicBezTo>
                  <a:cubicBezTo>
                    <a:pt x="1386" y="1445"/>
                    <a:pt x="1388" y="1446"/>
                    <a:pt x="1389" y="1447"/>
                  </a:cubicBezTo>
                  <a:cubicBezTo>
                    <a:pt x="1390" y="1445"/>
                    <a:pt x="1392" y="1443"/>
                    <a:pt x="1395" y="1443"/>
                  </a:cubicBezTo>
                  <a:cubicBezTo>
                    <a:pt x="1418" y="1440"/>
                    <a:pt x="1438" y="1431"/>
                    <a:pt x="1459" y="1422"/>
                  </a:cubicBezTo>
                  <a:cubicBezTo>
                    <a:pt x="1459" y="1330"/>
                    <a:pt x="1459" y="1330"/>
                    <a:pt x="1459" y="1330"/>
                  </a:cubicBezTo>
                  <a:cubicBezTo>
                    <a:pt x="1409" y="1353"/>
                    <a:pt x="1355" y="1368"/>
                    <a:pt x="1300" y="1373"/>
                  </a:cubicBezTo>
                  <a:close/>
                  <a:moveTo>
                    <a:pt x="1240" y="1067"/>
                  </a:moveTo>
                  <a:cubicBezTo>
                    <a:pt x="1275" y="1087"/>
                    <a:pt x="1322" y="1094"/>
                    <a:pt x="1355" y="1071"/>
                  </a:cubicBezTo>
                  <a:cubicBezTo>
                    <a:pt x="1366" y="1064"/>
                    <a:pt x="1376" y="1056"/>
                    <a:pt x="1385" y="1047"/>
                  </a:cubicBezTo>
                  <a:cubicBezTo>
                    <a:pt x="1404" y="1031"/>
                    <a:pt x="1406" y="1016"/>
                    <a:pt x="1406" y="999"/>
                  </a:cubicBezTo>
                  <a:cubicBezTo>
                    <a:pt x="1381" y="1011"/>
                    <a:pt x="1355" y="1022"/>
                    <a:pt x="1329" y="1035"/>
                  </a:cubicBezTo>
                  <a:cubicBezTo>
                    <a:pt x="1301" y="1048"/>
                    <a:pt x="1271" y="1059"/>
                    <a:pt x="1240" y="1067"/>
                  </a:cubicBezTo>
                  <a:close/>
                  <a:moveTo>
                    <a:pt x="1388" y="2703"/>
                  </a:moveTo>
                  <a:cubicBezTo>
                    <a:pt x="1354" y="2731"/>
                    <a:pt x="1307" y="2752"/>
                    <a:pt x="1268" y="2773"/>
                  </a:cubicBezTo>
                  <a:cubicBezTo>
                    <a:pt x="1259" y="2778"/>
                    <a:pt x="1240" y="2796"/>
                    <a:pt x="1229" y="2795"/>
                  </a:cubicBezTo>
                  <a:cubicBezTo>
                    <a:pt x="1217" y="2794"/>
                    <a:pt x="1206" y="2793"/>
                    <a:pt x="1194" y="2793"/>
                  </a:cubicBezTo>
                  <a:cubicBezTo>
                    <a:pt x="1154" y="2793"/>
                    <a:pt x="1124" y="2829"/>
                    <a:pt x="1104" y="2860"/>
                  </a:cubicBezTo>
                  <a:cubicBezTo>
                    <a:pt x="1100" y="2867"/>
                    <a:pt x="1090" y="2861"/>
                    <a:pt x="1093" y="2853"/>
                  </a:cubicBezTo>
                  <a:cubicBezTo>
                    <a:pt x="1107" y="2825"/>
                    <a:pt x="1140" y="2787"/>
                    <a:pt x="1176" y="2774"/>
                  </a:cubicBezTo>
                  <a:cubicBezTo>
                    <a:pt x="1131" y="2727"/>
                    <a:pt x="1101" y="2664"/>
                    <a:pt x="1093" y="2599"/>
                  </a:cubicBezTo>
                  <a:cubicBezTo>
                    <a:pt x="1092" y="2592"/>
                    <a:pt x="1103" y="2589"/>
                    <a:pt x="1104" y="2597"/>
                  </a:cubicBezTo>
                  <a:cubicBezTo>
                    <a:pt x="1109" y="2619"/>
                    <a:pt x="1118" y="2656"/>
                    <a:pt x="1130" y="2682"/>
                  </a:cubicBezTo>
                  <a:cubicBezTo>
                    <a:pt x="1130" y="2682"/>
                    <a:pt x="1131" y="2682"/>
                    <a:pt x="1131" y="2682"/>
                  </a:cubicBezTo>
                  <a:cubicBezTo>
                    <a:pt x="1133" y="2674"/>
                    <a:pt x="1133" y="2658"/>
                    <a:pt x="1133" y="2655"/>
                  </a:cubicBezTo>
                  <a:cubicBezTo>
                    <a:pt x="1134" y="2641"/>
                    <a:pt x="1134" y="2628"/>
                    <a:pt x="1135" y="2614"/>
                  </a:cubicBezTo>
                  <a:cubicBezTo>
                    <a:pt x="1135" y="2607"/>
                    <a:pt x="1147" y="2606"/>
                    <a:pt x="1147" y="2614"/>
                  </a:cubicBezTo>
                  <a:cubicBezTo>
                    <a:pt x="1149" y="2631"/>
                    <a:pt x="1149" y="2648"/>
                    <a:pt x="1148" y="2665"/>
                  </a:cubicBezTo>
                  <a:cubicBezTo>
                    <a:pt x="1147" y="2674"/>
                    <a:pt x="1146" y="2690"/>
                    <a:pt x="1139" y="2697"/>
                  </a:cubicBezTo>
                  <a:cubicBezTo>
                    <a:pt x="1140" y="2699"/>
                    <a:pt x="1142" y="2701"/>
                    <a:pt x="1144" y="2703"/>
                  </a:cubicBezTo>
                  <a:cubicBezTo>
                    <a:pt x="1162" y="2724"/>
                    <a:pt x="1176" y="2748"/>
                    <a:pt x="1193" y="2771"/>
                  </a:cubicBezTo>
                  <a:cubicBezTo>
                    <a:pt x="1203" y="2769"/>
                    <a:pt x="1213" y="2771"/>
                    <a:pt x="1224" y="2775"/>
                  </a:cubicBezTo>
                  <a:cubicBezTo>
                    <a:pt x="1228" y="2777"/>
                    <a:pt x="1238" y="2768"/>
                    <a:pt x="1242" y="2767"/>
                  </a:cubicBezTo>
                  <a:cubicBezTo>
                    <a:pt x="1269" y="2753"/>
                    <a:pt x="1294" y="2735"/>
                    <a:pt x="1321" y="2721"/>
                  </a:cubicBezTo>
                  <a:cubicBezTo>
                    <a:pt x="1341" y="2711"/>
                    <a:pt x="1360" y="2702"/>
                    <a:pt x="1378" y="2689"/>
                  </a:cubicBezTo>
                  <a:cubicBezTo>
                    <a:pt x="1391" y="2679"/>
                    <a:pt x="1412" y="2666"/>
                    <a:pt x="1426" y="2652"/>
                  </a:cubicBezTo>
                  <a:cubicBezTo>
                    <a:pt x="1425" y="2651"/>
                    <a:pt x="1425" y="2648"/>
                    <a:pt x="1428" y="2647"/>
                  </a:cubicBezTo>
                  <a:cubicBezTo>
                    <a:pt x="1430" y="2645"/>
                    <a:pt x="1432" y="2644"/>
                    <a:pt x="1434" y="2642"/>
                  </a:cubicBezTo>
                  <a:cubicBezTo>
                    <a:pt x="1438" y="2640"/>
                    <a:pt x="1442" y="2641"/>
                    <a:pt x="1445" y="2644"/>
                  </a:cubicBezTo>
                  <a:cubicBezTo>
                    <a:pt x="1447" y="2645"/>
                    <a:pt x="1454" y="2640"/>
                    <a:pt x="1459" y="2637"/>
                  </a:cubicBezTo>
                  <a:cubicBezTo>
                    <a:pt x="1459" y="2201"/>
                    <a:pt x="1459" y="2201"/>
                    <a:pt x="1459" y="2201"/>
                  </a:cubicBezTo>
                  <a:cubicBezTo>
                    <a:pt x="1440" y="2201"/>
                    <a:pt x="1421" y="2204"/>
                    <a:pt x="1402" y="2205"/>
                  </a:cubicBezTo>
                  <a:cubicBezTo>
                    <a:pt x="1384" y="2206"/>
                    <a:pt x="1367" y="2210"/>
                    <a:pt x="1351" y="2216"/>
                  </a:cubicBezTo>
                  <a:cubicBezTo>
                    <a:pt x="1349" y="2217"/>
                    <a:pt x="1348" y="2217"/>
                    <a:pt x="1346" y="2217"/>
                  </a:cubicBezTo>
                  <a:cubicBezTo>
                    <a:pt x="1352" y="2236"/>
                    <a:pt x="1360" y="2254"/>
                    <a:pt x="1367" y="2272"/>
                  </a:cubicBezTo>
                  <a:cubicBezTo>
                    <a:pt x="1380" y="2307"/>
                    <a:pt x="1388" y="2340"/>
                    <a:pt x="1394" y="2376"/>
                  </a:cubicBezTo>
                  <a:cubicBezTo>
                    <a:pt x="1403" y="2443"/>
                    <a:pt x="1418" y="2511"/>
                    <a:pt x="1413" y="2579"/>
                  </a:cubicBezTo>
                  <a:cubicBezTo>
                    <a:pt x="1413" y="2583"/>
                    <a:pt x="1409" y="2586"/>
                    <a:pt x="1405" y="2586"/>
                  </a:cubicBezTo>
                  <a:cubicBezTo>
                    <a:pt x="1402" y="2586"/>
                    <a:pt x="1402" y="2586"/>
                    <a:pt x="1402" y="2586"/>
                  </a:cubicBezTo>
                  <a:cubicBezTo>
                    <a:pt x="1398" y="2586"/>
                    <a:pt x="1396" y="2584"/>
                    <a:pt x="1395" y="2582"/>
                  </a:cubicBezTo>
                  <a:cubicBezTo>
                    <a:pt x="1395" y="2581"/>
                    <a:pt x="1394" y="2581"/>
                    <a:pt x="1393" y="2580"/>
                  </a:cubicBezTo>
                  <a:cubicBezTo>
                    <a:pt x="1355" y="2530"/>
                    <a:pt x="1301" y="2482"/>
                    <a:pt x="1251" y="2445"/>
                  </a:cubicBezTo>
                  <a:cubicBezTo>
                    <a:pt x="1224" y="2426"/>
                    <a:pt x="1197" y="2407"/>
                    <a:pt x="1168" y="2391"/>
                  </a:cubicBezTo>
                  <a:cubicBezTo>
                    <a:pt x="1152" y="2383"/>
                    <a:pt x="1132" y="2377"/>
                    <a:pt x="1119" y="2363"/>
                  </a:cubicBezTo>
                  <a:cubicBezTo>
                    <a:pt x="1119" y="2363"/>
                    <a:pt x="1119" y="2363"/>
                    <a:pt x="1118" y="2363"/>
                  </a:cubicBezTo>
                  <a:cubicBezTo>
                    <a:pt x="1094" y="2390"/>
                    <a:pt x="1073" y="2428"/>
                    <a:pt x="1059" y="2453"/>
                  </a:cubicBezTo>
                  <a:cubicBezTo>
                    <a:pt x="1033" y="2498"/>
                    <a:pt x="1004" y="2540"/>
                    <a:pt x="990" y="2591"/>
                  </a:cubicBezTo>
                  <a:cubicBezTo>
                    <a:pt x="963" y="2683"/>
                    <a:pt x="956" y="2795"/>
                    <a:pt x="997" y="2885"/>
                  </a:cubicBezTo>
                  <a:cubicBezTo>
                    <a:pt x="998" y="2885"/>
                    <a:pt x="998" y="2885"/>
                    <a:pt x="999" y="2885"/>
                  </a:cubicBezTo>
                  <a:cubicBezTo>
                    <a:pt x="1006" y="2904"/>
                    <a:pt x="1017" y="2921"/>
                    <a:pt x="1030" y="2938"/>
                  </a:cubicBezTo>
                  <a:cubicBezTo>
                    <a:pt x="1051" y="2972"/>
                    <a:pt x="1080" y="2997"/>
                    <a:pt x="1121" y="3015"/>
                  </a:cubicBezTo>
                  <a:cubicBezTo>
                    <a:pt x="1177" y="3039"/>
                    <a:pt x="1254" y="3034"/>
                    <a:pt x="1306" y="3008"/>
                  </a:cubicBezTo>
                  <a:cubicBezTo>
                    <a:pt x="1352" y="2985"/>
                    <a:pt x="1390" y="2942"/>
                    <a:pt x="1429" y="2909"/>
                  </a:cubicBezTo>
                  <a:cubicBezTo>
                    <a:pt x="1467" y="2878"/>
                    <a:pt x="1507" y="2840"/>
                    <a:pt x="1533" y="2798"/>
                  </a:cubicBezTo>
                  <a:cubicBezTo>
                    <a:pt x="1510" y="2790"/>
                    <a:pt x="1492" y="2773"/>
                    <a:pt x="1478" y="2754"/>
                  </a:cubicBezTo>
                  <a:cubicBezTo>
                    <a:pt x="1465" y="2738"/>
                    <a:pt x="1451" y="2723"/>
                    <a:pt x="1443" y="2704"/>
                  </a:cubicBezTo>
                  <a:cubicBezTo>
                    <a:pt x="1438" y="2692"/>
                    <a:pt x="1437" y="2678"/>
                    <a:pt x="1437" y="2665"/>
                  </a:cubicBezTo>
                  <a:cubicBezTo>
                    <a:pt x="1423" y="2680"/>
                    <a:pt x="1403" y="2691"/>
                    <a:pt x="1388" y="2703"/>
                  </a:cubicBezTo>
                  <a:close/>
                  <a:moveTo>
                    <a:pt x="1333" y="2304"/>
                  </a:moveTo>
                  <a:cubicBezTo>
                    <a:pt x="1333" y="2326"/>
                    <a:pt x="1303" y="2346"/>
                    <a:pt x="1287" y="2357"/>
                  </a:cubicBezTo>
                  <a:cubicBezTo>
                    <a:pt x="1244" y="2385"/>
                    <a:pt x="1182" y="2377"/>
                    <a:pt x="1152" y="2334"/>
                  </a:cubicBezTo>
                  <a:cubicBezTo>
                    <a:pt x="1152" y="2334"/>
                    <a:pt x="1152" y="2334"/>
                    <a:pt x="1152" y="2334"/>
                  </a:cubicBezTo>
                  <a:cubicBezTo>
                    <a:pt x="1143" y="2339"/>
                    <a:pt x="1135" y="2345"/>
                    <a:pt x="1127" y="2353"/>
                  </a:cubicBezTo>
                  <a:cubicBezTo>
                    <a:pt x="1128" y="2353"/>
                    <a:pt x="1128" y="2353"/>
                    <a:pt x="1128" y="2353"/>
                  </a:cubicBezTo>
                  <a:cubicBezTo>
                    <a:pt x="1153" y="2371"/>
                    <a:pt x="1184" y="2381"/>
                    <a:pt x="1210" y="2399"/>
                  </a:cubicBezTo>
                  <a:cubicBezTo>
                    <a:pt x="1230" y="2412"/>
                    <a:pt x="1250" y="2426"/>
                    <a:pt x="1269" y="2440"/>
                  </a:cubicBezTo>
                  <a:cubicBezTo>
                    <a:pt x="1316" y="2474"/>
                    <a:pt x="1365" y="2519"/>
                    <a:pt x="1401" y="2565"/>
                  </a:cubicBezTo>
                  <a:cubicBezTo>
                    <a:pt x="1402" y="2565"/>
                    <a:pt x="1402" y="2566"/>
                    <a:pt x="1402" y="2566"/>
                  </a:cubicBezTo>
                  <a:cubicBezTo>
                    <a:pt x="1398" y="2538"/>
                    <a:pt x="1381" y="2395"/>
                    <a:pt x="1379" y="2379"/>
                  </a:cubicBezTo>
                  <a:cubicBezTo>
                    <a:pt x="1374" y="2343"/>
                    <a:pt x="1367" y="2311"/>
                    <a:pt x="1353" y="2277"/>
                  </a:cubicBezTo>
                  <a:cubicBezTo>
                    <a:pt x="1347" y="2260"/>
                    <a:pt x="1338" y="2243"/>
                    <a:pt x="1333" y="2226"/>
                  </a:cubicBezTo>
                  <a:cubicBezTo>
                    <a:pt x="1332" y="2227"/>
                    <a:pt x="1330" y="2229"/>
                    <a:pt x="1328" y="2231"/>
                  </a:cubicBezTo>
                  <a:cubicBezTo>
                    <a:pt x="1326" y="2242"/>
                    <a:pt x="1327" y="2258"/>
                    <a:pt x="1327" y="2265"/>
                  </a:cubicBezTo>
                  <a:cubicBezTo>
                    <a:pt x="1327" y="2279"/>
                    <a:pt x="1333" y="2290"/>
                    <a:pt x="1333" y="2304"/>
                  </a:cubicBezTo>
                  <a:close/>
                  <a:moveTo>
                    <a:pt x="1277" y="2339"/>
                  </a:moveTo>
                  <a:cubicBezTo>
                    <a:pt x="1287" y="2334"/>
                    <a:pt x="1321" y="2309"/>
                    <a:pt x="1312" y="2293"/>
                  </a:cubicBezTo>
                  <a:cubicBezTo>
                    <a:pt x="1307" y="2284"/>
                    <a:pt x="1305" y="2265"/>
                    <a:pt x="1307" y="2248"/>
                  </a:cubicBezTo>
                  <a:cubicBezTo>
                    <a:pt x="1297" y="2255"/>
                    <a:pt x="1288" y="2261"/>
                    <a:pt x="1278" y="2267"/>
                  </a:cubicBezTo>
                  <a:cubicBezTo>
                    <a:pt x="1258" y="2280"/>
                    <a:pt x="1238" y="2291"/>
                    <a:pt x="1218" y="2301"/>
                  </a:cubicBezTo>
                  <a:cubicBezTo>
                    <a:pt x="1217" y="2302"/>
                    <a:pt x="1216" y="2303"/>
                    <a:pt x="1215" y="2304"/>
                  </a:cubicBezTo>
                  <a:cubicBezTo>
                    <a:pt x="1212" y="2305"/>
                    <a:pt x="1209" y="2306"/>
                    <a:pt x="1206" y="2308"/>
                  </a:cubicBezTo>
                  <a:cubicBezTo>
                    <a:pt x="1194" y="2314"/>
                    <a:pt x="1182" y="2319"/>
                    <a:pt x="1170" y="2325"/>
                  </a:cubicBezTo>
                  <a:cubicBezTo>
                    <a:pt x="1186" y="2346"/>
                    <a:pt x="1206" y="2352"/>
                    <a:pt x="1233" y="2352"/>
                  </a:cubicBezTo>
                  <a:cubicBezTo>
                    <a:pt x="1250" y="2352"/>
                    <a:pt x="1263" y="2347"/>
                    <a:pt x="1277" y="2339"/>
                  </a:cubicBezTo>
                  <a:close/>
                  <a:moveTo>
                    <a:pt x="1313" y="1482"/>
                  </a:moveTo>
                  <a:cubicBezTo>
                    <a:pt x="1321" y="1487"/>
                    <a:pt x="1329" y="1493"/>
                    <a:pt x="1336" y="1498"/>
                  </a:cubicBezTo>
                  <a:cubicBezTo>
                    <a:pt x="1337" y="1496"/>
                    <a:pt x="1337" y="1493"/>
                    <a:pt x="1338" y="1491"/>
                  </a:cubicBezTo>
                  <a:cubicBezTo>
                    <a:pt x="1342" y="1483"/>
                    <a:pt x="1348" y="1474"/>
                    <a:pt x="1357" y="1474"/>
                  </a:cubicBezTo>
                  <a:cubicBezTo>
                    <a:pt x="1364" y="1473"/>
                    <a:pt x="1365" y="1483"/>
                    <a:pt x="1359" y="1485"/>
                  </a:cubicBezTo>
                  <a:cubicBezTo>
                    <a:pt x="1355" y="1486"/>
                    <a:pt x="1350" y="1497"/>
                    <a:pt x="1349" y="1501"/>
                  </a:cubicBezTo>
                  <a:cubicBezTo>
                    <a:pt x="1349" y="1503"/>
                    <a:pt x="1349" y="1505"/>
                    <a:pt x="1350" y="1507"/>
                  </a:cubicBezTo>
                  <a:cubicBezTo>
                    <a:pt x="1361" y="1515"/>
                    <a:pt x="1372" y="1524"/>
                    <a:pt x="1383" y="1532"/>
                  </a:cubicBezTo>
                  <a:cubicBezTo>
                    <a:pt x="1397" y="1542"/>
                    <a:pt x="1411" y="1557"/>
                    <a:pt x="1423" y="1572"/>
                  </a:cubicBezTo>
                  <a:cubicBezTo>
                    <a:pt x="1422" y="1548"/>
                    <a:pt x="1420" y="1524"/>
                    <a:pt x="1410" y="1501"/>
                  </a:cubicBezTo>
                  <a:cubicBezTo>
                    <a:pt x="1404" y="1484"/>
                    <a:pt x="1391" y="1473"/>
                    <a:pt x="1374" y="1465"/>
                  </a:cubicBezTo>
                  <a:cubicBezTo>
                    <a:pt x="1361" y="1459"/>
                    <a:pt x="1343" y="1451"/>
                    <a:pt x="1329" y="1464"/>
                  </a:cubicBezTo>
                  <a:cubicBezTo>
                    <a:pt x="1325" y="1469"/>
                    <a:pt x="1317" y="1475"/>
                    <a:pt x="1313" y="1482"/>
                  </a:cubicBezTo>
                  <a:close/>
                  <a:moveTo>
                    <a:pt x="1225" y="1178"/>
                  </a:moveTo>
                  <a:cubicBezTo>
                    <a:pt x="1277" y="1175"/>
                    <a:pt x="1336" y="1162"/>
                    <a:pt x="1382" y="1138"/>
                  </a:cubicBezTo>
                  <a:cubicBezTo>
                    <a:pt x="1406" y="1125"/>
                    <a:pt x="1434" y="1113"/>
                    <a:pt x="1459" y="1098"/>
                  </a:cubicBezTo>
                  <a:cubicBezTo>
                    <a:pt x="1459" y="999"/>
                    <a:pt x="1459" y="999"/>
                    <a:pt x="1459" y="999"/>
                  </a:cubicBezTo>
                  <a:cubicBezTo>
                    <a:pt x="1450" y="1003"/>
                    <a:pt x="1441" y="1006"/>
                    <a:pt x="1431" y="1008"/>
                  </a:cubicBezTo>
                  <a:cubicBezTo>
                    <a:pt x="1426" y="1009"/>
                    <a:pt x="1423" y="1012"/>
                    <a:pt x="1419" y="1013"/>
                  </a:cubicBezTo>
                  <a:cubicBezTo>
                    <a:pt x="1413" y="1049"/>
                    <a:pt x="1392" y="1078"/>
                    <a:pt x="1352" y="1094"/>
                  </a:cubicBezTo>
                  <a:cubicBezTo>
                    <a:pt x="1308" y="1111"/>
                    <a:pt x="1253" y="1102"/>
                    <a:pt x="1217" y="1072"/>
                  </a:cubicBezTo>
                  <a:cubicBezTo>
                    <a:pt x="1173" y="1081"/>
                    <a:pt x="1128" y="1086"/>
                    <a:pt x="1084" y="1085"/>
                  </a:cubicBezTo>
                  <a:cubicBezTo>
                    <a:pt x="1083" y="1085"/>
                    <a:pt x="1082" y="1084"/>
                    <a:pt x="1081" y="1084"/>
                  </a:cubicBezTo>
                  <a:cubicBezTo>
                    <a:pt x="1062" y="1084"/>
                    <a:pt x="1044" y="1083"/>
                    <a:pt x="1027" y="1082"/>
                  </a:cubicBezTo>
                  <a:cubicBezTo>
                    <a:pt x="1004" y="1113"/>
                    <a:pt x="986" y="1151"/>
                    <a:pt x="976" y="1190"/>
                  </a:cubicBezTo>
                  <a:cubicBezTo>
                    <a:pt x="1060" y="1190"/>
                    <a:pt x="1142" y="1184"/>
                    <a:pt x="1225" y="1178"/>
                  </a:cubicBezTo>
                  <a:close/>
                  <a:moveTo>
                    <a:pt x="924" y="1069"/>
                  </a:moveTo>
                  <a:cubicBezTo>
                    <a:pt x="898" y="1097"/>
                    <a:pt x="879" y="1136"/>
                    <a:pt x="870" y="1173"/>
                  </a:cubicBezTo>
                  <a:cubicBezTo>
                    <a:pt x="866" y="1190"/>
                    <a:pt x="860" y="1205"/>
                    <a:pt x="858" y="1222"/>
                  </a:cubicBezTo>
                  <a:cubicBezTo>
                    <a:pt x="857" y="1230"/>
                    <a:pt x="856" y="1237"/>
                    <a:pt x="854" y="1244"/>
                  </a:cubicBezTo>
                  <a:cubicBezTo>
                    <a:pt x="865" y="1251"/>
                    <a:pt x="875" y="1259"/>
                    <a:pt x="883" y="1268"/>
                  </a:cubicBezTo>
                  <a:cubicBezTo>
                    <a:pt x="888" y="1261"/>
                    <a:pt x="894" y="1255"/>
                    <a:pt x="902" y="1250"/>
                  </a:cubicBezTo>
                  <a:cubicBezTo>
                    <a:pt x="917" y="1239"/>
                    <a:pt x="934" y="1245"/>
                    <a:pt x="951" y="1246"/>
                  </a:cubicBezTo>
                  <a:cubicBezTo>
                    <a:pt x="951" y="1245"/>
                    <a:pt x="950" y="1244"/>
                    <a:pt x="950" y="1242"/>
                  </a:cubicBezTo>
                  <a:cubicBezTo>
                    <a:pt x="955" y="1188"/>
                    <a:pt x="975" y="1123"/>
                    <a:pt x="1009" y="1080"/>
                  </a:cubicBezTo>
                  <a:cubicBezTo>
                    <a:pt x="981" y="1076"/>
                    <a:pt x="954" y="1070"/>
                    <a:pt x="926" y="1063"/>
                  </a:cubicBezTo>
                  <a:cubicBezTo>
                    <a:pt x="927" y="1065"/>
                    <a:pt x="926" y="1067"/>
                    <a:pt x="924" y="1069"/>
                  </a:cubicBezTo>
                  <a:close/>
                  <a:moveTo>
                    <a:pt x="663" y="1279"/>
                  </a:moveTo>
                  <a:cubicBezTo>
                    <a:pt x="680" y="1288"/>
                    <a:pt x="696" y="1298"/>
                    <a:pt x="713" y="1307"/>
                  </a:cubicBezTo>
                  <a:cubicBezTo>
                    <a:pt x="714" y="1307"/>
                    <a:pt x="716" y="1306"/>
                    <a:pt x="717" y="1306"/>
                  </a:cubicBezTo>
                  <a:cubicBezTo>
                    <a:pt x="713" y="1275"/>
                    <a:pt x="737" y="1249"/>
                    <a:pt x="766" y="1236"/>
                  </a:cubicBezTo>
                  <a:cubicBezTo>
                    <a:pt x="791" y="1224"/>
                    <a:pt x="817" y="1227"/>
                    <a:pt x="841" y="1237"/>
                  </a:cubicBezTo>
                  <a:cubicBezTo>
                    <a:pt x="844" y="1224"/>
                    <a:pt x="844" y="1208"/>
                    <a:pt x="847" y="1195"/>
                  </a:cubicBezTo>
                  <a:cubicBezTo>
                    <a:pt x="851" y="1178"/>
                    <a:pt x="857" y="1161"/>
                    <a:pt x="863" y="1144"/>
                  </a:cubicBezTo>
                  <a:cubicBezTo>
                    <a:pt x="875" y="1112"/>
                    <a:pt x="889" y="1084"/>
                    <a:pt x="912" y="1059"/>
                  </a:cubicBezTo>
                  <a:cubicBezTo>
                    <a:pt x="908" y="1058"/>
                    <a:pt x="904" y="1057"/>
                    <a:pt x="900" y="1056"/>
                  </a:cubicBezTo>
                  <a:cubicBezTo>
                    <a:pt x="873" y="1051"/>
                    <a:pt x="847" y="1042"/>
                    <a:pt x="820" y="1032"/>
                  </a:cubicBezTo>
                  <a:cubicBezTo>
                    <a:pt x="816" y="1052"/>
                    <a:pt x="806" y="1070"/>
                    <a:pt x="799" y="1091"/>
                  </a:cubicBezTo>
                  <a:cubicBezTo>
                    <a:pt x="793" y="1107"/>
                    <a:pt x="784" y="1133"/>
                    <a:pt x="773" y="1147"/>
                  </a:cubicBezTo>
                  <a:cubicBezTo>
                    <a:pt x="757" y="1168"/>
                    <a:pt x="741" y="1188"/>
                    <a:pt x="725" y="1209"/>
                  </a:cubicBezTo>
                  <a:cubicBezTo>
                    <a:pt x="715" y="1222"/>
                    <a:pt x="707" y="1235"/>
                    <a:pt x="696" y="1248"/>
                  </a:cubicBezTo>
                  <a:cubicBezTo>
                    <a:pt x="687" y="1259"/>
                    <a:pt x="671" y="1266"/>
                    <a:pt x="663" y="1279"/>
                  </a:cubicBezTo>
                  <a:close/>
                  <a:moveTo>
                    <a:pt x="706" y="318"/>
                  </a:moveTo>
                  <a:cubicBezTo>
                    <a:pt x="650" y="402"/>
                    <a:pt x="614" y="497"/>
                    <a:pt x="609" y="599"/>
                  </a:cubicBezTo>
                  <a:cubicBezTo>
                    <a:pt x="610" y="599"/>
                    <a:pt x="610" y="599"/>
                    <a:pt x="610" y="599"/>
                  </a:cubicBezTo>
                  <a:cubicBezTo>
                    <a:pt x="610" y="600"/>
                    <a:pt x="609" y="601"/>
                    <a:pt x="609" y="603"/>
                  </a:cubicBezTo>
                  <a:cubicBezTo>
                    <a:pt x="609" y="604"/>
                    <a:pt x="609" y="606"/>
                    <a:pt x="609" y="607"/>
                  </a:cubicBezTo>
                  <a:cubicBezTo>
                    <a:pt x="609" y="609"/>
                    <a:pt x="608" y="610"/>
                    <a:pt x="607" y="612"/>
                  </a:cubicBezTo>
                  <a:cubicBezTo>
                    <a:pt x="593" y="690"/>
                    <a:pt x="610" y="770"/>
                    <a:pt x="651" y="837"/>
                  </a:cubicBezTo>
                  <a:cubicBezTo>
                    <a:pt x="669" y="874"/>
                    <a:pt x="694" y="908"/>
                    <a:pt x="730" y="938"/>
                  </a:cubicBezTo>
                  <a:cubicBezTo>
                    <a:pt x="777" y="977"/>
                    <a:pt x="823" y="1006"/>
                    <a:pt x="882" y="1025"/>
                  </a:cubicBezTo>
                  <a:cubicBezTo>
                    <a:pt x="906" y="1033"/>
                    <a:pt x="929" y="1039"/>
                    <a:pt x="953" y="1044"/>
                  </a:cubicBezTo>
                  <a:cubicBezTo>
                    <a:pt x="954" y="1045"/>
                    <a:pt x="955" y="1046"/>
                    <a:pt x="956" y="1046"/>
                  </a:cubicBezTo>
                  <a:cubicBezTo>
                    <a:pt x="959" y="1047"/>
                    <a:pt x="962" y="1047"/>
                    <a:pt x="965" y="1047"/>
                  </a:cubicBezTo>
                  <a:cubicBezTo>
                    <a:pt x="966" y="1047"/>
                    <a:pt x="966" y="1047"/>
                    <a:pt x="967" y="1047"/>
                  </a:cubicBezTo>
                  <a:cubicBezTo>
                    <a:pt x="969" y="1047"/>
                    <a:pt x="971" y="1048"/>
                    <a:pt x="973" y="1048"/>
                  </a:cubicBezTo>
                  <a:cubicBezTo>
                    <a:pt x="976" y="1048"/>
                    <a:pt x="979" y="1049"/>
                    <a:pt x="982" y="1049"/>
                  </a:cubicBezTo>
                  <a:cubicBezTo>
                    <a:pt x="983" y="1049"/>
                    <a:pt x="984" y="1049"/>
                    <a:pt x="985" y="1050"/>
                  </a:cubicBezTo>
                  <a:cubicBezTo>
                    <a:pt x="1017" y="1055"/>
                    <a:pt x="1049" y="1059"/>
                    <a:pt x="1082" y="1062"/>
                  </a:cubicBezTo>
                  <a:cubicBezTo>
                    <a:pt x="1083" y="1061"/>
                    <a:pt x="1084" y="1061"/>
                    <a:pt x="1085" y="1061"/>
                  </a:cubicBezTo>
                  <a:cubicBezTo>
                    <a:pt x="1109" y="1061"/>
                    <a:pt x="1131" y="1058"/>
                    <a:pt x="1153" y="1055"/>
                  </a:cubicBezTo>
                  <a:cubicBezTo>
                    <a:pt x="1170" y="1053"/>
                    <a:pt x="1186" y="1050"/>
                    <a:pt x="1203" y="1047"/>
                  </a:cubicBezTo>
                  <a:cubicBezTo>
                    <a:pt x="1205" y="1044"/>
                    <a:pt x="1209" y="1043"/>
                    <a:pt x="1212" y="1045"/>
                  </a:cubicBezTo>
                  <a:cubicBezTo>
                    <a:pt x="1240" y="1039"/>
                    <a:pt x="1268" y="1031"/>
                    <a:pt x="1294" y="1021"/>
                  </a:cubicBezTo>
                  <a:cubicBezTo>
                    <a:pt x="1330" y="1009"/>
                    <a:pt x="1368" y="993"/>
                    <a:pt x="1403" y="972"/>
                  </a:cubicBezTo>
                  <a:cubicBezTo>
                    <a:pt x="1419" y="965"/>
                    <a:pt x="1435" y="958"/>
                    <a:pt x="1449" y="948"/>
                  </a:cubicBezTo>
                  <a:cubicBezTo>
                    <a:pt x="1464" y="939"/>
                    <a:pt x="1477" y="928"/>
                    <a:pt x="1490" y="917"/>
                  </a:cubicBezTo>
                  <a:cubicBezTo>
                    <a:pt x="1493" y="915"/>
                    <a:pt x="1495" y="912"/>
                    <a:pt x="1497" y="910"/>
                  </a:cubicBezTo>
                  <a:cubicBezTo>
                    <a:pt x="1500" y="908"/>
                    <a:pt x="1502" y="905"/>
                    <a:pt x="1505" y="903"/>
                  </a:cubicBezTo>
                  <a:cubicBezTo>
                    <a:pt x="1520" y="888"/>
                    <a:pt x="1535" y="871"/>
                    <a:pt x="1548" y="854"/>
                  </a:cubicBezTo>
                  <a:cubicBezTo>
                    <a:pt x="1606" y="788"/>
                    <a:pt x="1647" y="698"/>
                    <a:pt x="1645" y="611"/>
                  </a:cubicBezTo>
                  <a:cubicBezTo>
                    <a:pt x="1644" y="604"/>
                    <a:pt x="1643" y="597"/>
                    <a:pt x="1641" y="590"/>
                  </a:cubicBezTo>
                  <a:cubicBezTo>
                    <a:pt x="1638" y="571"/>
                    <a:pt x="1627" y="554"/>
                    <a:pt x="1630" y="535"/>
                  </a:cubicBezTo>
                  <a:cubicBezTo>
                    <a:pt x="1630" y="534"/>
                    <a:pt x="1630" y="533"/>
                    <a:pt x="1629" y="532"/>
                  </a:cubicBezTo>
                  <a:cubicBezTo>
                    <a:pt x="1630" y="532"/>
                    <a:pt x="1631" y="531"/>
                    <a:pt x="1631" y="530"/>
                  </a:cubicBezTo>
                  <a:cubicBezTo>
                    <a:pt x="1631" y="530"/>
                    <a:pt x="1631" y="530"/>
                    <a:pt x="1631" y="530"/>
                  </a:cubicBezTo>
                  <a:cubicBezTo>
                    <a:pt x="1632" y="527"/>
                    <a:pt x="1634" y="526"/>
                    <a:pt x="1636" y="525"/>
                  </a:cubicBezTo>
                  <a:cubicBezTo>
                    <a:pt x="1638" y="522"/>
                    <a:pt x="1641" y="519"/>
                    <a:pt x="1644" y="516"/>
                  </a:cubicBezTo>
                  <a:cubicBezTo>
                    <a:pt x="1647" y="533"/>
                    <a:pt x="1653" y="551"/>
                    <a:pt x="1655" y="568"/>
                  </a:cubicBezTo>
                  <a:cubicBezTo>
                    <a:pt x="1708" y="547"/>
                    <a:pt x="1734" y="481"/>
                    <a:pt x="1726" y="429"/>
                  </a:cubicBezTo>
                  <a:cubicBezTo>
                    <a:pt x="1722" y="401"/>
                    <a:pt x="1714" y="375"/>
                    <a:pt x="1693" y="355"/>
                  </a:cubicBezTo>
                  <a:cubicBezTo>
                    <a:pt x="1653" y="318"/>
                    <a:pt x="1595" y="358"/>
                    <a:pt x="1575" y="397"/>
                  </a:cubicBezTo>
                  <a:cubicBezTo>
                    <a:pt x="1573" y="400"/>
                    <a:pt x="1569" y="402"/>
                    <a:pt x="1565" y="401"/>
                  </a:cubicBezTo>
                  <a:cubicBezTo>
                    <a:pt x="1560" y="390"/>
                    <a:pt x="1554" y="379"/>
                    <a:pt x="1548" y="369"/>
                  </a:cubicBezTo>
                  <a:cubicBezTo>
                    <a:pt x="1538" y="345"/>
                    <a:pt x="1519" y="320"/>
                    <a:pt x="1508" y="304"/>
                  </a:cubicBezTo>
                  <a:cubicBezTo>
                    <a:pt x="1487" y="274"/>
                    <a:pt x="1467" y="243"/>
                    <a:pt x="1439" y="218"/>
                  </a:cubicBezTo>
                  <a:cubicBezTo>
                    <a:pt x="1394" y="178"/>
                    <a:pt x="1342" y="139"/>
                    <a:pt x="1280" y="129"/>
                  </a:cubicBezTo>
                  <a:cubicBezTo>
                    <a:pt x="1217" y="120"/>
                    <a:pt x="1143" y="108"/>
                    <a:pt x="1080" y="130"/>
                  </a:cubicBezTo>
                  <a:cubicBezTo>
                    <a:pt x="1044" y="143"/>
                    <a:pt x="1004" y="177"/>
                    <a:pt x="965" y="170"/>
                  </a:cubicBezTo>
                  <a:cubicBezTo>
                    <a:pt x="963" y="169"/>
                    <a:pt x="962" y="168"/>
                    <a:pt x="960" y="167"/>
                  </a:cubicBezTo>
                  <a:cubicBezTo>
                    <a:pt x="937" y="170"/>
                    <a:pt x="912" y="170"/>
                    <a:pt x="890" y="180"/>
                  </a:cubicBezTo>
                  <a:cubicBezTo>
                    <a:pt x="867" y="190"/>
                    <a:pt x="845" y="202"/>
                    <a:pt x="820" y="208"/>
                  </a:cubicBezTo>
                  <a:cubicBezTo>
                    <a:pt x="771" y="221"/>
                    <a:pt x="733" y="278"/>
                    <a:pt x="706" y="318"/>
                  </a:cubicBezTo>
                  <a:close/>
                  <a:moveTo>
                    <a:pt x="657" y="1135"/>
                  </a:moveTo>
                  <a:cubicBezTo>
                    <a:pt x="635" y="1171"/>
                    <a:pt x="607" y="1197"/>
                    <a:pt x="577" y="1226"/>
                  </a:cubicBezTo>
                  <a:cubicBezTo>
                    <a:pt x="601" y="1242"/>
                    <a:pt x="625" y="1257"/>
                    <a:pt x="649" y="1271"/>
                  </a:cubicBezTo>
                  <a:cubicBezTo>
                    <a:pt x="659" y="1257"/>
                    <a:pt x="674" y="1248"/>
                    <a:pt x="685" y="1237"/>
                  </a:cubicBezTo>
                  <a:cubicBezTo>
                    <a:pt x="704" y="1219"/>
                    <a:pt x="724" y="1188"/>
                    <a:pt x="738" y="1166"/>
                  </a:cubicBezTo>
                  <a:cubicBezTo>
                    <a:pt x="764" y="1126"/>
                    <a:pt x="797" y="1076"/>
                    <a:pt x="806" y="1026"/>
                  </a:cubicBezTo>
                  <a:cubicBezTo>
                    <a:pt x="806" y="1026"/>
                    <a:pt x="806" y="1026"/>
                    <a:pt x="806" y="1026"/>
                  </a:cubicBezTo>
                  <a:cubicBezTo>
                    <a:pt x="774" y="1013"/>
                    <a:pt x="743" y="1002"/>
                    <a:pt x="712" y="987"/>
                  </a:cubicBezTo>
                  <a:cubicBezTo>
                    <a:pt x="703" y="1013"/>
                    <a:pt x="703" y="1041"/>
                    <a:pt x="693" y="1068"/>
                  </a:cubicBezTo>
                  <a:cubicBezTo>
                    <a:pt x="685" y="1092"/>
                    <a:pt x="671" y="1113"/>
                    <a:pt x="657" y="1135"/>
                  </a:cubicBezTo>
                  <a:close/>
                  <a:moveTo>
                    <a:pt x="592" y="670"/>
                  </a:moveTo>
                  <a:cubicBezTo>
                    <a:pt x="555" y="655"/>
                    <a:pt x="510" y="667"/>
                    <a:pt x="515" y="717"/>
                  </a:cubicBezTo>
                  <a:cubicBezTo>
                    <a:pt x="520" y="763"/>
                    <a:pt x="564" y="785"/>
                    <a:pt x="605" y="791"/>
                  </a:cubicBezTo>
                  <a:cubicBezTo>
                    <a:pt x="599" y="768"/>
                    <a:pt x="596" y="744"/>
                    <a:pt x="594" y="720"/>
                  </a:cubicBezTo>
                  <a:cubicBezTo>
                    <a:pt x="589" y="716"/>
                    <a:pt x="584" y="711"/>
                    <a:pt x="579" y="707"/>
                  </a:cubicBezTo>
                  <a:cubicBezTo>
                    <a:pt x="573" y="701"/>
                    <a:pt x="558" y="700"/>
                    <a:pt x="553" y="707"/>
                  </a:cubicBezTo>
                  <a:cubicBezTo>
                    <a:pt x="549" y="711"/>
                    <a:pt x="540" y="708"/>
                    <a:pt x="542" y="701"/>
                  </a:cubicBezTo>
                  <a:cubicBezTo>
                    <a:pt x="548" y="689"/>
                    <a:pt x="560" y="687"/>
                    <a:pt x="572" y="689"/>
                  </a:cubicBezTo>
                  <a:cubicBezTo>
                    <a:pt x="581" y="690"/>
                    <a:pt x="587" y="695"/>
                    <a:pt x="593" y="700"/>
                  </a:cubicBezTo>
                  <a:cubicBezTo>
                    <a:pt x="592" y="690"/>
                    <a:pt x="592" y="680"/>
                    <a:pt x="592" y="670"/>
                  </a:cubicBezTo>
                  <a:close/>
                  <a:moveTo>
                    <a:pt x="513" y="1131"/>
                  </a:moveTo>
                  <a:cubicBezTo>
                    <a:pt x="504" y="1142"/>
                    <a:pt x="491" y="1148"/>
                    <a:pt x="480" y="1157"/>
                  </a:cubicBezTo>
                  <a:cubicBezTo>
                    <a:pt x="507" y="1178"/>
                    <a:pt x="535" y="1198"/>
                    <a:pt x="563" y="1217"/>
                  </a:cubicBezTo>
                  <a:cubicBezTo>
                    <a:pt x="582" y="1200"/>
                    <a:pt x="601" y="1184"/>
                    <a:pt x="618" y="1165"/>
                  </a:cubicBezTo>
                  <a:cubicBezTo>
                    <a:pt x="633" y="1148"/>
                    <a:pt x="645" y="1123"/>
                    <a:pt x="656" y="1104"/>
                  </a:cubicBezTo>
                  <a:cubicBezTo>
                    <a:pt x="682" y="1064"/>
                    <a:pt x="681" y="1022"/>
                    <a:pt x="698" y="980"/>
                  </a:cubicBezTo>
                  <a:cubicBezTo>
                    <a:pt x="695" y="979"/>
                    <a:pt x="693" y="978"/>
                    <a:pt x="691" y="976"/>
                  </a:cubicBezTo>
                  <a:cubicBezTo>
                    <a:pt x="672" y="966"/>
                    <a:pt x="653" y="954"/>
                    <a:pt x="634" y="943"/>
                  </a:cubicBezTo>
                  <a:cubicBezTo>
                    <a:pt x="621" y="964"/>
                    <a:pt x="612" y="993"/>
                    <a:pt x="602" y="1014"/>
                  </a:cubicBezTo>
                  <a:cubicBezTo>
                    <a:pt x="591" y="1037"/>
                    <a:pt x="572" y="1057"/>
                    <a:pt x="556" y="1077"/>
                  </a:cubicBezTo>
                  <a:cubicBezTo>
                    <a:pt x="542" y="1095"/>
                    <a:pt x="529" y="1115"/>
                    <a:pt x="513" y="1131"/>
                  </a:cubicBezTo>
                  <a:close/>
                  <a:moveTo>
                    <a:pt x="390" y="1076"/>
                  </a:moveTo>
                  <a:cubicBezTo>
                    <a:pt x="414" y="1101"/>
                    <a:pt x="440" y="1124"/>
                    <a:pt x="466" y="1145"/>
                  </a:cubicBezTo>
                  <a:cubicBezTo>
                    <a:pt x="468" y="1144"/>
                    <a:pt x="470" y="1143"/>
                    <a:pt x="472" y="1143"/>
                  </a:cubicBezTo>
                  <a:cubicBezTo>
                    <a:pt x="482" y="1135"/>
                    <a:pt x="493" y="1128"/>
                    <a:pt x="503" y="1120"/>
                  </a:cubicBezTo>
                  <a:cubicBezTo>
                    <a:pt x="525" y="1101"/>
                    <a:pt x="544" y="1069"/>
                    <a:pt x="561" y="1045"/>
                  </a:cubicBezTo>
                  <a:cubicBezTo>
                    <a:pt x="577" y="1023"/>
                    <a:pt x="589" y="1003"/>
                    <a:pt x="602" y="980"/>
                  </a:cubicBezTo>
                  <a:cubicBezTo>
                    <a:pt x="610" y="966"/>
                    <a:pt x="615" y="949"/>
                    <a:pt x="624" y="936"/>
                  </a:cubicBezTo>
                  <a:cubicBezTo>
                    <a:pt x="609" y="927"/>
                    <a:pt x="595" y="918"/>
                    <a:pt x="581" y="908"/>
                  </a:cubicBezTo>
                  <a:cubicBezTo>
                    <a:pt x="564" y="897"/>
                    <a:pt x="548" y="885"/>
                    <a:pt x="533" y="873"/>
                  </a:cubicBezTo>
                  <a:cubicBezTo>
                    <a:pt x="531" y="883"/>
                    <a:pt x="520" y="917"/>
                    <a:pt x="519" y="919"/>
                  </a:cubicBezTo>
                  <a:cubicBezTo>
                    <a:pt x="509" y="942"/>
                    <a:pt x="496" y="964"/>
                    <a:pt x="481" y="984"/>
                  </a:cubicBezTo>
                  <a:cubicBezTo>
                    <a:pt x="455" y="1021"/>
                    <a:pt x="428" y="1051"/>
                    <a:pt x="390" y="1076"/>
                  </a:cubicBezTo>
                  <a:close/>
                  <a:moveTo>
                    <a:pt x="311" y="981"/>
                  </a:moveTo>
                  <a:cubicBezTo>
                    <a:pt x="329" y="1006"/>
                    <a:pt x="348" y="1031"/>
                    <a:pt x="370" y="1055"/>
                  </a:cubicBezTo>
                  <a:cubicBezTo>
                    <a:pt x="372" y="1058"/>
                    <a:pt x="375" y="1061"/>
                    <a:pt x="378" y="1064"/>
                  </a:cubicBezTo>
                  <a:cubicBezTo>
                    <a:pt x="389" y="1057"/>
                    <a:pt x="399" y="1048"/>
                    <a:pt x="410" y="1041"/>
                  </a:cubicBezTo>
                  <a:cubicBezTo>
                    <a:pt x="430" y="1028"/>
                    <a:pt x="443" y="1003"/>
                    <a:pt x="459" y="985"/>
                  </a:cubicBezTo>
                  <a:cubicBezTo>
                    <a:pt x="482" y="958"/>
                    <a:pt x="502" y="925"/>
                    <a:pt x="512" y="891"/>
                  </a:cubicBezTo>
                  <a:cubicBezTo>
                    <a:pt x="515" y="882"/>
                    <a:pt x="516" y="871"/>
                    <a:pt x="520" y="862"/>
                  </a:cubicBezTo>
                  <a:cubicBezTo>
                    <a:pt x="506" y="850"/>
                    <a:pt x="493" y="836"/>
                    <a:pt x="481" y="822"/>
                  </a:cubicBezTo>
                  <a:cubicBezTo>
                    <a:pt x="464" y="860"/>
                    <a:pt x="441" y="891"/>
                    <a:pt x="407" y="917"/>
                  </a:cubicBezTo>
                  <a:cubicBezTo>
                    <a:pt x="388" y="932"/>
                    <a:pt x="368" y="946"/>
                    <a:pt x="348" y="960"/>
                  </a:cubicBezTo>
                  <a:cubicBezTo>
                    <a:pt x="338" y="967"/>
                    <a:pt x="321" y="973"/>
                    <a:pt x="311" y="981"/>
                  </a:cubicBezTo>
                  <a:close/>
                  <a:moveTo>
                    <a:pt x="235" y="1973"/>
                  </a:moveTo>
                  <a:cubicBezTo>
                    <a:pt x="243" y="2017"/>
                    <a:pt x="313" y="2084"/>
                    <a:pt x="358" y="2043"/>
                  </a:cubicBezTo>
                  <a:cubicBezTo>
                    <a:pt x="363" y="2038"/>
                    <a:pt x="372" y="2044"/>
                    <a:pt x="368" y="2050"/>
                  </a:cubicBezTo>
                  <a:cubicBezTo>
                    <a:pt x="354" y="2073"/>
                    <a:pt x="330" y="2075"/>
                    <a:pt x="305" y="2068"/>
                  </a:cubicBezTo>
                  <a:cubicBezTo>
                    <a:pt x="274" y="2106"/>
                    <a:pt x="310" y="2152"/>
                    <a:pt x="352" y="2157"/>
                  </a:cubicBezTo>
                  <a:cubicBezTo>
                    <a:pt x="360" y="2144"/>
                    <a:pt x="373" y="2133"/>
                    <a:pt x="393" y="2130"/>
                  </a:cubicBezTo>
                  <a:cubicBezTo>
                    <a:pt x="400" y="2129"/>
                    <a:pt x="402" y="2141"/>
                    <a:pt x="396" y="2143"/>
                  </a:cubicBezTo>
                  <a:cubicBezTo>
                    <a:pt x="343" y="2161"/>
                    <a:pt x="352" y="2245"/>
                    <a:pt x="406" y="2247"/>
                  </a:cubicBezTo>
                  <a:cubicBezTo>
                    <a:pt x="410" y="2247"/>
                    <a:pt x="413" y="2251"/>
                    <a:pt x="413" y="2254"/>
                  </a:cubicBezTo>
                  <a:cubicBezTo>
                    <a:pt x="416" y="2313"/>
                    <a:pt x="467" y="2343"/>
                    <a:pt x="521" y="2329"/>
                  </a:cubicBezTo>
                  <a:cubicBezTo>
                    <a:pt x="488" y="2293"/>
                    <a:pt x="489" y="2237"/>
                    <a:pt x="521" y="2201"/>
                  </a:cubicBezTo>
                  <a:cubicBezTo>
                    <a:pt x="520" y="2201"/>
                    <a:pt x="520" y="2200"/>
                    <a:pt x="520" y="2199"/>
                  </a:cubicBezTo>
                  <a:cubicBezTo>
                    <a:pt x="519" y="2178"/>
                    <a:pt x="505" y="2166"/>
                    <a:pt x="486" y="2159"/>
                  </a:cubicBezTo>
                  <a:cubicBezTo>
                    <a:pt x="480" y="2157"/>
                    <a:pt x="483" y="2146"/>
                    <a:pt x="490" y="2148"/>
                  </a:cubicBezTo>
                  <a:cubicBezTo>
                    <a:pt x="512" y="2152"/>
                    <a:pt x="529" y="2170"/>
                    <a:pt x="531" y="2192"/>
                  </a:cubicBezTo>
                  <a:cubicBezTo>
                    <a:pt x="537" y="2186"/>
                    <a:pt x="545" y="2182"/>
                    <a:pt x="554" y="2178"/>
                  </a:cubicBezTo>
                  <a:cubicBezTo>
                    <a:pt x="554" y="2178"/>
                    <a:pt x="554" y="2178"/>
                    <a:pt x="554" y="2178"/>
                  </a:cubicBezTo>
                  <a:cubicBezTo>
                    <a:pt x="561" y="2171"/>
                    <a:pt x="570" y="2167"/>
                    <a:pt x="570" y="2155"/>
                  </a:cubicBezTo>
                  <a:cubicBezTo>
                    <a:pt x="570" y="2127"/>
                    <a:pt x="557" y="2098"/>
                    <a:pt x="525" y="2109"/>
                  </a:cubicBezTo>
                  <a:cubicBezTo>
                    <a:pt x="522" y="2110"/>
                    <a:pt x="518" y="2109"/>
                    <a:pt x="516" y="2107"/>
                  </a:cubicBezTo>
                  <a:cubicBezTo>
                    <a:pt x="514" y="2105"/>
                    <a:pt x="511" y="2102"/>
                    <a:pt x="511" y="2099"/>
                  </a:cubicBezTo>
                  <a:cubicBezTo>
                    <a:pt x="504" y="2061"/>
                    <a:pt x="457" y="2060"/>
                    <a:pt x="428" y="2081"/>
                  </a:cubicBezTo>
                  <a:cubicBezTo>
                    <a:pt x="421" y="2086"/>
                    <a:pt x="414" y="2075"/>
                    <a:pt x="420" y="2070"/>
                  </a:cubicBezTo>
                  <a:cubicBezTo>
                    <a:pt x="429" y="2061"/>
                    <a:pt x="440" y="2055"/>
                    <a:pt x="450" y="2051"/>
                  </a:cubicBezTo>
                  <a:cubicBezTo>
                    <a:pt x="469" y="2034"/>
                    <a:pt x="476" y="1989"/>
                    <a:pt x="475" y="1972"/>
                  </a:cubicBezTo>
                  <a:cubicBezTo>
                    <a:pt x="473" y="1937"/>
                    <a:pt x="451" y="1901"/>
                    <a:pt x="415" y="1891"/>
                  </a:cubicBezTo>
                  <a:cubicBezTo>
                    <a:pt x="414" y="1897"/>
                    <a:pt x="413" y="1903"/>
                    <a:pt x="411" y="1908"/>
                  </a:cubicBezTo>
                  <a:cubicBezTo>
                    <a:pt x="405" y="1927"/>
                    <a:pt x="388" y="1935"/>
                    <a:pt x="371" y="1940"/>
                  </a:cubicBezTo>
                  <a:cubicBezTo>
                    <a:pt x="363" y="1943"/>
                    <a:pt x="358" y="1933"/>
                    <a:pt x="365" y="1929"/>
                  </a:cubicBezTo>
                  <a:cubicBezTo>
                    <a:pt x="381" y="1919"/>
                    <a:pt x="396" y="1912"/>
                    <a:pt x="399" y="1892"/>
                  </a:cubicBezTo>
                  <a:cubicBezTo>
                    <a:pt x="401" y="1876"/>
                    <a:pt x="399" y="1859"/>
                    <a:pt x="398" y="1843"/>
                  </a:cubicBezTo>
                  <a:cubicBezTo>
                    <a:pt x="397" y="1834"/>
                    <a:pt x="410" y="1832"/>
                    <a:pt x="411" y="1841"/>
                  </a:cubicBezTo>
                  <a:cubicBezTo>
                    <a:pt x="414" y="1852"/>
                    <a:pt x="416" y="1865"/>
                    <a:pt x="416" y="1877"/>
                  </a:cubicBezTo>
                  <a:cubicBezTo>
                    <a:pt x="416" y="1877"/>
                    <a:pt x="416" y="1877"/>
                    <a:pt x="416" y="1877"/>
                  </a:cubicBezTo>
                  <a:cubicBezTo>
                    <a:pt x="434" y="1879"/>
                    <a:pt x="449" y="1888"/>
                    <a:pt x="461" y="1900"/>
                  </a:cubicBezTo>
                  <a:cubicBezTo>
                    <a:pt x="494" y="1869"/>
                    <a:pt x="493" y="1834"/>
                    <a:pt x="473" y="1796"/>
                  </a:cubicBezTo>
                  <a:cubicBezTo>
                    <a:pt x="469" y="1788"/>
                    <a:pt x="476" y="1781"/>
                    <a:pt x="484" y="1784"/>
                  </a:cubicBezTo>
                  <a:cubicBezTo>
                    <a:pt x="520" y="1797"/>
                    <a:pt x="553" y="1769"/>
                    <a:pt x="554" y="1733"/>
                  </a:cubicBezTo>
                  <a:cubicBezTo>
                    <a:pt x="554" y="1731"/>
                    <a:pt x="554" y="1730"/>
                    <a:pt x="553" y="1729"/>
                  </a:cubicBezTo>
                  <a:cubicBezTo>
                    <a:pt x="566" y="1727"/>
                    <a:pt x="566" y="1727"/>
                    <a:pt x="566" y="1727"/>
                  </a:cubicBezTo>
                  <a:cubicBezTo>
                    <a:pt x="567" y="1739"/>
                    <a:pt x="569" y="1750"/>
                    <a:pt x="564" y="1763"/>
                  </a:cubicBezTo>
                  <a:cubicBezTo>
                    <a:pt x="560" y="1775"/>
                    <a:pt x="551" y="1783"/>
                    <a:pt x="542" y="1791"/>
                  </a:cubicBezTo>
                  <a:cubicBezTo>
                    <a:pt x="530" y="1802"/>
                    <a:pt x="511" y="1805"/>
                    <a:pt x="495" y="1803"/>
                  </a:cubicBezTo>
                  <a:cubicBezTo>
                    <a:pt x="511" y="1844"/>
                    <a:pt x="510" y="1882"/>
                    <a:pt x="470" y="1911"/>
                  </a:cubicBezTo>
                  <a:cubicBezTo>
                    <a:pt x="482" y="1928"/>
                    <a:pt x="490" y="1950"/>
                    <a:pt x="491" y="1970"/>
                  </a:cubicBezTo>
                  <a:cubicBezTo>
                    <a:pt x="493" y="1990"/>
                    <a:pt x="488" y="2024"/>
                    <a:pt x="474" y="2048"/>
                  </a:cubicBezTo>
                  <a:cubicBezTo>
                    <a:pt x="484" y="2048"/>
                    <a:pt x="493" y="2051"/>
                    <a:pt x="502" y="2057"/>
                  </a:cubicBezTo>
                  <a:cubicBezTo>
                    <a:pt x="510" y="2062"/>
                    <a:pt x="523" y="2068"/>
                    <a:pt x="526" y="2078"/>
                  </a:cubicBezTo>
                  <a:cubicBezTo>
                    <a:pt x="530" y="2094"/>
                    <a:pt x="536" y="2084"/>
                    <a:pt x="551" y="2089"/>
                  </a:cubicBezTo>
                  <a:cubicBezTo>
                    <a:pt x="582" y="2099"/>
                    <a:pt x="588" y="2128"/>
                    <a:pt x="588" y="2156"/>
                  </a:cubicBezTo>
                  <a:cubicBezTo>
                    <a:pt x="588" y="2165"/>
                    <a:pt x="588" y="2176"/>
                    <a:pt x="582" y="2183"/>
                  </a:cubicBezTo>
                  <a:cubicBezTo>
                    <a:pt x="577" y="2188"/>
                    <a:pt x="570" y="2189"/>
                    <a:pt x="565" y="2191"/>
                  </a:cubicBezTo>
                  <a:cubicBezTo>
                    <a:pt x="564" y="2192"/>
                    <a:pt x="563" y="2193"/>
                    <a:pt x="562" y="2194"/>
                  </a:cubicBezTo>
                  <a:cubicBezTo>
                    <a:pt x="503" y="2229"/>
                    <a:pt x="505" y="2305"/>
                    <a:pt x="566" y="2336"/>
                  </a:cubicBezTo>
                  <a:cubicBezTo>
                    <a:pt x="619" y="2363"/>
                    <a:pt x="672" y="2355"/>
                    <a:pt x="717" y="2320"/>
                  </a:cubicBezTo>
                  <a:cubicBezTo>
                    <a:pt x="706" y="2314"/>
                    <a:pt x="696" y="2307"/>
                    <a:pt x="686" y="2300"/>
                  </a:cubicBezTo>
                  <a:cubicBezTo>
                    <a:pt x="670" y="2287"/>
                    <a:pt x="654" y="2274"/>
                    <a:pt x="640" y="2260"/>
                  </a:cubicBezTo>
                  <a:cubicBezTo>
                    <a:pt x="640" y="2259"/>
                    <a:pt x="641" y="2258"/>
                    <a:pt x="642" y="2257"/>
                  </a:cubicBezTo>
                  <a:cubicBezTo>
                    <a:pt x="687" y="2297"/>
                    <a:pt x="753" y="2316"/>
                    <a:pt x="810" y="2328"/>
                  </a:cubicBezTo>
                  <a:cubicBezTo>
                    <a:pt x="815" y="2329"/>
                    <a:pt x="820" y="2330"/>
                    <a:pt x="825" y="2331"/>
                  </a:cubicBezTo>
                  <a:cubicBezTo>
                    <a:pt x="871" y="2341"/>
                    <a:pt x="919" y="2343"/>
                    <a:pt x="966" y="2341"/>
                  </a:cubicBezTo>
                  <a:cubicBezTo>
                    <a:pt x="966" y="2341"/>
                    <a:pt x="967" y="2341"/>
                    <a:pt x="967" y="2341"/>
                  </a:cubicBezTo>
                  <a:cubicBezTo>
                    <a:pt x="968" y="2341"/>
                    <a:pt x="969" y="2341"/>
                    <a:pt x="970" y="2341"/>
                  </a:cubicBezTo>
                  <a:cubicBezTo>
                    <a:pt x="970" y="2341"/>
                    <a:pt x="971" y="2341"/>
                    <a:pt x="971" y="2341"/>
                  </a:cubicBezTo>
                  <a:cubicBezTo>
                    <a:pt x="978" y="2341"/>
                    <a:pt x="985" y="2341"/>
                    <a:pt x="992" y="2340"/>
                  </a:cubicBezTo>
                  <a:cubicBezTo>
                    <a:pt x="1059" y="2344"/>
                    <a:pt x="1140" y="2309"/>
                    <a:pt x="1192" y="2285"/>
                  </a:cubicBezTo>
                  <a:cubicBezTo>
                    <a:pt x="1254" y="2257"/>
                    <a:pt x="1327" y="2208"/>
                    <a:pt x="1371" y="2147"/>
                  </a:cubicBezTo>
                  <a:cubicBezTo>
                    <a:pt x="1381" y="2137"/>
                    <a:pt x="1389" y="2127"/>
                    <a:pt x="1398" y="2115"/>
                  </a:cubicBezTo>
                  <a:cubicBezTo>
                    <a:pt x="1424" y="2084"/>
                    <a:pt x="1448" y="2050"/>
                    <a:pt x="1462" y="2015"/>
                  </a:cubicBezTo>
                  <a:cubicBezTo>
                    <a:pt x="1471" y="1997"/>
                    <a:pt x="1479" y="1980"/>
                    <a:pt x="1485" y="1961"/>
                  </a:cubicBezTo>
                  <a:cubicBezTo>
                    <a:pt x="1490" y="1949"/>
                    <a:pt x="1493" y="1937"/>
                    <a:pt x="1495" y="1925"/>
                  </a:cubicBezTo>
                  <a:cubicBezTo>
                    <a:pt x="1521" y="1823"/>
                    <a:pt x="1507" y="1710"/>
                    <a:pt x="1442" y="1629"/>
                  </a:cubicBezTo>
                  <a:cubicBezTo>
                    <a:pt x="1439" y="1626"/>
                    <a:pt x="1436" y="1623"/>
                    <a:pt x="1433" y="1618"/>
                  </a:cubicBezTo>
                  <a:cubicBezTo>
                    <a:pt x="1429" y="1613"/>
                    <a:pt x="1424" y="1608"/>
                    <a:pt x="1419" y="1603"/>
                  </a:cubicBezTo>
                  <a:cubicBezTo>
                    <a:pt x="1407" y="1590"/>
                    <a:pt x="1395" y="1577"/>
                    <a:pt x="1382" y="1565"/>
                  </a:cubicBezTo>
                  <a:cubicBezTo>
                    <a:pt x="1342" y="1524"/>
                    <a:pt x="1294" y="1490"/>
                    <a:pt x="1241" y="1466"/>
                  </a:cubicBezTo>
                  <a:cubicBezTo>
                    <a:pt x="1230" y="1460"/>
                    <a:pt x="1219" y="1454"/>
                    <a:pt x="1208" y="1449"/>
                  </a:cubicBezTo>
                  <a:cubicBezTo>
                    <a:pt x="1187" y="1439"/>
                    <a:pt x="1165" y="1433"/>
                    <a:pt x="1144" y="1425"/>
                  </a:cubicBezTo>
                  <a:cubicBezTo>
                    <a:pt x="1134" y="1422"/>
                    <a:pt x="1124" y="1420"/>
                    <a:pt x="1115" y="1416"/>
                  </a:cubicBezTo>
                  <a:cubicBezTo>
                    <a:pt x="1101" y="1465"/>
                    <a:pt x="1025" y="1474"/>
                    <a:pt x="981" y="1458"/>
                  </a:cubicBezTo>
                  <a:cubicBezTo>
                    <a:pt x="976" y="1456"/>
                    <a:pt x="972" y="1455"/>
                    <a:pt x="969" y="1454"/>
                  </a:cubicBezTo>
                  <a:cubicBezTo>
                    <a:pt x="972" y="1444"/>
                    <a:pt x="972" y="1444"/>
                    <a:pt x="972" y="1444"/>
                  </a:cubicBezTo>
                  <a:cubicBezTo>
                    <a:pt x="995" y="1451"/>
                    <a:pt x="1018" y="1453"/>
                    <a:pt x="1040" y="1446"/>
                  </a:cubicBezTo>
                  <a:cubicBezTo>
                    <a:pt x="1048" y="1443"/>
                    <a:pt x="1054" y="1440"/>
                    <a:pt x="1061" y="1437"/>
                  </a:cubicBezTo>
                  <a:cubicBezTo>
                    <a:pt x="1073" y="1434"/>
                    <a:pt x="1084" y="1428"/>
                    <a:pt x="1090" y="1417"/>
                  </a:cubicBezTo>
                  <a:cubicBezTo>
                    <a:pt x="1093" y="1414"/>
                    <a:pt x="1095" y="1411"/>
                    <a:pt x="1098" y="1409"/>
                  </a:cubicBezTo>
                  <a:cubicBezTo>
                    <a:pt x="1079" y="1409"/>
                    <a:pt x="1060" y="1406"/>
                    <a:pt x="1042" y="1404"/>
                  </a:cubicBezTo>
                  <a:cubicBezTo>
                    <a:pt x="1035" y="1403"/>
                    <a:pt x="1034" y="1392"/>
                    <a:pt x="1042" y="1391"/>
                  </a:cubicBezTo>
                  <a:cubicBezTo>
                    <a:pt x="1065" y="1390"/>
                    <a:pt x="1088" y="1394"/>
                    <a:pt x="1112" y="1391"/>
                  </a:cubicBezTo>
                  <a:cubicBezTo>
                    <a:pt x="1136" y="1388"/>
                    <a:pt x="1143" y="1371"/>
                    <a:pt x="1160" y="1358"/>
                  </a:cubicBezTo>
                  <a:cubicBezTo>
                    <a:pt x="1168" y="1353"/>
                    <a:pt x="1177" y="1363"/>
                    <a:pt x="1170" y="1369"/>
                  </a:cubicBezTo>
                  <a:cubicBezTo>
                    <a:pt x="1155" y="1382"/>
                    <a:pt x="1149" y="1393"/>
                    <a:pt x="1134" y="1400"/>
                  </a:cubicBezTo>
                  <a:cubicBezTo>
                    <a:pt x="1144" y="1403"/>
                    <a:pt x="1156" y="1405"/>
                    <a:pt x="1165" y="1409"/>
                  </a:cubicBezTo>
                  <a:cubicBezTo>
                    <a:pt x="1192" y="1418"/>
                    <a:pt x="1218" y="1427"/>
                    <a:pt x="1243" y="1441"/>
                  </a:cubicBezTo>
                  <a:cubicBezTo>
                    <a:pt x="1256" y="1447"/>
                    <a:pt x="1268" y="1454"/>
                    <a:pt x="1280" y="1461"/>
                  </a:cubicBezTo>
                  <a:cubicBezTo>
                    <a:pt x="1277" y="1445"/>
                    <a:pt x="1271" y="1430"/>
                    <a:pt x="1260" y="1419"/>
                  </a:cubicBezTo>
                  <a:cubicBezTo>
                    <a:pt x="1255" y="1414"/>
                    <a:pt x="1262" y="1405"/>
                    <a:pt x="1268" y="1409"/>
                  </a:cubicBezTo>
                  <a:cubicBezTo>
                    <a:pt x="1284" y="1421"/>
                    <a:pt x="1293" y="1444"/>
                    <a:pt x="1296" y="1465"/>
                  </a:cubicBezTo>
                  <a:cubicBezTo>
                    <a:pt x="1301" y="1458"/>
                    <a:pt x="1306" y="1451"/>
                    <a:pt x="1312" y="1447"/>
                  </a:cubicBezTo>
                  <a:cubicBezTo>
                    <a:pt x="1311" y="1443"/>
                    <a:pt x="1311" y="1439"/>
                    <a:pt x="1311" y="1435"/>
                  </a:cubicBezTo>
                  <a:cubicBezTo>
                    <a:pt x="1310" y="1421"/>
                    <a:pt x="1304" y="1408"/>
                    <a:pt x="1297" y="1396"/>
                  </a:cubicBezTo>
                  <a:cubicBezTo>
                    <a:pt x="1282" y="1368"/>
                    <a:pt x="1255" y="1353"/>
                    <a:pt x="1226" y="1343"/>
                  </a:cubicBezTo>
                  <a:cubicBezTo>
                    <a:pt x="1230" y="1351"/>
                    <a:pt x="1233" y="1359"/>
                    <a:pt x="1234" y="1367"/>
                  </a:cubicBezTo>
                  <a:cubicBezTo>
                    <a:pt x="1235" y="1373"/>
                    <a:pt x="1224" y="1374"/>
                    <a:pt x="1223" y="1368"/>
                  </a:cubicBezTo>
                  <a:cubicBezTo>
                    <a:pt x="1214" y="1335"/>
                    <a:pt x="1177" y="1300"/>
                    <a:pt x="1148" y="1284"/>
                  </a:cubicBezTo>
                  <a:cubicBezTo>
                    <a:pt x="1131" y="1274"/>
                    <a:pt x="1099" y="1267"/>
                    <a:pt x="1080" y="1273"/>
                  </a:cubicBezTo>
                  <a:cubicBezTo>
                    <a:pt x="1064" y="1278"/>
                    <a:pt x="1053" y="1296"/>
                    <a:pt x="1044" y="1308"/>
                  </a:cubicBezTo>
                  <a:cubicBezTo>
                    <a:pt x="1057" y="1313"/>
                    <a:pt x="1069" y="1321"/>
                    <a:pt x="1079" y="1334"/>
                  </a:cubicBezTo>
                  <a:cubicBezTo>
                    <a:pt x="1084" y="1341"/>
                    <a:pt x="1074" y="1350"/>
                    <a:pt x="1068" y="1343"/>
                  </a:cubicBezTo>
                  <a:cubicBezTo>
                    <a:pt x="1043" y="1313"/>
                    <a:pt x="1012" y="1318"/>
                    <a:pt x="977" y="1317"/>
                  </a:cubicBezTo>
                  <a:cubicBezTo>
                    <a:pt x="971" y="1316"/>
                    <a:pt x="970" y="1305"/>
                    <a:pt x="977" y="1304"/>
                  </a:cubicBezTo>
                  <a:cubicBezTo>
                    <a:pt x="985" y="1304"/>
                    <a:pt x="993" y="1303"/>
                    <a:pt x="1001" y="1303"/>
                  </a:cubicBezTo>
                  <a:cubicBezTo>
                    <a:pt x="996" y="1278"/>
                    <a:pt x="976" y="1263"/>
                    <a:pt x="950" y="1262"/>
                  </a:cubicBezTo>
                  <a:cubicBezTo>
                    <a:pt x="931" y="1262"/>
                    <a:pt x="924" y="1254"/>
                    <a:pt x="906" y="1268"/>
                  </a:cubicBezTo>
                  <a:cubicBezTo>
                    <a:pt x="896" y="1275"/>
                    <a:pt x="889" y="1287"/>
                    <a:pt x="883" y="1298"/>
                  </a:cubicBezTo>
                  <a:cubicBezTo>
                    <a:pt x="878" y="1305"/>
                    <a:pt x="866" y="1299"/>
                    <a:pt x="870" y="1291"/>
                  </a:cubicBezTo>
                  <a:cubicBezTo>
                    <a:pt x="872" y="1287"/>
                    <a:pt x="874" y="1283"/>
                    <a:pt x="876" y="1279"/>
                  </a:cubicBezTo>
                  <a:cubicBezTo>
                    <a:pt x="876" y="1279"/>
                    <a:pt x="875" y="1279"/>
                    <a:pt x="875" y="1278"/>
                  </a:cubicBezTo>
                  <a:cubicBezTo>
                    <a:pt x="848" y="1254"/>
                    <a:pt x="817" y="1242"/>
                    <a:pt x="782" y="1248"/>
                  </a:cubicBezTo>
                  <a:cubicBezTo>
                    <a:pt x="761" y="1252"/>
                    <a:pt x="728" y="1285"/>
                    <a:pt x="736" y="1310"/>
                  </a:cubicBezTo>
                  <a:cubicBezTo>
                    <a:pt x="738" y="1316"/>
                    <a:pt x="734" y="1322"/>
                    <a:pt x="728" y="1322"/>
                  </a:cubicBezTo>
                  <a:cubicBezTo>
                    <a:pt x="727" y="1322"/>
                    <a:pt x="726" y="1322"/>
                    <a:pt x="724" y="1323"/>
                  </a:cubicBezTo>
                  <a:cubicBezTo>
                    <a:pt x="722" y="1327"/>
                    <a:pt x="717" y="1329"/>
                    <a:pt x="712" y="1327"/>
                  </a:cubicBezTo>
                  <a:cubicBezTo>
                    <a:pt x="712" y="1326"/>
                    <a:pt x="712" y="1326"/>
                    <a:pt x="711" y="1326"/>
                  </a:cubicBezTo>
                  <a:cubicBezTo>
                    <a:pt x="674" y="1342"/>
                    <a:pt x="680" y="1403"/>
                    <a:pt x="692" y="1431"/>
                  </a:cubicBezTo>
                  <a:cubicBezTo>
                    <a:pt x="695" y="1439"/>
                    <a:pt x="684" y="1446"/>
                    <a:pt x="679" y="1438"/>
                  </a:cubicBezTo>
                  <a:cubicBezTo>
                    <a:pt x="667" y="1415"/>
                    <a:pt x="662" y="1382"/>
                    <a:pt x="670" y="1355"/>
                  </a:cubicBezTo>
                  <a:cubicBezTo>
                    <a:pt x="651" y="1331"/>
                    <a:pt x="615" y="1311"/>
                    <a:pt x="586" y="1329"/>
                  </a:cubicBezTo>
                  <a:cubicBezTo>
                    <a:pt x="553" y="1348"/>
                    <a:pt x="538" y="1390"/>
                    <a:pt x="552" y="1426"/>
                  </a:cubicBezTo>
                  <a:cubicBezTo>
                    <a:pt x="554" y="1431"/>
                    <a:pt x="550" y="1435"/>
                    <a:pt x="546" y="1435"/>
                  </a:cubicBezTo>
                  <a:cubicBezTo>
                    <a:pt x="540" y="1438"/>
                    <a:pt x="533" y="1441"/>
                    <a:pt x="527" y="1439"/>
                  </a:cubicBezTo>
                  <a:cubicBezTo>
                    <a:pt x="505" y="1433"/>
                    <a:pt x="475" y="1441"/>
                    <a:pt x="461" y="1461"/>
                  </a:cubicBezTo>
                  <a:cubicBezTo>
                    <a:pt x="448" y="1479"/>
                    <a:pt x="437" y="1505"/>
                    <a:pt x="439" y="1529"/>
                  </a:cubicBezTo>
                  <a:cubicBezTo>
                    <a:pt x="440" y="1530"/>
                    <a:pt x="440" y="1532"/>
                    <a:pt x="440" y="1533"/>
                  </a:cubicBezTo>
                  <a:cubicBezTo>
                    <a:pt x="441" y="1538"/>
                    <a:pt x="442" y="1543"/>
                    <a:pt x="444" y="1547"/>
                  </a:cubicBezTo>
                  <a:cubicBezTo>
                    <a:pt x="448" y="1554"/>
                    <a:pt x="437" y="1559"/>
                    <a:pt x="433" y="1553"/>
                  </a:cubicBezTo>
                  <a:cubicBezTo>
                    <a:pt x="430" y="1550"/>
                    <a:pt x="429" y="1547"/>
                    <a:pt x="427" y="1543"/>
                  </a:cubicBezTo>
                  <a:cubicBezTo>
                    <a:pt x="420" y="1541"/>
                    <a:pt x="414" y="1534"/>
                    <a:pt x="413" y="1568"/>
                  </a:cubicBezTo>
                  <a:cubicBezTo>
                    <a:pt x="411" y="1599"/>
                    <a:pt x="461" y="1637"/>
                    <a:pt x="478" y="1600"/>
                  </a:cubicBezTo>
                  <a:cubicBezTo>
                    <a:pt x="482" y="1592"/>
                    <a:pt x="493" y="1594"/>
                    <a:pt x="494" y="1602"/>
                  </a:cubicBezTo>
                  <a:cubicBezTo>
                    <a:pt x="502" y="1644"/>
                    <a:pt x="562" y="1615"/>
                    <a:pt x="568" y="1590"/>
                  </a:cubicBezTo>
                  <a:cubicBezTo>
                    <a:pt x="573" y="1569"/>
                    <a:pt x="561" y="1555"/>
                    <a:pt x="552" y="1538"/>
                  </a:cubicBezTo>
                  <a:cubicBezTo>
                    <a:pt x="539" y="1548"/>
                    <a:pt x="524" y="1547"/>
                    <a:pt x="508" y="1553"/>
                  </a:cubicBezTo>
                  <a:cubicBezTo>
                    <a:pt x="501" y="1555"/>
                    <a:pt x="496" y="1544"/>
                    <a:pt x="502" y="1541"/>
                  </a:cubicBezTo>
                  <a:cubicBezTo>
                    <a:pt x="511" y="1537"/>
                    <a:pt x="519" y="1536"/>
                    <a:pt x="528" y="1534"/>
                  </a:cubicBezTo>
                  <a:cubicBezTo>
                    <a:pt x="538" y="1533"/>
                    <a:pt x="546" y="1526"/>
                    <a:pt x="552" y="1518"/>
                  </a:cubicBezTo>
                  <a:cubicBezTo>
                    <a:pt x="558" y="1510"/>
                    <a:pt x="565" y="1500"/>
                    <a:pt x="567" y="1490"/>
                  </a:cubicBezTo>
                  <a:cubicBezTo>
                    <a:pt x="568" y="1482"/>
                    <a:pt x="580" y="1483"/>
                    <a:pt x="579" y="1491"/>
                  </a:cubicBezTo>
                  <a:cubicBezTo>
                    <a:pt x="578" y="1505"/>
                    <a:pt x="571" y="1517"/>
                    <a:pt x="562" y="1528"/>
                  </a:cubicBezTo>
                  <a:cubicBezTo>
                    <a:pt x="573" y="1544"/>
                    <a:pt x="586" y="1556"/>
                    <a:pt x="585" y="1577"/>
                  </a:cubicBezTo>
                  <a:cubicBezTo>
                    <a:pt x="584" y="1596"/>
                    <a:pt x="582" y="1614"/>
                    <a:pt x="564" y="1625"/>
                  </a:cubicBezTo>
                  <a:cubicBezTo>
                    <a:pt x="539" y="1641"/>
                    <a:pt x="500" y="1645"/>
                    <a:pt x="484" y="1620"/>
                  </a:cubicBezTo>
                  <a:cubicBezTo>
                    <a:pt x="462" y="1640"/>
                    <a:pt x="426" y="1629"/>
                    <a:pt x="406" y="1607"/>
                  </a:cubicBezTo>
                  <a:cubicBezTo>
                    <a:pt x="376" y="1611"/>
                    <a:pt x="354" y="1617"/>
                    <a:pt x="337" y="1644"/>
                  </a:cubicBezTo>
                  <a:cubicBezTo>
                    <a:pt x="324" y="1663"/>
                    <a:pt x="318" y="1690"/>
                    <a:pt x="325" y="1713"/>
                  </a:cubicBezTo>
                  <a:cubicBezTo>
                    <a:pt x="328" y="1713"/>
                    <a:pt x="332" y="1713"/>
                    <a:pt x="335" y="1714"/>
                  </a:cubicBezTo>
                  <a:cubicBezTo>
                    <a:pt x="371" y="1721"/>
                    <a:pt x="384" y="1742"/>
                    <a:pt x="398" y="1775"/>
                  </a:cubicBezTo>
                  <a:cubicBezTo>
                    <a:pt x="398" y="1775"/>
                    <a:pt x="398" y="1776"/>
                    <a:pt x="398" y="1776"/>
                  </a:cubicBezTo>
                  <a:cubicBezTo>
                    <a:pt x="409" y="1774"/>
                    <a:pt x="420" y="1775"/>
                    <a:pt x="432" y="1779"/>
                  </a:cubicBezTo>
                  <a:cubicBezTo>
                    <a:pt x="440" y="1782"/>
                    <a:pt x="436" y="1794"/>
                    <a:pt x="428" y="1792"/>
                  </a:cubicBezTo>
                  <a:cubicBezTo>
                    <a:pt x="416" y="1789"/>
                    <a:pt x="400" y="1789"/>
                    <a:pt x="389" y="1794"/>
                  </a:cubicBezTo>
                  <a:cubicBezTo>
                    <a:pt x="376" y="1800"/>
                    <a:pt x="367" y="1810"/>
                    <a:pt x="359" y="1821"/>
                  </a:cubicBezTo>
                  <a:cubicBezTo>
                    <a:pt x="354" y="1826"/>
                    <a:pt x="345" y="1820"/>
                    <a:pt x="348" y="1814"/>
                  </a:cubicBezTo>
                  <a:cubicBezTo>
                    <a:pt x="357" y="1798"/>
                    <a:pt x="369" y="1786"/>
                    <a:pt x="384" y="1780"/>
                  </a:cubicBezTo>
                  <a:cubicBezTo>
                    <a:pt x="383" y="1780"/>
                    <a:pt x="383" y="1780"/>
                    <a:pt x="383" y="1780"/>
                  </a:cubicBezTo>
                  <a:cubicBezTo>
                    <a:pt x="375" y="1762"/>
                    <a:pt x="364" y="1733"/>
                    <a:pt x="340" y="1732"/>
                  </a:cubicBezTo>
                  <a:cubicBezTo>
                    <a:pt x="323" y="1731"/>
                    <a:pt x="318" y="1730"/>
                    <a:pt x="299" y="1735"/>
                  </a:cubicBezTo>
                  <a:cubicBezTo>
                    <a:pt x="252" y="1749"/>
                    <a:pt x="265" y="1811"/>
                    <a:pt x="287" y="1840"/>
                  </a:cubicBezTo>
                  <a:cubicBezTo>
                    <a:pt x="288" y="1843"/>
                    <a:pt x="288" y="1845"/>
                    <a:pt x="288" y="1847"/>
                  </a:cubicBezTo>
                  <a:cubicBezTo>
                    <a:pt x="289" y="1850"/>
                    <a:pt x="289" y="1855"/>
                    <a:pt x="285" y="1857"/>
                  </a:cubicBezTo>
                  <a:cubicBezTo>
                    <a:pt x="242" y="1885"/>
                    <a:pt x="226" y="1920"/>
                    <a:pt x="235" y="1973"/>
                  </a:cubicBezTo>
                  <a:close/>
                  <a:moveTo>
                    <a:pt x="278" y="866"/>
                  </a:moveTo>
                  <a:cubicBezTo>
                    <a:pt x="268" y="869"/>
                    <a:pt x="258" y="873"/>
                    <a:pt x="247" y="874"/>
                  </a:cubicBezTo>
                  <a:cubicBezTo>
                    <a:pt x="265" y="906"/>
                    <a:pt x="282" y="937"/>
                    <a:pt x="302" y="967"/>
                  </a:cubicBezTo>
                  <a:cubicBezTo>
                    <a:pt x="313" y="959"/>
                    <a:pt x="327" y="957"/>
                    <a:pt x="337" y="947"/>
                  </a:cubicBezTo>
                  <a:cubicBezTo>
                    <a:pt x="352" y="934"/>
                    <a:pt x="372" y="922"/>
                    <a:pt x="389" y="911"/>
                  </a:cubicBezTo>
                  <a:cubicBezTo>
                    <a:pt x="428" y="883"/>
                    <a:pt x="450" y="851"/>
                    <a:pt x="471" y="810"/>
                  </a:cubicBezTo>
                  <a:cubicBezTo>
                    <a:pt x="460" y="796"/>
                    <a:pt x="450" y="781"/>
                    <a:pt x="440" y="765"/>
                  </a:cubicBezTo>
                  <a:cubicBezTo>
                    <a:pt x="439" y="762"/>
                    <a:pt x="437" y="759"/>
                    <a:pt x="435" y="757"/>
                  </a:cubicBezTo>
                  <a:cubicBezTo>
                    <a:pt x="424" y="783"/>
                    <a:pt x="399" y="794"/>
                    <a:pt x="381" y="816"/>
                  </a:cubicBezTo>
                  <a:cubicBezTo>
                    <a:pt x="370" y="828"/>
                    <a:pt x="354" y="837"/>
                    <a:pt x="341" y="845"/>
                  </a:cubicBezTo>
                  <a:cubicBezTo>
                    <a:pt x="322" y="859"/>
                    <a:pt x="300" y="860"/>
                    <a:pt x="278" y="866"/>
                  </a:cubicBezTo>
                  <a:close/>
                  <a:moveTo>
                    <a:pt x="319" y="731"/>
                  </a:moveTo>
                  <a:cubicBezTo>
                    <a:pt x="296" y="739"/>
                    <a:pt x="269" y="736"/>
                    <a:pt x="246" y="746"/>
                  </a:cubicBezTo>
                  <a:cubicBezTo>
                    <a:pt x="227" y="753"/>
                    <a:pt x="214" y="755"/>
                    <a:pt x="195" y="755"/>
                  </a:cubicBezTo>
                  <a:cubicBezTo>
                    <a:pt x="209" y="787"/>
                    <a:pt x="217" y="819"/>
                    <a:pt x="234" y="851"/>
                  </a:cubicBezTo>
                  <a:cubicBezTo>
                    <a:pt x="236" y="853"/>
                    <a:pt x="237" y="856"/>
                    <a:pt x="239" y="859"/>
                  </a:cubicBezTo>
                  <a:cubicBezTo>
                    <a:pt x="240" y="859"/>
                    <a:pt x="240" y="859"/>
                    <a:pt x="241" y="858"/>
                  </a:cubicBezTo>
                  <a:cubicBezTo>
                    <a:pt x="263" y="856"/>
                    <a:pt x="285" y="847"/>
                    <a:pt x="306" y="843"/>
                  </a:cubicBezTo>
                  <a:cubicBezTo>
                    <a:pt x="336" y="837"/>
                    <a:pt x="410" y="780"/>
                    <a:pt x="423" y="748"/>
                  </a:cubicBezTo>
                  <a:cubicBezTo>
                    <a:pt x="424" y="745"/>
                    <a:pt x="426" y="744"/>
                    <a:pt x="428" y="744"/>
                  </a:cubicBezTo>
                  <a:cubicBezTo>
                    <a:pt x="416" y="724"/>
                    <a:pt x="405" y="703"/>
                    <a:pt x="396" y="681"/>
                  </a:cubicBezTo>
                  <a:cubicBezTo>
                    <a:pt x="379" y="707"/>
                    <a:pt x="347" y="723"/>
                    <a:pt x="319" y="731"/>
                  </a:cubicBezTo>
                  <a:close/>
                  <a:moveTo>
                    <a:pt x="188" y="737"/>
                  </a:moveTo>
                  <a:cubicBezTo>
                    <a:pt x="188" y="737"/>
                    <a:pt x="188" y="737"/>
                    <a:pt x="189" y="737"/>
                  </a:cubicBezTo>
                  <a:cubicBezTo>
                    <a:pt x="209" y="736"/>
                    <a:pt x="232" y="725"/>
                    <a:pt x="251" y="725"/>
                  </a:cubicBezTo>
                  <a:cubicBezTo>
                    <a:pt x="267" y="726"/>
                    <a:pt x="301" y="718"/>
                    <a:pt x="315" y="715"/>
                  </a:cubicBezTo>
                  <a:cubicBezTo>
                    <a:pt x="339" y="709"/>
                    <a:pt x="377" y="686"/>
                    <a:pt x="390" y="664"/>
                  </a:cubicBezTo>
                  <a:cubicBezTo>
                    <a:pt x="385" y="648"/>
                    <a:pt x="378" y="612"/>
                    <a:pt x="366" y="597"/>
                  </a:cubicBezTo>
                  <a:cubicBezTo>
                    <a:pt x="367" y="602"/>
                    <a:pt x="367" y="607"/>
                    <a:pt x="366" y="612"/>
                  </a:cubicBezTo>
                  <a:cubicBezTo>
                    <a:pt x="366" y="612"/>
                    <a:pt x="367" y="613"/>
                    <a:pt x="367" y="613"/>
                  </a:cubicBezTo>
                  <a:cubicBezTo>
                    <a:pt x="367" y="615"/>
                    <a:pt x="366" y="617"/>
                    <a:pt x="365" y="618"/>
                  </a:cubicBezTo>
                  <a:cubicBezTo>
                    <a:pt x="354" y="651"/>
                    <a:pt x="305" y="658"/>
                    <a:pt x="272" y="669"/>
                  </a:cubicBezTo>
                  <a:cubicBezTo>
                    <a:pt x="243" y="679"/>
                    <a:pt x="193" y="690"/>
                    <a:pt x="165" y="673"/>
                  </a:cubicBezTo>
                  <a:cubicBezTo>
                    <a:pt x="171" y="695"/>
                    <a:pt x="179" y="717"/>
                    <a:pt x="188" y="737"/>
                  </a:cubicBezTo>
                  <a:close/>
                  <a:moveTo>
                    <a:pt x="196" y="660"/>
                  </a:moveTo>
                  <a:cubicBezTo>
                    <a:pt x="185" y="658"/>
                    <a:pt x="176" y="654"/>
                    <a:pt x="167" y="648"/>
                  </a:cubicBezTo>
                  <a:cubicBezTo>
                    <a:pt x="174" y="659"/>
                    <a:pt x="185" y="664"/>
                    <a:pt x="198" y="665"/>
                  </a:cubicBezTo>
                  <a:cubicBezTo>
                    <a:pt x="198" y="664"/>
                    <a:pt x="197" y="664"/>
                    <a:pt x="197" y="663"/>
                  </a:cubicBezTo>
                  <a:cubicBezTo>
                    <a:pt x="197" y="662"/>
                    <a:pt x="197" y="661"/>
                    <a:pt x="196" y="660"/>
                  </a:cubicBezTo>
                  <a:close/>
                  <a:moveTo>
                    <a:pt x="97" y="491"/>
                  </a:moveTo>
                  <a:cubicBezTo>
                    <a:pt x="71" y="474"/>
                    <a:pt x="60" y="457"/>
                    <a:pt x="39" y="436"/>
                  </a:cubicBezTo>
                  <a:cubicBezTo>
                    <a:pt x="31" y="427"/>
                    <a:pt x="35" y="407"/>
                    <a:pt x="42" y="398"/>
                  </a:cubicBezTo>
                  <a:cubicBezTo>
                    <a:pt x="48" y="390"/>
                    <a:pt x="58" y="390"/>
                    <a:pt x="68" y="394"/>
                  </a:cubicBezTo>
                  <a:cubicBezTo>
                    <a:pt x="64" y="386"/>
                    <a:pt x="62" y="378"/>
                    <a:pt x="62" y="369"/>
                  </a:cubicBezTo>
                  <a:cubicBezTo>
                    <a:pt x="61" y="357"/>
                    <a:pt x="68" y="341"/>
                    <a:pt x="83" y="342"/>
                  </a:cubicBezTo>
                  <a:cubicBezTo>
                    <a:pt x="107" y="344"/>
                    <a:pt x="123" y="357"/>
                    <a:pt x="139" y="374"/>
                  </a:cubicBezTo>
                  <a:cubicBezTo>
                    <a:pt x="155" y="390"/>
                    <a:pt x="173" y="407"/>
                    <a:pt x="190" y="423"/>
                  </a:cubicBezTo>
                  <a:cubicBezTo>
                    <a:pt x="193" y="420"/>
                    <a:pt x="196" y="417"/>
                    <a:pt x="199" y="415"/>
                  </a:cubicBezTo>
                  <a:cubicBezTo>
                    <a:pt x="196" y="410"/>
                    <a:pt x="193" y="404"/>
                    <a:pt x="189" y="400"/>
                  </a:cubicBezTo>
                  <a:cubicBezTo>
                    <a:pt x="178" y="388"/>
                    <a:pt x="171" y="372"/>
                    <a:pt x="163" y="359"/>
                  </a:cubicBezTo>
                  <a:cubicBezTo>
                    <a:pt x="154" y="344"/>
                    <a:pt x="141" y="304"/>
                    <a:pt x="162" y="292"/>
                  </a:cubicBezTo>
                  <a:cubicBezTo>
                    <a:pt x="176" y="284"/>
                    <a:pt x="198" y="293"/>
                    <a:pt x="208" y="305"/>
                  </a:cubicBezTo>
                  <a:cubicBezTo>
                    <a:pt x="222" y="322"/>
                    <a:pt x="231" y="342"/>
                    <a:pt x="243" y="360"/>
                  </a:cubicBezTo>
                  <a:cubicBezTo>
                    <a:pt x="248" y="367"/>
                    <a:pt x="254" y="374"/>
                    <a:pt x="258" y="382"/>
                  </a:cubicBezTo>
                  <a:cubicBezTo>
                    <a:pt x="267" y="395"/>
                    <a:pt x="279" y="415"/>
                    <a:pt x="293" y="422"/>
                  </a:cubicBezTo>
                  <a:cubicBezTo>
                    <a:pt x="298" y="425"/>
                    <a:pt x="302" y="428"/>
                    <a:pt x="306" y="431"/>
                  </a:cubicBezTo>
                  <a:cubicBezTo>
                    <a:pt x="325" y="419"/>
                    <a:pt x="339" y="377"/>
                    <a:pt x="353" y="364"/>
                  </a:cubicBezTo>
                  <a:cubicBezTo>
                    <a:pt x="365" y="353"/>
                    <a:pt x="387" y="350"/>
                    <a:pt x="400" y="359"/>
                  </a:cubicBezTo>
                  <a:cubicBezTo>
                    <a:pt x="419" y="371"/>
                    <a:pt x="390" y="400"/>
                    <a:pt x="386" y="410"/>
                  </a:cubicBezTo>
                  <a:cubicBezTo>
                    <a:pt x="365" y="455"/>
                    <a:pt x="357" y="504"/>
                    <a:pt x="356" y="553"/>
                  </a:cubicBezTo>
                  <a:cubicBezTo>
                    <a:pt x="356" y="554"/>
                    <a:pt x="356" y="556"/>
                    <a:pt x="355" y="557"/>
                  </a:cubicBezTo>
                  <a:cubicBezTo>
                    <a:pt x="355" y="563"/>
                    <a:pt x="355" y="569"/>
                    <a:pt x="356" y="575"/>
                  </a:cubicBezTo>
                  <a:cubicBezTo>
                    <a:pt x="356" y="575"/>
                    <a:pt x="357" y="575"/>
                    <a:pt x="357" y="575"/>
                  </a:cubicBezTo>
                  <a:cubicBezTo>
                    <a:pt x="392" y="579"/>
                    <a:pt x="396" y="618"/>
                    <a:pt x="401" y="648"/>
                  </a:cubicBezTo>
                  <a:cubicBezTo>
                    <a:pt x="408" y="687"/>
                    <a:pt x="436" y="725"/>
                    <a:pt x="456" y="758"/>
                  </a:cubicBezTo>
                  <a:cubicBezTo>
                    <a:pt x="480" y="800"/>
                    <a:pt x="510" y="834"/>
                    <a:pt x="549" y="864"/>
                  </a:cubicBezTo>
                  <a:cubicBezTo>
                    <a:pt x="576" y="886"/>
                    <a:pt x="605" y="906"/>
                    <a:pt x="635" y="925"/>
                  </a:cubicBezTo>
                  <a:cubicBezTo>
                    <a:pt x="637" y="925"/>
                    <a:pt x="639" y="926"/>
                    <a:pt x="640" y="929"/>
                  </a:cubicBezTo>
                  <a:cubicBezTo>
                    <a:pt x="680" y="953"/>
                    <a:pt x="720" y="975"/>
                    <a:pt x="761" y="993"/>
                  </a:cubicBezTo>
                  <a:cubicBezTo>
                    <a:pt x="762" y="993"/>
                    <a:pt x="763" y="994"/>
                    <a:pt x="764" y="994"/>
                  </a:cubicBezTo>
                  <a:cubicBezTo>
                    <a:pt x="743" y="980"/>
                    <a:pt x="723" y="964"/>
                    <a:pt x="702" y="947"/>
                  </a:cubicBezTo>
                  <a:cubicBezTo>
                    <a:pt x="658" y="911"/>
                    <a:pt x="629" y="864"/>
                    <a:pt x="612" y="814"/>
                  </a:cubicBezTo>
                  <a:cubicBezTo>
                    <a:pt x="553" y="811"/>
                    <a:pt x="494" y="773"/>
                    <a:pt x="492" y="710"/>
                  </a:cubicBezTo>
                  <a:cubicBezTo>
                    <a:pt x="491" y="671"/>
                    <a:pt x="517" y="647"/>
                    <a:pt x="549" y="642"/>
                  </a:cubicBezTo>
                  <a:cubicBezTo>
                    <a:pt x="540" y="619"/>
                    <a:pt x="539" y="589"/>
                    <a:pt x="539" y="565"/>
                  </a:cubicBezTo>
                  <a:cubicBezTo>
                    <a:pt x="551" y="564"/>
                    <a:pt x="551" y="564"/>
                    <a:pt x="551" y="564"/>
                  </a:cubicBezTo>
                  <a:cubicBezTo>
                    <a:pt x="552" y="589"/>
                    <a:pt x="553" y="618"/>
                    <a:pt x="562" y="641"/>
                  </a:cubicBezTo>
                  <a:cubicBezTo>
                    <a:pt x="566" y="641"/>
                    <a:pt x="570" y="641"/>
                    <a:pt x="574" y="642"/>
                  </a:cubicBezTo>
                  <a:cubicBezTo>
                    <a:pt x="569" y="628"/>
                    <a:pt x="570" y="608"/>
                    <a:pt x="569" y="595"/>
                  </a:cubicBezTo>
                  <a:cubicBezTo>
                    <a:pt x="563" y="548"/>
                    <a:pt x="570" y="508"/>
                    <a:pt x="576" y="461"/>
                  </a:cubicBezTo>
                  <a:cubicBezTo>
                    <a:pt x="577" y="455"/>
                    <a:pt x="587" y="455"/>
                    <a:pt x="587" y="462"/>
                  </a:cubicBezTo>
                  <a:cubicBezTo>
                    <a:pt x="585" y="503"/>
                    <a:pt x="577" y="541"/>
                    <a:pt x="582" y="582"/>
                  </a:cubicBezTo>
                  <a:cubicBezTo>
                    <a:pt x="583" y="592"/>
                    <a:pt x="584" y="603"/>
                    <a:pt x="586" y="613"/>
                  </a:cubicBezTo>
                  <a:cubicBezTo>
                    <a:pt x="587" y="617"/>
                    <a:pt x="589" y="641"/>
                    <a:pt x="590" y="643"/>
                  </a:cubicBezTo>
                  <a:cubicBezTo>
                    <a:pt x="591" y="644"/>
                    <a:pt x="591" y="645"/>
                    <a:pt x="591" y="647"/>
                  </a:cubicBezTo>
                  <a:cubicBezTo>
                    <a:pt x="592" y="647"/>
                    <a:pt x="593" y="647"/>
                    <a:pt x="594" y="647"/>
                  </a:cubicBezTo>
                  <a:cubicBezTo>
                    <a:pt x="594" y="636"/>
                    <a:pt x="596" y="625"/>
                    <a:pt x="597" y="614"/>
                  </a:cubicBezTo>
                  <a:cubicBezTo>
                    <a:pt x="595" y="613"/>
                    <a:pt x="594" y="611"/>
                    <a:pt x="594" y="608"/>
                  </a:cubicBezTo>
                  <a:cubicBezTo>
                    <a:pt x="593" y="573"/>
                    <a:pt x="597" y="535"/>
                    <a:pt x="605" y="497"/>
                  </a:cubicBezTo>
                  <a:cubicBezTo>
                    <a:pt x="593" y="469"/>
                    <a:pt x="606" y="425"/>
                    <a:pt x="609" y="396"/>
                  </a:cubicBezTo>
                  <a:cubicBezTo>
                    <a:pt x="611" y="379"/>
                    <a:pt x="613" y="329"/>
                    <a:pt x="632" y="319"/>
                  </a:cubicBezTo>
                  <a:cubicBezTo>
                    <a:pt x="637" y="316"/>
                    <a:pt x="636" y="277"/>
                    <a:pt x="637" y="271"/>
                  </a:cubicBezTo>
                  <a:cubicBezTo>
                    <a:pt x="639" y="261"/>
                    <a:pt x="643" y="251"/>
                    <a:pt x="647" y="241"/>
                  </a:cubicBezTo>
                  <a:cubicBezTo>
                    <a:pt x="649" y="235"/>
                    <a:pt x="652" y="229"/>
                    <a:pt x="655" y="223"/>
                  </a:cubicBezTo>
                  <a:cubicBezTo>
                    <a:pt x="671" y="190"/>
                    <a:pt x="704" y="169"/>
                    <a:pt x="736" y="153"/>
                  </a:cubicBezTo>
                  <a:cubicBezTo>
                    <a:pt x="743" y="149"/>
                    <a:pt x="749" y="159"/>
                    <a:pt x="742" y="163"/>
                  </a:cubicBezTo>
                  <a:cubicBezTo>
                    <a:pt x="740" y="165"/>
                    <a:pt x="738" y="166"/>
                    <a:pt x="736" y="167"/>
                  </a:cubicBezTo>
                  <a:cubicBezTo>
                    <a:pt x="671" y="207"/>
                    <a:pt x="656" y="247"/>
                    <a:pt x="647" y="322"/>
                  </a:cubicBezTo>
                  <a:cubicBezTo>
                    <a:pt x="647" y="325"/>
                    <a:pt x="645" y="326"/>
                    <a:pt x="643" y="327"/>
                  </a:cubicBezTo>
                  <a:cubicBezTo>
                    <a:pt x="621" y="337"/>
                    <a:pt x="622" y="394"/>
                    <a:pt x="620" y="413"/>
                  </a:cubicBezTo>
                  <a:cubicBezTo>
                    <a:pt x="619" y="426"/>
                    <a:pt x="616" y="443"/>
                    <a:pt x="615" y="460"/>
                  </a:cubicBezTo>
                  <a:cubicBezTo>
                    <a:pt x="663" y="300"/>
                    <a:pt x="790" y="150"/>
                    <a:pt x="961" y="154"/>
                  </a:cubicBezTo>
                  <a:cubicBezTo>
                    <a:pt x="962" y="153"/>
                    <a:pt x="964" y="152"/>
                    <a:pt x="966" y="152"/>
                  </a:cubicBezTo>
                  <a:cubicBezTo>
                    <a:pt x="964" y="145"/>
                    <a:pt x="963" y="137"/>
                    <a:pt x="963" y="130"/>
                  </a:cubicBezTo>
                  <a:cubicBezTo>
                    <a:pt x="963" y="129"/>
                    <a:pt x="963" y="129"/>
                    <a:pt x="963" y="128"/>
                  </a:cubicBezTo>
                  <a:cubicBezTo>
                    <a:pt x="962" y="128"/>
                    <a:pt x="962" y="128"/>
                    <a:pt x="962" y="128"/>
                  </a:cubicBezTo>
                  <a:cubicBezTo>
                    <a:pt x="946" y="123"/>
                    <a:pt x="917" y="104"/>
                    <a:pt x="902" y="113"/>
                  </a:cubicBezTo>
                  <a:cubicBezTo>
                    <a:pt x="897" y="116"/>
                    <a:pt x="892" y="122"/>
                    <a:pt x="886" y="123"/>
                  </a:cubicBezTo>
                  <a:cubicBezTo>
                    <a:pt x="872" y="125"/>
                    <a:pt x="858" y="123"/>
                    <a:pt x="844" y="123"/>
                  </a:cubicBezTo>
                  <a:cubicBezTo>
                    <a:pt x="812" y="123"/>
                    <a:pt x="774" y="161"/>
                    <a:pt x="751" y="182"/>
                  </a:cubicBezTo>
                  <a:cubicBezTo>
                    <a:pt x="747" y="186"/>
                    <a:pt x="741" y="181"/>
                    <a:pt x="742" y="177"/>
                  </a:cubicBezTo>
                  <a:cubicBezTo>
                    <a:pt x="742" y="176"/>
                    <a:pt x="743" y="175"/>
                    <a:pt x="744" y="174"/>
                  </a:cubicBezTo>
                  <a:cubicBezTo>
                    <a:pt x="776" y="142"/>
                    <a:pt x="807" y="109"/>
                    <a:pt x="854" y="109"/>
                  </a:cubicBezTo>
                  <a:cubicBezTo>
                    <a:pt x="871" y="109"/>
                    <a:pt x="884" y="107"/>
                    <a:pt x="898" y="99"/>
                  </a:cubicBezTo>
                  <a:cubicBezTo>
                    <a:pt x="914" y="90"/>
                    <a:pt x="945" y="107"/>
                    <a:pt x="962" y="114"/>
                  </a:cubicBezTo>
                  <a:cubicBezTo>
                    <a:pt x="962" y="107"/>
                    <a:pt x="962" y="99"/>
                    <a:pt x="963" y="92"/>
                  </a:cubicBezTo>
                  <a:cubicBezTo>
                    <a:pt x="962" y="93"/>
                    <a:pt x="961" y="93"/>
                    <a:pt x="959" y="93"/>
                  </a:cubicBezTo>
                  <a:cubicBezTo>
                    <a:pt x="934" y="87"/>
                    <a:pt x="901" y="83"/>
                    <a:pt x="876" y="81"/>
                  </a:cubicBezTo>
                  <a:cubicBezTo>
                    <a:pt x="837" y="79"/>
                    <a:pt x="805" y="85"/>
                    <a:pt x="774" y="112"/>
                  </a:cubicBezTo>
                  <a:cubicBezTo>
                    <a:pt x="768" y="117"/>
                    <a:pt x="760" y="109"/>
                    <a:pt x="766" y="103"/>
                  </a:cubicBezTo>
                  <a:cubicBezTo>
                    <a:pt x="768" y="101"/>
                    <a:pt x="769" y="100"/>
                    <a:pt x="771" y="98"/>
                  </a:cubicBezTo>
                  <a:cubicBezTo>
                    <a:pt x="822" y="53"/>
                    <a:pt x="902" y="62"/>
                    <a:pt x="963" y="83"/>
                  </a:cubicBezTo>
                  <a:cubicBezTo>
                    <a:pt x="964" y="83"/>
                    <a:pt x="964" y="83"/>
                    <a:pt x="965" y="84"/>
                  </a:cubicBezTo>
                  <a:cubicBezTo>
                    <a:pt x="965" y="82"/>
                    <a:pt x="966" y="80"/>
                    <a:pt x="967" y="78"/>
                  </a:cubicBezTo>
                  <a:cubicBezTo>
                    <a:pt x="970" y="71"/>
                    <a:pt x="980" y="74"/>
                    <a:pt x="978" y="81"/>
                  </a:cubicBezTo>
                  <a:cubicBezTo>
                    <a:pt x="976" y="86"/>
                    <a:pt x="976" y="91"/>
                    <a:pt x="976" y="96"/>
                  </a:cubicBezTo>
                  <a:cubicBezTo>
                    <a:pt x="995" y="81"/>
                    <a:pt x="1025" y="74"/>
                    <a:pt x="1046" y="64"/>
                  </a:cubicBezTo>
                  <a:cubicBezTo>
                    <a:pt x="1056" y="59"/>
                    <a:pt x="1074" y="52"/>
                    <a:pt x="1086" y="56"/>
                  </a:cubicBezTo>
                  <a:cubicBezTo>
                    <a:pt x="1104" y="61"/>
                    <a:pt x="1104" y="56"/>
                    <a:pt x="1119" y="45"/>
                  </a:cubicBezTo>
                  <a:cubicBezTo>
                    <a:pt x="1183" y="0"/>
                    <a:pt x="1268" y="18"/>
                    <a:pt x="1337" y="40"/>
                  </a:cubicBezTo>
                  <a:cubicBezTo>
                    <a:pt x="1344" y="42"/>
                    <a:pt x="1341" y="53"/>
                    <a:pt x="1334" y="51"/>
                  </a:cubicBezTo>
                  <a:cubicBezTo>
                    <a:pt x="1265" y="35"/>
                    <a:pt x="1166" y="8"/>
                    <a:pt x="1113" y="73"/>
                  </a:cubicBezTo>
                  <a:cubicBezTo>
                    <a:pt x="1111" y="75"/>
                    <a:pt x="1108" y="76"/>
                    <a:pt x="1106" y="75"/>
                  </a:cubicBezTo>
                  <a:cubicBezTo>
                    <a:pt x="1068" y="69"/>
                    <a:pt x="1003" y="86"/>
                    <a:pt x="976" y="117"/>
                  </a:cubicBezTo>
                  <a:cubicBezTo>
                    <a:pt x="976" y="118"/>
                    <a:pt x="976" y="120"/>
                    <a:pt x="976" y="121"/>
                  </a:cubicBezTo>
                  <a:cubicBezTo>
                    <a:pt x="976" y="130"/>
                    <a:pt x="976" y="142"/>
                    <a:pt x="979" y="151"/>
                  </a:cubicBezTo>
                  <a:cubicBezTo>
                    <a:pt x="995" y="149"/>
                    <a:pt x="1014" y="138"/>
                    <a:pt x="1025" y="133"/>
                  </a:cubicBezTo>
                  <a:cubicBezTo>
                    <a:pt x="1050" y="120"/>
                    <a:pt x="1070" y="107"/>
                    <a:pt x="1099" y="107"/>
                  </a:cubicBezTo>
                  <a:cubicBezTo>
                    <a:pt x="1133" y="106"/>
                    <a:pt x="1168" y="94"/>
                    <a:pt x="1203" y="100"/>
                  </a:cubicBezTo>
                  <a:cubicBezTo>
                    <a:pt x="1240" y="108"/>
                    <a:pt x="1276" y="109"/>
                    <a:pt x="1313" y="119"/>
                  </a:cubicBezTo>
                  <a:cubicBezTo>
                    <a:pt x="1369" y="135"/>
                    <a:pt x="1422" y="174"/>
                    <a:pt x="1462" y="215"/>
                  </a:cubicBezTo>
                  <a:cubicBezTo>
                    <a:pt x="1490" y="245"/>
                    <a:pt x="1512" y="280"/>
                    <a:pt x="1536" y="314"/>
                  </a:cubicBezTo>
                  <a:cubicBezTo>
                    <a:pt x="1546" y="329"/>
                    <a:pt x="1559" y="348"/>
                    <a:pt x="1566" y="368"/>
                  </a:cubicBezTo>
                  <a:cubicBezTo>
                    <a:pt x="1571" y="362"/>
                    <a:pt x="1575" y="357"/>
                    <a:pt x="1581" y="352"/>
                  </a:cubicBezTo>
                  <a:cubicBezTo>
                    <a:pt x="1573" y="319"/>
                    <a:pt x="1555" y="288"/>
                    <a:pt x="1533" y="264"/>
                  </a:cubicBezTo>
                  <a:cubicBezTo>
                    <a:pt x="1532" y="262"/>
                    <a:pt x="1531" y="261"/>
                    <a:pt x="1531" y="260"/>
                  </a:cubicBezTo>
                  <a:cubicBezTo>
                    <a:pt x="1531" y="259"/>
                    <a:pt x="1530" y="258"/>
                    <a:pt x="1530" y="257"/>
                  </a:cubicBezTo>
                  <a:cubicBezTo>
                    <a:pt x="1524" y="198"/>
                    <a:pt x="1468" y="156"/>
                    <a:pt x="1419" y="129"/>
                  </a:cubicBezTo>
                  <a:cubicBezTo>
                    <a:pt x="1413" y="126"/>
                    <a:pt x="1417" y="116"/>
                    <a:pt x="1424" y="119"/>
                  </a:cubicBezTo>
                  <a:cubicBezTo>
                    <a:pt x="1454" y="131"/>
                    <a:pt x="1480" y="149"/>
                    <a:pt x="1503" y="173"/>
                  </a:cubicBezTo>
                  <a:cubicBezTo>
                    <a:pt x="1524" y="196"/>
                    <a:pt x="1544" y="224"/>
                    <a:pt x="1545" y="256"/>
                  </a:cubicBezTo>
                  <a:cubicBezTo>
                    <a:pt x="1545" y="257"/>
                    <a:pt x="1544" y="257"/>
                    <a:pt x="1544" y="257"/>
                  </a:cubicBezTo>
                  <a:cubicBezTo>
                    <a:pt x="1559" y="272"/>
                    <a:pt x="1570" y="289"/>
                    <a:pt x="1580" y="306"/>
                  </a:cubicBezTo>
                  <a:cubicBezTo>
                    <a:pt x="1586" y="316"/>
                    <a:pt x="1592" y="328"/>
                    <a:pt x="1594" y="340"/>
                  </a:cubicBezTo>
                  <a:cubicBezTo>
                    <a:pt x="1604" y="333"/>
                    <a:pt x="1614" y="328"/>
                    <a:pt x="1625" y="325"/>
                  </a:cubicBezTo>
                  <a:cubicBezTo>
                    <a:pt x="1610" y="289"/>
                    <a:pt x="1594" y="254"/>
                    <a:pt x="1572" y="223"/>
                  </a:cubicBezTo>
                  <a:cubicBezTo>
                    <a:pt x="1584" y="216"/>
                    <a:pt x="1584" y="216"/>
                    <a:pt x="1584" y="216"/>
                  </a:cubicBezTo>
                  <a:cubicBezTo>
                    <a:pt x="1606" y="249"/>
                    <a:pt x="1625" y="284"/>
                    <a:pt x="1640" y="321"/>
                  </a:cubicBezTo>
                  <a:cubicBezTo>
                    <a:pt x="1676" y="316"/>
                    <a:pt x="1713" y="331"/>
                    <a:pt x="1735" y="373"/>
                  </a:cubicBezTo>
                  <a:cubicBezTo>
                    <a:pt x="1773" y="444"/>
                    <a:pt x="1745" y="569"/>
                    <a:pt x="1658" y="589"/>
                  </a:cubicBezTo>
                  <a:cubicBezTo>
                    <a:pt x="1661" y="604"/>
                    <a:pt x="1661" y="620"/>
                    <a:pt x="1661" y="635"/>
                  </a:cubicBezTo>
                  <a:cubicBezTo>
                    <a:pt x="1662" y="656"/>
                    <a:pt x="1662" y="677"/>
                    <a:pt x="1652" y="696"/>
                  </a:cubicBezTo>
                  <a:cubicBezTo>
                    <a:pt x="1649" y="713"/>
                    <a:pt x="1643" y="729"/>
                    <a:pt x="1636" y="747"/>
                  </a:cubicBezTo>
                  <a:cubicBezTo>
                    <a:pt x="1608" y="817"/>
                    <a:pt x="1572" y="865"/>
                    <a:pt x="1521" y="920"/>
                  </a:cubicBezTo>
                  <a:cubicBezTo>
                    <a:pt x="1520" y="920"/>
                    <a:pt x="1519" y="921"/>
                    <a:pt x="1518" y="922"/>
                  </a:cubicBezTo>
                  <a:cubicBezTo>
                    <a:pt x="1518" y="1738"/>
                    <a:pt x="1518" y="1738"/>
                    <a:pt x="1518" y="1738"/>
                  </a:cubicBezTo>
                  <a:cubicBezTo>
                    <a:pt x="1521" y="1750"/>
                    <a:pt x="1523" y="1763"/>
                    <a:pt x="1524" y="1776"/>
                  </a:cubicBezTo>
                  <a:cubicBezTo>
                    <a:pt x="1530" y="1820"/>
                    <a:pt x="1531" y="1865"/>
                    <a:pt x="1521" y="1908"/>
                  </a:cubicBezTo>
                  <a:cubicBezTo>
                    <a:pt x="1517" y="1948"/>
                    <a:pt x="1504" y="1985"/>
                    <a:pt x="1486" y="2022"/>
                  </a:cubicBezTo>
                  <a:cubicBezTo>
                    <a:pt x="1500" y="1996"/>
                    <a:pt x="1511" y="1967"/>
                    <a:pt x="1518" y="1937"/>
                  </a:cubicBezTo>
                  <a:cubicBezTo>
                    <a:pt x="1518" y="2543"/>
                    <a:pt x="1518" y="2543"/>
                    <a:pt x="1518" y="2543"/>
                  </a:cubicBezTo>
                  <a:cubicBezTo>
                    <a:pt x="1524" y="2533"/>
                    <a:pt x="1531" y="2523"/>
                    <a:pt x="1538" y="2513"/>
                  </a:cubicBezTo>
                  <a:cubicBezTo>
                    <a:pt x="1555" y="2489"/>
                    <a:pt x="1576" y="2469"/>
                    <a:pt x="1596" y="2446"/>
                  </a:cubicBezTo>
                  <a:cubicBezTo>
                    <a:pt x="1602" y="2439"/>
                    <a:pt x="1615" y="2419"/>
                    <a:pt x="1625" y="2417"/>
                  </a:cubicBezTo>
                  <a:cubicBezTo>
                    <a:pt x="1636" y="2414"/>
                    <a:pt x="1674" y="2409"/>
                    <a:pt x="1676" y="2428"/>
                  </a:cubicBezTo>
                  <a:cubicBezTo>
                    <a:pt x="1681" y="2460"/>
                    <a:pt x="1658" y="2479"/>
                    <a:pt x="1640" y="2501"/>
                  </a:cubicBezTo>
                  <a:cubicBezTo>
                    <a:pt x="1672" y="2494"/>
                    <a:pt x="1706" y="2494"/>
                    <a:pt x="1737" y="2504"/>
                  </a:cubicBezTo>
                  <a:cubicBezTo>
                    <a:pt x="1757" y="2510"/>
                    <a:pt x="1773" y="2546"/>
                    <a:pt x="1759" y="2562"/>
                  </a:cubicBezTo>
                  <a:cubicBezTo>
                    <a:pt x="1766" y="2574"/>
                    <a:pt x="1760" y="2599"/>
                    <a:pt x="1751" y="2608"/>
                  </a:cubicBezTo>
                  <a:cubicBezTo>
                    <a:pt x="1733" y="2625"/>
                    <a:pt x="1709" y="2633"/>
                    <a:pt x="1685" y="2638"/>
                  </a:cubicBezTo>
                  <a:cubicBezTo>
                    <a:pt x="1696" y="2640"/>
                    <a:pt x="1707" y="2641"/>
                    <a:pt x="1719" y="2641"/>
                  </a:cubicBezTo>
                  <a:cubicBezTo>
                    <a:pt x="1738" y="2640"/>
                    <a:pt x="1780" y="2639"/>
                    <a:pt x="1784" y="2667"/>
                  </a:cubicBezTo>
                  <a:cubicBezTo>
                    <a:pt x="1788" y="2693"/>
                    <a:pt x="1768" y="2703"/>
                    <a:pt x="1746" y="2709"/>
                  </a:cubicBezTo>
                  <a:cubicBezTo>
                    <a:pt x="1733" y="2713"/>
                    <a:pt x="1721" y="2718"/>
                    <a:pt x="1707" y="2720"/>
                  </a:cubicBezTo>
                  <a:cubicBezTo>
                    <a:pt x="1696" y="2722"/>
                    <a:pt x="1683" y="2720"/>
                    <a:pt x="1670" y="2718"/>
                  </a:cubicBezTo>
                  <a:cubicBezTo>
                    <a:pt x="1666" y="2759"/>
                    <a:pt x="1613" y="2784"/>
                    <a:pt x="1574" y="2782"/>
                  </a:cubicBezTo>
                  <a:cubicBezTo>
                    <a:pt x="1573" y="2782"/>
                    <a:pt x="1572" y="2782"/>
                    <a:pt x="1571" y="2781"/>
                  </a:cubicBezTo>
                  <a:cubicBezTo>
                    <a:pt x="1571" y="2781"/>
                    <a:pt x="1571" y="2782"/>
                    <a:pt x="1570" y="2782"/>
                  </a:cubicBezTo>
                  <a:cubicBezTo>
                    <a:pt x="1562" y="2784"/>
                    <a:pt x="1558" y="2788"/>
                    <a:pt x="1555" y="2792"/>
                  </a:cubicBezTo>
                  <a:cubicBezTo>
                    <a:pt x="1556" y="2795"/>
                    <a:pt x="1557" y="2798"/>
                    <a:pt x="1555" y="2801"/>
                  </a:cubicBezTo>
                  <a:cubicBezTo>
                    <a:pt x="1545" y="2821"/>
                    <a:pt x="1533" y="2839"/>
                    <a:pt x="1518" y="2856"/>
                  </a:cubicBezTo>
                  <a:cubicBezTo>
                    <a:pt x="1518" y="3084"/>
                    <a:pt x="1518" y="3084"/>
                    <a:pt x="1518" y="3084"/>
                  </a:cubicBezTo>
                  <a:cubicBezTo>
                    <a:pt x="1518" y="3086"/>
                    <a:pt x="1518" y="3088"/>
                    <a:pt x="1519" y="3090"/>
                  </a:cubicBezTo>
                  <a:cubicBezTo>
                    <a:pt x="1518" y="3090"/>
                    <a:pt x="1518" y="3090"/>
                    <a:pt x="1517" y="3091"/>
                  </a:cubicBezTo>
                  <a:cubicBezTo>
                    <a:pt x="1517" y="3462"/>
                    <a:pt x="1517" y="3462"/>
                    <a:pt x="1517" y="3462"/>
                  </a:cubicBezTo>
                  <a:cubicBezTo>
                    <a:pt x="1458" y="3462"/>
                    <a:pt x="1458" y="3462"/>
                    <a:pt x="1458" y="3462"/>
                  </a:cubicBezTo>
                  <a:cubicBezTo>
                    <a:pt x="1458" y="3077"/>
                    <a:pt x="1458" y="3077"/>
                    <a:pt x="1458" y="3077"/>
                  </a:cubicBezTo>
                  <a:cubicBezTo>
                    <a:pt x="1442" y="3091"/>
                    <a:pt x="1420" y="3111"/>
                    <a:pt x="1399" y="3114"/>
                  </a:cubicBezTo>
                  <a:cubicBezTo>
                    <a:pt x="1394" y="3115"/>
                    <a:pt x="1390" y="3112"/>
                    <a:pt x="1389" y="3108"/>
                  </a:cubicBezTo>
                  <a:cubicBezTo>
                    <a:pt x="1382" y="3103"/>
                    <a:pt x="1375" y="3097"/>
                    <a:pt x="1368" y="3091"/>
                  </a:cubicBezTo>
                  <a:cubicBezTo>
                    <a:pt x="1359" y="3083"/>
                    <a:pt x="1349" y="3077"/>
                    <a:pt x="1342" y="3067"/>
                  </a:cubicBezTo>
                  <a:cubicBezTo>
                    <a:pt x="1333" y="3055"/>
                    <a:pt x="1317" y="3045"/>
                    <a:pt x="1312" y="3030"/>
                  </a:cubicBezTo>
                  <a:cubicBezTo>
                    <a:pt x="1296" y="3038"/>
                    <a:pt x="1280" y="3045"/>
                    <a:pt x="1262" y="3049"/>
                  </a:cubicBezTo>
                  <a:cubicBezTo>
                    <a:pt x="1215" y="3062"/>
                    <a:pt x="1142" y="3057"/>
                    <a:pt x="1098" y="3032"/>
                  </a:cubicBezTo>
                  <a:cubicBezTo>
                    <a:pt x="1050" y="3004"/>
                    <a:pt x="1018" y="2975"/>
                    <a:pt x="998" y="2929"/>
                  </a:cubicBezTo>
                  <a:cubicBezTo>
                    <a:pt x="969" y="2888"/>
                    <a:pt x="948" y="2822"/>
                    <a:pt x="945" y="2777"/>
                  </a:cubicBezTo>
                  <a:cubicBezTo>
                    <a:pt x="942" y="2720"/>
                    <a:pt x="952" y="2666"/>
                    <a:pt x="960" y="2610"/>
                  </a:cubicBezTo>
                  <a:cubicBezTo>
                    <a:pt x="970" y="2548"/>
                    <a:pt x="1010" y="2495"/>
                    <a:pt x="1039" y="2442"/>
                  </a:cubicBezTo>
                  <a:cubicBezTo>
                    <a:pt x="1054" y="2416"/>
                    <a:pt x="1071" y="2390"/>
                    <a:pt x="1090" y="2367"/>
                  </a:cubicBezTo>
                  <a:cubicBezTo>
                    <a:pt x="1094" y="2362"/>
                    <a:pt x="1098" y="2357"/>
                    <a:pt x="1102" y="2352"/>
                  </a:cubicBezTo>
                  <a:cubicBezTo>
                    <a:pt x="1068" y="2361"/>
                    <a:pt x="1033" y="2365"/>
                    <a:pt x="997" y="2363"/>
                  </a:cubicBezTo>
                  <a:cubicBezTo>
                    <a:pt x="969" y="2367"/>
                    <a:pt x="940" y="2367"/>
                    <a:pt x="912" y="2367"/>
                  </a:cubicBezTo>
                  <a:cubicBezTo>
                    <a:pt x="856" y="2367"/>
                    <a:pt x="790" y="2355"/>
                    <a:pt x="735" y="2329"/>
                  </a:cubicBezTo>
                  <a:cubicBezTo>
                    <a:pt x="679" y="2379"/>
                    <a:pt x="617" y="2385"/>
                    <a:pt x="549" y="2350"/>
                  </a:cubicBezTo>
                  <a:cubicBezTo>
                    <a:pt x="543" y="2348"/>
                    <a:pt x="538" y="2344"/>
                    <a:pt x="533" y="2341"/>
                  </a:cubicBezTo>
                  <a:cubicBezTo>
                    <a:pt x="470" y="2370"/>
                    <a:pt x="407" y="2329"/>
                    <a:pt x="397" y="2263"/>
                  </a:cubicBezTo>
                  <a:cubicBezTo>
                    <a:pt x="356" y="2258"/>
                    <a:pt x="335" y="2209"/>
                    <a:pt x="346" y="2172"/>
                  </a:cubicBezTo>
                  <a:cubicBezTo>
                    <a:pt x="295" y="2165"/>
                    <a:pt x="258" y="2107"/>
                    <a:pt x="290" y="2062"/>
                  </a:cubicBezTo>
                  <a:cubicBezTo>
                    <a:pt x="273" y="2055"/>
                    <a:pt x="258" y="2044"/>
                    <a:pt x="249" y="2033"/>
                  </a:cubicBezTo>
                  <a:cubicBezTo>
                    <a:pt x="228" y="2009"/>
                    <a:pt x="213" y="1979"/>
                    <a:pt x="214" y="1946"/>
                  </a:cubicBezTo>
                  <a:cubicBezTo>
                    <a:pt x="216" y="1900"/>
                    <a:pt x="234" y="1870"/>
                    <a:pt x="272" y="1846"/>
                  </a:cubicBezTo>
                  <a:cubicBezTo>
                    <a:pt x="242" y="1815"/>
                    <a:pt x="239" y="1758"/>
                    <a:pt x="272" y="1729"/>
                  </a:cubicBezTo>
                  <a:cubicBezTo>
                    <a:pt x="282" y="1720"/>
                    <a:pt x="295" y="1716"/>
                    <a:pt x="308" y="1714"/>
                  </a:cubicBezTo>
                  <a:cubicBezTo>
                    <a:pt x="301" y="1685"/>
                    <a:pt x="310" y="1655"/>
                    <a:pt x="326" y="1630"/>
                  </a:cubicBezTo>
                  <a:cubicBezTo>
                    <a:pt x="342" y="1605"/>
                    <a:pt x="368" y="1593"/>
                    <a:pt x="397" y="1593"/>
                  </a:cubicBezTo>
                  <a:cubicBezTo>
                    <a:pt x="386" y="1568"/>
                    <a:pt x="399" y="1535"/>
                    <a:pt x="423" y="1527"/>
                  </a:cubicBezTo>
                  <a:cubicBezTo>
                    <a:pt x="422" y="1504"/>
                    <a:pt x="433" y="1479"/>
                    <a:pt x="443" y="1459"/>
                  </a:cubicBezTo>
                  <a:cubicBezTo>
                    <a:pt x="452" y="1441"/>
                    <a:pt x="470" y="1431"/>
                    <a:pt x="489" y="1424"/>
                  </a:cubicBezTo>
                  <a:cubicBezTo>
                    <a:pt x="504" y="1418"/>
                    <a:pt x="520" y="1425"/>
                    <a:pt x="535" y="1424"/>
                  </a:cubicBezTo>
                  <a:cubicBezTo>
                    <a:pt x="518" y="1383"/>
                    <a:pt x="544" y="1338"/>
                    <a:pt x="577" y="1315"/>
                  </a:cubicBezTo>
                  <a:cubicBezTo>
                    <a:pt x="595" y="1303"/>
                    <a:pt x="616" y="1307"/>
                    <a:pt x="635" y="1311"/>
                  </a:cubicBezTo>
                  <a:cubicBezTo>
                    <a:pt x="654" y="1316"/>
                    <a:pt x="665" y="1326"/>
                    <a:pt x="675" y="1340"/>
                  </a:cubicBezTo>
                  <a:cubicBezTo>
                    <a:pt x="679" y="1331"/>
                    <a:pt x="685" y="1323"/>
                    <a:pt x="694" y="1316"/>
                  </a:cubicBezTo>
                  <a:cubicBezTo>
                    <a:pt x="632" y="1282"/>
                    <a:pt x="571" y="1244"/>
                    <a:pt x="514" y="1203"/>
                  </a:cubicBezTo>
                  <a:cubicBezTo>
                    <a:pt x="445" y="1154"/>
                    <a:pt x="386" y="1099"/>
                    <a:pt x="329" y="1036"/>
                  </a:cubicBezTo>
                  <a:cubicBezTo>
                    <a:pt x="278" y="981"/>
                    <a:pt x="249" y="910"/>
                    <a:pt x="212" y="846"/>
                  </a:cubicBezTo>
                  <a:cubicBezTo>
                    <a:pt x="191" y="809"/>
                    <a:pt x="182" y="768"/>
                    <a:pt x="166" y="729"/>
                  </a:cubicBezTo>
                  <a:cubicBezTo>
                    <a:pt x="156" y="702"/>
                    <a:pt x="145" y="670"/>
                    <a:pt x="144" y="641"/>
                  </a:cubicBezTo>
                  <a:cubicBezTo>
                    <a:pt x="144" y="640"/>
                    <a:pt x="144" y="639"/>
                    <a:pt x="145" y="638"/>
                  </a:cubicBezTo>
                  <a:cubicBezTo>
                    <a:pt x="145" y="636"/>
                    <a:pt x="145" y="634"/>
                    <a:pt x="145" y="633"/>
                  </a:cubicBezTo>
                  <a:cubicBezTo>
                    <a:pt x="142" y="630"/>
                    <a:pt x="139" y="628"/>
                    <a:pt x="136" y="625"/>
                  </a:cubicBezTo>
                  <a:cubicBezTo>
                    <a:pt x="120" y="613"/>
                    <a:pt x="111" y="596"/>
                    <a:pt x="96" y="583"/>
                  </a:cubicBezTo>
                  <a:cubicBezTo>
                    <a:pt x="81" y="571"/>
                    <a:pt x="49" y="560"/>
                    <a:pt x="31" y="554"/>
                  </a:cubicBezTo>
                  <a:cubicBezTo>
                    <a:pt x="0" y="545"/>
                    <a:pt x="2" y="489"/>
                    <a:pt x="37" y="493"/>
                  </a:cubicBezTo>
                  <a:cubicBezTo>
                    <a:pt x="51" y="494"/>
                    <a:pt x="63" y="498"/>
                    <a:pt x="76" y="503"/>
                  </a:cubicBezTo>
                  <a:cubicBezTo>
                    <a:pt x="83" y="506"/>
                    <a:pt x="91" y="509"/>
                    <a:pt x="98" y="511"/>
                  </a:cubicBezTo>
                  <a:cubicBezTo>
                    <a:pt x="122" y="519"/>
                    <a:pt x="108" y="498"/>
                    <a:pt x="97" y="491"/>
                  </a:cubicBezTo>
                  <a:close/>
                  <a:moveTo>
                    <a:pt x="57" y="432"/>
                  </a:moveTo>
                  <a:cubicBezTo>
                    <a:pt x="57" y="434"/>
                    <a:pt x="58" y="435"/>
                    <a:pt x="59" y="437"/>
                  </a:cubicBezTo>
                  <a:cubicBezTo>
                    <a:pt x="62" y="439"/>
                    <a:pt x="64" y="441"/>
                    <a:pt x="66" y="443"/>
                  </a:cubicBezTo>
                  <a:cubicBezTo>
                    <a:pt x="70" y="449"/>
                    <a:pt x="67" y="452"/>
                    <a:pt x="83" y="462"/>
                  </a:cubicBezTo>
                  <a:cubicBezTo>
                    <a:pt x="93" y="468"/>
                    <a:pt x="104" y="475"/>
                    <a:pt x="113" y="483"/>
                  </a:cubicBezTo>
                  <a:cubicBezTo>
                    <a:pt x="131" y="499"/>
                    <a:pt x="136" y="511"/>
                    <a:pt x="125" y="534"/>
                  </a:cubicBezTo>
                  <a:cubicBezTo>
                    <a:pt x="123" y="538"/>
                    <a:pt x="117" y="538"/>
                    <a:pt x="113" y="536"/>
                  </a:cubicBezTo>
                  <a:cubicBezTo>
                    <a:pt x="103" y="531"/>
                    <a:pt x="92" y="526"/>
                    <a:pt x="81" y="523"/>
                  </a:cubicBezTo>
                  <a:cubicBezTo>
                    <a:pt x="77" y="521"/>
                    <a:pt x="74" y="520"/>
                    <a:pt x="70" y="518"/>
                  </a:cubicBezTo>
                  <a:cubicBezTo>
                    <a:pt x="69" y="517"/>
                    <a:pt x="68" y="517"/>
                    <a:pt x="66" y="516"/>
                  </a:cubicBezTo>
                  <a:cubicBezTo>
                    <a:pt x="63" y="513"/>
                    <a:pt x="60" y="510"/>
                    <a:pt x="55" y="509"/>
                  </a:cubicBezTo>
                  <a:cubicBezTo>
                    <a:pt x="47" y="507"/>
                    <a:pt x="39" y="507"/>
                    <a:pt x="33" y="513"/>
                  </a:cubicBezTo>
                  <a:cubicBezTo>
                    <a:pt x="28" y="519"/>
                    <a:pt x="27" y="526"/>
                    <a:pt x="32" y="531"/>
                  </a:cubicBezTo>
                  <a:cubicBezTo>
                    <a:pt x="35" y="535"/>
                    <a:pt x="39" y="538"/>
                    <a:pt x="43" y="541"/>
                  </a:cubicBezTo>
                  <a:cubicBezTo>
                    <a:pt x="43" y="541"/>
                    <a:pt x="43" y="541"/>
                    <a:pt x="43" y="541"/>
                  </a:cubicBezTo>
                  <a:cubicBezTo>
                    <a:pt x="44" y="541"/>
                    <a:pt x="44" y="542"/>
                    <a:pt x="45" y="542"/>
                  </a:cubicBezTo>
                  <a:cubicBezTo>
                    <a:pt x="52" y="546"/>
                    <a:pt x="59" y="548"/>
                    <a:pt x="67" y="551"/>
                  </a:cubicBezTo>
                  <a:cubicBezTo>
                    <a:pt x="76" y="555"/>
                    <a:pt x="84" y="559"/>
                    <a:pt x="94" y="563"/>
                  </a:cubicBezTo>
                  <a:cubicBezTo>
                    <a:pt x="110" y="569"/>
                    <a:pt x="121" y="585"/>
                    <a:pt x="130" y="598"/>
                  </a:cubicBezTo>
                  <a:cubicBezTo>
                    <a:pt x="145" y="618"/>
                    <a:pt x="172" y="637"/>
                    <a:pt x="198" y="646"/>
                  </a:cubicBezTo>
                  <a:cubicBezTo>
                    <a:pt x="200" y="645"/>
                    <a:pt x="202" y="645"/>
                    <a:pt x="204" y="647"/>
                  </a:cubicBezTo>
                  <a:cubicBezTo>
                    <a:pt x="204" y="647"/>
                    <a:pt x="205" y="648"/>
                    <a:pt x="205" y="648"/>
                  </a:cubicBezTo>
                  <a:cubicBezTo>
                    <a:pt x="206" y="649"/>
                    <a:pt x="208" y="649"/>
                    <a:pt x="209" y="649"/>
                  </a:cubicBezTo>
                  <a:cubicBezTo>
                    <a:pt x="215" y="651"/>
                    <a:pt x="215" y="657"/>
                    <a:pt x="212" y="660"/>
                  </a:cubicBezTo>
                  <a:cubicBezTo>
                    <a:pt x="212" y="661"/>
                    <a:pt x="212" y="661"/>
                    <a:pt x="213" y="662"/>
                  </a:cubicBezTo>
                  <a:cubicBezTo>
                    <a:pt x="213" y="664"/>
                    <a:pt x="213" y="665"/>
                    <a:pt x="212" y="666"/>
                  </a:cubicBezTo>
                  <a:cubicBezTo>
                    <a:pt x="235" y="664"/>
                    <a:pt x="261" y="655"/>
                    <a:pt x="279" y="649"/>
                  </a:cubicBezTo>
                  <a:cubicBezTo>
                    <a:pt x="303" y="642"/>
                    <a:pt x="345" y="637"/>
                    <a:pt x="352" y="608"/>
                  </a:cubicBezTo>
                  <a:cubicBezTo>
                    <a:pt x="350" y="598"/>
                    <a:pt x="346" y="589"/>
                    <a:pt x="343" y="580"/>
                  </a:cubicBezTo>
                  <a:cubicBezTo>
                    <a:pt x="340" y="571"/>
                    <a:pt x="342" y="560"/>
                    <a:pt x="342" y="551"/>
                  </a:cubicBezTo>
                  <a:cubicBezTo>
                    <a:pt x="342" y="551"/>
                    <a:pt x="342" y="551"/>
                    <a:pt x="342" y="551"/>
                  </a:cubicBezTo>
                  <a:cubicBezTo>
                    <a:pt x="341" y="497"/>
                    <a:pt x="353" y="445"/>
                    <a:pt x="376" y="396"/>
                  </a:cubicBezTo>
                  <a:cubicBezTo>
                    <a:pt x="377" y="393"/>
                    <a:pt x="379" y="390"/>
                    <a:pt x="380" y="388"/>
                  </a:cubicBezTo>
                  <a:cubicBezTo>
                    <a:pt x="393" y="374"/>
                    <a:pt x="383" y="374"/>
                    <a:pt x="351" y="387"/>
                  </a:cubicBezTo>
                  <a:cubicBezTo>
                    <a:pt x="343" y="397"/>
                    <a:pt x="338" y="410"/>
                    <a:pt x="331" y="421"/>
                  </a:cubicBezTo>
                  <a:cubicBezTo>
                    <a:pt x="324" y="433"/>
                    <a:pt x="321" y="440"/>
                    <a:pt x="315" y="443"/>
                  </a:cubicBezTo>
                  <a:cubicBezTo>
                    <a:pt x="314" y="444"/>
                    <a:pt x="314" y="445"/>
                    <a:pt x="313" y="446"/>
                  </a:cubicBezTo>
                  <a:cubicBezTo>
                    <a:pt x="312" y="445"/>
                    <a:pt x="311" y="445"/>
                    <a:pt x="309" y="445"/>
                  </a:cubicBezTo>
                  <a:cubicBezTo>
                    <a:pt x="299" y="445"/>
                    <a:pt x="299" y="445"/>
                    <a:pt x="299" y="445"/>
                  </a:cubicBezTo>
                  <a:cubicBezTo>
                    <a:pt x="299" y="444"/>
                    <a:pt x="298" y="444"/>
                    <a:pt x="297" y="443"/>
                  </a:cubicBezTo>
                  <a:cubicBezTo>
                    <a:pt x="296" y="443"/>
                    <a:pt x="295" y="442"/>
                    <a:pt x="294" y="441"/>
                  </a:cubicBezTo>
                  <a:cubicBezTo>
                    <a:pt x="286" y="435"/>
                    <a:pt x="278" y="429"/>
                    <a:pt x="271" y="422"/>
                  </a:cubicBezTo>
                  <a:cubicBezTo>
                    <a:pt x="270" y="421"/>
                    <a:pt x="269" y="420"/>
                    <a:pt x="268" y="419"/>
                  </a:cubicBezTo>
                  <a:cubicBezTo>
                    <a:pt x="268" y="419"/>
                    <a:pt x="267" y="418"/>
                    <a:pt x="267" y="418"/>
                  </a:cubicBezTo>
                  <a:cubicBezTo>
                    <a:pt x="267" y="418"/>
                    <a:pt x="267" y="418"/>
                    <a:pt x="266" y="418"/>
                  </a:cubicBezTo>
                  <a:cubicBezTo>
                    <a:pt x="264" y="415"/>
                    <a:pt x="262" y="413"/>
                    <a:pt x="259" y="410"/>
                  </a:cubicBezTo>
                  <a:cubicBezTo>
                    <a:pt x="259" y="409"/>
                    <a:pt x="259" y="408"/>
                    <a:pt x="259" y="408"/>
                  </a:cubicBezTo>
                  <a:cubicBezTo>
                    <a:pt x="254" y="402"/>
                    <a:pt x="250" y="396"/>
                    <a:pt x="246" y="389"/>
                  </a:cubicBezTo>
                  <a:cubicBezTo>
                    <a:pt x="236" y="377"/>
                    <a:pt x="229" y="363"/>
                    <a:pt x="219" y="351"/>
                  </a:cubicBezTo>
                  <a:cubicBezTo>
                    <a:pt x="215" y="345"/>
                    <a:pt x="211" y="340"/>
                    <a:pt x="209" y="334"/>
                  </a:cubicBezTo>
                  <a:cubicBezTo>
                    <a:pt x="208" y="332"/>
                    <a:pt x="206" y="329"/>
                    <a:pt x="205" y="326"/>
                  </a:cubicBezTo>
                  <a:cubicBezTo>
                    <a:pt x="203" y="323"/>
                    <a:pt x="175" y="293"/>
                    <a:pt x="168" y="308"/>
                  </a:cubicBezTo>
                  <a:cubicBezTo>
                    <a:pt x="158" y="333"/>
                    <a:pt x="186" y="369"/>
                    <a:pt x="200" y="389"/>
                  </a:cubicBezTo>
                  <a:cubicBezTo>
                    <a:pt x="205" y="396"/>
                    <a:pt x="211" y="402"/>
                    <a:pt x="217" y="408"/>
                  </a:cubicBezTo>
                  <a:cubicBezTo>
                    <a:pt x="217" y="408"/>
                    <a:pt x="218" y="408"/>
                    <a:pt x="218" y="408"/>
                  </a:cubicBezTo>
                  <a:cubicBezTo>
                    <a:pt x="228" y="407"/>
                    <a:pt x="228" y="422"/>
                    <a:pt x="219" y="423"/>
                  </a:cubicBezTo>
                  <a:cubicBezTo>
                    <a:pt x="212" y="423"/>
                    <a:pt x="207" y="428"/>
                    <a:pt x="202" y="432"/>
                  </a:cubicBezTo>
                  <a:cubicBezTo>
                    <a:pt x="194" y="438"/>
                    <a:pt x="191" y="448"/>
                    <a:pt x="183" y="454"/>
                  </a:cubicBezTo>
                  <a:cubicBezTo>
                    <a:pt x="178" y="457"/>
                    <a:pt x="174" y="450"/>
                    <a:pt x="176" y="446"/>
                  </a:cubicBezTo>
                  <a:cubicBezTo>
                    <a:pt x="178" y="443"/>
                    <a:pt x="179" y="440"/>
                    <a:pt x="181" y="436"/>
                  </a:cubicBezTo>
                  <a:cubicBezTo>
                    <a:pt x="166" y="423"/>
                    <a:pt x="152" y="409"/>
                    <a:pt x="138" y="395"/>
                  </a:cubicBezTo>
                  <a:cubicBezTo>
                    <a:pt x="124" y="382"/>
                    <a:pt x="112" y="366"/>
                    <a:pt x="94" y="360"/>
                  </a:cubicBezTo>
                  <a:cubicBezTo>
                    <a:pt x="71" y="351"/>
                    <a:pt x="78" y="378"/>
                    <a:pt x="80" y="385"/>
                  </a:cubicBezTo>
                  <a:cubicBezTo>
                    <a:pt x="84" y="395"/>
                    <a:pt x="92" y="403"/>
                    <a:pt x="99" y="411"/>
                  </a:cubicBezTo>
                  <a:cubicBezTo>
                    <a:pt x="108" y="417"/>
                    <a:pt x="117" y="421"/>
                    <a:pt x="125" y="428"/>
                  </a:cubicBezTo>
                  <a:cubicBezTo>
                    <a:pt x="130" y="433"/>
                    <a:pt x="135" y="437"/>
                    <a:pt x="140" y="441"/>
                  </a:cubicBezTo>
                  <a:cubicBezTo>
                    <a:pt x="144" y="445"/>
                    <a:pt x="150" y="455"/>
                    <a:pt x="154" y="456"/>
                  </a:cubicBezTo>
                  <a:cubicBezTo>
                    <a:pt x="158" y="457"/>
                    <a:pt x="162" y="460"/>
                    <a:pt x="164" y="463"/>
                  </a:cubicBezTo>
                  <a:cubicBezTo>
                    <a:pt x="165" y="463"/>
                    <a:pt x="166" y="463"/>
                    <a:pt x="166" y="463"/>
                  </a:cubicBezTo>
                  <a:cubicBezTo>
                    <a:pt x="166" y="463"/>
                    <a:pt x="166" y="463"/>
                    <a:pt x="166" y="462"/>
                  </a:cubicBezTo>
                  <a:cubicBezTo>
                    <a:pt x="169" y="459"/>
                    <a:pt x="177" y="462"/>
                    <a:pt x="175" y="467"/>
                  </a:cubicBezTo>
                  <a:cubicBezTo>
                    <a:pt x="173" y="470"/>
                    <a:pt x="173" y="471"/>
                    <a:pt x="171" y="472"/>
                  </a:cubicBezTo>
                  <a:cubicBezTo>
                    <a:pt x="169" y="475"/>
                    <a:pt x="167" y="476"/>
                    <a:pt x="165" y="478"/>
                  </a:cubicBezTo>
                  <a:cubicBezTo>
                    <a:pt x="163" y="479"/>
                    <a:pt x="162" y="480"/>
                    <a:pt x="161" y="480"/>
                  </a:cubicBezTo>
                  <a:cubicBezTo>
                    <a:pt x="161" y="481"/>
                    <a:pt x="161" y="481"/>
                    <a:pt x="161" y="481"/>
                  </a:cubicBezTo>
                  <a:cubicBezTo>
                    <a:pt x="160" y="481"/>
                    <a:pt x="160" y="481"/>
                    <a:pt x="160" y="481"/>
                  </a:cubicBezTo>
                  <a:cubicBezTo>
                    <a:pt x="157" y="483"/>
                    <a:pt x="155" y="486"/>
                    <a:pt x="153" y="487"/>
                  </a:cubicBezTo>
                  <a:cubicBezTo>
                    <a:pt x="147" y="491"/>
                    <a:pt x="140" y="485"/>
                    <a:pt x="144" y="479"/>
                  </a:cubicBezTo>
                  <a:cubicBezTo>
                    <a:pt x="146" y="475"/>
                    <a:pt x="148" y="472"/>
                    <a:pt x="152" y="470"/>
                  </a:cubicBezTo>
                  <a:cubicBezTo>
                    <a:pt x="144" y="465"/>
                    <a:pt x="131" y="451"/>
                    <a:pt x="128" y="449"/>
                  </a:cubicBezTo>
                  <a:cubicBezTo>
                    <a:pt x="123" y="443"/>
                    <a:pt x="117" y="438"/>
                    <a:pt x="111" y="434"/>
                  </a:cubicBezTo>
                  <a:cubicBezTo>
                    <a:pt x="105" y="429"/>
                    <a:pt x="99" y="427"/>
                    <a:pt x="94" y="423"/>
                  </a:cubicBezTo>
                  <a:cubicBezTo>
                    <a:pt x="93" y="423"/>
                    <a:pt x="92" y="422"/>
                    <a:pt x="91" y="422"/>
                  </a:cubicBezTo>
                  <a:cubicBezTo>
                    <a:pt x="90" y="421"/>
                    <a:pt x="89" y="420"/>
                    <a:pt x="88" y="419"/>
                  </a:cubicBezTo>
                  <a:cubicBezTo>
                    <a:pt x="87" y="418"/>
                    <a:pt x="87" y="417"/>
                    <a:pt x="86" y="417"/>
                  </a:cubicBezTo>
                  <a:cubicBezTo>
                    <a:pt x="82" y="413"/>
                    <a:pt x="77" y="411"/>
                    <a:pt x="71" y="411"/>
                  </a:cubicBezTo>
                  <a:cubicBezTo>
                    <a:pt x="67" y="411"/>
                    <a:pt x="62" y="413"/>
                    <a:pt x="60" y="417"/>
                  </a:cubicBezTo>
                  <a:cubicBezTo>
                    <a:pt x="59" y="418"/>
                    <a:pt x="59" y="420"/>
                    <a:pt x="58" y="421"/>
                  </a:cubicBezTo>
                  <a:cubicBezTo>
                    <a:pt x="58" y="422"/>
                    <a:pt x="57" y="423"/>
                    <a:pt x="57" y="424"/>
                  </a:cubicBezTo>
                  <a:cubicBezTo>
                    <a:pt x="55" y="427"/>
                    <a:pt x="55" y="429"/>
                    <a:pt x="57" y="4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90"/>
            <p:cNvSpPr/>
            <p:nvPr/>
          </p:nvSpPr>
          <p:spPr bwMode="auto">
            <a:xfrm>
              <a:off x="1300" y="1105"/>
              <a:ext cx="216" cy="212"/>
            </a:xfrm>
            <a:custGeom>
              <a:avLst/>
              <a:gdLst>
                <a:gd name="T0" fmla="*/ 238 w 280"/>
                <a:gd name="T1" fmla="*/ 32 h 274"/>
                <a:gd name="T2" fmla="*/ 155 w 280"/>
                <a:gd name="T3" fmla="*/ 3 h 274"/>
                <a:gd name="T4" fmla="*/ 91 w 280"/>
                <a:gd name="T5" fmla="*/ 26 h 274"/>
                <a:gd name="T6" fmla="*/ 89 w 280"/>
                <a:gd name="T7" fmla="*/ 27 h 274"/>
                <a:gd name="T8" fmla="*/ 25 w 280"/>
                <a:gd name="T9" fmla="*/ 202 h 274"/>
                <a:gd name="T10" fmla="*/ 204 w 280"/>
                <a:gd name="T11" fmla="*/ 218 h 274"/>
                <a:gd name="T12" fmla="*/ 238 w 280"/>
                <a:gd name="T13" fmla="*/ 3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274">
                  <a:moveTo>
                    <a:pt x="238" y="32"/>
                  </a:moveTo>
                  <a:cubicBezTo>
                    <a:pt x="220" y="9"/>
                    <a:pt x="182" y="0"/>
                    <a:pt x="155" y="3"/>
                  </a:cubicBezTo>
                  <a:cubicBezTo>
                    <a:pt x="130" y="5"/>
                    <a:pt x="108" y="12"/>
                    <a:pt x="91" y="26"/>
                  </a:cubicBezTo>
                  <a:cubicBezTo>
                    <a:pt x="90" y="26"/>
                    <a:pt x="89" y="27"/>
                    <a:pt x="89" y="27"/>
                  </a:cubicBezTo>
                  <a:cubicBezTo>
                    <a:pt x="25" y="54"/>
                    <a:pt x="0" y="141"/>
                    <a:pt x="25" y="202"/>
                  </a:cubicBezTo>
                  <a:cubicBezTo>
                    <a:pt x="54" y="274"/>
                    <a:pt x="157" y="254"/>
                    <a:pt x="204" y="218"/>
                  </a:cubicBezTo>
                  <a:cubicBezTo>
                    <a:pt x="256" y="178"/>
                    <a:pt x="280" y="87"/>
                    <a:pt x="238" y="32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1"/>
            <p:cNvSpPr/>
            <p:nvPr/>
          </p:nvSpPr>
          <p:spPr bwMode="auto">
            <a:xfrm>
              <a:off x="738" y="908"/>
              <a:ext cx="174" cy="188"/>
            </a:xfrm>
            <a:custGeom>
              <a:avLst/>
              <a:gdLst>
                <a:gd name="T0" fmla="*/ 171 w 225"/>
                <a:gd name="T1" fmla="*/ 30 h 243"/>
                <a:gd name="T2" fmla="*/ 70 w 225"/>
                <a:gd name="T3" fmla="*/ 32 h 243"/>
                <a:gd name="T4" fmla="*/ 25 w 225"/>
                <a:gd name="T5" fmla="*/ 110 h 243"/>
                <a:gd name="T6" fmla="*/ 132 w 225"/>
                <a:gd name="T7" fmla="*/ 206 h 243"/>
                <a:gd name="T8" fmla="*/ 171 w 225"/>
                <a:gd name="T9" fmla="*/ 3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43">
                  <a:moveTo>
                    <a:pt x="171" y="30"/>
                  </a:moveTo>
                  <a:cubicBezTo>
                    <a:pt x="137" y="0"/>
                    <a:pt x="96" y="1"/>
                    <a:pt x="70" y="32"/>
                  </a:cubicBezTo>
                  <a:cubicBezTo>
                    <a:pt x="47" y="52"/>
                    <a:pt x="34" y="81"/>
                    <a:pt x="25" y="110"/>
                  </a:cubicBezTo>
                  <a:cubicBezTo>
                    <a:pt x="0" y="187"/>
                    <a:pt x="58" y="243"/>
                    <a:pt x="132" y="206"/>
                  </a:cubicBezTo>
                  <a:cubicBezTo>
                    <a:pt x="192" y="176"/>
                    <a:pt x="225" y="80"/>
                    <a:pt x="171" y="3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1260" y="1951"/>
              <a:ext cx="208" cy="215"/>
            </a:xfrm>
            <a:custGeom>
              <a:avLst/>
              <a:gdLst>
                <a:gd name="T0" fmla="*/ 203 w 269"/>
                <a:gd name="T1" fmla="*/ 28 h 278"/>
                <a:gd name="T2" fmla="*/ 126 w 269"/>
                <a:gd name="T3" fmla="*/ 0 h 278"/>
                <a:gd name="T4" fmla="*/ 75 w 269"/>
                <a:gd name="T5" fmla="*/ 19 h 278"/>
                <a:gd name="T6" fmla="*/ 38 w 269"/>
                <a:gd name="T7" fmla="*/ 193 h 278"/>
                <a:gd name="T8" fmla="*/ 210 w 269"/>
                <a:gd name="T9" fmla="*/ 227 h 278"/>
                <a:gd name="T10" fmla="*/ 203 w 269"/>
                <a:gd name="T11" fmla="*/ 2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78">
                  <a:moveTo>
                    <a:pt x="203" y="28"/>
                  </a:moveTo>
                  <a:cubicBezTo>
                    <a:pt x="185" y="7"/>
                    <a:pt x="153" y="0"/>
                    <a:pt x="126" y="0"/>
                  </a:cubicBezTo>
                  <a:cubicBezTo>
                    <a:pt x="106" y="0"/>
                    <a:pt x="89" y="7"/>
                    <a:pt x="75" y="19"/>
                  </a:cubicBezTo>
                  <a:cubicBezTo>
                    <a:pt x="18" y="52"/>
                    <a:pt x="0" y="139"/>
                    <a:pt x="38" y="193"/>
                  </a:cubicBezTo>
                  <a:cubicBezTo>
                    <a:pt x="73" y="243"/>
                    <a:pt x="159" y="278"/>
                    <a:pt x="210" y="227"/>
                  </a:cubicBezTo>
                  <a:cubicBezTo>
                    <a:pt x="269" y="168"/>
                    <a:pt x="256" y="87"/>
                    <a:pt x="203" y="28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691" y="2126"/>
              <a:ext cx="140" cy="180"/>
            </a:xfrm>
            <a:custGeom>
              <a:avLst/>
              <a:gdLst>
                <a:gd name="T0" fmla="*/ 177 w 181"/>
                <a:gd name="T1" fmla="*/ 101 h 232"/>
                <a:gd name="T2" fmla="*/ 148 w 181"/>
                <a:gd name="T3" fmla="*/ 41 h 232"/>
                <a:gd name="T4" fmla="*/ 97 w 181"/>
                <a:gd name="T5" fmla="*/ 5 h 232"/>
                <a:gd name="T6" fmla="*/ 60 w 181"/>
                <a:gd name="T7" fmla="*/ 4 h 232"/>
                <a:gd name="T8" fmla="*/ 20 w 181"/>
                <a:gd name="T9" fmla="*/ 26 h 232"/>
                <a:gd name="T10" fmla="*/ 2 w 181"/>
                <a:gd name="T11" fmla="*/ 87 h 232"/>
                <a:gd name="T12" fmla="*/ 7 w 181"/>
                <a:gd name="T13" fmla="*/ 139 h 232"/>
                <a:gd name="T14" fmla="*/ 67 w 181"/>
                <a:gd name="T15" fmla="*/ 219 h 232"/>
                <a:gd name="T16" fmla="*/ 159 w 181"/>
                <a:gd name="T17" fmla="*/ 203 h 232"/>
                <a:gd name="T18" fmla="*/ 173 w 181"/>
                <a:gd name="T19" fmla="*/ 169 h 232"/>
                <a:gd name="T20" fmla="*/ 177 w 181"/>
                <a:gd name="T21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232">
                  <a:moveTo>
                    <a:pt x="177" y="101"/>
                  </a:moveTo>
                  <a:cubicBezTo>
                    <a:pt x="175" y="81"/>
                    <a:pt x="164" y="59"/>
                    <a:pt x="148" y="41"/>
                  </a:cubicBezTo>
                  <a:cubicBezTo>
                    <a:pt x="135" y="25"/>
                    <a:pt x="117" y="12"/>
                    <a:pt x="97" y="5"/>
                  </a:cubicBezTo>
                  <a:cubicBezTo>
                    <a:pt x="83" y="0"/>
                    <a:pt x="71" y="1"/>
                    <a:pt x="60" y="4"/>
                  </a:cubicBezTo>
                  <a:cubicBezTo>
                    <a:pt x="46" y="5"/>
                    <a:pt x="32" y="12"/>
                    <a:pt x="20" y="26"/>
                  </a:cubicBezTo>
                  <a:cubicBezTo>
                    <a:pt x="4" y="44"/>
                    <a:pt x="0" y="65"/>
                    <a:pt x="2" y="87"/>
                  </a:cubicBezTo>
                  <a:cubicBezTo>
                    <a:pt x="0" y="104"/>
                    <a:pt x="3" y="122"/>
                    <a:pt x="7" y="139"/>
                  </a:cubicBezTo>
                  <a:cubicBezTo>
                    <a:pt x="15" y="172"/>
                    <a:pt x="35" y="205"/>
                    <a:pt x="67" y="219"/>
                  </a:cubicBezTo>
                  <a:cubicBezTo>
                    <a:pt x="94" y="232"/>
                    <a:pt x="141" y="229"/>
                    <a:pt x="159" y="203"/>
                  </a:cubicBezTo>
                  <a:cubicBezTo>
                    <a:pt x="166" y="193"/>
                    <a:pt x="171" y="181"/>
                    <a:pt x="173" y="169"/>
                  </a:cubicBezTo>
                  <a:cubicBezTo>
                    <a:pt x="181" y="148"/>
                    <a:pt x="179" y="122"/>
                    <a:pt x="177" y="10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700" y="3224"/>
              <a:ext cx="177" cy="182"/>
            </a:xfrm>
            <a:custGeom>
              <a:avLst/>
              <a:gdLst>
                <a:gd name="T0" fmla="*/ 205 w 229"/>
                <a:gd name="T1" fmla="*/ 88 h 236"/>
                <a:gd name="T2" fmla="*/ 140 w 229"/>
                <a:gd name="T3" fmla="*/ 19 h 236"/>
                <a:gd name="T4" fmla="*/ 52 w 229"/>
                <a:gd name="T5" fmla="*/ 17 h 236"/>
                <a:gd name="T6" fmla="*/ 2 w 229"/>
                <a:gd name="T7" fmla="*/ 93 h 236"/>
                <a:gd name="T8" fmla="*/ 5 w 229"/>
                <a:gd name="T9" fmla="*/ 147 h 236"/>
                <a:gd name="T10" fmla="*/ 5 w 229"/>
                <a:gd name="T11" fmla="*/ 148 h 236"/>
                <a:gd name="T12" fmla="*/ 26 w 229"/>
                <a:gd name="T13" fmla="*/ 194 h 236"/>
                <a:gd name="T14" fmla="*/ 140 w 229"/>
                <a:gd name="T15" fmla="*/ 226 h 236"/>
                <a:gd name="T16" fmla="*/ 205 w 229"/>
                <a:gd name="T17" fmla="*/ 8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36">
                  <a:moveTo>
                    <a:pt x="205" y="88"/>
                  </a:moveTo>
                  <a:cubicBezTo>
                    <a:pt x="191" y="57"/>
                    <a:pt x="170" y="34"/>
                    <a:pt x="140" y="19"/>
                  </a:cubicBezTo>
                  <a:cubicBezTo>
                    <a:pt x="118" y="8"/>
                    <a:pt x="73" y="0"/>
                    <a:pt x="52" y="17"/>
                  </a:cubicBezTo>
                  <a:cubicBezTo>
                    <a:pt x="24" y="40"/>
                    <a:pt x="5" y="54"/>
                    <a:pt x="2" y="93"/>
                  </a:cubicBezTo>
                  <a:cubicBezTo>
                    <a:pt x="0" y="111"/>
                    <a:pt x="0" y="129"/>
                    <a:pt x="5" y="147"/>
                  </a:cubicBezTo>
                  <a:cubicBezTo>
                    <a:pt x="5" y="147"/>
                    <a:pt x="5" y="148"/>
                    <a:pt x="5" y="148"/>
                  </a:cubicBezTo>
                  <a:cubicBezTo>
                    <a:pt x="9" y="164"/>
                    <a:pt x="15" y="180"/>
                    <a:pt x="26" y="194"/>
                  </a:cubicBezTo>
                  <a:cubicBezTo>
                    <a:pt x="49" y="226"/>
                    <a:pt x="99" y="236"/>
                    <a:pt x="140" y="226"/>
                  </a:cubicBezTo>
                  <a:cubicBezTo>
                    <a:pt x="201" y="220"/>
                    <a:pt x="229" y="142"/>
                    <a:pt x="205" y="88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1171" y="2817"/>
              <a:ext cx="150" cy="162"/>
            </a:xfrm>
            <a:custGeom>
              <a:avLst/>
              <a:gdLst>
                <a:gd name="T0" fmla="*/ 173 w 194"/>
                <a:gd name="T1" fmla="*/ 73 h 209"/>
                <a:gd name="T2" fmla="*/ 110 w 194"/>
                <a:gd name="T3" fmla="*/ 24 h 209"/>
                <a:gd name="T4" fmla="*/ 34 w 194"/>
                <a:gd name="T5" fmla="*/ 8 h 209"/>
                <a:gd name="T6" fmla="*/ 9 w 194"/>
                <a:gd name="T7" fmla="*/ 36 h 209"/>
                <a:gd name="T8" fmla="*/ 5 w 194"/>
                <a:gd name="T9" fmla="*/ 41 h 209"/>
                <a:gd name="T10" fmla="*/ 2 w 194"/>
                <a:gd name="T11" fmla="*/ 47 h 209"/>
                <a:gd name="T12" fmla="*/ 0 w 194"/>
                <a:gd name="T13" fmla="*/ 63 h 209"/>
                <a:gd name="T14" fmla="*/ 0 w 194"/>
                <a:gd name="T15" fmla="*/ 64 h 209"/>
                <a:gd name="T16" fmla="*/ 1 w 194"/>
                <a:gd name="T17" fmla="*/ 71 h 209"/>
                <a:gd name="T18" fmla="*/ 87 w 194"/>
                <a:gd name="T19" fmla="*/ 189 h 209"/>
                <a:gd name="T20" fmla="*/ 194 w 194"/>
                <a:gd name="T21" fmla="*/ 133 h 209"/>
                <a:gd name="T22" fmla="*/ 173 w 194"/>
                <a:gd name="T23" fmla="*/ 7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209">
                  <a:moveTo>
                    <a:pt x="173" y="73"/>
                  </a:moveTo>
                  <a:cubicBezTo>
                    <a:pt x="156" y="53"/>
                    <a:pt x="132" y="36"/>
                    <a:pt x="110" y="24"/>
                  </a:cubicBezTo>
                  <a:cubicBezTo>
                    <a:pt x="90" y="13"/>
                    <a:pt x="56" y="0"/>
                    <a:pt x="34" y="8"/>
                  </a:cubicBezTo>
                  <a:cubicBezTo>
                    <a:pt x="22" y="12"/>
                    <a:pt x="14" y="23"/>
                    <a:pt x="9" y="36"/>
                  </a:cubicBezTo>
                  <a:cubicBezTo>
                    <a:pt x="8" y="37"/>
                    <a:pt x="6" y="39"/>
                    <a:pt x="5" y="41"/>
                  </a:cubicBezTo>
                  <a:cubicBezTo>
                    <a:pt x="4" y="42"/>
                    <a:pt x="3" y="44"/>
                    <a:pt x="2" y="47"/>
                  </a:cubicBezTo>
                  <a:cubicBezTo>
                    <a:pt x="1" y="52"/>
                    <a:pt x="1" y="58"/>
                    <a:pt x="0" y="63"/>
                  </a:cubicBezTo>
                  <a:cubicBezTo>
                    <a:pt x="0" y="63"/>
                    <a:pt x="0" y="64"/>
                    <a:pt x="0" y="64"/>
                  </a:cubicBezTo>
                  <a:cubicBezTo>
                    <a:pt x="0" y="67"/>
                    <a:pt x="0" y="69"/>
                    <a:pt x="1" y="71"/>
                  </a:cubicBezTo>
                  <a:cubicBezTo>
                    <a:pt x="4" y="120"/>
                    <a:pt x="45" y="168"/>
                    <a:pt x="87" y="189"/>
                  </a:cubicBezTo>
                  <a:cubicBezTo>
                    <a:pt x="128" y="209"/>
                    <a:pt x="193" y="185"/>
                    <a:pt x="194" y="133"/>
                  </a:cubicBezTo>
                  <a:cubicBezTo>
                    <a:pt x="194" y="106"/>
                    <a:pt x="191" y="94"/>
                    <a:pt x="173" y="73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709" y="3244"/>
              <a:ext cx="46" cy="90"/>
            </a:xfrm>
            <a:custGeom>
              <a:avLst/>
              <a:gdLst>
                <a:gd name="T0" fmla="*/ 40 w 59"/>
                <a:gd name="T1" fmla="*/ 6 h 116"/>
                <a:gd name="T2" fmla="*/ 5 w 59"/>
                <a:gd name="T3" fmla="*/ 51 h 116"/>
                <a:gd name="T4" fmla="*/ 7 w 59"/>
                <a:gd name="T5" fmla="*/ 107 h 116"/>
                <a:gd name="T6" fmla="*/ 24 w 59"/>
                <a:gd name="T7" fmla="*/ 102 h 116"/>
                <a:gd name="T8" fmla="*/ 26 w 59"/>
                <a:gd name="T9" fmla="*/ 48 h 116"/>
                <a:gd name="T10" fmla="*/ 51 w 59"/>
                <a:gd name="T11" fmla="*/ 19 h 116"/>
                <a:gd name="T12" fmla="*/ 40 w 59"/>
                <a:gd name="T13" fmla="*/ 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116">
                  <a:moveTo>
                    <a:pt x="40" y="6"/>
                  </a:moveTo>
                  <a:cubicBezTo>
                    <a:pt x="24" y="17"/>
                    <a:pt x="12" y="32"/>
                    <a:pt x="5" y="51"/>
                  </a:cubicBezTo>
                  <a:cubicBezTo>
                    <a:pt x="1" y="66"/>
                    <a:pt x="0" y="92"/>
                    <a:pt x="7" y="107"/>
                  </a:cubicBezTo>
                  <a:cubicBezTo>
                    <a:pt x="10" y="116"/>
                    <a:pt x="27" y="112"/>
                    <a:pt x="24" y="102"/>
                  </a:cubicBezTo>
                  <a:cubicBezTo>
                    <a:pt x="20" y="87"/>
                    <a:pt x="20" y="63"/>
                    <a:pt x="26" y="48"/>
                  </a:cubicBezTo>
                  <a:cubicBezTo>
                    <a:pt x="31" y="36"/>
                    <a:pt x="42" y="27"/>
                    <a:pt x="51" y="19"/>
                  </a:cubicBezTo>
                  <a:cubicBezTo>
                    <a:pt x="59" y="12"/>
                    <a:pt x="48" y="0"/>
                    <a:pt x="40" y="6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751" y="3239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1" y="0"/>
                    <a:pt x="0" y="20"/>
                    <a:pt x="13" y="20"/>
                  </a:cubicBezTo>
                  <a:cubicBezTo>
                    <a:pt x="25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988" y="3011"/>
              <a:ext cx="28" cy="19"/>
            </a:xfrm>
            <a:custGeom>
              <a:avLst/>
              <a:gdLst>
                <a:gd name="T0" fmla="*/ 17 w 36"/>
                <a:gd name="T1" fmla="*/ 0 h 24"/>
                <a:gd name="T2" fmla="*/ 19 w 36"/>
                <a:gd name="T3" fmla="*/ 24 h 24"/>
                <a:gd name="T4" fmla="*/ 17 w 36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4">
                  <a:moveTo>
                    <a:pt x="17" y="0"/>
                  </a:moveTo>
                  <a:cubicBezTo>
                    <a:pt x="0" y="0"/>
                    <a:pt x="3" y="24"/>
                    <a:pt x="19" y="24"/>
                  </a:cubicBezTo>
                  <a:cubicBezTo>
                    <a:pt x="36" y="24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1181" y="2844"/>
              <a:ext cx="45" cy="88"/>
            </a:xfrm>
            <a:custGeom>
              <a:avLst/>
              <a:gdLst>
                <a:gd name="T0" fmla="*/ 50 w 58"/>
                <a:gd name="T1" fmla="*/ 95 h 115"/>
                <a:gd name="T2" fmla="*/ 20 w 58"/>
                <a:gd name="T3" fmla="*/ 50 h 115"/>
                <a:gd name="T4" fmla="*/ 25 w 58"/>
                <a:gd name="T5" fmla="*/ 13 h 115"/>
                <a:gd name="T6" fmla="*/ 7 w 58"/>
                <a:gd name="T7" fmla="*/ 11 h 115"/>
                <a:gd name="T8" fmla="*/ 1 w 58"/>
                <a:gd name="T9" fmla="*/ 31 h 115"/>
                <a:gd name="T10" fmla="*/ 3 w 58"/>
                <a:gd name="T11" fmla="*/ 61 h 115"/>
                <a:gd name="T12" fmla="*/ 21 w 58"/>
                <a:gd name="T13" fmla="*/ 93 h 115"/>
                <a:gd name="T14" fmla="*/ 45 w 58"/>
                <a:gd name="T15" fmla="*/ 112 h 115"/>
                <a:gd name="T16" fmla="*/ 50 w 58"/>
                <a:gd name="T17" fmla="*/ 9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15">
                  <a:moveTo>
                    <a:pt x="50" y="95"/>
                  </a:moveTo>
                  <a:cubicBezTo>
                    <a:pt x="38" y="88"/>
                    <a:pt x="22" y="63"/>
                    <a:pt x="20" y="50"/>
                  </a:cubicBezTo>
                  <a:cubicBezTo>
                    <a:pt x="17" y="37"/>
                    <a:pt x="25" y="26"/>
                    <a:pt x="25" y="13"/>
                  </a:cubicBezTo>
                  <a:cubicBezTo>
                    <a:pt x="25" y="3"/>
                    <a:pt x="9" y="0"/>
                    <a:pt x="7" y="11"/>
                  </a:cubicBezTo>
                  <a:cubicBezTo>
                    <a:pt x="6" y="17"/>
                    <a:pt x="2" y="24"/>
                    <a:pt x="1" y="31"/>
                  </a:cubicBezTo>
                  <a:cubicBezTo>
                    <a:pt x="0" y="41"/>
                    <a:pt x="1" y="51"/>
                    <a:pt x="3" y="61"/>
                  </a:cubicBezTo>
                  <a:cubicBezTo>
                    <a:pt x="5" y="73"/>
                    <a:pt x="15" y="83"/>
                    <a:pt x="21" y="93"/>
                  </a:cubicBezTo>
                  <a:cubicBezTo>
                    <a:pt x="27" y="102"/>
                    <a:pt x="34" y="109"/>
                    <a:pt x="45" y="112"/>
                  </a:cubicBezTo>
                  <a:cubicBezTo>
                    <a:pt x="55" y="115"/>
                    <a:pt x="58" y="99"/>
                    <a:pt x="50" y="9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1195" y="2827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692" y="2153"/>
              <a:ext cx="35" cy="103"/>
            </a:xfrm>
            <a:custGeom>
              <a:avLst/>
              <a:gdLst>
                <a:gd name="T0" fmla="*/ 38 w 45"/>
                <a:gd name="T1" fmla="*/ 115 h 133"/>
                <a:gd name="T2" fmla="*/ 24 w 45"/>
                <a:gd name="T3" fmla="*/ 78 h 133"/>
                <a:gd name="T4" fmla="*/ 30 w 45"/>
                <a:gd name="T5" fmla="*/ 15 h 133"/>
                <a:gd name="T6" fmla="*/ 13 w 45"/>
                <a:gd name="T7" fmla="*/ 7 h 133"/>
                <a:gd name="T8" fmla="*/ 2 w 45"/>
                <a:gd name="T9" fmla="*/ 66 h 133"/>
                <a:gd name="T10" fmla="*/ 26 w 45"/>
                <a:gd name="T11" fmla="*/ 127 h 133"/>
                <a:gd name="T12" fmla="*/ 38 w 45"/>
                <a:gd name="T13" fmla="*/ 11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33">
                  <a:moveTo>
                    <a:pt x="38" y="115"/>
                  </a:moveTo>
                  <a:cubicBezTo>
                    <a:pt x="31" y="106"/>
                    <a:pt x="27" y="88"/>
                    <a:pt x="24" y="78"/>
                  </a:cubicBezTo>
                  <a:cubicBezTo>
                    <a:pt x="19" y="57"/>
                    <a:pt x="22" y="34"/>
                    <a:pt x="30" y="15"/>
                  </a:cubicBezTo>
                  <a:cubicBezTo>
                    <a:pt x="34" y="4"/>
                    <a:pt x="19" y="0"/>
                    <a:pt x="13" y="7"/>
                  </a:cubicBezTo>
                  <a:cubicBezTo>
                    <a:pt x="0" y="23"/>
                    <a:pt x="2" y="46"/>
                    <a:pt x="2" y="66"/>
                  </a:cubicBezTo>
                  <a:cubicBezTo>
                    <a:pt x="3" y="83"/>
                    <a:pt x="11" y="116"/>
                    <a:pt x="26" y="127"/>
                  </a:cubicBezTo>
                  <a:cubicBezTo>
                    <a:pt x="34" y="133"/>
                    <a:pt x="45" y="122"/>
                    <a:pt x="38" y="11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102"/>
            <p:cNvSpPr/>
            <p:nvPr/>
          </p:nvSpPr>
          <p:spPr bwMode="auto">
            <a:xfrm>
              <a:off x="715" y="2142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1284" y="1965"/>
              <a:ext cx="62" cy="126"/>
            </a:xfrm>
            <a:custGeom>
              <a:avLst/>
              <a:gdLst>
                <a:gd name="T0" fmla="*/ 60 w 80"/>
                <a:gd name="T1" fmla="*/ 7 h 163"/>
                <a:gd name="T2" fmla="*/ 8 w 80"/>
                <a:gd name="T3" fmla="*/ 94 h 163"/>
                <a:gd name="T4" fmla="*/ 22 w 80"/>
                <a:gd name="T5" fmla="*/ 157 h 163"/>
                <a:gd name="T6" fmla="*/ 35 w 80"/>
                <a:gd name="T7" fmla="*/ 144 h 163"/>
                <a:gd name="T8" fmla="*/ 31 w 80"/>
                <a:gd name="T9" fmla="*/ 82 h 163"/>
                <a:gd name="T10" fmla="*/ 70 w 80"/>
                <a:gd name="T11" fmla="*/ 23 h 163"/>
                <a:gd name="T12" fmla="*/ 60 w 80"/>
                <a:gd name="T13" fmla="*/ 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63">
                  <a:moveTo>
                    <a:pt x="60" y="7"/>
                  </a:moveTo>
                  <a:cubicBezTo>
                    <a:pt x="33" y="24"/>
                    <a:pt x="8" y="62"/>
                    <a:pt x="8" y="94"/>
                  </a:cubicBezTo>
                  <a:cubicBezTo>
                    <a:pt x="8" y="118"/>
                    <a:pt x="0" y="140"/>
                    <a:pt x="22" y="157"/>
                  </a:cubicBezTo>
                  <a:cubicBezTo>
                    <a:pt x="29" y="163"/>
                    <a:pt x="41" y="152"/>
                    <a:pt x="35" y="144"/>
                  </a:cubicBezTo>
                  <a:cubicBezTo>
                    <a:pt x="23" y="127"/>
                    <a:pt x="27" y="102"/>
                    <a:pt x="31" y="82"/>
                  </a:cubicBezTo>
                  <a:cubicBezTo>
                    <a:pt x="36" y="60"/>
                    <a:pt x="52" y="37"/>
                    <a:pt x="70" y="23"/>
                  </a:cubicBezTo>
                  <a:cubicBezTo>
                    <a:pt x="80" y="16"/>
                    <a:pt x="71" y="0"/>
                    <a:pt x="60" y="7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1351" y="1960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105"/>
            <p:cNvSpPr/>
            <p:nvPr/>
          </p:nvSpPr>
          <p:spPr bwMode="auto">
            <a:xfrm>
              <a:off x="759" y="923"/>
              <a:ext cx="76" cy="92"/>
            </a:xfrm>
            <a:custGeom>
              <a:avLst/>
              <a:gdLst>
                <a:gd name="T0" fmla="*/ 83 w 99"/>
                <a:gd name="T1" fmla="*/ 2 h 119"/>
                <a:gd name="T2" fmla="*/ 26 w 99"/>
                <a:gd name="T3" fmla="*/ 44 h 119"/>
                <a:gd name="T4" fmla="*/ 10 w 99"/>
                <a:gd name="T5" fmla="*/ 72 h 119"/>
                <a:gd name="T6" fmla="*/ 6 w 99"/>
                <a:gd name="T7" fmla="*/ 88 h 119"/>
                <a:gd name="T8" fmla="*/ 5 w 99"/>
                <a:gd name="T9" fmla="*/ 100 h 119"/>
                <a:gd name="T10" fmla="*/ 19 w 99"/>
                <a:gd name="T11" fmla="*/ 112 h 119"/>
                <a:gd name="T12" fmla="*/ 25 w 99"/>
                <a:gd name="T13" fmla="*/ 97 h 119"/>
                <a:gd name="T14" fmla="*/ 35 w 99"/>
                <a:gd name="T15" fmla="*/ 68 h 119"/>
                <a:gd name="T16" fmla="*/ 89 w 99"/>
                <a:gd name="T17" fmla="*/ 20 h 119"/>
                <a:gd name="T18" fmla="*/ 83 w 99"/>
                <a:gd name="T19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19">
                  <a:moveTo>
                    <a:pt x="83" y="2"/>
                  </a:moveTo>
                  <a:cubicBezTo>
                    <a:pt x="59" y="6"/>
                    <a:pt x="40" y="24"/>
                    <a:pt x="26" y="44"/>
                  </a:cubicBezTo>
                  <a:cubicBezTo>
                    <a:pt x="20" y="53"/>
                    <a:pt x="16" y="62"/>
                    <a:pt x="10" y="72"/>
                  </a:cubicBezTo>
                  <a:cubicBezTo>
                    <a:pt x="8" y="77"/>
                    <a:pt x="7" y="83"/>
                    <a:pt x="6" y="88"/>
                  </a:cubicBezTo>
                  <a:cubicBezTo>
                    <a:pt x="6" y="90"/>
                    <a:pt x="6" y="99"/>
                    <a:pt x="5" y="100"/>
                  </a:cubicBezTo>
                  <a:cubicBezTo>
                    <a:pt x="0" y="109"/>
                    <a:pt x="12" y="119"/>
                    <a:pt x="19" y="112"/>
                  </a:cubicBezTo>
                  <a:cubicBezTo>
                    <a:pt x="23" y="107"/>
                    <a:pt x="26" y="104"/>
                    <a:pt x="25" y="97"/>
                  </a:cubicBezTo>
                  <a:cubicBezTo>
                    <a:pt x="24" y="88"/>
                    <a:pt x="31" y="76"/>
                    <a:pt x="35" y="68"/>
                  </a:cubicBezTo>
                  <a:cubicBezTo>
                    <a:pt x="47" y="44"/>
                    <a:pt x="65" y="29"/>
                    <a:pt x="89" y="20"/>
                  </a:cubicBezTo>
                  <a:cubicBezTo>
                    <a:pt x="99" y="16"/>
                    <a:pt x="94" y="0"/>
                    <a:pt x="83" y="2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837" y="926"/>
              <a:ext cx="21" cy="15"/>
            </a:xfrm>
            <a:custGeom>
              <a:avLst/>
              <a:gdLst>
                <a:gd name="T0" fmla="*/ 13 w 28"/>
                <a:gd name="T1" fmla="*/ 0 h 20"/>
                <a:gd name="T2" fmla="*/ 15 w 28"/>
                <a:gd name="T3" fmla="*/ 20 h 20"/>
                <a:gd name="T4" fmla="*/ 13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3" y="0"/>
                  </a:moveTo>
                  <a:cubicBezTo>
                    <a:pt x="0" y="0"/>
                    <a:pt x="3" y="20"/>
                    <a:pt x="15" y="20"/>
                  </a:cubicBezTo>
                  <a:cubicBezTo>
                    <a:pt x="28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1327" y="1120"/>
              <a:ext cx="78" cy="102"/>
            </a:xfrm>
            <a:custGeom>
              <a:avLst/>
              <a:gdLst>
                <a:gd name="T0" fmla="*/ 82 w 101"/>
                <a:gd name="T1" fmla="*/ 4 h 133"/>
                <a:gd name="T2" fmla="*/ 0 w 101"/>
                <a:gd name="T3" fmla="*/ 118 h 133"/>
                <a:gd name="T4" fmla="*/ 20 w 101"/>
                <a:gd name="T5" fmla="*/ 120 h 133"/>
                <a:gd name="T6" fmla="*/ 90 w 101"/>
                <a:gd name="T7" fmla="*/ 22 h 133"/>
                <a:gd name="T8" fmla="*/ 82 w 101"/>
                <a:gd name="T9" fmla="*/ 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33">
                  <a:moveTo>
                    <a:pt x="82" y="4"/>
                  </a:moveTo>
                  <a:cubicBezTo>
                    <a:pt x="37" y="21"/>
                    <a:pt x="1" y="69"/>
                    <a:pt x="0" y="118"/>
                  </a:cubicBezTo>
                  <a:cubicBezTo>
                    <a:pt x="0" y="131"/>
                    <a:pt x="19" y="133"/>
                    <a:pt x="20" y="120"/>
                  </a:cubicBezTo>
                  <a:cubicBezTo>
                    <a:pt x="22" y="75"/>
                    <a:pt x="52" y="42"/>
                    <a:pt x="90" y="22"/>
                  </a:cubicBezTo>
                  <a:cubicBezTo>
                    <a:pt x="101" y="16"/>
                    <a:pt x="94" y="0"/>
                    <a:pt x="82" y="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1404" y="1116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1372" y="1031"/>
              <a:ext cx="19" cy="15"/>
            </a:xfrm>
            <a:custGeom>
              <a:avLst/>
              <a:gdLst>
                <a:gd name="T0" fmla="*/ 15 w 24"/>
                <a:gd name="T1" fmla="*/ 1 h 20"/>
                <a:gd name="T2" fmla="*/ 14 w 24"/>
                <a:gd name="T3" fmla="*/ 1 h 20"/>
                <a:gd name="T4" fmla="*/ 9 w 24"/>
                <a:gd name="T5" fmla="*/ 1 h 20"/>
                <a:gd name="T6" fmla="*/ 5 w 24"/>
                <a:gd name="T7" fmla="*/ 3 h 20"/>
                <a:gd name="T8" fmla="*/ 1 w 24"/>
                <a:gd name="T9" fmla="*/ 13 h 20"/>
                <a:gd name="T10" fmla="*/ 1 w 24"/>
                <a:gd name="T11" fmla="*/ 15 h 20"/>
                <a:gd name="T12" fmla="*/ 8 w 24"/>
                <a:gd name="T13" fmla="*/ 20 h 20"/>
                <a:gd name="T14" fmla="*/ 12 w 24"/>
                <a:gd name="T15" fmla="*/ 20 h 20"/>
                <a:gd name="T16" fmla="*/ 13 w 24"/>
                <a:gd name="T17" fmla="*/ 19 h 20"/>
                <a:gd name="T18" fmla="*/ 13 w 24"/>
                <a:gd name="T19" fmla="*/ 19 h 20"/>
                <a:gd name="T20" fmla="*/ 17 w 24"/>
                <a:gd name="T21" fmla="*/ 17 h 20"/>
                <a:gd name="T22" fmla="*/ 20 w 24"/>
                <a:gd name="T23" fmla="*/ 13 h 20"/>
                <a:gd name="T24" fmla="*/ 15 w 24"/>
                <a:gd name="T25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0">
                  <a:moveTo>
                    <a:pt x="15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11" y="1"/>
                    <a:pt x="9" y="1"/>
                  </a:cubicBezTo>
                  <a:cubicBezTo>
                    <a:pt x="9" y="0"/>
                    <a:pt x="5" y="3"/>
                    <a:pt x="5" y="3"/>
                  </a:cubicBezTo>
                  <a:cubicBezTo>
                    <a:pt x="1" y="5"/>
                    <a:pt x="0" y="9"/>
                    <a:pt x="1" y="13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2" y="18"/>
                    <a:pt x="5" y="20"/>
                    <a:pt x="8" y="20"/>
                  </a:cubicBezTo>
                  <a:cubicBezTo>
                    <a:pt x="9" y="20"/>
                    <a:pt x="11" y="20"/>
                    <a:pt x="12" y="20"/>
                  </a:cubicBezTo>
                  <a:cubicBezTo>
                    <a:pt x="12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5" y="19"/>
                    <a:pt x="16" y="18"/>
                    <a:pt x="17" y="17"/>
                  </a:cubicBezTo>
                  <a:cubicBezTo>
                    <a:pt x="18" y="16"/>
                    <a:pt x="19" y="15"/>
                    <a:pt x="20" y="13"/>
                  </a:cubicBezTo>
                  <a:cubicBezTo>
                    <a:pt x="24" y="10"/>
                    <a:pt x="22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1031" y="1027"/>
              <a:ext cx="46" cy="16"/>
            </a:xfrm>
            <a:custGeom>
              <a:avLst/>
              <a:gdLst>
                <a:gd name="T0" fmla="*/ 48 w 59"/>
                <a:gd name="T1" fmla="*/ 3 h 21"/>
                <a:gd name="T2" fmla="*/ 33 w 59"/>
                <a:gd name="T3" fmla="*/ 6 h 21"/>
                <a:gd name="T4" fmla="*/ 16 w 59"/>
                <a:gd name="T5" fmla="*/ 5 h 21"/>
                <a:gd name="T6" fmla="*/ 8 w 59"/>
                <a:gd name="T7" fmla="*/ 17 h 21"/>
                <a:gd name="T8" fmla="*/ 30 w 59"/>
                <a:gd name="T9" fmla="*/ 20 h 21"/>
                <a:gd name="T10" fmla="*/ 53 w 59"/>
                <a:gd name="T11" fmla="*/ 14 h 21"/>
                <a:gd name="T12" fmla="*/ 48 w 59"/>
                <a:gd name="T13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1">
                  <a:moveTo>
                    <a:pt x="48" y="3"/>
                  </a:moveTo>
                  <a:cubicBezTo>
                    <a:pt x="43" y="5"/>
                    <a:pt x="38" y="6"/>
                    <a:pt x="33" y="6"/>
                  </a:cubicBezTo>
                  <a:cubicBezTo>
                    <a:pt x="27" y="6"/>
                    <a:pt x="21" y="8"/>
                    <a:pt x="16" y="5"/>
                  </a:cubicBezTo>
                  <a:cubicBezTo>
                    <a:pt x="8" y="0"/>
                    <a:pt x="0" y="13"/>
                    <a:pt x="8" y="17"/>
                  </a:cubicBezTo>
                  <a:cubicBezTo>
                    <a:pt x="15" y="21"/>
                    <a:pt x="22" y="21"/>
                    <a:pt x="30" y="20"/>
                  </a:cubicBezTo>
                  <a:cubicBezTo>
                    <a:pt x="39" y="20"/>
                    <a:pt x="46" y="20"/>
                    <a:pt x="53" y="14"/>
                  </a:cubicBezTo>
                  <a:cubicBezTo>
                    <a:pt x="59" y="10"/>
                    <a:pt x="55" y="0"/>
                    <a:pt x="4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943" y="901"/>
              <a:ext cx="16" cy="15"/>
            </a:xfrm>
            <a:custGeom>
              <a:avLst/>
              <a:gdLst>
                <a:gd name="T0" fmla="*/ 11 w 20"/>
                <a:gd name="T1" fmla="*/ 0 h 20"/>
                <a:gd name="T2" fmla="*/ 0 w 20"/>
                <a:gd name="T3" fmla="*/ 9 h 20"/>
                <a:gd name="T4" fmla="*/ 9 w 20"/>
                <a:gd name="T5" fmla="*/ 20 h 20"/>
                <a:gd name="T6" fmla="*/ 20 w 20"/>
                <a:gd name="T7" fmla="*/ 11 h 20"/>
                <a:gd name="T8" fmla="*/ 11 w 2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1" y="0"/>
                  </a:moveTo>
                  <a:cubicBezTo>
                    <a:pt x="6" y="0"/>
                    <a:pt x="1" y="3"/>
                    <a:pt x="0" y="9"/>
                  </a:cubicBezTo>
                  <a:cubicBezTo>
                    <a:pt x="0" y="14"/>
                    <a:pt x="3" y="20"/>
                    <a:pt x="9" y="20"/>
                  </a:cubicBezTo>
                  <a:cubicBezTo>
                    <a:pt x="14" y="20"/>
                    <a:pt x="19" y="17"/>
                    <a:pt x="20" y="11"/>
                  </a:cubicBezTo>
                  <a:cubicBezTo>
                    <a:pt x="20" y="6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1200" y="1920"/>
              <a:ext cx="20" cy="21"/>
            </a:xfrm>
            <a:custGeom>
              <a:avLst/>
              <a:gdLst>
                <a:gd name="T0" fmla="*/ 10 w 26"/>
                <a:gd name="T1" fmla="*/ 3 h 28"/>
                <a:gd name="T2" fmla="*/ 7 w 26"/>
                <a:gd name="T3" fmla="*/ 6 h 28"/>
                <a:gd name="T4" fmla="*/ 0 w 26"/>
                <a:gd name="T5" fmla="*/ 16 h 28"/>
                <a:gd name="T6" fmla="*/ 12 w 26"/>
                <a:gd name="T7" fmla="*/ 28 h 28"/>
                <a:gd name="T8" fmla="*/ 25 w 26"/>
                <a:gd name="T9" fmla="*/ 15 h 28"/>
                <a:gd name="T10" fmla="*/ 10 w 26"/>
                <a:gd name="T11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8">
                  <a:moveTo>
                    <a:pt x="10" y="3"/>
                  </a:moveTo>
                  <a:cubicBezTo>
                    <a:pt x="9" y="4"/>
                    <a:pt x="8" y="5"/>
                    <a:pt x="7" y="6"/>
                  </a:cubicBezTo>
                  <a:cubicBezTo>
                    <a:pt x="3" y="8"/>
                    <a:pt x="1" y="11"/>
                    <a:pt x="0" y="16"/>
                  </a:cubicBezTo>
                  <a:cubicBezTo>
                    <a:pt x="0" y="23"/>
                    <a:pt x="6" y="27"/>
                    <a:pt x="12" y="28"/>
                  </a:cubicBezTo>
                  <a:cubicBezTo>
                    <a:pt x="20" y="28"/>
                    <a:pt x="24" y="22"/>
                    <a:pt x="25" y="15"/>
                  </a:cubicBezTo>
                  <a:cubicBezTo>
                    <a:pt x="26" y="7"/>
                    <a:pt x="17" y="0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113"/>
            <p:cNvSpPr/>
            <p:nvPr/>
          </p:nvSpPr>
          <p:spPr bwMode="auto">
            <a:xfrm>
              <a:off x="786" y="2046"/>
              <a:ext cx="14" cy="14"/>
            </a:xfrm>
            <a:custGeom>
              <a:avLst/>
              <a:gdLst>
                <a:gd name="T0" fmla="*/ 10 w 18"/>
                <a:gd name="T1" fmla="*/ 0 h 18"/>
                <a:gd name="T2" fmla="*/ 0 w 18"/>
                <a:gd name="T3" fmla="*/ 8 h 18"/>
                <a:gd name="T4" fmla="*/ 8 w 18"/>
                <a:gd name="T5" fmla="*/ 18 h 18"/>
                <a:gd name="T6" fmla="*/ 18 w 18"/>
                <a:gd name="T7" fmla="*/ 10 h 18"/>
                <a:gd name="T8" fmla="*/ 1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cubicBezTo>
                    <a:pt x="5" y="0"/>
                    <a:pt x="1" y="3"/>
                    <a:pt x="0" y="8"/>
                  </a:cubicBezTo>
                  <a:cubicBezTo>
                    <a:pt x="0" y="13"/>
                    <a:pt x="4" y="18"/>
                    <a:pt x="8" y="18"/>
                  </a:cubicBezTo>
                  <a:cubicBezTo>
                    <a:pt x="13" y="18"/>
                    <a:pt x="17" y="15"/>
                    <a:pt x="18" y="10"/>
                  </a:cubicBezTo>
                  <a:cubicBezTo>
                    <a:pt x="18" y="5"/>
                    <a:pt x="14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114"/>
            <p:cNvSpPr/>
            <p:nvPr/>
          </p:nvSpPr>
          <p:spPr bwMode="auto">
            <a:xfrm>
              <a:off x="984" y="2030"/>
              <a:ext cx="42" cy="47"/>
            </a:xfrm>
            <a:custGeom>
              <a:avLst/>
              <a:gdLst>
                <a:gd name="T0" fmla="*/ 48 w 54"/>
                <a:gd name="T1" fmla="*/ 1 h 62"/>
                <a:gd name="T2" fmla="*/ 15 w 54"/>
                <a:gd name="T3" fmla="*/ 18 h 62"/>
                <a:gd name="T4" fmla="*/ 7 w 54"/>
                <a:gd name="T5" fmla="*/ 30 h 62"/>
                <a:gd name="T6" fmla="*/ 5 w 54"/>
                <a:gd name="T7" fmla="*/ 39 h 62"/>
                <a:gd name="T8" fmla="*/ 5 w 54"/>
                <a:gd name="T9" fmla="*/ 47 h 62"/>
                <a:gd name="T10" fmla="*/ 13 w 54"/>
                <a:gd name="T11" fmla="*/ 57 h 62"/>
                <a:gd name="T12" fmla="*/ 19 w 54"/>
                <a:gd name="T13" fmla="*/ 34 h 62"/>
                <a:gd name="T14" fmla="*/ 47 w 54"/>
                <a:gd name="T15" fmla="*/ 11 h 62"/>
                <a:gd name="T16" fmla="*/ 48 w 54"/>
                <a:gd name="T17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62">
                  <a:moveTo>
                    <a:pt x="48" y="1"/>
                  </a:moveTo>
                  <a:cubicBezTo>
                    <a:pt x="36" y="0"/>
                    <a:pt x="22" y="8"/>
                    <a:pt x="15" y="18"/>
                  </a:cubicBezTo>
                  <a:cubicBezTo>
                    <a:pt x="12" y="22"/>
                    <a:pt x="9" y="26"/>
                    <a:pt x="7" y="30"/>
                  </a:cubicBezTo>
                  <a:cubicBezTo>
                    <a:pt x="5" y="33"/>
                    <a:pt x="5" y="36"/>
                    <a:pt x="5" y="39"/>
                  </a:cubicBezTo>
                  <a:cubicBezTo>
                    <a:pt x="4" y="41"/>
                    <a:pt x="6" y="46"/>
                    <a:pt x="5" y="47"/>
                  </a:cubicBezTo>
                  <a:cubicBezTo>
                    <a:pt x="0" y="53"/>
                    <a:pt x="6" y="62"/>
                    <a:pt x="13" y="57"/>
                  </a:cubicBezTo>
                  <a:cubicBezTo>
                    <a:pt x="21" y="51"/>
                    <a:pt x="15" y="42"/>
                    <a:pt x="19" y="34"/>
                  </a:cubicBezTo>
                  <a:cubicBezTo>
                    <a:pt x="25" y="24"/>
                    <a:pt x="36" y="13"/>
                    <a:pt x="47" y="11"/>
                  </a:cubicBezTo>
                  <a:cubicBezTo>
                    <a:pt x="53" y="10"/>
                    <a:pt x="54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115"/>
            <p:cNvSpPr/>
            <p:nvPr/>
          </p:nvSpPr>
          <p:spPr bwMode="auto">
            <a:xfrm>
              <a:off x="759" y="3152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0" y="0"/>
                    <a:pt x="1" y="20"/>
                    <a:pt x="13" y="20"/>
                  </a:cubicBezTo>
                  <a:cubicBezTo>
                    <a:pt x="26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116"/>
            <p:cNvSpPr/>
            <p:nvPr/>
          </p:nvSpPr>
          <p:spPr bwMode="auto">
            <a:xfrm>
              <a:off x="1063" y="2870"/>
              <a:ext cx="14" cy="19"/>
            </a:xfrm>
            <a:custGeom>
              <a:avLst/>
              <a:gdLst>
                <a:gd name="T0" fmla="*/ 18 w 18"/>
                <a:gd name="T1" fmla="*/ 9 h 25"/>
                <a:gd name="T2" fmla="*/ 9 w 18"/>
                <a:gd name="T3" fmla="*/ 0 h 25"/>
                <a:gd name="T4" fmla="*/ 0 w 18"/>
                <a:gd name="T5" fmla="*/ 9 h 25"/>
                <a:gd name="T6" fmla="*/ 0 w 18"/>
                <a:gd name="T7" fmla="*/ 13 h 25"/>
                <a:gd name="T8" fmla="*/ 18 w 18"/>
                <a:gd name="T9" fmla="*/ 12 h 25"/>
                <a:gd name="T10" fmla="*/ 18 w 18"/>
                <a:gd name="T11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5">
                  <a:moveTo>
                    <a:pt x="18" y="9"/>
                  </a:move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25"/>
                    <a:pt x="18" y="24"/>
                    <a:pt x="18" y="12"/>
                  </a:cubicBezTo>
                  <a:cubicBezTo>
                    <a:pt x="18" y="11"/>
                    <a:pt x="18" y="10"/>
                    <a:pt x="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34745" y="1665605"/>
            <a:ext cx="81368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1)建议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业务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使用长连接，建立连接/拆除连接的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握手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过程会有一定的性能消耗</a:t>
            </a:r>
            <a:endParaRPr lang="en-US" altLang="zh-CN">
              <a:solidFill>
                <a:srgbClr val="0070C0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2)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建议执行占用内存较大的操作后，断开连接以清理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cache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或者配置合理的连接超时阈值。当然也可以借助中间件完成，如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PGPOOL-II</a:t>
            </a:r>
            <a:endParaRPr lang="en-US" altLang="zh-CN">
              <a:solidFill>
                <a:srgbClr val="0070C0"/>
              </a:solidFill>
              <a:ea typeface="宋体" panose="02010600030101010101" pitchFamily="2" charset="-122"/>
            </a:endParaRPr>
          </a:p>
          <a:p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3)PG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是进程模式，具体配置建议根据业务需求。值得注意的是，不断增加线程数并不会无限制提高数据库处理吞吐。一般吞吐的上限可能出现在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2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到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4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倍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CPU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核数之间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39" name="Freeform 21"/>
          <p:cNvSpPr/>
          <p:nvPr/>
        </p:nvSpPr>
        <p:spPr bwMode="auto">
          <a:xfrm>
            <a:off x="1134532" y="147714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99795" y="502920"/>
            <a:ext cx="88658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Q5</a:t>
            </a:r>
            <a:r>
              <a:rPr lang="zh-CN" altLang="en-US" sz="2000">
                <a:ea typeface="宋体" panose="02010600030101010101" pitchFamily="2" charset="-122"/>
              </a:rPr>
              <a:t>：朱红豆,Application在连接PG数据库的时候是使用短连接好还是长连接好呢？最大连接数该如何设置呢？看到有的文章说连接池的max connections建议是配成CPU的2倍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60" name="Freeform 21"/>
          <p:cNvSpPr/>
          <p:nvPr/>
        </p:nvSpPr>
        <p:spPr bwMode="auto">
          <a:xfrm>
            <a:off x="1226607" y="452577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899795" y="4076700"/>
            <a:ext cx="6819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Q6</a:t>
            </a:r>
            <a:r>
              <a:rPr lang="zh-CN" altLang="en-US" sz="2000">
                <a:ea typeface="宋体" panose="02010600030101010101" pitchFamily="2" charset="-122"/>
              </a:rPr>
              <a:t>：张晋,请问冷热数据分离企业应用方案有哪些？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1226820" y="4701540"/>
            <a:ext cx="83642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业内不乏相对成熟的方案，建议从数据结构、压缩、存储介质方面思考。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PG</a:t>
            </a:r>
            <a:r>
              <a:rPr lang="zh-CN" altLang="en-US">
                <a:solidFill>
                  <a:srgbClr val="0070C0"/>
                </a:solidFill>
              </a:rPr>
              <a:t>层面可以结合：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1)PG</a:t>
            </a:r>
            <a:r>
              <a:rPr lang="zh-CN" altLang="en-US">
                <a:solidFill>
                  <a:srgbClr val="0070C0"/>
                </a:solidFill>
              </a:rPr>
              <a:t>外部表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2)</a:t>
            </a:r>
            <a:r>
              <a:rPr lang="zh-CN" altLang="en-US">
                <a:solidFill>
                  <a:srgbClr val="0070C0"/>
                </a:solidFill>
              </a:rPr>
              <a:t>可使用表空间特性，将热数据单独放于更优的存储配置，如</a:t>
            </a:r>
            <a:r>
              <a:rPr lang="en-US" altLang="zh-CN">
                <a:solidFill>
                  <a:srgbClr val="0070C0"/>
                </a:solidFill>
              </a:rPr>
              <a:t>ESSD</a:t>
            </a:r>
            <a:r>
              <a:rPr lang="zh-CN" altLang="en-US">
                <a:solidFill>
                  <a:srgbClr val="0070C0"/>
                </a:solidFill>
              </a:rPr>
              <a:t>等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3)</a:t>
            </a:r>
            <a:r>
              <a:rPr lang="zh-CN" altLang="en-US">
                <a:solidFill>
                  <a:srgbClr val="0070C0"/>
                </a:solidFill>
              </a:rPr>
              <a:t>采用读写分离机制，命中率低的查询走指定从库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4)</a:t>
            </a:r>
            <a:r>
              <a:rPr lang="zh-CN" altLang="en-US">
                <a:solidFill>
                  <a:srgbClr val="0070C0"/>
                </a:solidFill>
              </a:rPr>
              <a:t>使用</a:t>
            </a:r>
            <a:r>
              <a:rPr lang="en-US" altLang="zh-CN">
                <a:solidFill>
                  <a:srgbClr val="0070C0"/>
                </a:solidFill>
              </a:rPr>
              <a:t>PG</a:t>
            </a:r>
            <a:r>
              <a:rPr lang="zh-CN" altLang="en-US">
                <a:solidFill>
                  <a:srgbClr val="0070C0"/>
                </a:solidFill>
              </a:rPr>
              <a:t>衍生的云产品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 25"/>
          <p:cNvSpPr/>
          <p:nvPr/>
        </p:nvSpPr>
        <p:spPr bwMode="auto">
          <a:xfrm>
            <a:off x="7993204" y="2652221"/>
            <a:ext cx="1375210" cy="1408672"/>
          </a:xfrm>
          <a:custGeom>
            <a:avLst/>
            <a:gdLst>
              <a:gd name="T0" fmla="*/ 286 w 294"/>
              <a:gd name="T1" fmla="*/ 107 h 301"/>
              <a:gd name="T2" fmla="*/ 277 w 294"/>
              <a:gd name="T3" fmla="*/ 95 h 301"/>
              <a:gd name="T4" fmla="*/ 283 w 294"/>
              <a:gd name="T5" fmla="*/ 75 h 301"/>
              <a:gd name="T6" fmla="*/ 264 w 294"/>
              <a:gd name="T7" fmla="*/ 53 h 301"/>
              <a:gd name="T8" fmla="*/ 243 w 294"/>
              <a:gd name="T9" fmla="*/ 27 h 301"/>
              <a:gd name="T10" fmla="*/ 230 w 294"/>
              <a:gd name="T11" fmla="*/ 25 h 301"/>
              <a:gd name="T12" fmla="*/ 218 w 294"/>
              <a:gd name="T13" fmla="*/ 13 h 301"/>
              <a:gd name="T14" fmla="*/ 198 w 294"/>
              <a:gd name="T15" fmla="*/ 17 h 301"/>
              <a:gd name="T16" fmla="*/ 193 w 294"/>
              <a:gd name="T17" fmla="*/ 11 h 301"/>
              <a:gd name="T18" fmla="*/ 172 w 294"/>
              <a:gd name="T19" fmla="*/ 21 h 301"/>
              <a:gd name="T20" fmla="*/ 161 w 294"/>
              <a:gd name="T21" fmla="*/ 10 h 301"/>
              <a:gd name="T22" fmla="*/ 143 w 294"/>
              <a:gd name="T23" fmla="*/ 24 h 301"/>
              <a:gd name="T24" fmla="*/ 149 w 294"/>
              <a:gd name="T25" fmla="*/ 33 h 301"/>
              <a:gd name="T26" fmla="*/ 129 w 294"/>
              <a:gd name="T27" fmla="*/ 14 h 301"/>
              <a:gd name="T28" fmla="*/ 110 w 294"/>
              <a:gd name="T29" fmla="*/ 27 h 301"/>
              <a:gd name="T30" fmla="*/ 103 w 294"/>
              <a:gd name="T31" fmla="*/ 19 h 301"/>
              <a:gd name="T32" fmla="*/ 84 w 294"/>
              <a:gd name="T33" fmla="*/ 34 h 301"/>
              <a:gd name="T34" fmla="*/ 100 w 294"/>
              <a:gd name="T35" fmla="*/ 59 h 301"/>
              <a:gd name="T36" fmla="*/ 77 w 294"/>
              <a:gd name="T37" fmla="*/ 42 h 301"/>
              <a:gd name="T38" fmla="*/ 61 w 294"/>
              <a:gd name="T39" fmla="*/ 58 h 301"/>
              <a:gd name="T40" fmla="*/ 63 w 294"/>
              <a:gd name="T41" fmla="*/ 61 h 301"/>
              <a:gd name="T42" fmla="*/ 61 w 294"/>
              <a:gd name="T43" fmla="*/ 59 h 301"/>
              <a:gd name="T44" fmla="*/ 42 w 294"/>
              <a:gd name="T45" fmla="*/ 73 h 301"/>
              <a:gd name="T46" fmla="*/ 50 w 294"/>
              <a:gd name="T47" fmla="*/ 87 h 301"/>
              <a:gd name="T48" fmla="*/ 33 w 294"/>
              <a:gd name="T49" fmla="*/ 71 h 301"/>
              <a:gd name="T50" fmla="*/ 14 w 294"/>
              <a:gd name="T51" fmla="*/ 85 h 301"/>
              <a:gd name="T52" fmla="*/ 21 w 294"/>
              <a:gd name="T53" fmla="*/ 98 h 301"/>
              <a:gd name="T54" fmla="*/ 7 w 294"/>
              <a:gd name="T55" fmla="*/ 115 h 301"/>
              <a:gd name="T56" fmla="*/ 15 w 294"/>
              <a:gd name="T57" fmla="*/ 132 h 301"/>
              <a:gd name="T58" fmla="*/ 4 w 294"/>
              <a:gd name="T59" fmla="*/ 150 h 301"/>
              <a:gd name="T60" fmla="*/ 20 w 294"/>
              <a:gd name="T61" fmla="*/ 183 h 301"/>
              <a:gd name="T62" fmla="*/ 15 w 294"/>
              <a:gd name="T63" fmla="*/ 199 h 301"/>
              <a:gd name="T64" fmla="*/ 68 w 294"/>
              <a:gd name="T65" fmla="*/ 277 h 301"/>
              <a:gd name="T66" fmla="*/ 80 w 294"/>
              <a:gd name="T67" fmla="*/ 276 h 301"/>
              <a:gd name="T68" fmla="*/ 84 w 294"/>
              <a:gd name="T69" fmla="*/ 281 h 301"/>
              <a:gd name="T70" fmla="*/ 104 w 294"/>
              <a:gd name="T71" fmla="*/ 271 h 301"/>
              <a:gd name="T72" fmla="*/ 119 w 294"/>
              <a:gd name="T73" fmla="*/ 288 h 301"/>
              <a:gd name="T74" fmla="*/ 136 w 294"/>
              <a:gd name="T75" fmla="*/ 272 h 301"/>
              <a:gd name="T76" fmla="*/ 95 w 294"/>
              <a:gd name="T77" fmla="*/ 216 h 301"/>
              <a:gd name="T78" fmla="*/ 120 w 294"/>
              <a:gd name="T79" fmla="*/ 249 h 301"/>
              <a:gd name="T80" fmla="*/ 152 w 294"/>
              <a:gd name="T81" fmla="*/ 290 h 301"/>
              <a:gd name="T82" fmla="*/ 171 w 294"/>
              <a:gd name="T83" fmla="*/ 276 h 301"/>
              <a:gd name="T84" fmla="*/ 139 w 294"/>
              <a:gd name="T85" fmla="*/ 234 h 301"/>
              <a:gd name="T86" fmla="*/ 114 w 294"/>
              <a:gd name="T87" fmla="*/ 200 h 301"/>
              <a:gd name="T88" fmla="*/ 180 w 294"/>
              <a:gd name="T89" fmla="*/ 284 h 301"/>
              <a:gd name="T90" fmla="*/ 196 w 294"/>
              <a:gd name="T91" fmla="*/ 267 h 301"/>
              <a:gd name="T92" fmla="*/ 117 w 294"/>
              <a:gd name="T93" fmla="*/ 154 h 301"/>
              <a:gd name="T94" fmla="*/ 217 w 294"/>
              <a:gd name="T95" fmla="*/ 276 h 301"/>
              <a:gd name="T96" fmla="*/ 236 w 294"/>
              <a:gd name="T97" fmla="*/ 262 h 301"/>
              <a:gd name="T98" fmla="*/ 149 w 294"/>
              <a:gd name="T99" fmla="*/ 141 h 301"/>
              <a:gd name="T100" fmla="*/ 231 w 294"/>
              <a:gd name="T101" fmla="*/ 242 h 301"/>
              <a:gd name="T102" fmla="*/ 248 w 294"/>
              <a:gd name="T103" fmla="*/ 226 h 301"/>
              <a:gd name="T104" fmla="*/ 227 w 294"/>
              <a:gd name="T105" fmla="*/ 200 h 301"/>
              <a:gd name="T106" fmla="*/ 238 w 294"/>
              <a:gd name="T107" fmla="*/ 212 h 301"/>
              <a:gd name="T108" fmla="*/ 257 w 294"/>
              <a:gd name="T109" fmla="*/ 198 h 301"/>
              <a:gd name="T110" fmla="*/ 232 w 294"/>
              <a:gd name="T111" fmla="*/ 161 h 301"/>
              <a:gd name="T112" fmla="*/ 261 w 294"/>
              <a:gd name="T113" fmla="*/ 197 h 301"/>
              <a:gd name="T114" fmla="*/ 281 w 294"/>
              <a:gd name="T115" fmla="*/ 185 h 301"/>
              <a:gd name="T116" fmla="*/ 244 w 294"/>
              <a:gd name="T117" fmla="*/ 134 h 301"/>
              <a:gd name="T118" fmla="*/ 263 w 294"/>
              <a:gd name="T119" fmla="*/ 154 h 301"/>
              <a:gd name="T120" fmla="*/ 281 w 294"/>
              <a:gd name="T121" fmla="*/ 140 h 301"/>
              <a:gd name="T122" fmla="*/ 270 w 294"/>
              <a:gd name="T123" fmla="*/ 124 h 301"/>
              <a:gd name="T124" fmla="*/ 286 w 294"/>
              <a:gd name="T125" fmla="*/ 10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4" h="301">
                <a:moveTo>
                  <a:pt x="286" y="107"/>
                </a:moveTo>
                <a:cubicBezTo>
                  <a:pt x="277" y="95"/>
                  <a:pt x="277" y="95"/>
                  <a:pt x="277" y="95"/>
                </a:cubicBezTo>
                <a:cubicBezTo>
                  <a:pt x="285" y="93"/>
                  <a:pt x="290" y="83"/>
                  <a:pt x="283" y="75"/>
                </a:cubicBezTo>
                <a:cubicBezTo>
                  <a:pt x="277" y="67"/>
                  <a:pt x="271" y="60"/>
                  <a:pt x="264" y="53"/>
                </a:cubicBezTo>
                <a:cubicBezTo>
                  <a:pt x="258" y="43"/>
                  <a:pt x="251" y="35"/>
                  <a:pt x="243" y="27"/>
                </a:cubicBezTo>
                <a:cubicBezTo>
                  <a:pt x="239" y="23"/>
                  <a:pt x="234" y="23"/>
                  <a:pt x="230" y="25"/>
                </a:cubicBezTo>
                <a:cubicBezTo>
                  <a:pt x="226" y="21"/>
                  <a:pt x="222" y="17"/>
                  <a:pt x="218" y="13"/>
                </a:cubicBezTo>
                <a:cubicBezTo>
                  <a:pt x="212" y="7"/>
                  <a:pt x="201" y="11"/>
                  <a:pt x="198" y="17"/>
                </a:cubicBezTo>
                <a:cubicBezTo>
                  <a:pt x="196" y="15"/>
                  <a:pt x="195" y="13"/>
                  <a:pt x="193" y="11"/>
                </a:cubicBezTo>
                <a:cubicBezTo>
                  <a:pt x="185" y="3"/>
                  <a:pt x="171" y="11"/>
                  <a:pt x="172" y="21"/>
                </a:cubicBezTo>
                <a:cubicBezTo>
                  <a:pt x="169" y="17"/>
                  <a:pt x="165" y="13"/>
                  <a:pt x="161" y="10"/>
                </a:cubicBezTo>
                <a:cubicBezTo>
                  <a:pt x="152" y="0"/>
                  <a:pt x="136" y="12"/>
                  <a:pt x="143" y="24"/>
                </a:cubicBezTo>
                <a:cubicBezTo>
                  <a:pt x="145" y="27"/>
                  <a:pt x="147" y="30"/>
                  <a:pt x="149" y="33"/>
                </a:cubicBezTo>
                <a:cubicBezTo>
                  <a:pt x="142" y="27"/>
                  <a:pt x="135" y="20"/>
                  <a:pt x="129" y="14"/>
                </a:cubicBezTo>
                <a:cubicBezTo>
                  <a:pt x="120" y="5"/>
                  <a:pt x="103" y="16"/>
                  <a:pt x="110" y="27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94" y="9"/>
                  <a:pt x="77" y="22"/>
                  <a:pt x="84" y="34"/>
                </a:cubicBezTo>
                <a:cubicBezTo>
                  <a:pt x="89" y="42"/>
                  <a:pt x="94" y="51"/>
                  <a:pt x="100" y="59"/>
                </a:cubicBezTo>
                <a:cubicBezTo>
                  <a:pt x="93" y="53"/>
                  <a:pt x="85" y="47"/>
                  <a:pt x="77" y="42"/>
                </a:cubicBezTo>
                <a:cubicBezTo>
                  <a:pt x="68" y="35"/>
                  <a:pt x="54" y="49"/>
                  <a:pt x="61" y="58"/>
                </a:cubicBezTo>
                <a:cubicBezTo>
                  <a:pt x="62" y="59"/>
                  <a:pt x="62" y="60"/>
                  <a:pt x="63" y="61"/>
                </a:cubicBezTo>
                <a:cubicBezTo>
                  <a:pt x="62" y="60"/>
                  <a:pt x="62" y="59"/>
                  <a:pt x="61" y="59"/>
                </a:cubicBezTo>
                <a:cubicBezTo>
                  <a:pt x="51" y="49"/>
                  <a:pt x="36" y="61"/>
                  <a:pt x="42" y="73"/>
                </a:cubicBezTo>
                <a:cubicBezTo>
                  <a:pt x="45" y="78"/>
                  <a:pt x="47" y="82"/>
                  <a:pt x="50" y="87"/>
                </a:cubicBezTo>
                <a:cubicBezTo>
                  <a:pt x="44" y="81"/>
                  <a:pt x="39" y="76"/>
                  <a:pt x="33" y="71"/>
                </a:cubicBezTo>
                <a:cubicBezTo>
                  <a:pt x="23" y="62"/>
                  <a:pt x="7" y="73"/>
                  <a:pt x="14" y="85"/>
                </a:cubicBezTo>
                <a:cubicBezTo>
                  <a:pt x="16" y="90"/>
                  <a:pt x="19" y="94"/>
                  <a:pt x="21" y="98"/>
                </a:cubicBezTo>
                <a:cubicBezTo>
                  <a:pt x="12" y="94"/>
                  <a:pt x="1" y="105"/>
                  <a:pt x="7" y="115"/>
                </a:cubicBezTo>
                <a:cubicBezTo>
                  <a:pt x="9" y="121"/>
                  <a:pt x="12" y="126"/>
                  <a:pt x="15" y="132"/>
                </a:cubicBezTo>
                <a:cubicBezTo>
                  <a:pt x="7" y="131"/>
                  <a:pt x="0" y="141"/>
                  <a:pt x="4" y="150"/>
                </a:cubicBezTo>
                <a:cubicBezTo>
                  <a:pt x="9" y="161"/>
                  <a:pt x="14" y="172"/>
                  <a:pt x="20" y="183"/>
                </a:cubicBezTo>
                <a:cubicBezTo>
                  <a:pt x="16" y="186"/>
                  <a:pt x="13" y="193"/>
                  <a:pt x="15" y="199"/>
                </a:cubicBezTo>
                <a:cubicBezTo>
                  <a:pt x="29" y="227"/>
                  <a:pt x="48" y="253"/>
                  <a:pt x="68" y="277"/>
                </a:cubicBezTo>
                <a:cubicBezTo>
                  <a:pt x="72" y="280"/>
                  <a:pt x="77" y="279"/>
                  <a:pt x="80" y="276"/>
                </a:cubicBezTo>
                <a:cubicBezTo>
                  <a:pt x="81" y="278"/>
                  <a:pt x="83" y="279"/>
                  <a:pt x="84" y="281"/>
                </a:cubicBezTo>
                <a:cubicBezTo>
                  <a:pt x="91" y="290"/>
                  <a:pt x="106" y="281"/>
                  <a:pt x="104" y="271"/>
                </a:cubicBezTo>
                <a:cubicBezTo>
                  <a:pt x="109" y="277"/>
                  <a:pt x="114" y="283"/>
                  <a:pt x="119" y="288"/>
                </a:cubicBezTo>
                <a:cubicBezTo>
                  <a:pt x="129" y="300"/>
                  <a:pt x="145" y="283"/>
                  <a:pt x="136" y="272"/>
                </a:cubicBezTo>
                <a:cubicBezTo>
                  <a:pt x="121" y="254"/>
                  <a:pt x="108" y="235"/>
                  <a:pt x="95" y="216"/>
                </a:cubicBezTo>
                <a:cubicBezTo>
                  <a:pt x="103" y="227"/>
                  <a:pt x="112" y="238"/>
                  <a:pt x="120" y="249"/>
                </a:cubicBezTo>
                <a:cubicBezTo>
                  <a:pt x="131" y="263"/>
                  <a:pt x="142" y="277"/>
                  <a:pt x="152" y="290"/>
                </a:cubicBezTo>
                <a:cubicBezTo>
                  <a:pt x="161" y="301"/>
                  <a:pt x="179" y="287"/>
                  <a:pt x="171" y="276"/>
                </a:cubicBezTo>
                <a:cubicBezTo>
                  <a:pt x="160" y="262"/>
                  <a:pt x="150" y="248"/>
                  <a:pt x="139" y="234"/>
                </a:cubicBezTo>
                <a:cubicBezTo>
                  <a:pt x="131" y="223"/>
                  <a:pt x="122" y="211"/>
                  <a:pt x="114" y="200"/>
                </a:cubicBezTo>
                <a:cubicBezTo>
                  <a:pt x="136" y="228"/>
                  <a:pt x="158" y="256"/>
                  <a:pt x="180" y="284"/>
                </a:cubicBezTo>
                <a:cubicBezTo>
                  <a:pt x="189" y="296"/>
                  <a:pt x="206" y="279"/>
                  <a:pt x="196" y="267"/>
                </a:cubicBezTo>
                <a:cubicBezTo>
                  <a:pt x="168" y="231"/>
                  <a:pt x="142" y="193"/>
                  <a:pt x="117" y="154"/>
                </a:cubicBezTo>
                <a:cubicBezTo>
                  <a:pt x="151" y="194"/>
                  <a:pt x="184" y="235"/>
                  <a:pt x="217" y="276"/>
                </a:cubicBezTo>
                <a:cubicBezTo>
                  <a:pt x="225" y="287"/>
                  <a:pt x="243" y="273"/>
                  <a:pt x="236" y="262"/>
                </a:cubicBezTo>
                <a:cubicBezTo>
                  <a:pt x="207" y="222"/>
                  <a:pt x="178" y="181"/>
                  <a:pt x="149" y="141"/>
                </a:cubicBezTo>
                <a:cubicBezTo>
                  <a:pt x="178" y="174"/>
                  <a:pt x="204" y="210"/>
                  <a:pt x="231" y="242"/>
                </a:cubicBezTo>
                <a:cubicBezTo>
                  <a:pt x="241" y="254"/>
                  <a:pt x="257" y="237"/>
                  <a:pt x="248" y="226"/>
                </a:cubicBezTo>
                <a:cubicBezTo>
                  <a:pt x="241" y="217"/>
                  <a:pt x="234" y="208"/>
                  <a:pt x="227" y="200"/>
                </a:cubicBezTo>
                <a:cubicBezTo>
                  <a:pt x="231" y="204"/>
                  <a:pt x="235" y="208"/>
                  <a:pt x="238" y="212"/>
                </a:cubicBezTo>
                <a:cubicBezTo>
                  <a:pt x="247" y="222"/>
                  <a:pt x="264" y="209"/>
                  <a:pt x="257" y="198"/>
                </a:cubicBezTo>
                <a:cubicBezTo>
                  <a:pt x="249" y="185"/>
                  <a:pt x="240" y="173"/>
                  <a:pt x="232" y="161"/>
                </a:cubicBezTo>
                <a:cubicBezTo>
                  <a:pt x="242" y="172"/>
                  <a:pt x="251" y="184"/>
                  <a:pt x="261" y="197"/>
                </a:cubicBezTo>
                <a:cubicBezTo>
                  <a:pt x="270" y="209"/>
                  <a:pt x="291" y="197"/>
                  <a:pt x="281" y="185"/>
                </a:cubicBezTo>
                <a:cubicBezTo>
                  <a:pt x="268" y="168"/>
                  <a:pt x="256" y="151"/>
                  <a:pt x="244" y="134"/>
                </a:cubicBezTo>
                <a:cubicBezTo>
                  <a:pt x="250" y="141"/>
                  <a:pt x="256" y="147"/>
                  <a:pt x="263" y="154"/>
                </a:cubicBezTo>
                <a:cubicBezTo>
                  <a:pt x="272" y="164"/>
                  <a:pt x="289" y="151"/>
                  <a:pt x="281" y="140"/>
                </a:cubicBezTo>
                <a:cubicBezTo>
                  <a:pt x="270" y="124"/>
                  <a:pt x="270" y="124"/>
                  <a:pt x="270" y="124"/>
                </a:cubicBezTo>
                <a:cubicBezTo>
                  <a:pt x="280" y="128"/>
                  <a:pt x="294" y="118"/>
                  <a:pt x="286" y="107"/>
                </a:cubicBezTo>
                <a:close/>
              </a:path>
            </a:pathLst>
          </a:custGeom>
          <a:solidFill>
            <a:srgbClr val="FACD0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1" name="Freeform 25"/>
          <p:cNvSpPr/>
          <p:nvPr/>
        </p:nvSpPr>
        <p:spPr bwMode="auto">
          <a:xfrm>
            <a:off x="6539498" y="2662123"/>
            <a:ext cx="1375210" cy="1408672"/>
          </a:xfrm>
          <a:custGeom>
            <a:avLst/>
            <a:gdLst>
              <a:gd name="T0" fmla="*/ 286 w 294"/>
              <a:gd name="T1" fmla="*/ 107 h 301"/>
              <a:gd name="T2" fmla="*/ 277 w 294"/>
              <a:gd name="T3" fmla="*/ 95 h 301"/>
              <a:gd name="T4" fmla="*/ 283 w 294"/>
              <a:gd name="T5" fmla="*/ 75 h 301"/>
              <a:gd name="T6" fmla="*/ 264 w 294"/>
              <a:gd name="T7" fmla="*/ 53 h 301"/>
              <a:gd name="T8" fmla="*/ 243 w 294"/>
              <a:gd name="T9" fmla="*/ 27 h 301"/>
              <a:gd name="T10" fmla="*/ 230 w 294"/>
              <a:gd name="T11" fmla="*/ 25 h 301"/>
              <a:gd name="T12" fmla="*/ 218 w 294"/>
              <a:gd name="T13" fmla="*/ 13 h 301"/>
              <a:gd name="T14" fmla="*/ 198 w 294"/>
              <a:gd name="T15" fmla="*/ 17 h 301"/>
              <a:gd name="T16" fmla="*/ 193 w 294"/>
              <a:gd name="T17" fmla="*/ 11 h 301"/>
              <a:gd name="T18" fmla="*/ 172 w 294"/>
              <a:gd name="T19" fmla="*/ 21 h 301"/>
              <a:gd name="T20" fmla="*/ 161 w 294"/>
              <a:gd name="T21" fmla="*/ 10 h 301"/>
              <a:gd name="T22" fmla="*/ 143 w 294"/>
              <a:gd name="T23" fmla="*/ 24 h 301"/>
              <a:gd name="T24" fmla="*/ 149 w 294"/>
              <a:gd name="T25" fmla="*/ 33 h 301"/>
              <a:gd name="T26" fmla="*/ 129 w 294"/>
              <a:gd name="T27" fmla="*/ 14 h 301"/>
              <a:gd name="T28" fmla="*/ 110 w 294"/>
              <a:gd name="T29" fmla="*/ 27 h 301"/>
              <a:gd name="T30" fmla="*/ 103 w 294"/>
              <a:gd name="T31" fmla="*/ 19 h 301"/>
              <a:gd name="T32" fmla="*/ 84 w 294"/>
              <a:gd name="T33" fmla="*/ 34 h 301"/>
              <a:gd name="T34" fmla="*/ 100 w 294"/>
              <a:gd name="T35" fmla="*/ 59 h 301"/>
              <a:gd name="T36" fmla="*/ 77 w 294"/>
              <a:gd name="T37" fmla="*/ 42 h 301"/>
              <a:gd name="T38" fmla="*/ 61 w 294"/>
              <a:gd name="T39" fmla="*/ 58 h 301"/>
              <a:gd name="T40" fmla="*/ 63 w 294"/>
              <a:gd name="T41" fmla="*/ 61 h 301"/>
              <a:gd name="T42" fmla="*/ 61 w 294"/>
              <a:gd name="T43" fmla="*/ 59 h 301"/>
              <a:gd name="T44" fmla="*/ 42 w 294"/>
              <a:gd name="T45" fmla="*/ 73 h 301"/>
              <a:gd name="T46" fmla="*/ 50 w 294"/>
              <a:gd name="T47" fmla="*/ 87 h 301"/>
              <a:gd name="T48" fmla="*/ 33 w 294"/>
              <a:gd name="T49" fmla="*/ 71 h 301"/>
              <a:gd name="T50" fmla="*/ 14 w 294"/>
              <a:gd name="T51" fmla="*/ 85 h 301"/>
              <a:gd name="T52" fmla="*/ 21 w 294"/>
              <a:gd name="T53" fmla="*/ 98 h 301"/>
              <a:gd name="T54" fmla="*/ 7 w 294"/>
              <a:gd name="T55" fmla="*/ 115 h 301"/>
              <a:gd name="T56" fmla="*/ 15 w 294"/>
              <a:gd name="T57" fmla="*/ 132 h 301"/>
              <a:gd name="T58" fmla="*/ 4 w 294"/>
              <a:gd name="T59" fmla="*/ 150 h 301"/>
              <a:gd name="T60" fmla="*/ 20 w 294"/>
              <a:gd name="T61" fmla="*/ 183 h 301"/>
              <a:gd name="T62" fmla="*/ 15 w 294"/>
              <a:gd name="T63" fmla="*/ 199 h 301"/>
              <a:gd name="T64" fmla="*/ 68 w 294"/>
              <a:gd name="T65" fmla="*/ 277 h 301"/>
              <a:gd name="T66" fmla="*/ 80 w 294"/>
              <a:gd name="T67" fmla="*/ 276 h 301"/>
              <a:gd name="T68" fmla="*/ 84 w 294"/>
              <a:gd name="T69" fmla="*/ 281 h 301"/>
              <a:gd name="T70" fmla="*/ 104 w 294"/>
              <a:gd name="T71" fmla="*/ 271 h 301"/>
              <a:gd name="T72" fmla="*/ 119 w 294"/>
              <a:gd name="T73" fmla="*/ 288 h 301"/>
              <a:gd name="T74" fmla="*/ 136 w 294"/>
              <a:gd name="T75" fmla="*/ 272 h 301"/>
              <a:gd name="T76" fmla="*/ 95 w 294"/>
              <a:gd name="T77" fmla="*/ 216 h 301"/>
              <a:gd name="T78" fmla="*/ 120 w 294"/>
              <a:gd name="T79" fmla="*/ 249 h 301"/>
              <a:gd name="T80" fmla="*/ 152 w 294"/>
              <a:gd name="T81" fmla="*/ 290 h 301"/>
              <a:gd name="T82" fmla="*/ 171 w 294"/>
              <a:gd name="T83" fmla="*/ 276 h 301"/>
              <a:gd name="T84" fmla="*/ 139 w 294"/>
              <a:gd name="T85" fmla="*/ 234 h 301"/>
              <a:gd name="T86" fmla="*/ 114 w 294"/>
              <a:gd name="T87" fmla="*/ 200 h 301"/>
              <a:gd name="T88" fmla="*/ 180 w 294"/>
              <a:gd name="T89" fmla="*/ 284 h 301"/>
              <a:gd name="T90" fmla="*/ 196 w 294"/>
              <a:gd name="T91" fmla="*/ 267 h 301"/>
              <a:gd name="T92" fmla="*/ 117 w 294"/>
              <a:gd name="T93" fmla="*/ 154 h 301"/>
              <a:gd name="T94" fmla="*/ 217 w 294"/>
              <a:gd name="T95" fmla="*/ 276 h 301"/>
              <a:gd name="T96" fmla="*/ 236 w 294"/>
              <a:gd name="T97" fmla="*/ 262 h 301"/>
              <a:gd name="T98" fmla="*/ 149 w 294"/>
              <a:gd name="T99" fmla="*/ 141 h 301"/>
              <a:gd name="T100" fmla="*/ 231 w 294"/>
              <a:gd name="T101" fmla="*/ 242 h 301"/>
              <a:gd name="T102" fmla="*/ 248 w 294"/>
              <a:gd name="T103" fmla="*/ 226 h 301"/>
              <a:gd name="T104" fmla="*/ 227 w 294"/>
              <a:gd name="T105" fmla="*/ 200 h 301"/>
              <a:gd name="T106" fmla="*/ 238 w 294"/>
              <a:gd name="T107" fmla="*/ 212 h 301"/>
              <a:gd name="T108" fmla="*/ 257 w 294"/>
              <a:gd name="T109" fmla="*/ 198 h 301"/>
              <a:gd name="T110" fmla="*/ 232 w 294"/>
              <a:gd name="T111" fmla="*/ 161 h 301"/>
              <a:gd name="T112" fmla="*/ 261 w 294"/>
              <a:gd name="T113" fmla="*/ 197 h 301"/>
              <a:gd name="T114" fmla="*/ 281 w 294"/>
              <a:gd name="T115" fmla="*/ 185 h 301"/>
              <a:gd name="T116" fmla="*/ 244 w 294"/>
              <a:gd name="T117" fmla="*/ 134 h 301"/>
              <a:gd name="T118" fmla="*/ 263 w 294"/>
              <a:gd name="T119" fmla="*/ 154 h 301"/>
              <a:gd name="T120" fmla="*/ 281 w 294"/>
              <a:gd name="T121" fmla="*/ 140 h 301"/>
              <a:gd name="T122" fmla="*/ 270 w 294"/>
              <a:gd name="T123" fmla="*/ 124 h 301"/>
              <a:gd name="T124" fmla="*/ 286 w 294"/>
              <a:gd name="T125" fmla="*/ 10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4" h="301">
                <a:moveTo>
                  <a:pt x="286" y="107"/>
                </a:moveTo>
                <a:cubicBezTo>
                  <a:pt x="277" y="95"/>
                  <a:pt x="277" y="95"/>
                  <a:pt x="277" y="95"/>
                </a:cubicBezTo>
                <a:cubicBezTo>
                  <a:pt x="285" y="93"/>
                  <a:pt x="290" y="83"/>
                  <a:pt x="283" y="75"/>
                </a:cubicBezTo>
                <a:cubicBezTo>
                  <a:pt x="277" y="67"/>
                  <a:pt x="271" y="60"/>
                  <a:pt x="264" y="53"/>
                </a:cubicBezTo>
                <a:cubicBezTo>
                  <a:pt x="258" y="43"/>
                  <a:pt x="251" y="35"/>
                  <a:pt x="243" y="27"/>
                </a:cubicBezTo>
                <a:cubicBezTo>
                  <a:pt x="239" y="23"/>
                  <a:pt x="234" y="23"/>
                  <a:pt x="230" y="25"/>
                </a:cubicBezTo>
                <a:cubicBezTo>
                  <a:pt x="226" y="21"/>
                  <a:pt x="222" y="17"/>
                  <a:pt x="218" y="13"/>
                </a:cubicBezTo>
                <a:cubicBezTo>
                  <a:pt x="212" y="7"/>
                  <a:pt x="201" y="11"/>
                  <a:pt x="198" y="17"/>
                </a:cubicBezTo>
                <a:cubicBezTo>
                  <a:pt x="196" y="15"/>
                  <a:pt x="195" y="13"/>
                  <a:pt x="193" y="11"/>
                </a:cubicBezTo>
                <a:cubicBezTo>
                  <a:pt x="185" y="3"/>
                  <a:pt x="171" y="11"/>
                  <a:pt x="172" y="21"/>
                </a:cubicBezTo>
                <a:cubicBezTo>
                  <a:pt x="169" y="17"/>
                  <a:pt x="165" y="13"/>
                  <a:pt x="161" y="10"/>
                </a:cubicBezTo>
                <a:cubicBezTo>
                  <a:pt x="152" y="0"/>
                  <a:pt x="136" y="12"/>
                  <a:pt x="143" y="24"/>
                </a:cubicBezTo>
                <a:cubicBezTo>
                  <a:pt x="145" y="27"/>
                  <a:pt x="147" y="30"/>
                  <a:pt x="149" y="33"/>
                </a:cubicBezTo>
                <a:cubicBezTo>
                  <a:pt x="142" y="27"/>
                  <a:pt x="135" y="20"/>
                  <a:pt x="129" y="14"/>
                </a:cubicBezTo>
                <a:cubicBezTo>
                  <a:pt x="120" y="5"/>
                  <a:pt x="103" y="16"/>
                  <a:pt x="110" y="27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94" y="9"/>
                  <a:pt x="77" y="22"/>
                  <a:pt x="84" y="34"/>
                </a:cubicBezTo>
                <a:cubicBezTo>
                  <a:pt x="89" y="42"/>
                  <a:pt x="94" y="51"/>
                  <a:pt x="100" y="59"/>
                </a:cubicBezTo>
                <a:cubicBezTo>
                  <a:pt x="93" y="53"/>
                  <a:pt x="85" y="47"/>
                  <a:pt x="77" y="42"/>
                </a:cubicBezTo>
                <a:cubicBezTo>
                  <a:pt x="68" y="35"/>
                  <a:pt x="54" y="49"/>
                  <a:pt x="61" y="58"/>
                </a:cubicBezTo>
                <a:cubicBezTo>
                  <a:pt x="62" y="59"/>
                  <a:pt x="62" y="60"/>
                  <a:pt x="63" y="61"/>
                </a:cubicBezTo>
                <a:cubicBezTo>
                  <a:pt x="62" y="60"/>
                  <a:pt x="62" y="59"/>
                  <a:pt x="61" y="59"/>
                </a:cubicBezTo>
                <a:cubicBezTo>
                  <a:pt x="51" y="49"/>
                  <a:pt x="36" y="61"/>
                  <a:pt x="42" y="73"/>
                </a:cubicBezTo>
                <a:cubicBezTo>
                  <a:pt x="45" y="78"/>
                  <a:pt x="47" y="82"/>
                  <a:pt x="50" y="87"/>
                </a:cubicBezTo>
                <a:cubicBezTo>
                  <a:pt x="44" y="81"/>
                  <a:pt x="39" y="76"/>
                  <a:pt x="33" y="71"/>
                </a:cubicBezTo>
                <a:cubicBezTo>
                  <a:pt x="23" y="62"/>
                  <a:pt x="7" y="73"/>
                  <a:pt x="14" y="85"/>
                </a:cubicBezTo>
                <a:cubicBezTo>
                  <a:pt x="16" y="90"/>
                  <a:pt x="19" y="94"/>
                  <a:pt x="21" y="98"/>
                </a:cubicBezTo>
                <a:cubicBezTo>
                  <a:pt x="12" y="94"/>
                  <a:pt x="1" y="105"/>
                  <a:pt x="7" y="115"/>
                </a:cubicBezTo>
                <a:cubicBezTo>
                  <a:pt x="9" y="121"/>
                  <a:pt x="12" y="126"/>
                  <a:pt x="15" y="132"/>
                </a:cubicBezTo>
                <a:cubicBezTo>
                  <a:pt x="7" y="131"/>
                  <a:pt x="0" y="141"/>
                  <a:pt x="4" y="150"/>
                </a:cubicBezTo>
                <a:cubicBezTo>
                  <a:pt x="9" y="161"/>
                  <a:pt x="14" y="172"/>
                  <a:pt x="20" y="183"/>
                </a:cubicBezTo>
                <a:cubicBezTo>
                  <a:pt x="16" y="186"/>
                  <a:pt x="13" y="193"/>
                  <a:pt x="15" y="199"/>
                </a:cubicBezTo>
                <a:cubicBezTo>
                  <a:pt x="29" y="227"/>
                  <a:pt x="48" y="253"/>
                  <a:pt x="68" y="277"/>
                </a:cubicBezTo>
                <a:cubicBezTo>
                  <a:pt x="72" y="280"/>
                  <a:pt x="77" y="279"/>
                  <a:pt x="80" y="276"/>
                </a:cubicBezTo>
                <a:cubicBezTo>
                  <a:pt x="81" y="278"/>
                  <a:pt x="83" y="279"/>
                  <a:pt x="84" y="281"/>
                </a:cubicBezTo>
                <a:cubicBezTo>
                  <a:pt x="91" y="290"/>
                  <a:pt x="106" y="281"/>
                  <a:pt x="104" y="271"/>
                </a:cubicBezTo>
                <a:cubicBezTo>
                  <a:pt x="109" y="277"/>
                  <a:pt x="114" y="283"/>
                  <a:pt x="119" y="288"/>
                </a:cubicBezTo>
                <a:cubicBezTo>
                  <a:pt x="129" y="300"/>
                  <a:pt x="145" y="283"/>
                  <a:pt x="136" y="272"/>
                </a:cubicBezTo>
                <a:cubicBezTo>
                  <a:pt x="121" y="254"/>
                  <a:pt x="108" y="235"/>
                  <a:pt x="95" y="216"/>
                </a:cubicBezTo>
                <a:cubicBezTo>
                  <a:pt x="103" y="227"/>
                  <a:pt x="112" y="238"/>
                  <a:pt x="120" y="249"/>
                </a:cubicBezTo>
                <a:cubicBezTo>
                  <a:pt x="131" y="263"/>
                  <a:pt x="142" y="277"/>
                  <a:pt x="152" y="290"/>
                </a:cubicBezTo>
                <a:cubicBezTo>
                  <a:pt x="161" y="301"/>
                  <a:pt x="179" y="287"/>
                  <a:pt x="171" y="276"/>
                </a:cubicBezTo>
                <a:cubicBezTo>
                  <a:pt x="160" y="262"/>
                  <a:pt x="150" y="248"/>
                  <a:pt x="139" y="234"/>
                </a:cubicBezTo>
                <a:cubicBezTo>
                  <a:pt x="131" y="223"/>
                  <a:pt x="122" y="211"/>
                  <a:pt x="114" y="200"/>
                </a:cubicBezTo>
                <a:cubicBezTo>
                  <a:pt x="136" y="228"/>
                  <a:pt x="158" y="256"/>
                  <a:pt x="180" y="284"/>
                </a:cubicBezTo>
                <a:cubicBezTo>
                  <a:pt x="189" y="296"/>
                  <a:pt x="206" y="279"/>
                  <a:pt x="196" y="267"/>
                </a:cubicBezTo>
                <a:cubicBezTo>
                  <a:pt x="168" y="231"/>
                  <a:pt x="142" y="193"/>
                  <a:pt x="117" y="154"/>
                </a:cubicBezTo>
                <a:cubicBezTo>
                  <a:pt x="151" y="194"/>
                  <a:pt x="184" y="235"/>
                  <a:pt x="217" y="276"/>
                </a:cubicBezTo>
                <a:cubicBezTo>
                  <a:pt x="225" y="287"/>
                  <a:pt x="243" y="273"/>
                  <a:pt x="236" y="262"/>
                </a:cubicBezTo>
                <a:cubicBezTo>
                  <a:pt x="207" y="222"/>
                  <a:pt x="178" y="181"/>
                  <a:pt x="149" y="141"/>
                </a:cubicBezTo>
                <a:cubicBezTo>
                  <a:pt x="178" y="174"/>
                  <a:pt x="204" y="210"/>
                  <a:pt x="231" y="242"/>
                </a:cubicBezTo>
                <a:cubicBezTo>
                  <a:pt x="241" y="254"/>
                  <a:pt x="257" y="237"/>
                  <a:pt x="248" y="226"/>
                </a:cubicBezTo>
                <a:cubicBezTo>
                  <a:pt x="241" y="217"/>
                  <a:pt x="234" y="208"/>
                  <a:pt x="227" y="200"/>
                </a:cubicBezTo>
                <a:cubicBezTo>
                  <a:pt x="231" y="204"/>
                  <a:pt x="235" y="208"/>
                  <a:pt x="238" y="212"/>
                </a:cubicBezTo>
                <a:cubicBezTo>
                  <a:pt x="247" y="222"/>
                  <a:pt x="264" y="209"/>
                  <a:pt x="257" y="198"/>
                </a:cubicBezTo>
                <a:cubicBezTo>
                  <a:pt x="249" y="185"/>
                  <a:pt x="240" y="173"/>
                  <a:pt x="232" y="161"/>
                </a:cubicBezTo>
                <a:cubicBezTo>
                  <a:pt x="242" y="172"/>
                  <a:pt x="251" y="184"/>
                  <a:pt x="261" y="197"/>
                </a:cubicBezTo>
                <a:cubicBezTo>
                  <a:pt x="270" y="209"/>
                  <a:pt x="291" y="197"/>
                  <a:pt x="281" y="185"/>
                </a:cubicBezTo>
                <a:cubicBezTo>
                  <a:pt x="268" y="168"/>
                  <a:pt x="256" y="151"/>
                  <a:pt x="244" y="134"/>
                </a:cubicBezTo>
                <a:cubicBezTo>
                  <a:pt x="250" y="141"/>
                  <a:pt x="256" y="147"/>
                  <a:pt x="263" y="154"/>
                </a:cubicBezTo>
                <a:cubicBezTo>
                  <a:pt x="272" y="164"/>
                  <a:pt x="289" y="151"/>
                  <a:pt x="281" y="140"/>
                </a:cubicBezTo>
                <a:cubicBezTo>
                  <a:pt x="270" y="124"/>
                  <a:pt x="270" y="124"/>
                  <a:pt x="270" y="124"/>
                </a:cubicBezTo>
                <a:cubicBezTo>
                  <a:pt x="280" y="128"/>
                  <a:pt x="294" y="118"/>
                  <a:pt x="286" y="107"/>
                </a:cubicBezTo>
                <a:close/>
              </a:path>
            </a:pathLst>
          </a:custGeom>
          <a:solidFill>
            <a:srgbClr val="FACD0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图文框 3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6426841" y="2561934"/>
            <a:ext cx="1584176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7362945" y="2273902"/>
            <a:ext cx="432048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V="1">
            <a:off x="7218929" y="3714062"/>
            <a:ext cx="72008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6465403" y="2489926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smtClean="0">
                <a:cs typeface="+mn-ea"/>
                <a:sym typeface="+mn-lt"/>
              </a:rPr>
              <a:t>谢</a:t>
            </a:r>
            <a:endParaRPr lang="zh-CN" altLang="en-US" sz="960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7867001" y="2561934"/>
            <a:ext cx="1584176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 flipV="1">
            <a:off x="8803105" y="2273902"/>
            <a:ext cx="432048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V="1">
            <a:off x="8659089" y="3714062"/>
            <a:ext cx="72008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7917138" y="2489926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smtClean="0">
                <a:cs typeface="+mn-ea"/>
                <a:sym typeface="+mn-lt"/>
              </a:rPr>
              <a:t>谢</a:t>
            </a:r>
            <a:endParaRPr lang="zh-CN" altLang="en-US" sz="9600" dirty="0">
              <a:cs typeface="+mn-ea"/>
              <a:sym typeface="+mn-lt"/>
            </a:endParaRPr>
          </a:p>
        </p:txBody>
      </p:sp>
      <p:pic>
        <p:nvPicPr>
          <p:cNvPr id="154" name="图片 1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3054" y="1261172"/>
            <a:ext cx="2157719" cy="55968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tdvtyp3">
      <a:majorFont>
        <a:latin typeface="微软雅黑"/>
        <a:ea typeface="方正卡通简体"/>
        <a:cs typeface=""/>
      </a:majorFont>
      <a:minorFont>
        <a:latin typeface="微软雅黑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WPS 演示</Application>
  <PresentationFormat>自定义</PresentationFormat>
  <Paragraphs>45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方正卡通简体</vt:lpstr>
      <vt:lpstr>Segoe Print</vt:lpstr>
      <vt:lpstr>Arial Unicode MS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开学啦</dc:title>
  <dc:creator>第一PPT</dc:creator>
  <cp:keywords>www.1ppt.com</cp:keywords>
  <dc:description>www.1ppt.com</dc:description>
  <cp:lastModifiedBy>jane.lin</cp:lastModifiedBy>
  <cp:revision>64</cp:revision>
  <dcterms:created xsi:type="dcterms:W3CDTF">2017-08-23T13:00:00Z</dcterms:created>
  <dcterms:modified xsi:type="dcterms:W3CDTF">2021-01-21T09:05:18Z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2052-11.1.0.7875</vt:lpwstr>
  </property>
</Properties>
</file>