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9" r:id="rId4"/>
    <p:sldId id="270" r:id="rId5"/>
    <p:sldId id="272" r:id="rId6"/>
    <p:sldId id="273" r:id="rId7"/>
    <p:sldId id="274" r:id="rId8"/>
    <p:sldId id="275" r:id="rId9"/>
    <p:sldId id="276" r:id="rId10"/>
    <p:sldId id="261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F0EF-D996-4CED-BC10-5A46B844D161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65F0EF-D996-4CED-BC10-5A46B844D161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E00FFE7-1357-4100-9F80-DDB5F51659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A-</a:t>
            </a:r>
            <a:r>
              <a:rPr lang="zh-TW" altLang="en-US" dirty="0"/>
              <a:t>基本電影院劃位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sz="2000" dirty="0"/>
              <a:t>所需功能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pPr lvl="1"/>
            <a:r>
              <a:rPr lang="zh-TW" altLang="en-US" sz="2000" dirty="0" smtClean="0"/>
              <a:t>使用</a:t>
            </a:r>
            <a:r>
              <a:rPr lang="zh-TW" altLang="en-US" sz="2000" dirty="0" smtClean="0"/>
              <a:t>會員制，登入會員帳號密碼可以進入電影選擇及劃位頁面，登入後提供幾部電影讓使用者選擇 ，會員帳號需使用</a:t>
            </a:r>
            <a:r>
              <a:rPr lang="en-US" altLang="zh-TW" sz="2000" dirty="0" smtClean="0"/>
              <a:t>key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event</a:t>
            </a:r>
            <a:r>
              <a:rPr lang="zh-TW" altLang="en-US" sz="2000" dirty="0" smtClean="0"/>
              <a:t>來判斷英文字母大</a:t>
            </a:r>
            <a:r>
              <a:rPr lang="zh-TW" altLang="en-US" sz="2000" dirty="0" smtClean="0"/>
              <a:t>小寫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選擇後進入劃位頁面 ，確認劃位過後的位置之後不能再被選擇 </a:t>
            </a:r>
            <a:endParaRPr lang="en-US" altLang="zh-TW" sz="2000" dirty="0" smtClean="0"/>
          </a:p>
          <a:p>
            <a:pPr lvl="2"/>
            <a:r>
              <a:rPr lang="en-US" altLang="zh-TW" dirty="0"/>
              <a:t>Hint: </a:t>
            </a:r>
            <a:r>
              <a:rPr lang="zh-TW" altLang="en-US" dirty="0" smtClean="0"/>
              <a:t>座位表可以</a:t>
            </a:r>
            <a:r>
              <a:rPr lang="zh-TW" altLang="en-US" dirty="0"/>
              <a:t>使用</a:t>
            </a:r>
            <a:r>
              <a:rPr lang="en-US" altLang="zh-TW" dirty="0"/>
              <a:t>button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來達成</a:t>
            </a:r>
            <a:endParaRPr lang="en-US" altLang="zh-TW" dirty="0"/>
          </a:p>
          <a:p>
            <a:pPr lvl="1"/>
            <a:r>
              <a:rPr lang="zh-TW" altLang="en-US" sz="2000" dirty="0" smtClean="0"/>
              <a:t>結束劃位後使用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box</a:t>
            </a:r>
            <a:r>
              <a:rPr lang="zh-TW" altLang="en-US" sz="2000" dirty="0" smtClean="0"/>
              <a:t>提示使用者選擇的影片及其</a:t>
            </a:r>
            <a:r>
              <a:rPr lang="zh-TW" altLang="en-US" sz="2000" dirty="0" smtClean="0"/>
              <a:t>座位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需要兩個</a:t>
            </a:r>
            <a:r>
              <a:rPr lang="en-US" altLang="zh-TW" sz="2000" dirty="0" smtClean="0"/>
              <a:t>form</a:t>
            </a:r>
            <a:r>
              <a:rPr lang="zh-TW" altLang="en-US" sz="2000" dirty="0" smtClean="0"/>
              <a:t>，一個是使用者端，一個是管理者端，管理者端可以把使用者的訂位取消，每個已訂位的座位把滑鼠移入時，會有一個</a:t>
            </a:r>
            <a:r>
              <a:rPr lang="en-US" altLang="zh-TW" sz="2000" dirty="0" smtClean="0"/>
              <a:t>textbox</a:t>
            </a:r>
            <a:r>
              <a:rPr lang="zh-TW" altLang="en-US" sz="2000" dirty="0" smtClean="0"/>
              <a:t>顯示哪個</a:t>
            </a:r>
            <a:r>
              <a:rPr lang="en-US" altLang="zh-TW" sz="2000" dirty="0" smtClean="0"/>
              <a:t>ID</a:t>
            </a:r>
            <a:r>
              <a:rPr lang="zh-TW" altLang="en-US" sz="2000" dirty="0" smtClean="0"/>
              <a:t>訂的</a:t>
            </a:r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r>
              <a:rPr lang="zh-TW" altLang="en-US" sz="2000" dirty="0" smtClean="0"/>
              <a:t>限制</a:t>
            </a:r>
            <a:r>
              <a:rPr lang="en-US" altLang="zh-TW" sz="2000" dirty="0" smtClean="0"/>
              <a:t>:</a:t>
            </a:r>
          </a:p>
          <a:p>
            <a:pPr lvl="1"/>
            <a:r>
              <a:rPr lang="zh-TW" altLang="en-US" sz="2000" dirty="0" smtClean="0"/>
              <a:t>劃位的位置必須要保留，不可供下一位使用者劃同樣位置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最終結果，需有三位會員資料可供登入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/>
              <a:t>每</a:t>
            </a:r>
            <a:r>
              <a:rPr lang="zh-TW" altLang="en-US" sz="2000" dirty="0"/>
              <a:t>組帳號英文都皆須使用</a:t>
            </a:r>
            <a:r>
              <a:rPr lang="zh-TW" altLang="en-US" sz="2000" dirty="0" smtClean="0"/>
              <a:t>大寫</a:t>
            </a:r>
            <a:endParaRPr lang="en-US" altLang="zh-TW" sz="2000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93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E</a:t>
            </a:r>
            <a:r>
              <a:rPr lang="zh-TW" altLang="en-US" dirty="0"/>
              <a:t>：點餐劃位系統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368995" y="1523366"/>
            <a:ext cx="8596668" cy="4377319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你需要設計一個系統，提供使用者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消費者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端點餐、自助繳費、自動劃位的功能，還有提供管理者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餐廳方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檢視點餐狀況、出餐的功能。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餐</a:t>
            </a:r>
            <a:r>
              <a:rPr lang="zh-TW" altLang="en-US" sz="2000" dirty="0"/>
              <a:t>廳</a:t>
            </a:r>
            <a:r>
              <a:rPr lang="zh-TW" altLang="en-US" sz="2000" dirty="0" smtClean="0"/>
              <a:t>需要準備至少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種餐點，而且每種餐點都必須用</a:t>
            </a:r>
            <a:r>
              <a:rPr lang="en-US" altLang="zh-TW" sz="2000" dirty="0" err="1" smtClean="0"/>
              <a:t>picture</a:t>
            </a:r>
            <a:r>
              <a:rPr lang="en-US" altLang="zh-TW" sz="2000" dirty="0" err="1"/>
              <a:t>B</a:t>
            </a:r>
            <a:r>
              <a:rPr lang="en-US" altLang="zh-TW" sz="2000" dirty="0" err="1" smtClean="0"/>
              <a:t>ox</a:t>
            </a:r>
            <a:r>
              <a:rPr lang="zh-TW" altLang="en-US" sz="2000" dirty="0" smtClean="0"/>
              <a:t>顯示餐點的圖片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你可以自己畫或用示意圖代表沒關係</a:t>
            </a:r>
            <a:r>
              <a:rPr lang="en-US" altLang="zh-TW" sz="2000" dirty="0" smtClean="0"/>
              <a:t>)</a:t>
            </a:r>
          </a:p>
          <a:p>
            <a:endParaRPr lang="en-US" altLang="zh-TW" sz="2000" dirty="0"/>
          </a:p>
          <a:p>
            <a:r>
              <a:rPr lang="zh-TW" altLang="en-US" sz="2000" dirty="0" smtClean="0"/>
              <a:t>餐廳需要提供數種桌位，例如單人桌、雙人桌、四人桌、六人桌等等，每種桌位至少要有兩</a:t>
            </a:r>
            <a:r>
              <a:rPr lang="zh-TW" altLang="en-US" sz="2000" dirty="0"/>
              <a:t>組</a:t>
            </a:r>
            <a:r>
              <a:rPr lang="zh-TW" altLang="en-US" sz="2000" dirty="0" smtClean="0"/>
              <a:t>，整個餐廳至少要有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組桌位。這些桌位會顯示在管理者端的管理介面上。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972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E</a:t>
            </a:r>
            <a:r>
              <a:rPr lang="zh-TW" altLang="en-US" dirty="0"/>
              <a:t>：點餐劃位系統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322104" y="1476473"/>
            <a:ext cx="8596668" cy="4377319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當程式開始時，應該要顯示至少兩個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，一個是使用者端，一個是管理者端。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使用者端要提供點餐、結帳的功能，並根據顧客人數提供最適合的桌位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例如，顧客有</a:t>
            </a:r>
            <a:r>
              <a:rPr lang="en-US" altLang="zh-TW" dirty="0" smtClean="0"/>
              <a:t>3</a:t>
            </a:r>
            <a:r>
              <a:rPr lang="zh-TW" altLang="en-US" dirty="0" smtClean="0"/>
              <a:t>人，應該優先帶入四人桌而非六人桌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。點餐時，應該要顯示餐廳提供的菜色，並讓使用者選擇餐點數量。結帳時，應該要跳出一個新視窗，模擬投錢、找錢的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(</a:t>
            </a:r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投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的按鈕，金額足夠後</a:t>
            </a:r>
            <a:r>
              <a:rPr lang="zh-TW" altLang="en-US" dirty="0"/>
              <a:t>顯示找</a:t>
            </a:r>
            <a:r>
              <a:rPr lang="zh-TW" altLang="en-US" dirty="0" smtClean="0"/>
              <a:t>多</a:t>
            </a:r>
            <a:r>
              <a:rPr lang="zh-TW" altLang="en-US" dirty="0"/>
              <a:t>少</a:t>
            </a:r>
            <a:r>
              <a:rPr lang="zh-TW" altLang="en-US" dirty="0" smtClean="0"/>
              <a:t>零錢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r>
              <a:rPr lang="zh-TW" altLang="en-US" dirty="0" smtClean="0"/>
              <a:t>結帳並劃位完畢後，資料會送至管理者端，以同步資料。另外在使用者端中，需要使用到</a:t>
            </a:r>
            <a:r>
              <a:rPr lang="en-US" altLang="zh-TW" dirty="0" err="1" smtClean="0"/>
              <a:t>radioButton</a:t>
            </a:r>
            <a:r>
              <a:rPr lang="zh-TW" altLang="en-US" dirty="0" smtClean="0"/>
              <a:t>或者</a:t>
            </a:r>
            <a:r>
              <a:rPr lang="en-US" altLang="zh-TW" dirty="0" err="1" smtClean="0"/>
              <a:t>checkBox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管理者端要提供檢視目前點餐情況與送餐的功能，桌位的檢視介面要以圖形介面實作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所以看起來可能會像是平面圖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，當點擊桌位時要顯示該桌的點餐情況以及送餐或整理桌面的選項。整理桌面代表</a:t>
            </a:r>
            <a:r>
              <a:rPr lang="zh-TW" altLang="en-US" dirty="0"/>
              <a:t>清空</a:t>
            </a:r>
            <a:r>
              <a:rPr lang="zh-TW" altLang="en-US" dirty="0" smtClean="0"/>
              <a:t>該座位，可以提供下一組顧客劃位。不同狀態的桌位需要以不同的樣式顯示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例：顏色不同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80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E</a:t>
            </a:r>
            <a:r>
              <a:rPr lang="zh-TW" altLang="en-US" dirty="0"/>
              <a:t>：點餐劃位系統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計分方式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err="1" smtClean="0"/>
              <a:t>Muti</a:t>
            </a:r>
            <a:r>
              <a:rPr lang="en-US" altLang="zh-TW" sz="2000" dirty="0" smtClean="0"/>
              <a:t>-form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err="1" smtClean="0"/>
              <a:t>RadioButton</a:t>
            </a:r>
            <a:r>
              <a:rPr lang="zh-TW" altLang="en-US" sz="2000" dirty="0" smtClean="0"/>
              <a:t>或</a:t>
            </a:r>
            <a:r>
              <a:rPr lang="en-US" altLang="zh-TW" sz="2000" dirty="0" err="1" smtClean="0"/>
              <a:t>CheckBox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使用</a:t>
            </a:r>
            <a:r>
              <a:rPr lang="en-US" altLang="zh-TW" sz="2000" dirty="0" err="1" smtClean="0"/>
              <a:t>PictureBox</a:t>
            </a:r>
            <a:r>
              <a:rPr lang="zh-TW" altLang="en-US" sz="2000" dirty="0" smtClean="0"/>
              <a:t>顯示餐點圖片：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防呆：</a:t>
            </a:r>
            <a:r>
              <a:rPr lang="en-US" altLang="zh-TW" sz="2000" dirty="0"/>
              <a:t>1</a:t>
            </a:r>
            <a:r>
              <a:rPr lang="zh-TW" altLang="en-US" sz="2000" dirty="0"/>
              <a:t>級</a:t>
            </a:r>
            <a:endParaRPr lang="en-US" altLang="zh-TW" sz="2000" dirty="0"/>
          </a:p>
          <a:p>
            <a:r>
              <a:rPr lang="zh-TW" altLang="en-US" sz="2000" dirty="0" smtClean="0"/>
              <a:t>點</a:t>
            </a:r>
            <a:r>
              <a:rPr lang="zh-TW" altLang="en-US" sz="2000" dirty="0"/>
              <a:t>餐與自助</a:t>
            </a:r>
            <a:r>
              <a:rPr lang="zh-TW" altLang="en-US" sz="2000" dirty="0" smtClean="0"/>
              <a:t>繳費、找零、自動</a:t>
            </a:r>
            <a:r>
              <a:rPr lang="zh-TW" altLang="en-US" sz="2000" dirty="0"/>
              <a:t>劃</a:t>
            </a:r>
            <a:r>
              <a:rPr lang="zh-TW" altLang="en-US" sz="2000" dirty="0" smtClean="0"/>
              <a:t>位：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桌位檢視介面：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管理</a:t>
            </a:r>
            <a:r>
              <a:rPr lang="zh-TW" altLang="en-US" sz="2000" dirty="0" smtClean="0"/>
              <a:t>者功能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送餐、整理等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/>
              <a:t>BONUS</a:t>
            </a:r>
            <a:r>
              <a:rPr lang="zh-TW" altLang="en-US" sz="2000" dirty="0"/>
              <a:t>：併桌、點餐有額外選項</a:t>
            </a:r>
            <a:r>
              <a:rPr lang="en-US" altLang="zh-TW" sz="2000" dirty="0"/>
              <a:t>(</a:t>
            </a:r>
            <a:r>
              <a:rPr lang="zh-TW" altLang="en-US" sz="2000" dirty="0"/>
              <a:t>例：加飯</a:t>
            </a:r>
            <a:r>
              <a:rPr lang="en-US" altLang="zh-TW" sz="2000" dirty="0"/>
              <a:t>)</a:t>
            </a:r>
            <a:r>
              <a:rPr lang="zh-TW" altLang="en-US" sz="2000" dirty="0"/>
              <a:t>或更多你覺得適合加上去的功能</a:t>
            </a:r>
            <a:r>
              <a:rPr lang="en-US" altLang="zh-TW" sz="2000" dirty="0"/>
              <a:t>!</a:t>
            </a:r>
          </a:p>
          <a:p>
            <a:endParaRPr lang="en-US" altLang="zh-TW" sz="20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19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F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splash!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這是一個簡單的小遊戲，你需要在一定時間和點擊次數限制內爆破盡可能多的</a:t>
            </a:r>
            <a:r>
              <a:rPr lang="en-US" altLang="zh-TW" sz="2000" dirty="0" smtClean="0"/>
              <a:t>“</a:t>
            </a:r>
            <a:r>
              <a:rPr lang="zh-TW" altLang="en-US" sz="2000" dirty="0" smtClean="0"/>
              <a:t>黏液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來獲得高分。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遊戲會在一個棋盤版面上進行，遊戲開始時版面上會有</a:t>
            </a:r>
            <a:r>
              <a:rPr lang="zh-TW" altLang="en-US" sz="2000" dirty="0" smtClean="0"/>
              <a:t>各種隨機大小</a:t>
            </a:r>
            <a:r>
              <a:rPr lang="zh-TW" altLang="en-US" sz="2000" dirty="0" smtClean="0"/>
              <a:t>與顏色的</a:t>
            </a:r>
            <a:r>
              <a:rPr lang="en-US" altLang="zh-TW" sz="2000" dirty="0" smtClean="0"/>
              <a:t>“</a:t>
            </a:r>
            <a:r>
              <a:rPr lang="zh-TW" altLang="en-US" sz="2000" dirty="0" smtClean="0"/>
              <a:t>黏液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，也會有些格子是空的。其中版面必須要有至少</a:t>
            </a:r>
            <a:r>
              <a:rPr lang="en-US" altLang="zh-TW" sz="2000" dirty="0" smtClean="0"/>
              <a:t>7</a:t>
            </a:r>
            <a:r>
              <a:rPr lang="zh-TW" altLang="en-US" sz="2000" dirty="0" smtClean="0"/>
              <a:t>*</a:t>
            </a:r>
            <a:r>
              <a:rPr lang="en-US" altLang="zh-TW" sz="2000" dirty="0" smtClean="0"/>
              <a:t>7</a:t>
            </a:r>
            <a:r>
              <a:rPr lang="zh-TW" altLang="en-US" sz="2000" dirty="0" smtClean="0"/>
              <a:t>的大小。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黏液有小、中、大、飽和四種大小，點擊黏液後小的會變中，中的會變大，大的會變飽和，最後飽和的會爆破，不同顏色的黏液爆破後會有不同的效果。</a:t>
            </a:r>
            <a:r>
              <a:rPr lang="zh-TW" altLang="en-US" sz="2000" dirty="0"/>
              <a:t>如果點擊空格子的話，會在該格子產生一個小黏液，顏色隨機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02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F</a:t>
            </a:r>
            <a:r>
              <a:rPr lang="zh-TW" altLang="en-US" dirty="0" smtClean="0"/>
              <a:t>：</a:t>
            </a:r>
            <a:r>
              <a:rPr lang="en-US" altLang="zh-TW" dirty="0"/>
              <a:t>splash!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 smtClean="0"/>
              <a:t>黏液有分三種顏色</a:t>
            </a:r>
            <a:r>
              <a:rPr lang="en-US" altLang="zh-TW" sz="2200" dirty="0" smtClean="0"/>
              <a:t>:</a:t>
            </a:r>
          </a:p>
          <a:p>
            <a:pPr lvl="1"/>
            <a:r>
              <a:rPr lang="zh-TW" altLang="en-US" sz="2200" dirty="0" smtClean="0"/>
              <a:t>綠色：爆破後會影響相鄰的</a:t>
            </a:r>
            <a:r>
              <a:rPr lang="en-US" altLang="zh-TW" sz="2200" dirty="0" smtClean="0"/>
              <a:t>4</a:t>
            </a:r>
            <a:r>
              <a:rPr lang="zh-TW" altLang="en-US" sz="2200" dirty="0" smtClean="0"/>
              <a:t>格，並得到積分與額外的點擊次數。</a:t>
            </a:r>
            <a:endParaRPr lang="en-US" altLang="zh-TW" sz="2200" dirty="0" smtClean="0"/>
          </a:p>
          <a:p>
            <a:pPr lvl="1"/>
            <a:r>
              <a:rPr lang="zh-TW" altLang="en-US" sz="2200" dirty="0"/>
              <a:t>藍</a:t>
            </a:r>
            <a:r>
              <a:rPr lang="zh-TW" altLang="en-US" sz="2200" dirty="0" smtClean="0"/>
              <a:t>色：爆破後會影響斜向相鄰的</a:t>
            </a:r>
            <a:r>
              <a:rPr lang="en-US" altLang="zh-TW" sz="2200" dirty="0" smtClean="0"/>
              <a:t>4</a:t>
            </a:r>
            <a:r>
              <a:rPr lang="zh-TW" altLang="en-US" sz="2200" dirty="0" smtClean="0"/>
              <a:t>格，並</a:t>
            </a:r>
            <a:r>
              <a:rPr lang="zh-TW" altLang="en-US" sz="2200" dirty="0"/>
              <a:t>得到積分與額外的點擊次數。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紅色：爆破後不會影響附近的格子，但是會在原地留下顏色隨機的小黏液，並得到雙倍積分與額外的點擊次數。</a:t>
            </a:r>
            <a:endParaRPr lang="en-US" altLang="zh-TW" sz="2200" dirty="0" smtClean="0"/>
          </a:p>
          <a:p>
            <a:endParaRPr lang="en-US" altLang="zh-TW" sz="2200" dirty="0" smtClean="0"/>
          </a:p>
          <a:p>
            <a:r>
              <a:rPr lang="zh-TW" altLang="en-US" sz="2200" dirty="0" smtClean="0"/>
              <a:t>爆破的影響效果等同於在該格子點擊一次，所以點擊一次後有可能會引發數次的連鎖爆破。如果受影響的格子是空的，那該格會產生一個隨機顏色的小黏液。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所以爆破綠色黏液有可能產生藍色黏液，依此類推</a:t>
            </a:r>
            <a:r>
              <a:rPr lang="en-US" altLang="zh-TW" sz="2200" dirty="0" smtClean="0"/>
              <a:t>)</a:t>
            </a:r>
          </a:p>
          <a:p>
            <a:endParaRPr lang="en-US" altLang="zh-TW" sz="2200" dirty="0"/>
          </a:p>
          <a:p>
            <a:r>
              <a:rPr lang="zh-TW" altLang="en-US" sz="2200" dirty="0"/>
              <a:t>除了遊戲本體，你還需要建立一個排行榜，紀錄最高的數次歷史分數，並在有人創下新紀錄時請他輸入自己的名字一起放在排行榜上。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809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F</a:t>
            </a:r>
            <a:r>
              <a:rPr lang="zh-TW" altLang="en-US" dirty="0"/>
              <a:t>：</a:t>
            </a:r>
            <a:r>
              <a:rPr lang="en-US" altLang="zh-TW" dirty="0"/>
              <a:t>splash!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計分方式：</a:t>
            </a:r>
            <a:endParaRPr lang="en-US" altLang="zh-TW" sz="2000" dirty="0" smtClean="0"/>
          </a:p>
          <a:p>
            <a:r>
              <a:rPr lang="zh-TW" altLang="en-US" sz="2000" dirty="0" smtClean="0"/>
              <a:t>隨機生成版面：</a:t>
            </a:r>
            <a:r>
              <a:rPr lang="en-US" altLang="zh-TW" sz="2000" dirty="0" smtClean="0"/>
              <a:t>1</a:t>
            </a:r>
            <a:r>
              <a:rPr lang="zh-TW" altLang="en-US" sz="2000" dirty="0"/>
              <a:t>級</a:t>
            </a:r>
            <a:endParaRPr lang="en-US" altLang="zh-TW" sz="2000" dirty="0" smtClean="0"/>
          </a:p>
          <a:p>
            <a:r>
              <a:rPr lang="en-US" altLang="zh-TW" sz="2000" dirty="0" err="1" smtClean="0"/>
              <a:t>Muti</a:t>
            </a:r>
            <a:r>
              <a:rPr lang="en-US" altLang="zh-TW" sz="2000" dirty="0" smtClean="0"/>
              <a:t>-form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1</a:t>
            </a:r>
            <a:r>
              <a:rPr lang="zh-TW" altLang="en-US" sz="2000" dirty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計時：</a:t>
            </a:r>
            <a:r>
              <a:rPr lang="en-US" altLang="zh-TW" sz="2000" dirty="0" smtClean="0"/>
              <a:t>1</a:t>
            </a:r>
            <a:r>
              <a:rPr lang="zh-TW" altLang="en-US" sz="2000" dirty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防</a:t>
            </a:r>
            <a:r>
              <a:rPr lang="zh-TW" altLang="en-US" sz="2000" dirty="0" smtClean="0"/>
              <a:t>呆：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黏液</a:t>
            </a:r>
            <a:r>
              <a:rPr lang="zh-TW" altLang="en-US" sz="2000" dirty="0"/>
              <a:t>種類與爆破：</a:t>
            </a:r>
            <a:r>
              <a:rPr lang="en-US" altLang="zh-TW" sz="2000" dirty="0"/>
              <a:t>2</a:t>
            </a:r>
            <a:r>
              <a:rPr lang="zh-TW" altLang="en-US" sz="2000" dirty="0"/>
              <a:t>級</a:t>
            </a:r>
            <a:endParaRPr lang="en-US" altLang="zh-TW" sz="2000" dirty="0"/>
          </a:p>
          <a:p>
            <a:r>
              <a:rPr lang="zh-TW" altLang="en-US" sz="2000" dirty="0"/>
              <a:t>排行榜：</a:t>
            </a:r>
            <a:r>
              <a:rPr lang="en-US" altLang="zh-TW" sz="2000" dirty="0"/>
              <a:t>2</a:t>
            </a:r>
            <a:r>
              <a:rPr lang="zh-TW" altLang="en-US" sz="2000" dirty="0"/>
              <a:t>級</a:t>
            </a:r>
            <a:endParaRPr lang="en-US" altLang="zh-TW" sz="2000" dirty="0"/>
          </a:p>
          <a:p>
            <a:r>
              <a:rPr lang="zh-TW" altLang="en-US" sz="2000" dirty="0"/>
              <a:t>連鎖爆破：</a:t>
            </a:r>
            <a:r>
              <a:rPr lang="en-US" altLang="zh-TW" sz="2000" dirty="0"/>
              <a:t>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/>
              <a:t>BONUS</a:t>
            </a:r>
            <a:r>
              <a:rPr lang="zh-TW" altLang="en-US" sz="2000" dirty="0"/>
              <a:t>：更多種的黏液、不一樣的規則、使用者自訂版面大小、或更多有趣的點子</a:t>
            </a:r>
            <a:r>
              <a:rPr lang="en-US" altLang="zh-TW" sz="2000" dirty="0"/>
              <a:t>!</a:t>
            </a:r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7491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A-</a:t>
            </a:r>
            <a:r>
              <a:rPr lang="zh-TW" altLang="en-US" dirty="0"/>
              <a:t>基本電影院劃位功能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000" dirty="0" smtClean="0"/>
              <a:t>Share event 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使用端、管理端，要可以互相溝通 </a:t>
            </a:r>
            <a:r>
              <a:rPr lang="en-US" altLang="zh-TW" sz="2000" dirty="0" smtClean="0"/>
              <a:t>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顯示訂位者資訊 </a:t>
            </a:r>
            <a:r>
              <a:rPr lang="en-US" altLang="zh-TW" sz="2000" dirty="0" smtClean="0"/>
              <a:t>– </a:t>
            </a:r>
            <a:r>
              <a:rPr lang="en-US" altLang="zh-TW" sz="2000" dirty="0"/>
              <a:t>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Key event 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Message box 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登入登出 </a:t>
            </a:r>
            <a:r>
              <a:rPr lang="en-US" altLang="zh-TW" sz="2000" dirty="0" smtClean="0"/>
              <a:t>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基本防呆 </a:t>
            </a:r>
            <a:r>
              <a:rPr lang="en-US" altLang="zh-TW" sz="2000" dirty="0" smtClean="0"/>
              <a:t>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279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B</a:t>
            </a:r>
            <a:r>
              <a:rPr lang="zh-TW" altLang="en-US" dirty="0" smtClean="0"/>
              <a:t>：數字加</a:t>
            </a:r>
            <a:r>
              <a:rPr lang="zh-TW" altLang="en-US" dirty="0" smtClean="0"/>
              <a:t>加樂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984124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登入、登出功能：第一個</a:t>
            </a:r>
            <a:r>
              <a:rPr lang="en-US" altLang="zh-TW" sz="2000" dirty="0" smtClean="0"/>
              <a:t>Form</a:t>
            </a:r>
            <a:r>
              <a:rPr lang="zh-TW" altLang="en-US" sz="2000" dirty="0" smtClean="0"/>
              <a:t>是登入頁面，登入後第一個頁面要隱藏。帳號密碼都設為“</a:t>
            </a:r>
            <a:r>
              <a:rPr lang="en-US" altLang="zh-TW" sz="2000" dirty="0" smtClean="0"/>
              <a:t>123”</a:t>
            </a:r>
            <a:r>
              <a:rPr lang="zh-TW" altLang="en-US" sz="2000" dirty="0" smtClean="0"/>
              <a:t>，密碼要以星號</a:t>
            </a:r>
            <a:r>
              <a:rPr lang="en-US" altLang="zh-TW" sz="2000" dirty="0" smtClean="0"/>
              <a:t>(*)</a:t>
            </a:r>
            <a:r>
              <a:rPr lang="zh-TW" altLang="en-US" sz="2000" dirty="0" smtClean="0"/>
              <a:t>隱藏，並用</a:t>
            </a:r>
            <a:r>
              <a:rPr lang="en-US" altLang="zh-TW" sz="2000" dirty="0" smtClean="0"/>
              <a:t>key event</a:t>
            </a:r>
            <a:r>
              <a:rPr lang="zh-TW" altLang="en-US" sz="2000" dirty="0" smtClean="0"/>
              <a:t>來判斷只能輸入數字。</a:t>
            </a:r>
            <a:r>
              <a:rPr lang="zh-TW" altLang="en-US" sz="2000" dirty="0" smtClean="0"/>
              <a:t>除了有按鈕可供登入，輸入密碼後按</a:t>
            </a:r>
            <a:r>
              <a:rPr lang="en-US" altLang="zh-TW" sz="2000" dirty="0" smtClean="0"/>
              <a:t>enter</a:t>
            </a:r>
            <a:r>
              <a:rPr lang="zh-TW" altLang="en-US" sz="2000" dirty="0" smtClean="0"/>
              <a:t>也要能登入。第二個頁面是遊戲介面，在此頁面登出後，要重新顯示登入頁面。若直接點第二個</a:t>
            </a:r>
            <a:r>
              <a:rPr lang="en-US" altLang="zh-TW" sz="2000" dirty="0" smtClean="0"/>
              <a:t>Form</a:t>
            </a:r>
            <a:r>
              <a:rPr lang="zh-TW" altLang="en-US" sz="2000" dirty="0" smtClean="0"/>
              <a:t>右上角的關閉，要跳出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Box</a:t>
            </a:r>
            <a:r>
              <a:rPr lang="zh-TW" altLang="en-US" sz="2000" dirty="0" smtClean="0"/>
              <a:t>確認玩家是否登出，視窗上要有確定和取消兩個按鍵。</a:t>
            </a:r>
          </a:p>
          <a:p>
            <a:r>
              <a:rPr lang="zh-TW" altLang="en-US" sz="2000" dirty="0" smtClean="0"/>
              <a:t>遊戲頁面：上面有</a:t>
            </a:r>
            <a:r>
              <a:rPr lang="en-US" altLang="zh-TW" sz="2000" dirty="0" smtClean="0"/>
              <a:t>20</a:t>
            </a:r>
            <a:r>
              <a:rPr lang="zh-TW" altLang="en-US" sz="2000" dirty="0" smtClean="0"/>
              <a:t>個</a:t>
            </a:r>
            <a:r>
              <a:rPr lang="zh-TW" altLang="en-US" sz="2000" dirty="0" smtClean="0"/>
              <a:t>按鈕，</a:t>
            </a:r>
            <a:r>
              <a:rPr lang="zh-TW" altLang="en-US" sz="2000" dirty="0" smtClean="0"/>
              <a:t>每一個按鈕都有一個數字</a:t>
            </a:r>
            <a:r>
              <a:rPr lang="en-US" altLang="zh-TW" sz="2000" dirty="0" smtClean="0"/>
              <a:t>(1-20</a:t>
            </a:r>
            <a:r>
              <a:rPr lang="zh-TW" altLang="en-US" sz="2000" dirty="0" smtClean="0"/>
              <a:t>，隨機分配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。按紐</a:t>
            </a:r>
            <a:r>
              <a:rPr lang="zh-TW" altLang="en-US" sz="2000" dirty="0"/>
              <a:t>分</a:t>
            </a:r>
            <a:r>
              <a:rPr lang="zh-TW" altLang="en-US" sz="2000" dirty="0" smtClean="0"/>
              <a:t>三種：</a:t>
            </a:r>
            <a:r>
              <a:rPr lang="en-US" altLang="zh-TW" sz="2000" dirty="0" smtClean="0"/>
              <a:t>Basic button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 Super button 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 Extreme button </a:t>
            </a:r>
            <a:r>
              <a:rPr lang="zh-TW" altLang="en-US" sz="2000" dirty="0" smtClean="0"/>
              <a:t>。另外，</a:t>
            </a:r>
            <a:r>
              <a:rPr lang="en-US" altLang="zh-TW" sz="2000" dirty="0" smtClean="0"/>
              <a:t>Click event</a:t>
            </a:r>
            <a:r>
              <a:rPr lang="zh-TW" altLang="en-US" sz="2000" dirty="0" smtClean="0"/>
              <a:t>請使用</a:t>
            </a:r>
            <a:r>
              <a:rPr lang="en-US" altLang="zh-TW" sz="2000" dirty="0" smtClean="0"/>
              <a:t>share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event</a:t>
            </a:r>
            <a:r>
              <a:rPr lang="zh-TW" altLang="en-US" sz="2000" dirty="0" smtClean="0"/>
              <a:t>的方式。</a:t>
            </a:r>
            <a:r>
              <a:rPr lang="en-US" altLang="zh-TW" sz="2000" dirty="0" smtClean="0"/>
              <a:t>Basic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button</a:t>
            </a:r>
            <a:r>
              <a:rPr lang="zh-TW" altLang="en-US" sz="2000" dirty="0" smtClean="0"/>
              <a:t>的數字沒有加成，點選後底色不變；</a:t>
            </a:r>
            <a:r>
              <a:rPr lang="en-US" altLang="zh-TW" sz="2000" dirty="0" smtClean="0"/>
              <a:t>Super</a:t>
            </a:r>
            <a:r>
              <a:rPr lang="zh-TW" altLang="en-US" sz="2000" dirty="0" smtClean="0"/>
              <a:t>的數字加成</a:t>
            </a:r>
            <a:r>
              <a:rPr lang="en-US" altLang="zh-TW" sz="2000" dirty="0" smtClean="0"/>
              <a:t>1.5</a:t>
            </a:r>
            <a:r>
              <a:rPr lang="zh-TW" altLang="en-US" sz="2000" dirty="0" smtClean="0"/>
              <a:t>倍，點選後變綠色</a:t>
            </a:r>
            <a:r>
              <a:rPr lang="zh-TW" altLang="en-US" sz="2000" dirty="0"/>
              <a:t>；</a:t>
            </a:r>
            <a:r>
              <a:rPr lang="en-US" altLang="zh-TW" sz="2000" dirty="0" smtClean="0"/>
              <a:t>Extreme</a:t>
            </a:r>
            <a:r>
              <a:rPr lang="zh-TW" altLang="en-US" sz="2000" dirty="0" smtClean="0"/>
              <a:t>的數字加成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倍，點選後變橘黃色</a:t>
            </a:r>
            <a:r>
              <a:rPr lang="zh-TW" altLang="en-US" sz="2000" dirty="0" smtClean="0"/>
              <a:t>。</a:t>
            </a:r>
            <a:r>
              <a:rPr lang="zh-TW" altLang="en-US" sz="2000" dirty="0"/>
              <a:t>加一個</a:t>
            </a:r>
            <a:r>
              <a:rPr lang="en-US" altLang="zh-TW" sz="2000" dirty="0"/>
              <a:t>timer</a:t>
            </a:r>
            <a:r>
              <a:rPr lang="zh-TW" altLang="en-US" sz="2000" dirty="0"/>
              <a:t>來記遊戲時間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976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B</a:t>
            </a:r>
            <a:r>
              <a:rPr lang="zh-TW" altLang="en-US" dirty="0" smtClean="0"/>
              <a:t>：數字加加</a:t>
            </a:r>
            <a:r>
              <a:rPr lang="zh-TW" altLang="en-US" dirty="0" smtClean="0"/>
              <a:t>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勝利條件：每局可以點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個按鈕，點選按鈕後要顯示數字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點選後該按鈕要</a:t>
            </a:r>
            <a:r>
              <a:rPr lang="en-US" altLang="zh-TW" sz="2000" dirty="0" smtClean="0"/>
              <a:t>disable)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個數字加起來</a:t>
            </a:r>
            <a:r>
              <a:rPr lang="en-US" altLang="zh-TW" sz="2000" dirty="0" smtClean="0"/>
              <a:t>&gt;=40</a:t>
            </a:r>
            <a:r>
              <a:rPr lang="zh-TW" altLang="en-US" sz="2000" dirty="0" smtClean="0"/>
              <a:t>就贏了。一旦勝利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或者失敗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，要跳出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box</a:t>
            </a:r>
            <a:r>
              <a:rPr lang="zh-TW" altLang="en-US" sz="2000" dirty="0" smtClean="0"/>
              <a:t>告</a:t>
            </a:r>
            <a:r>
              <a:rPr lang="zh-TW" altLang="en-US" sz="2000" dirty="0"/>
              <a:t>知</a:t>
            </a:r>
            <a:r>
              <a:rPr lang="zh-TW" altLang="en-US" sz="2000" dirty="0" smtClean="0"/>
              <a:t>玩家，並於遊戲介面顯示一個按鈕可以重啟新局。另外，按下</a:t>
            </a:r>
            <a:r>
              <a:rPr lang="en-US" altLang="zh-TW" sz="2000" dirty="0" smtClean="0"/>
              <a:t>Space</a:t>
            </a:r>
            <a:r>
              <a:rPr lang="zh-TW" altLang="en-US" sz="2000" dirty="0" smtClean="0"/>
              <a:t>鍵也能重啟新局。在重啟新局前，數字按鈕要全部</a:t>
            </a:r>
            <a:r>
              <a:rPr lang="en-US" altLang="zh-TW" sz="2000" dirty="0" smtClean="0"/>
              <a:t>disable</a:t>
            </a:r>
            <a:r>
              <a:rPr lang="zh-TW" altLang="en-US" sz="2000" dirty="0" smtClean="0"/>
              <a:t>，並顯示所有數字，也要依種類顯示底色。玩家點過的按鈕邊框</a:t>
            </a:r>
            <a:r>
              <a:rPr lang="zh-TW" altLang="en-US" sz="2000" dirty="0"/>
              <a:t>顏色</a:t>
            </a:r>
            <a:r>
              <a:rPr lang="zh-TW" altLang="en-US" sz="2000" dirty="0" smtClean="0"/>
              <a:t>要改成紫色，勝利的話其餘按鈕邊框要改成藍綠色，失敗的話其餘按鈕邊框要改成紅色。</a:t>
            </a:r>
            <a:endParaRPr lang="en-US" altLang="zh-TW" sz="2000" dirty="0" smtClean="0"/>
          </a:p>
          <a:p>
            <a:r>
              <a:rPr lang="zh-TW" altLang="en-US" sz="2000" dirty="0" smtClean="0"/>
              <a:t>歷史紀錄：左邊有一個欄位顯示每一局的成績和勝敗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877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B</a:t>
            </a:r>
            <a:r>
              <a:rPr lang="zh-TW" altLang="en-US" dirty="0" smtClean="0"/>
              <a:t>：數字加加樂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計</a:t>
            </a:r>
            <a:r>
              <a:rPr lang="zh-TW" altLang="en-US" dirty="0"/>
              <a:t>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登入登出，並用</a:t>
            </a:r>
            <a:r>
              <a:rPr lang="en-US" altLang="zh-TW" sz="2000" dirty="0" smtClean="0"/>
              <a:t>key event - 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級</a:t>
            </a:r>
            <a:endParaRPr lang="zh-TW" altLang="en-US" sz="2000" dirty="0"/>
          </a:p>
          <a:p>
            <a:r>
              <a:rPr lang="zh-TW" altLang="en-US" sz="2000" dirty="0" smtClean="0"/>
              <a:t>控制項外觀</a:t>
            </a:r>
            <a:r>
              <a:rPr lang="zh-TW" altLang="en-US" sz="2000" dirty="0" smtClean="0"/>
              <a:t>變化 </a:t>
            </a:r>
            <a:r>
              <a:rPr lang="en-US" altLang="zh-TW" sz="2000" dirty="0" smtClean="0"/>
              <a:t>- 1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Message box  - 1</a:t>
            </a:r>
            <a:r>
              <a:rPr lang="zh-TW" altLang="en-US" sz="2000" dirty="0" smtClean="0"/>
              <a:t>級</a:t>
            </a:r>
            <a:endParaRPr lang="zh-TW" altLang="en-US" sz="2000" dirty="0"/>
          </a:p>
          <a:p>
            <a:r>
              <a:rPr lang="en-US" altLang="zh-TW" sz="2000" dirty="0" smtClean="0"/>
              <a:t>Share event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- 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歷史</a:t>
            </a:r>
            <a:r>
              <a:rPr lang="zh-TW" altLang="en-US" sz="2000" dirty="0" smtClean="0"/>
              <a:t>紀錄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- </a:t>
            </a:r>
            <a:r>
              <a:rPr lang="en-US" altLang="zh-TW" sz="2000" dirty="0" smtClean="0"/>
              <a:t>1</a:t>
            </a:r>
            <a:r>
              <a:rPr lang="zh-TW" altLang="en-US" sz="2000" dirty="0"/>
              <a:t>級</a:t>
            </a:r>
          </a:p>
          <a:p>
            <a:r>
              <a:rPr lang="zh-TW" altLang="en-US" sz="2000" dirty="0"/>
              <a:t>基本防</a:t>
            </a:r>
            <a:r>
              <a:rPr lang="zh-TW" altLang="en-US" sz="2000" dirty="0" smtClean="0"/>
              <a:t>呆 </a:t>
            </a:r>
            <a:r>
              <a:rPr lang="en-US" altLang="zh-TW" sz="2000" dirty="0" smtClean="0"/>
              <a:t>- 1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Timer  – 2</a:t>
            </a:r>
            <a:r>
              <a:rPr lang="zh-TW" altLang="en-US" sz="2000" dirty="0" smtClean="0"/>
              <a:t>級</a:t>
            </a:r>
            <a:endParaRPr lang="zh-TW" altLang="en-US" sz="2000" dirty="0"/>
          </a:p>
          <a:p>
            <a:endParaRPr lang="zh-TW" altLang="en-US" sz="2000" dirty="0"/>
          </a:p>
          <a:p>
            <a:r>
              <a:rPr lang="en-US" altLang="zh-TW" sz="2000" dirty="0" smtClean="0"/>
              <a:t>BONUS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23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跟用撲克牌玩把相同數字的排翻出來的玩法相同，翻到相同的牌就得分，沒翻到就蓋回去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要求：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一、要有登入登出，分為</a:t>
            </a:r>
            <a:r>
              <a:rPr lang="en-US" altLang="zh-TW" sz="2000" dirty="0" smtClean="0"/>
              <a:t>ID</a:t>
            </a:r>
            <a:r>
              <a:rPr lang="zh-TW" altLang="en-US" sz="2000" dirty="0" smtClean="0"/>
              <a:t>跟密碼，密碼要以*顯示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二、總共要至少有</a:t>
            </a:r>
            <a:r>
              <a:rPr lang="en-US" altLang="zh-TW" sz="2000" dirty="0"/>
              <a:t>12</a:t>
            </a:r>
            <a:r>
              <a:rPr lang="zh-TW" altLang="en-US" sz="2000" dirty="0"/>
              <a:t>張牌</a:t>
            </a:r>
            <a:r>
              <a:rPr lang="en-US" altLang="zh-TW" sz="2000" dirty="0"/>
              <a:t>(</a:t>
            </a:r>
            <a:r>
              <a:rPr lang="zh-TW" altLang="en-US" sz="2000" dirty="0"/>
              <a:t>共</a:t>
            </a:r>
            <a:r>
              <a:rPr lang="en-US" altLang="zh-TW" sz="2000" dirty="0"/>
              <a:t>6</a:t>
            </a:r>
            <a:r>
              <a:rPr lang="zh-TW" altLang="en-US" sz="2000" dirty="0"/>
              <a:t>對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，每對的花色不同，每場遊戲的卡牌分布要隨機，</a:t>
            </a:r>
            <a:r>
              <a:rPr lang="zh-TW" altLang="en-US" sz="2000" dirty="0"/>
              <a:t>並且</a:t>
            </a:r>
            <a:r>
              <a:rPr lang="zh-TW" altLang="en-US" sz="2000" dirty="0" smtClean="0"/>
              <a:t>限時，遊戲結束時以</a:t>
            </a:r>
            <a:r>
              <a:rPr lang="en-US" altLang="zh-TW" sz="2000" dirty="0" smtClean="0"/>
              <a:t>massage box</a:t>
            </a:r>
            <a:r>
              <a:rPr lang="zh-TW" altLang="en-US" sz="2000" dirty="0" smtClean="0"/>
              <a:t>顯示結果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三、要把分數存成</a:t>
            </a:r>
            <a:r>
              <a:rPr lang="zh-TW" altLang="en-US" sz="2000" dirty="0" smtClean="0"/>
              <a:t>排行榜列出前五，並用新</a:t>
            </a:r>
            <a:r>
              <a:rPr lang="en-US" altLang="zh-TW" sz="2000" dirty="0" smtClean="0"/>
              <a:t>form</a:t>
            </a:r>
            <a:r>
              <a:rPr lang="zh-TW" altLang="en-US" sz="2000" dirty="0" smtClean="0"/>
              <a:t>顯示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 smtClean="0"/>
              <a:t>C-</a:t>
            </a:r>
            <a:r>
              <a:rPr lang="zh-TW" altLang="en-US" dirty="0" smtClean="0"/>
              <a:t>記憶遊戲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1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登入登出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隨機題目 </a:t>
            </a:r>
            <a:r>
              <a:rPr lang="en-US" altLang="zh-TW" sz="2000" dirty="0" smtClean="0"/>
              <a:t>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計時 </a:t>
            </a:r>
            <a:r>
              <a:rPr lang="en-US" altLang="zh-TW" sz="2000" dirty="0" smtClean="0"/>
              <a:t>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排行榜 </a:t>
            </a:r>
            <a:r>
              <a:rPr lang="en-US" altLang="zh-TW" sz="2000" dirty="0" smtClean="0"/>
              <a:t>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Massage box 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Share event 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基本防呆 </a:t>
            </a:r>
            <a:r>
              <a:rPr lang="en-US" altLang="zh-TW" sz="2000" dirty="0" smtClean="0"/>
              <a:t>– </a:t>
            </a:r>
            <a:r>
              <a:rPr lang="en-US" altLang="zh-TW" sz="2000" dirty="0"/>
              <a:t>1</a:t>
            </a:r>
            <a:r>
              <a:rPr lang="zh-TW" altLang="en-US" sz="2000" dirty="0"/>
              <a:t>級</a:t>
            </a:r>
            <a:endParaRPr lang="en-US" altLang="zh-TW" sz="20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C-</a:t>
            </a:r>
            <a:r>
              <a:rPr lang="zh-TW" altLang="en-US" dirty="0" smtClean="0"/>
              <a:t>計分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8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就打地鼠啊，對不同圖片的點擊得分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要求；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一、登入登出，分為</a:t>
            </a:r>
            <a:r>
              <a:rPr lang="en-US" altLang="zh-TW" sz="2000" dirty="0"/>
              <a:t>ID</a:t>
            </a:r>
            <a:r>
              <a:rPr lang="zh-TW" altLang="en-US" sz="2000" dirty="0"/>
              <a:t>跟</a:t>
            </a:r>
            <a:r>
              <a:rPr lang="zh-TW" altLang="en-US" sz="2000" dirty="0" smtClean="0"/>
              <a:t>密碼</a:t>
            </a:r>
            <a:r>
              <a:rPr lang="zh-TW" altLang="en-US" sz="2000" dirty="0"/>
              <a:t>，密碼要以*顯示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二、</a:t>
            </a:r>
            <a:r>
              <a:rPr lang="zh-TW" altLang="en-US" sz="2000" dirty="0"/>
              <a:t>每過固定的時間就把隨機一到兩個圖片做改變，維持一段時間再變</a:t>
            </a:r>
            <a:r>
              <a:rPr lang="zh-TW" altLang="en-US" sz="2000" dirty="0" smtClean="0"/>
              <a:t>回來，點到不同的圖片給分，要限時，至少要六張圖，結束時</a:t>
            </a:r>
            <a:r>
              <a:rPr lang="en-US" altLang="zh-TW" sz="2000" dirty="0" smtClean="0"/>
              <a:t>show massage box</a:t>
            </a:r>
            <a:r>
              <a:rPr lang="zh-TW" altLang="en-US" sz="2000" dirty="0" smtClean="0"/>
              <a:t>顯示結果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三、最後用一個新</a:t>
            </a:r>
            <a:r>
              <a:rPr lang="en-US" altLang="zh-TW" sz="2000" dirty="0" smtClean="0"/>
              <a:t>form</a:t>
            </a:r>
            <a:r>
              <a:rPr lang="zh-TW" altLang="en-US" sz="2000" dirty="0" smtClean="0"/>
              <a:t>做個排行榜，列出前五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Hint:</a:t>
            </a:r>
            <a:r>
              <a:rPr lang="zh-TW" altLang="en-US" sz="2000" dirty="0" smtClean="0"/>
              <a:t>只要兩個</a:t>
            </a:r>
            <a:r>
              <a:rPr lang="en-US" altLang="zh-TW" sz="2000" dirty="0" smtClean="0"/>
              <a:t>timer</a:t>
            </a:r>
            <a:r>
              <a:rPr lang="zh-TW" altLang="en-US" sz="2000" dirty="0" smtClean="0"/>
              <a:t>就好，一個計總時間，一個計出現的時間，圖片改變的時間不用交錯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smtClean="0"/>
              <a:t>Bonus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D-</a:t>
            </a:r>
            <a:r>
              <a:rPr lang="zh-TW" altLang="en-US" dirty="0" smtClean="0"/>
              <a:t>打地鼠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2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登入登出 </a:t>
            </a:r>
            <a:r>
              <a:rPr lang="en-US" altLang="zh-TW" sz="2000" dirty="0" smtClean="0"/>
              <a:t>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Share event 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New form – 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en-US" altLang="zh-TW" sz="2000" dirty="0" smtClean="0"/>
              <a:t>Massage box 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限時 </a:t>
            </a:r>
            <a:r>
              <a:rPr lang="en-US" altLang="zh-TW" sz="2000" dirty="0" smtClean="0"/>
              <a:t>– 1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 smtClean="0"/>
              <a:t>圖片改變 </a:t>
            </a:r>
            <a:r>
              <a:rPr lang="en-US" altLang="zh-TW" sz="2000" dirty="0" smtClean="0"/>
              <a:t>– 2</a:t>
            </a:r>
            <a:r>
              <a:rPr lang="zh-TW" altLang="en-US" sz="2000" dirty="0" smtClean="0"/>
              <a:t>級</a:t>
            </a:r>
            <a:endParaRPr lang="en-US" altLang="zh-TW" sz="2000" dirty="0" smtClean="0"/>
          </a:p>
          <a:p>
            <a:r>
              <a:rPr lang="zh-TW" altLang="en-US" sz="2000" dirty="0"/>
              <a:t>基本防呆 </a:t>
            </a:r>
            <a:r>
              <a:rPr lang="en-US" altLang="zh-TW" sz="2000" dirty="0" smtClean="0"/>
              <a:t>– </a:t>
            </a:r>
            <a:r>
              <a:rPr lang="en-US" altLang="zh-TW" sz="2000" dirty="0"/>
              <a:t>1</a:t>
            </a:r>
            <a:r>
              <a:rPr lang="zh-TW" altLang="en-US" sz="2000" dirty="0"/>
              <a:t>級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Bonus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D – </a:t>
            </a:r>
            <a:r>
              <a:rPr lang="zh-TW" altLang="en-US" dirty="0" smtClean="0"/>
              <a:t>計分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0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1865</Words>
  <Application>Microsoft Office PowerPoint</Application>
  <PresentationFormat>自訂</PresentationFormat>
  <Paragraphs>132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公正</vt:lpstr>
      <vt:lpstr>作業A-基本電影院劃位功能</vt:lpstr>
      <vt:lpstr>作業A-基本電影院劃位功能</vt:lpstr>
      <vt:lpstr>Homework B：數字加加樂</vt:lpstr>
      <vt:lpstr>Homework B：數字加加樂</vt:lpstr>
      <vt:lpstr>Homework B：數字加加樂 (計分)</vt:lpstr>
      <vt:lpstr>作業C-記憶遊戲</vt:lpstr>
      <vt:lpstr>作業C-計分</vt:lpstr>
      <vt:lpstr>作業D-打地鼠</vt:lpstr>
      <vt:lpstr>作業D – 計分</vt:lpstr>
      <vt:lpstr>主題E：點餐劃位系統</vt:lpstr>
      <vt:lpstr>主題E：點餐劃位系統</vt:lpstr>
      <vt:lpstr>主題E：點餐劃位系統</vt:lpstr>
      <vt:lpstr>主題F：splash!</vt:lpstr>
      <vt:lpstr>主題F：splash!</vt:lpstr>
      <vt:lpstr>主題F：splash!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banana</dc:creator>
  <cp:lastModifiedBy>lucky</cp:lastModifiedBy>
  <cp:revision>16</cp:revision>
  <dcterms:created xsi:type="dcterms:W3CDTF">2016-03-21T15:05:19Z</dcterms:created>
  <dcterms:modified xsi:type="dcterms:W3CDTF">2017-03-24T09:10:19Z</dcterms:modified>
</cp:coreProperties>
</file>