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0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5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871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19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86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1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1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1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2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9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8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Puzzle Game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益智遊戲</a:t>
            </a:r>
          </a:p>
        </p:txBody>
      </p:sp>
    </p:spTree>
    <p:extLst>
      <p:ext uri="{BB962C8B-B14F-4D97-AF65-F5344CB8AC3E}">
        <p14:creationId xmlns:p14="http://schemas.microsoft.com/office/powerpoint/2010/main" val="370340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架</a:t>
            </a:r>
            <a:r>
              <a:rPr lang="zh-TW" altLang="en-US" dirty="0"/>
              <a:t>構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4694152" y="2661716"/>
            <a:ext cx="1604683" cy="546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6415240" y="4817836"/>
            <a:ext cx="2816676" cy="8916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question.txt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3908" y="2594482"/>
            <a:ext cx="2371006" cy="68131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solidFill>
                  <a:schemeClr val="tx1"/>
                </a:solidFill>
              </a:rPr>
              <a:t>MainGame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4694152" y="4990258"/>
            <a:ext cx="1604683" cy="546847"/>
          </a:xfrm>
          <a:prstGeom prst="leftRight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Huffman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38075" y="2640058"/>
            <a:ext cx="2371006" cy="68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Sudoku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3908" y="4923024"/>
            <a:ext cx="2371006" cy="68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Vocabulary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 rot="5400000">
            <a:off x="2494517" y="3825988"/>
            <a:ext cx="1349786" cy="546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334" y="1666066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</a:t>
            </a:r>
            <a:r>
              <a:rPr lang="zh-TW" altLang="en-US" dirty="0" smtClean="0"/>
              <a:t>行</a:t>
            </a:r>
            <a:r>
              <a:rPr lang="en-US" altLang="zh-TW" dirty="0" err="1" smtClean="0"/>
              <a:t>mainGame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中之 </a:t>
            </a:r>
            <a:r>
              <a:rPr lang="en-US" altLang="zh-TW" dirty="0" err="1" smtClean="0"/>
              <a:t>MainGame</a:t>
            </a:r>
            <a:r>
              <a:rPr lang="en-US" altLang="zh-TW" dirty="0"/>
              <a:t> </a:t>
            </a:r>
            <a:r>
              <a:rPr lang="en-US" altLang="zh-TW" dirty="0" smtClean="0"/>
              <a:t>class </a:t>
            </a:r>
            <a:r>
              <a:rPr lang="zh-TW" altLang="en-US" dirty="0"/>
              <a:t>以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9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組員分工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F74042086</a:t>
            </a:r>
            <a:r>
              <a:rPr lang="en-US" altLang="zh-TW" b="1" dirty="0"/>
              <a:t>	</a:t>
            </a:r>
            <a:r>
              <a:rPr lang="zh-TW" altLang="en-US" b="1" dirty="0" smtClean="0"/>
              <a:t>郭</a:t>
            </a:r>
            <a:r>
              <a:rPr lang="zh-TW" altLang="en-US" b="1" dirty="0"/>
              <a:t>泰</a:t>
            </a:r>
            <a:r>
              <a:rPr lang="zh-TW" altLang="en-US" b="1" dirty="0" smtClean="0"/>
              <a:t>佑</a:t>
            </a:r>
            <a:r>
              <a:rPr lang="en-US" altLang="zh-TW" b="1" dirty="0" smtClean="0"/>
              <a:t>	: Huffman encoding</a:t>
            </a:r>
            <a:endParaRPr lang="zh-TW" altLang="en-US" b="1" dirty="0"/>
          </a:p>
          <a:p>
            <a:r>
              <a:rPr lang="en-US" altLang="zh-TW" b="1" dirty="0" smtClean="0"/>
              <a:t>F74046593</a:t>
            </a:r>
            <a:r>
              <a:rPr lang="en-US" altLang="zh-TW" b="1" dirty="0"/>
              <a:t>	</a:t>
            </a:r>
            <a:r>
              <a:rPr lang="zh-TW" altLang="en-US" b="1" dirty="0" smtClean="0"/>
              <a:t>彭鈱禎</a:t>
            </a:r>
            <a:r>
              <a:rPr lang="en-US" altLang="zh-TW" b="1" dirty="0" smtClean="0"/>
              <a:t>	: Vocabulary</a:t>
            </a:r>
          </a:p>
          <a:p>
            <a:r>
              <a:rPr lang="en-US" altLang="zh-TW" b="1" dirty="0"/>
              <a:t>F74046022	</a:t>
            </a:r>
            <a:r>
              <a:rPr lang="zh-TW" altLang="en-US" b="1" dirty="0"/>
              <a:t>陳冠仁</a:t>
            </a:r>
            <a:r>
              <a:rPr lang="en-US" altLang="zh-TW" b="1" dirty="0"/>
              <a:t>	:</a:t>
            </a:r>
            <a:r>
              <a:rPr lang="zh-TW" altLang="en-US" b="1" dirty="0"/>
              <a:t> </a:t>
            </a:r>
            <a:r>
              <a:rPr lang="en-US" altLang="zh-TW" b="1" dirty="0"/>
              <a:t>Sudoku</a:t>
            </a:r>
            <a:r>
              <a:rPr lang="zh-TW" altLang="en-US" b="1" dirty="0"/>
              <a:t>、</a:t>
            </a:r>
            <a:r>
              <a:rPr lang="en-US" altLang="zh-TW" b="1" dirty="0" err="1"/>
              <a:t>MainGame</a:t>
            </a:r>
            <a:endParaRPr lang="en-US" altLang="zh-TW" b="1" dirty="0"/>
          </a:p>
          <a:p>
            <a:endParaRPr lang="zh-TW" altLang="en-US" b="1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9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Huffman Encoding</a:t>
            </a:r>
            <a:endParaRPr lang="zh-TW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59" y="1529729"/>
            <a:ext cx="5469686" cy="4892142"/>
          </a:xfrm>
        </p:spPr>
      </p:pic>
    </p:spTree>
    <p:extLst>
      <p:ext uri="{BB962C8B-B14F-4D97-AF65-F5344CB8AC3E}">
        <p14:creationId xmlns:p14="http://schemas.microsoft.com/office/powerpoint/2010/main" val="323849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Vocabulary</a:t>
            </a:r>
            <a:endParaRPr lang="zh-TW" altLang="en-US" dirty="0"/>
          </a:p>
        </p:txBody>
      </p:sp>
      <p:sp>
        <p:nvSpPr>
          <p:cNvPr id="7" name="內容版面配置區 5"/>
          <p:cNvSpPr>
            <a:spLocks noGrp="1"/>
          </p:cNvSpPr>
          <p:nvPr>
            <p:ph idx="1"/>
          </p:nvPr>
        </p:nvSpPr>
        <p:spPr>
          <a:xfrm>
            <a:off x="1048269" y="2195095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依據中文選取英文單字</a:t>
            </a:r>
            <a:endParaRPr lang="en-US" altLang="zh-TW" dirty="0" smtClean="0"/>
          </a:p>
          <a:p>
            <a:r>
              <a:rPr lang="zh-TW" altLang="en-US" dirty="0" smtClean="0"/>
              <a:t>不論對錯皆會直接進入下一題</a:t>
            </a:r>
            <a:endParaRPr lang="en-US" altLang="zh-TW" dirty="0" smtClean="0"/>
          </a:p>
          <a:p>
            <a:r>
              <a:rPr lang="zh-TW" altLang="en-US" smtClean="0"/>
              <a:t>不會結束除非自行關閉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4678" y="3554082"/>
            <a:ext cx="4279367" cy="2401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524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Sudoku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494"/>
            <a:ext cx="9603275" cy="5262282"/>
          </a:xfrm>
        </p:spPr>
        <p:txBody>
          <a:bodyPr>
            <a:noAutofit/>
          </a:bodyPr>
          <a:lstStyle/>
          <a:p>
            <a:r>
              <a:rPr lang="en-US" altLang="zh-TW" sz="2200" b="1" dirty="0" smtClean="0"/>
              <a:t>New : </a:t>
            </a:r>
            <a:r>
              <a:rPr lang="zh-TW" altLang="en-US" sz="2200" b="1" dirty="0" smtClean="0"/>
              <a:t>隨機題目 </a:t>
            </a:r>
            <a:r>
              <a:rPr lang="en-US" altLang="zh-TW" sz="2200" b="1" dirty="0" smtClean="0"/>
              <a:t>(spinner</a:t>
            </a:r>
            <a:r>
              <a:rPr lang="zh-TW" altLang="en-US" sz="2200" b="1" dirty="0" smtClean="0"/>
              <a:t>調整格數</a:t>
            </a:r>
            <a:r>
              <a:rPr lang="en-US" altLang="zh-TW" sz="2200" b="1" dirty="0" smtClean="0"/>
              <a:t>)</a:t>
            </a:r>
          </a:p>
          <a:p>
            <a:r>
              <a:rPr lang="en-US" altLang="zh-TW" sz="2200" b="1" dirty="0" smtClean="0"/>
              <a:t>Lock : </a:t>
            </a:r>
            <a:r>
              <a:rPr lang="zh-TW" altLang="en-US" sz="2200" b="1" dirty="0" smtClean="0"/>
              <a:t>鎖定題目</a:t>
            </a:r>
            <a:endParaRPr lang="en-US" altLang="zh-TW" sz="2200" b="1" dirty="0" smtClean="0"/>
          </a:p>
          <a:p>
            <a:r>
              <a:rPr lang="en-US" altLang="zh-TW" sz="2200" b="1" dirty="0" smtClean="0"/>
              <a:t>Clear : </a:t>
            </a:r>
            <a:r>
              <a:rPr lang="zh-TW" altLang="en-US" sz="2200" b="1" dirty="0" smtClean="0"/>
              <a:t>清空未鎖定格 </a:t>
            </a:r>
            <a:r>
              <a:rPr lang="en-US" altLang="zh-TW" sz="2200" b="1" dirty="0" smtClean="0"/>
              <a:t>/ </a:t>
            </a:r>
            <a:r>
              <a:rPr lang="zh-TW" altLang="en-US" sz="2200" b="1" dirty="0" smtClean="0"/>
              <a:t>清空所有格</a:t>
            </a:r>
            <a:endParaRPr lang="en-US" altLang="zh-TW" sz="2200" b="1" dirty="0" smtClean="0"/>
          </a:p>
          <a:p>
            <a:r>
              <a:rPr lang="en-US" altLang="zh-TW" sz="2200" b="1" dirty="0" smtClean="0"/>
              <a:t>Check : </a:t>
            </a:r>
            <a:r>
              <a:rPr lang="zh-TW" altLang="en-US" sz="2200" b="1" dirty="0" smtClean="0"/>
              <a:t>完成</a:t>
            </a:r>
            <a:r>
              <a:rPr lang="en-US" altLang="zh-TW" sz="2200" b="1" dirty="0" smtClean="0"/>
              <a:t>?</a:t>
            </a:r>
            <a:r>
              <a:rPr lang="zh-TW" altLang="en-US" sz="2200" b="1" dirty="0" smtClean="0"/>
              <a:t> 顯示作答時間</a:t>
            </a:r>
            <a:r>
              <a:rPr lang="en-US" altLang="zh-TW" sz="2200" b="1" dirty="0" smtClean="0"/>
              <a:t>:</a:t>
            </a:r>
            <a:r>
              <a:rPr lang="zh-TW" altLang="en-US" sz="2200" b="1" dirty="0" smtClean="0"/>
              <a:t> 審查題目</a:t>
            </a:r>
            <a:endParaRPr lang="en-US" altLang="zh-TW" sz="2200" b="1" dirty="0" smtClean="0"/>
          </a:p>
          <a:p>
            <a:r>
              <a:rPr lang="en-US" altLang="zh-TW" sz="2200" b="1" dirty="0" smtClean="0"/>
              <a:t>Hint : </a:t>
            </a:r>
            <a:r>
              <a:rPr lang="zh-TW" altLang="en-US" sz="2200" b="1" dirty="0" smtClean="0"/>
              <a:t>顯示空白格可能性</a:t>
            </a:r>
            <a:endParaRPr lang="en-US" altLang="zh-TW" sz="2200" b="1" dirty="0" smtClean="0"/>
          </a:p>
          <a:p>
            <a:r>
              <a:rPr lang="en-US" altLang="zh-TW" sz="2200" b="1" dirty="0" smtClean="0"/>
              <a:t>Solve : </a:t>
            </a:r>
            <a:r>
              <a:rPr lang="zh-TW" altLang="en-US" sz="2200" b="1" dirty="0" smtClean="0"/>
              <a:t>電腦解題</a:t>
            </a:r>
            <a:r>
              <a:rPr lang="en-US" altLang="zh-TW" sz="2200" b="1" dirty="0" smtClean="0"/>
              <a:t>(possibility + backtrack)</a:t>
            </a:r>
          </a:p>
          <a:p>
            <a:r>
              <a:rPr lang="en-US" altLang="zh-TW" sz="2200" b="1" dirty="0" smtClean="0"/>
              <a:t>Return : </a:t>
            </a:r>
            <a:r>
              <a:rPr lang="zh-TW" altLang="en-US" sz="2200" b="1" dirty="0" smtClean="0"/>
              <a:t>回到主遊戲畫面</a:t>
            </a:r>
            <a:endParaRPr lang="en-US" altLang="zh-TW" sz="2200" b="1" dirty="0" smtClean="0"/>
          </a:p>
          <a:p>
            <a:r>
              <a:rPr lang="en-US" altLang="zh-TW" sz="2200" b="1" dirty="0" smtClean="0"/>
              <a:t>Exit : </a:t>
            </a:r>
            <a:r>
              <a:rPr lang="zh-TW" altLang="en-US" sz="2200" b="1" dirty="0" smtClean="0"/>
              <a:t>離開</a:t>
            </a:r>
            <a:endParaRPr lang="en-US" altLang="zh-TW" sz="2200" b="1" dirty="0" smtClean="0"/>
          </a:p>
          <a:p>
            <a:r>
              <a:rPr lang="en-US" altLang="zh-TW" sz="2200" b="1" dirty="0" smtClean="0"/>
              <a:t>0(</a:t>
            </a:r>
            <a:r>
              <a:rPr lang="zh-TW" altLang="en-US" sz="2200" b="1" dirty="0"/>
              <a:t>清空未鎖定格</a:t>
            </a:r>
            <a:r>
              <a:rPr lang="en-US" altLang="zh-TW" sz="2200" b="1" dirty="0"/>
              <a:t>)</a:t>
            </a:r>
            <a:r>
              <a:rPr lang="zh-TW" altLang="en-US" sz="2200" b="1" dirty="0"/>
              <a:t> </a:t>
            </a:r>
            <a:r>
              <a:rPr lang="en-US" altLang="zh-TW" sz="2200" b="1" dirty="0"/>
              <a:t>1~9(</a:t>
            </a:r>
            <a:r>
              <a:rPr lang="zh-TW" altLang="en-US" sz="2200" b="1" dirty="0"/>
              <a:t>設定數字</a:t>
            </a:r>
            <a:r>
              <a:rPr lang="en-US" altLang="zh-TW" sz="2200" b="1" dirty="0"/>
              <a:t>)</a:t>
            </a:r>
            <a:r>
              <a:rPr lang="zh-TW" altLang="en-US" sz="2200" b="1" dirty="0"/>
              <a:t> </a:t>
            </a:r>
            <a:r>
              <a:rPr lang="en-US" altLang="zh-TW" sz="2200" b="1" dirty="0"/>
              <a:t>d(</a:t>
            </a:r>
            <a:r>
              <a:rPr lang="zh-TW" altLang="en-US" sz="2200" b="1" dirty="0"/>
              <a:t>強制清</a:t>
            </a:r>
            <a:r>
              <a:rPr lang="zh-TW" altLang="en-US" sz="2200" b="1" dirty="0" smtClean="0"/>
              <a:t>空</a:t>
            </a:r>
            <a:r>
              <a:rPr lang="en-US" altLang="zh-TW" sz="2200" b="1" dirty="0" smtClean="0"/>
              <a:t>)</a:t>
            </a:r>
          </a:p>
          <a:p>
            <a:r>
              <a:rPr lang="zh-TW" altLang="en-US" sz="2200" b="1" dirty="0" smtClean="0"/>
              <a:t>↑↓←→移</a:t>
            </a:r>
            <a:r>
              <a:rPr lang="zh-TW" altLang="en-US" sz="2200" b="1" dirty="0" smtClean="0"/>
              <a:t>動</a:t>
            </a:r>
            <a:r>
              <a:rPr lang="en-US" altLang="zh-TW" sz="2200" b="1" dirty="0" smtClean="0"/>
              <a:t>focus</a:t>
            </a:r>
            <a:r>
              <a:rPr lang="zh-TW" altLang="en-US" sz="2200" b="1" dirty="0" smtClean="0"/>
              <a:t> </a:t>
            </a:r>
            <a:r>
              <a:rPr lang="en-US" altLang="zh-TW" sz="2200" b="1" dirty="0" smtClean="0"/>
              <a:t>(focus</a:t>
            </a:r>
            <a:r>
              <a:rPr lang="zh-TW" altLang="en-US" sz="2200" b="1" dirty="0" smtClean="0"/>
              <a:t>需在其中一格</a:t>
            </a:r>
            <a:r>
              <a:rPr lang="en-US" altLang="zh-TW" sz="2200" b="1" dirty="0" smtClean="0"/>
              <a:t>)</a:t>
            </a:r>
            <a:endParaRPr lang="en-US" altLang="zh-TW" sz="2200" b="1" dirty="0" smtClean="0"/>
          </a:p>
          <a:p>
            <a:pPr marL="0" indent="0">
              <a:buNone/>
            </a:pPr>
            <a:r>
              <a:rPr lang="zh-TW" altLang="en-US" sz="2200" b="1" dirty="0" smtClean="0"/>
              <a:t> </a:t>
            </a:r>
            <a:r>
              <a:rPr lang="en-US" altLang="zh-TW" sz="2200" b="1" dirty="0" smtClean="0"/>
              <a:t>(New, Lock, Solve </a:t>
            </a:r>
            <a:r>
              <a:rPr lang="zh-TW" altLang="en-US" sz="2200" b="1" dirty="0" smtClean="0"/>
              <a:t>按鈕重設開始時間</a:t>
            </a:r>
            <a:r>
              <a:rPr lang="en-US" altLang="zh-TW" sz="2200" b="1" dirty="0" smtClean="0"/>
              <a:t>)</a:t>
            </a:r>
            <a:endParaRPr lang="zh-TW" altLang="en-US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20" y="710827"/>
            <a:ext cx="5105534" cy="40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8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</TotalTime>
  <Words>205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Facet</vt:lpstr>
      <vt:lpstr>Puzzle Game</vt:lpstr>
      <vt:lpstr>程式架構</vt:lpstr>
      <vt:lpstr>組員分工</vt:lpstr>
      <vt:lpstr>Huffman Encoding</vt:lpstr>
      <vt:lpstr>Vocabulary</vt:lpstr>
      <vt:lpstr>Sudoku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益智遊戲</dc:title>
  <dc:creator>陳冠仁</dc:creator>
  <cp:lastModifiedBy>陳冠仁</cp:lastModifiedBy>
  <cp:revision>25</cp:revision>
  <dcterms:created xsi:type="dcterms:W3CDTF">2017-06-12T10:53:35Z</dcterms:created>
  <dcterms:modified xsi:type="dcterms:W3CDTF">2017-06-16T11:43:58Z</dcterms:modified>
</cp:coreProperties>
</file>