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1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7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75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8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8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7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BAA9-8390-46A6-B19E-D8CA377C39BD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146E-A408-4ED0-AB41-55E53457F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資訊技術複習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微算機原理與應用</a:t>
            </a:r>
            <a:endParaRPr lang="en-US" altLang="zh-TW" dirty="0" smtClean="0"/>
          </a:p>
          <a:p>
            <a:r>
              <a:rPr lang="en-US" altLang="zh-TW" dirty="0" smtClean="0"/>
              <a:t>09/25/2017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3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小美的加法器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3200" dirty="0" smtClean="0"/>
              <a:t>數位系統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請繪圖並說明一個</a:t>
            </a:r>
            <a:r>
              <a:rPr lang="en-US" altLang="zh-TW" dirty="0" smtClean="0"/>
              <a:t>8-bit</a:t>
            </a:r>
            <a:r>
              <a:rPr lang="zh-TW" altLang="en-US" dirty="0" smtClean="0"/>
              <a:t>加法器的設計及內部組成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8-bit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A</a:t>
            </a:r>
            <a:r>
              <a:rPr lang="zh-TW" altLang="en-US" dirty="0" smtClean="0"/>
              <a:t> 及 </a:t>
            </a:r>
            <a:r>
              <a:rPr lang="en-US" altLang="zh-TW" dirty="0" smtClean="0"/>
              <a:t>8-bit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輸出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8-bit</a:t>
            </a:r>
            <a:r>
              <a:rPr lang="zh-TW" altLang="en-US" dirty="0" smtClean="0"/>
              <a:t>暫存器</a:t>
            </a:r>
            <a:r>
              <a:rPr lang="en-US" altLang="zh-TW" dirty="0" smtClean="0"/>
              <a:t>A</a:t>
            </a:r>
            <a:r>
              <a:rPr lang="zh-TW" altLang="en-US" dirty="0" smtClean="0"/>
              <a:t> 及含有</a:t>
            </a:r>
            <a:r>
              <a:rPr lang="en-US" altLang="zh-TW" dirty="0" smtClean="0"/>
              <a:t>carry flag</a:t>
            </a:r>
            <a:r>
              <a:rPr lang="zh-TW" altLang="en-US" dirty="0" smtClean="0"/>
              <a:t> </a:t>
            </a:r>
            <a:r>
              <a:rPr lang="en-US" altLang="zh-TW" dirty="0" smtClean="0"/>
              <a:t>(C)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register(</a:t>
            </a:r>
            <a:r>
              <a:rPr lang="zh-TW" altLang="en-US" dirty="0" smtClean="0"/>
              <a:t>狀態暫存器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整體呈現以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  <a:r>
              <a:rPr lang="zh-TW" altLang="en-US" dirty="0" smtClean="0"/>
              <a:t>方式說明，而細節請描述一下邏輯閘的組成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那 減法器怎麼做呢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2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小明的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3200" dirty="0" smtClean="0"/>
              <a:t>計算機組織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70991"/>
            <a:ext cx="10800522" cy="5267738"/>
          </a:xfrm>
        </p:spPr>
        <p:txBody>
          <a:bodyPr>
            <a:normAutofit fontScale="77500" lnSpcReduction="20000"/>
          </a:bodyPr>
          <a:lstStyle/>
          <a:p>
            <a:pPr marL="288000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請設計、說明、繪圖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方塊圖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及利用各種有效的方式說明此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執行程式的過程及結果的產生，必須盡量詳細合乎理論及邏輯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若有題目未說明或指定的部分，請由同學自行假設。沒有絕對的答案，重要的是你的邏輯及說法是否合理，麻煩大部分同學大學生活已經過一半了，也該要有這種能力了吧</a:t>
            </a:r>
            <a:r>
              <a:rPr lang="en-US" altLang="zh-TW" dirty="0" smtClean="0"/>
              <a:t>(?)</a:t>
            </a:r>
            <a:endParaRPr lang="zh-TW" altLang="en-US" dirty="0" smtClean="0"/>
          </a:p>
          <a:p>
            <a:pPr marL="288000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/>
              <a:t>CPU</a:t>
            </a:r>
            <a:r>
              <a:rPr lang="zh-TW" altLang="en-US" dirty="0" smtClean="0"/>
              <a:t>內部架構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進行</a:t>
            </a:r>
            <a:r>
              <a:rPr lang="en-US" altLang="zh-TW" dirty="0" smtClean="0"/>
              <a:t>fetch,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execute</a:t>
            </a:r>
            <a:r>
              <a:rPr lang="zh-TW" altLang="en-US" dirty="0" smtClean="0"/>
              <a:t>等過程完成一個機械碼從記憶體取出到完成指令的執行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/>
              <a:t>CPU</a:t>
            </a:r>
            <a:r>
              <a:rPr lang="zh-TW" altLang="en-US" dirty="0" smtClean="0"/>
              <a:t>內有</a:t>
            </a:r>
            <a:r>
              <a:rPr lang="en-US" altLang="zh-TW" dirty="0" smtClean="0"/>
              <a:t>decoder, ALU</a:t>
            </a:r>
            <a:r>
              <a:rPr lang="zh-TW" altLang="en-US" dirty="0" smtClean="0"/>
              <a:t> </a:t>
            </a:r>
            <a:r>
              <a:rPr lang="en-US" altLang="zh-TW" dirty="0" smtClean="0"/>
              <a:t>(Arithmetic and Logic Unit) </a:t>
            </a:r>
            <a:r>
              <a:rPr lang="zh-TW" altLang="en-US" dirty="0" smtClean="0"/>
              <a:t>及其他指令執行的電路單元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匯流排有</a:t>
            </a:r>
            <a:r>
              <a:rPr lang="en-US" altLang="zh-TW" dirty="0" smtClean="0"/>
              <a:t>8-bit data bus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16-bit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bus</a:t>
            </a:r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記憶體部分</a:t>
            </a:r>
            <a:r>
              <a:rPr lang="en-US" altLang="zh-TW" dirty="0" smtClean="0"/>
              <a:t>code memory</a:t>
            </a:r>
            <a:r>
              <a:rPr lang="zh-TW" altLang="en-US" dirty="0" smtClean="0"/>
              <a:t>及</a:t>
            </a:r>
            <a:r>
              <a:rPr lang="en-US" altLang="zh-TW" dirty="0" smtClean="0"/>
              <a:t>data memory</a:t>
            </a:r>
            <a:r>
              <a:rPr lang="zh-TW" altLang="en-US" dirty="0" smtClean="0"/>
              <a:t>兩者是分開的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指令集包含至少</a:t>
            </a:r>
            <a:r>
              <a:rPr lang="en-US" altLang="zh-TW" dirty="0" smtClean="0"/>
              <a:t>add (</a:t>
            </a:r>
            <a:r>
              <a:rPr lang="zh-TW" altLang="en-US" dirty="0" smtClean="0"/>
              <a:t>加法</a:t>
            </a:r>
            <a:r>
              <a:rPr lang="en-US" altLang="zh-TW" dirty="0" smtClean="0"/>
              <a:t>), sub(</a:t>
            </a:r>
            <a:r>
              <a:rPr lang="zh-TW" altLang="en-US" dirty="0" smtClean="0"/>
              <a:t>減法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(</a:t>
            </a:r>
            <a:r>
              <a:rPr lang="zh-TW" altLang="en-US" dirty="0" smtClean="0"/>
              <a:t>搬移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jmp</a:t>
            </a:r>
            <a:r>
              <a:rPr lang="en-US" altLang="zh-TW" dirty="0" smtClean="0"/>
              <a:t>(</a:t>
            </a:r>
            <a:r>
              <a:rPr lang="zh-TW" altLang="en-US" dirty="0" smtClean="0"/>
              <a:t>跳躍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個指令，說明一下指令的格式</a:t>
            </a:r>
            <a:endParaRPr lang="en-US" altLang="zh-TW" dirty="0" smtClean="0"/>
          </a:p>
          <a:p>
            <a:pPr marL="745200" lvl="1"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 smtClean="0"/>
              <a:t>暫存器部分有</a:t>
            </a:r>
            <a:r>
              <a:rPr lang="en-US" altLang="zh-TW" dirty="0" smtClean="0"/>
              <a:t>stack pointer(</a:t>
            </a:r>
            <a:r>
              <a:rPr lang="zh-TW" altLang="en-US" dirty="0" smtClean="0"/>
              <a:t>目前用不到</a:t>
            </a:r>
            <a:r>
              <a:rPr lang="en-US" altLang="zh-TW" dirty="0" smtClean="0"/>
              <a:t>), instruction pointer,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working register</a:t>
            </a:r>
            <a:r>
              <a:rPr lang="zh-TW" altLang="en-US" dirty="0" smtClean="0"/>
              <a:t>及其他一般暫存器，而指令對所有資料進行處理或搬移一定會使用到</a:t>
            </a:r>
            <a:r>
              <a:rPr lang="en-US" altLang="zh-TW" dirty="0" smtClean="0"/>
              <a:t>working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register</a:t>
            </a:r>
            <a:r>
              <a:rPr lang="zh-TW" altLang="en-US" dirty="0" smtClean="0"/>
              <a:t>，也就是說做</a:t>
            </a:r>
            <a:r>
              <a:rPr lang="en-US" altLang="zh-TW" dirty="0" err="1" smtClean="0"/>
              <a:t>mov</a:t>
            </a:r>
            <a:r>
              <a:rPr lang="zh-TW" altLang="en-US" dirty="0" smtClean="0"/>
              <a:t>的動作時，來源或目的有一方是</a:t>
            </a:r>
            <a:r>
              <a:rPr lang="en-US" altLang="zh-TW" dirty="0" smtClean="0"/>
              <a:t>working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register</a:t>
            </a:r>
            <a:r>
              <a:rPr lang="zh-TW" altLang="en-US" dirty="0" smtClean="0"/>
              <a:t>，做加法時其中一個輸入及結果輸出是</a:t>
            </a:r>
            <a:r>
              <a:rPr lang="en-US" altLang="zh-TW" dirty="0" smtClean="0"/>
              <a:t>working register</a:t>
            </a:r>
          </a:p>
        </p:txBody>
      </p:sp>
    </p:spTree>
    <p:extLst>
      <p:ext uri="{BB962C8B-B14F-4D97-AF65-F5344CB8AC3E}">
        <p14:creationId xmlns:p14="http://schemas.microsoft.com/office/powerpoint/2010/main" val="970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</a:t>
            </a:r>
            <a:r>
              <a:rPr lang="zh-TW" altLang="en-US" dirty="0"/>
              <a:t>西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sz="3200" dirty="0" smtClean="0"/>
              <a:t>程式設計 </a:t>
            </a:r>
            <a:r>
              <a:rPr lang="en-US" altLang="zh-TW" sz="3200" dirty="0" smtClean="0"/>
              <a:t>and </a:t>
            </a:r>
            <a:r>
              <a:rPr lang="zh-TW" altLang="en-US" sz="3200" dirty="0" smtClean="0"/>
              <a:t>資料結構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50</a:t>
            </a:r>
            <a:r>
              <a:rPr lang="zh-TW" altLang="en-US" dirty="0"/>
              <a:t>筆資料，每筆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byte</a:t>
            </a:r>
            <a:r>
              <a:rPr lang="zh-TW" altLang="en-US" dirty="0"/>
              <a:t>，以</a:t>
            </a:r>
            <a:r>
              <a:rPr lang="en-US" altLang="zh-TW" dirty="0"/>
              <a:t>linked list</a:t>
            </a:r>
            <a:r>
              <a:rPr lang="zh-TW" altLang="en-US" dirty="0"/>
              <a:t>方式串接</a:t>
            </a:r>
            <a:r>
              <a:rPr lang="zh-TW" altLang="en-US" dirty="0" smtClean="0"/>
              <a:t>存放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</a:t>
            </a:r>
            <a:r>
              <a:rPr lang="zh-TW" altLang="en-US" dirty="0"/>
              <a:t>編寫一個</a:t>
            </a:r>
            <a:r>
              <a:rPr lang="en-US" altLang="zh-TW" dirty="0"/>
              <a:t>C</a:t>
            </a:r>
            <a:r>
              <a:rPr lang="zh-TW" altLang="en-US" dirty="0"/>
              <a:t>語言程式從</a:t>
            </a:r>
            <a:r>
              <a:rPr lang="en-US" altLang="zh-TW" dirty="0"/>
              <a:t>linked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當中任何一個位置移除一筆資料，並將其</a:t>
            </a:r>
            <a:r>
              <a:rPr lang="en-US" altLang="zh-TW" dirty="0"/>
              <a:t>push</a:t>
            </a:r>
            <a:r>
              <a:rPr lang="zh-TW" altLang="en-US" dirty="0" smtClean="0"/>
              <a:t>進入</a:t>
            </a:r>
            <a:r>
              <a:rPr lang="zh-TW" altLang="en-US" dirty="0"/>
              <a:t>下</a:t>
            </a:r>
            <a:r>
              <a:rPr lang="zh-TW" altLang="en-US" dirty="0" smtClean="0"/>
              <a:t>述</a:t>
            </a:r>
            <a:r>
              <a:rPr lang="zh-TW" altLang="en-US" dirty="0"/>
              <a:t>設定的堆疊空間</a:t>
            </a:r>
          </a:p>
          <a:p>
            <a:pPr lvl="1"/>
            <a:r>
              <a:rPr lang="en-US" altLang="zh-TW" dirty="0" smtClean="0"/>
              <a:t>allocate</a:t>
            </a:r>
            <a:r>
              <a:rPr lang="zh-TW" altLang="en-US" dirty="0" smtClean="0"/>
              <a:t>一段</a:t>
            </a:r>
            <a:r>
              <a:rPr lang="en-US" altLang="zh-TW" dirty="0" smtClean="0"/>
              <a:t>256</a:t>
            </a:r>
            <a:r>
              <a:rPr lang="zh-TW" altLang="en-US" dirty="0" smtClean="0"/>
              <a:t> 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的記憶體作為程式</a:t>
            </a:r>
            <a:r>
              <a:rPr lang="zh-TW" altLang="en-US" dirty="0"/>
              <a:t>的堆疊空間，</a:t>
            </a:r>
            <a:r>
              <a:rPr lang="zh-TW" altLang="en-US" dirty="0" smtClean="0"/>
              <a:t>其中包含兩個函式</a:t>
            </a:r>
            <a:r>
              <a:rPr lang="en-US" altLang="zh-TW" dirty="0" smtClean="0"/>
              <a:t>push(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pop(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，執行資料結構中堆疊的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說明你的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結構設計，其中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的記憶體指向位置及運作時朝向高或低記憶體位址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12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</a:t>
            </a:r>
            <a:r>
              <a:rPr lang="zh-TW" altLang="en-US" dirty="0"/>
              <a:t>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上練習皆為微算機課程之預備知識及技術，由於利用上課時間作答可能時間不夠以致作答倉促，如果覺得答案不完整或不正確的，麻煩回去把過去的課本翻出來，自己思考或與同學討論，然後把正確的解答寫出來，重點是你到底懂了沒有，請讓我知道你已經準備好要來上這門課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寫完的就可以將個人完整答案上傳，若你有問過同學，或有人指導過你，請列出其姓名或參考出處，否則稍後上傳卻與前者有明顯抄襲嫌疑者將列入本學期的黑名單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鼓勵會的同學可以</a:t>
            </a:r>
            <a:r>
              <a:rPr lang="zh-TW" altLang="en-US" dirty="0"/>
              <a:t>教</a:t>
            </a:r>
            <a:r>
              <a:rPr lang="zh-TW" altLang="en-US" dirty="0" smtClean="0"/>
              <a:t>不會的同學，也請將你教過的同學姓名填入指定表格，將來可以得到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，也避免自己淪為抄襲的嫌疑，可是只可以是教部分關鍵的觀念而不是告訴他所有細節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最後上傳時間</a:t>
            </a:r>
            <a:r>
              <a:rPr lang="en-US" altLang="zh-TW" smtClean="0"/>
              <a:t>23:59, </a:t>
            </a:r>
            <a:r>
              <a:rPr lang="en-US" altLang="zh-TW" dirty="0" smtClean="0"/>
              <a:t>10/08(Sun)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8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637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資訊技術複習</vt:lpstr>
      <vt:lpstr>小美的加法器 – 數位系統</vt:lpstr>
      <vt:lpstr>小明的CPU – 計算機組織</vt:lpstr>
      <vt:lpstr>小西的C程式 – 程式設計 and 資料結構</vt:lpstr>
      <vt:lpstr>建議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 Young</dc:creator>
  <cp:lastModifiedBy>Joseph Young</cp:lastModifiedBy>
  <cp:revision>20</cp:revision>
  <dcterms:created xsi:type="dcterms:W3CDTF">2017-09-24T06:07:36Z</dcterms:created>
  <dcterms:modified xsi:type="dcterms:W3CDTF">2017-09-26T15:53:49Z</dcterms:modified>
</cp:coreProperties>
</file>