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3" r:id="rId7"/>
    <p:sldId id="260" r:id="rId8"/>
    <p:sldId id="261" r:id="rId9"/>
    <p:sldId id="264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2" d="100"/>
          <a:sy n="92" d="100"/>
        </p:scale>
        <p:origin x="9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管仁阳" userId="e88f8c1e-05dd-42f1-8dbf-b75833776d93" providerId="ADAL" clId="{71F221CC-FE4D-410D-9A3C-1DD7D4AE2005}"/>
    <pc:docChg chg="undo custSel addSld delSld modSld">
      <pc:chgData name="管仁阳" userId="e88f8c1e-05dd-42f1-8dbf-b75833776d93" providerId="ADAL" clId="{71F221CC-FE4D-410D-9A3C-1DD7D4AE2005}" dt="2022-04-14T08:09:20.059" v="754" actId="207"/>
      <pc:docMkLst>
        <pc:docMk/>
      </pc:docMkLst>
      <pc:sldChg chg="modSp new mod">
        <pc:chgData name="管仁阳" userId="e88f8c1e-05dd-42f1-8dbf-b75833776d93" providerId="ADAL" clId="{71F221CC-FE4D-410D-9A3C-1DD7D4AE2005}" dt="2022-04-14T07:32:51.520" v="61" actId="207"/>
        <pc:sldMkLst>
          <pc:docMk/>
          <pc:sldMk cId="209217517" sldId="257"/>
        </pc:sldMkLst>
        <pc:spChg chg="mod">
          <ac:chgData name="管仁阳" userId="e88f8c1e-05dd-42f1-8dbf-b75833776d93" providerId="ADAL" clId="{71F221CC-FE4D-410D-9A3C-1DD7D4AE2005}" dt="2022-04-14T07:32:04.404" v="5" actId="20577"/>
          <ac:spMkLst>
            <pc:docMk/>
            <pc:sldMk cId="209217517" sldId="257"/>
            <ac:spMk id="2" creationId="{5FA44992-7773-4540-AF31-FA2F53A8775F}"/>
          </ac:spMkLst>
        </pc:spChg>
        <pc:spChg chg="mod">
          <ac:chgData name="管仁阳" userId="e88f8c1e-05dd-42f1-8dbf-b75833776d93" providerId="ADAL" clId="{71F221CC-FE4D-410D-9A3C-1DD7D4AE2005}" dt="2022-04-14T07:32:51.520" v="61" actId="207"/>
          <ac:spMkLst>
            <pc:docMk/>
            <pc:sldMk cId="209217517" sldId="257"/>
            <ac:spMk id="3" creationId="{B33937BA-30BB-480E-8537-EBB83138796B}"/>
          </ac:spMkLst>
        </pc:spChg>
      </pc:sldChg>
      <pc:sldChg chg="modSp add mod">
        <pc:chgData name="管仁阳" userId="e88f8c1e-05dd-42f1-8dbf-b75833776d93" providerId="ADAL" clId="{71F221CC-FE4D-410D-9A3C-1DD7D4AE2005}" dt="2022-04-14T07:33:16.724" v="65" actId="122"/>
        <pc:sldMkLst>
          <pc:docMk/>
          <pc:sldMk cId="2913398466" sldId="258"/>
        </pc:sldMkLst>
        <pc:spChg chg="mod">
          <ac:chgData name="管仁阳" userId="e88f8c1e-05dd-42f1-8dbf-b75833776d93" providerId="ADAL" clId="{71F221CC-FE4D-410D-9A3C-1DD7D4AE2005}" dt="2022-04-14T07:33:16.724" v="65" actId="122"/>
          <ac:spMkLst>
            <pc:docMk/>
            <pc:sldMk cId="2913398466" sldId="258"/>
            <ac:spMk id="3" creationId="{B33937BA-30BB-480E-8537-EBB83138796B}"/>
          </ac:spMkLst>
        </pc:spChg>
      </pc:sldChg>
      <pc:sldChg chg="modSp new mod">
        <pc:chgData name="管仁阳" userId="e88f8c1e-05dd-42f1-8dbf-b75833776d93" providerId="ADAL" clId="{71F221CC-FE4D-410D-9A3C-1DD7D4AE2005}" dt="2022-04-14T07:33:31.972" v="89" actId="20577"/>
        <pc:sldMkLst>
          <pc:docMk/>
          <pc:sldMk cId="2427949716" sldId="259"/>
        </pc:sldMkLst>
        <pc:spChg chg="mod">
          <ac:chgData name="管仁阳" userId="e88f8c1e-05dd-42f1-8dbf-b75833776d93" providerId="ADAL" clId="{71F221CC-FE4D-410D-9A3C-1DD7D4AE2005}" dt="2022-04-14T07:33:31.972" v="89" actId="20577"/>
          <ac:spMkLst>
            <pc:docMk/>
            <pc:sldMk cId="2427949716" sldId="259"/>
            <ac:spMk id="2" creationId="{845C88B0-5FE8-45E7-8CD9-12FC65816DAA}"/>
          </ac:spMkLst>
        </pc:spChg>
      </pc:sldChg>
      <pc:sldChg chg="addSp delSp modSp new mod">
        <pc:chgData name="管仁阳" userId="e88f8c1e-05dd-42f1-8dbf-b75833776d93" providerId="ADAL" clId="{71F221CC-FE4D-410D-9A3C-1DD7D4AE2005}" dt="2022-04-14T08:06:46.725" v="722" actId="404"/>
        <pc:sldMkLst>
          <pc:docMk/>
          <pc:sldMk cId="1670597226" sldId="260"/>
        </pc:sldMkLst>
        <pc:spChg chg="mod">
          <ac:chgData name="管仁阳" userId="e88f8c1e-05dd-42f1-8dbf-b75833776d93" providerId="ADAL" clId="{71F221CC-FE4D-410D-9A3C-1DD7D4AE2005}" dt="2022-04-14T07:34:08.451" v="116" actId="20577"/>
          <ac:spMkLst>
            <pc:docMk/>
            <pc:sldMk cId="1670597226" sldId="260"/>
            <ac:spMk id="2" creationId="{CA842D37-FA17-4539-A76D-8450C33C1BE9}"/>
          </ac:spMkLst>
        </pc:spChg>
        <pc:spChg chg="del">
          <ac:chgData name="管仁阳" userId="e88f8c1e-05dd-42f1-8dbf-b75833776d93" providerId="ADAL" clId="{71F221CC-FE4D-410D-9A3C-1DD7D4AE2005}" dt="2022-04-14T07:33:42.691" v="99" actId="478"/>
          <ac:spMkLst>
            <pc:docMk/>
            <pc:sldMk cId="1670597226" sldId="260"/>
            <ac:spMk id="3" creationId="{6ED88BAE-8047-49C6-AAB5-F4727645E903}"/>
          </ac:spMkLst>
        </pc:spChg>
        <pc:spChg chg="add del mod">
          <ac:chgData name="管仁阳" userId="e88f8c1e-05dd-42f1-8dbf-b75833776d93" providerId="ADAL" clId="{71F221CC-FE4D-410D-9A3C-1DD7D4AE2005}" dt="2022-04-14T07:50:04.389" v="185" actId="478"/>
          <ac:spMkLst>
            <pc:docMk/>
            <pc:sldMk cId="1670597226" sldId="260"/>
            <ac:spMk id="6" creationId="{196A3B9B-F481-4104-B417-4CD5DCFBE2D4}"/>
          </ac:spMkLst>
        </pc:spChg>
        <pc:spChg chg="add del">
          <ac:chgData name="管仁阳" userId="e88f8c1e-05dd-42f1-8dbf-b75833776d93" providerId="ADAL" clId="{71F221CC-FE4D-410D-9A3C-1DD7D4AE2005}" dt="2022-04-14T07:49:16.725" v="174" actId="11529"/>
          <ac:spMkLst>
            <pc:docMk/>
            <pc:sldMk cId="1670597226" sldId="260"/>
            <ac:spMk id="7" creationId="{B431C681-0E91-4BD7-A040-518D80EDCE49}"/>
          </ac:spMkLst>
        </pc:spChg>
        <pc:spChg chg="add mod">
          <ac:chgData name="管仁阳" userId="e88f8c1e-05dd-42f1-8dbf-b75833776d93" providerId="ADAL" clId="{71F221CC-FE4D-410D-9A3C-1DD7D4AE2005}" dt="2022-04-14T07:57:29.982" v="466" actId="1076"/>
          <ac:spMkLst>
            <pc:docMk/>
            <pc:sldMk cId="1670597226" sldId="260"/>
            <ac:spMk id="8" creationId="{BB1DABA8-E079-4828-8F93-8F8D8473BE5C}"/>
          </ac:spMkLst>
        </pc:spChg>
        <pc:spChg chg="add del mod">
          <ac:chgData name="管仁阳" userId="e88f8c1e-05dd-42f1-8dbf-b75833776d93" providerId="ADAL" clId="{71F221CC-FE4D-410D-9A3C-1DD7D4AE2005}" dt="2022-04-14T07:57:23.076" v="465" actId="478"/>
          <ac:spMkLst>
            <pc:docMk/>
            <pc:sldMk cId="1670597226" sldId="260"/>
            <ac:spMk id="9" creationId="{6768D9C4-ADA1-43E4-B806-94BECCFE54E2}"/>
          </ac:spMkLst>
        </pc:spChg>
        <pc:spChg chg="add mod">
          <ac:chgData name="管仁阳" userId="e88f8c1e-05dd-42f1-8dbf-b75833776d93" providerId="ADAL" clId="{71F221CC-FE4D-410D-9A3C-1DD7D4AE2005}" dt="2022-04-14T08:06:46.725" v="722" actId="404"/>
          <ac:spMkLst>
            <pc:docMk/>
            <pc:sldMk cId="1670597226" sldId="260"/>
            <ac:spMk id="10" creationId="{F39EF1A8-0B4F-4EF2-A617-ADE41F23DA41}"/>
          </ac:spMkLst>
        </pc:spChg>
        <pc:picChg chg="add mod">
          <ac:chgData name="管仁阳" userId="e88f8c1e-05dd-42f1-8dbf-b75833776d93" providerId="ADAL" clId="{71F221CC-FE4D-410D-9A3C-1DD7D4AE2005}" dt="2022-04-14T07:50:48.012" v="191" actId="1076"/>
          <ac:picMkLst>
            <pc:docMk/>
            <pc:sldMk cId="1670597226" sldId="260"/>
            <ac:picMk id="5" creationId="{0D20428F-C153-4CBC-AAF2-BD2629365F97}"/>
          </ac:picMkLst>
        </pc:picChg>
      </pc:sldChg>
      <pc:sldChg chg="del">
        <pc:chgData name="管仁阳" userId="e88f8c1e-05dd-42f1-8dbf-b75833776d93" providerId="ADAL" clId="{71F221CC-FE4D-410D-9A3C-1DD7D4AE2005}" dt="2022-04-14T07:33:36.454" v="90"/>
        <pc:sldMkLst>
          <pc:docMk/>
          <pc:sldMk cId="2100835621" sldId="260"/>
        </pc:sldMkLst>
      </pc:sldChg>
      <pc:sldChg chg="addSp delSp modSp new mod">
        <pc:chgData name="管仁阳" userId="e88f8c1e-05dd-42f1-8dbf-b75833776d93" providerId="ADAL" clId="{71F221CC-FE4D-410D-9A3C-1DD7D4AE2005}" dt="2022-04-14T08:08:26.313" v="746" actId="1076"/>
        <pc:sldMkLst>
          <pc:docMk/>
          <pc:sldMk cId="795679365" sldId="261"/>
        </pc:sldMkLst>
        <pc:spChg chg="mod">
          <ac:chgData name="管仁阳" userId="e88f8c1e-05dd-42f1-8dbf-b75833776d93" providerId="ADAL" clId="{71F221CC-FE4D-410D-9A3C-1DD7D4AE2005}" dt="2022-04-14T07:59:55.468" v="658" actId="20577"/>
          <ac:spMkLst>
            <pc:docMk/>
            <pc:sldMk cId="795679365" sldId="261"/>
            <ac:spMk id="2" creationId="{5E6D796D-B9E3-404A-8AF1-395F05831EEC}"/>
          </ac:spMkLst>
        </pc:spChg>
        <pc:spChg chg="del">
          <ac:chgData name="管仁阳" userId="e88f8c1e-05dd-42f1-8dbf-b75833776d93" providerId="ADAL" clId="{71F221CC-FE4D-410D-9A3C-1DD7D4AE2005}" dt="2022-04-14T08:06:58.605" v="723"/>
          <ac:spMkLst>
            <pc:docMk/>
            <pc:sldMk cId="795679365" sldId="261"/>
            <ac:spMk id="3" creationId="{73109231-9985-49AE-B423-FDA6B855517A}"/>
          </ac:spMkLst>
        </pc:spChg>
        <pc:spChg chg="add mod">
          <ac:chgData name="管仁阳" userId="e88f8c1e-05dd-42f1-8dbf-b75833776d93" providerId="ADAL" clId="{71F221CC-FE4D-410D-9A3C-1DD7D4AE2005}" dt="2022-04-14T08:08:26.313" v="746" actId="1076"/>
          <ac:spMkLst>
            <pc:docMk/>
            <pc:sldMk cId="795679365" sldId="261"/>
            <ac:spMk id="6" creationId="{9F940205-93D8-42E6-AEE1-764CB087F85C}"/>
          </ac:spMkLst>
        </pc:spChg>
        <pc:picChg chg="add mod">
          <ac:chgData name="管仁阳" userId="e88f8c1e-05dd-42f1-8dbf-b75833776d93" providerId="ADAL" clId="{71F221CC-FE4D-410D-9A3C-1DD7D4AE2005}" dt="2022-04-14T08:08:00.873" v="740" actId="1076"/>
          <ac:picMkLst>
            <pc:docMk/>
            <pc:sldMk cId="795679365" sldId="261"/>
            <ac:picMk id="5" creationId="{35D81072-37BE-4DC4-B037-6113BE452913}"/>
          </ac:picMkLst>
        </pc:picChg>
      </pc:sldChg>
      <pc:sldChg chg="new del">
        <pc:chgData name="管仁阳" userId="e88f8c1e-05dd-42f1-8dbf-b75833776d93" providerId="ADAL" clId="{71F221CC-FE4D-410D-9A3C-1DD7D4AE2005}" dt="2022-04-14T08:09:03.596" v="752" actId="47"/>
        <pc:sldMkLst>
          <pc:docMk/>
          <pc:sldMk cId="2160134084" sldId="262"/>
        </pc:sldMkLst>
      </pc:sldChg>
      <pc:sldChg chg="modSp add mod">
        <pc:chgData name="管仁阳" userId="e88f8c1e-05dd-42f1-8dbf-b75833776d93" providerId="ADAL" clId="{71F221CC-FE4D-410D-9A3C-1DD7D4AE2005}" dt="2022-04-14T08:08:56.061" v="750" actId="108"/>
        <pc:sldMkLst>
          <pc:docMk/>
          <pc:sldMk cId="1675400121" sldId="263"/>
        </pc:sldMkLst>
        <pc:spChg chg="mod">
          <ac:chgData name="管仁阳" userId="e88f8c1e-05dd-42f1-8dbf-b75833776d93" providerId="ADAL" clId="{71F221CC-FE4D-410D-9A3C-1DD7D4AE2005}" dt="2022-04-14T08:08:56.061" v="750" actId="108"/>
          <ac:spMkLst>
            <pc:docMk/>
            <pc:sldMk cId="1675400121" sldId="263"/>
            <ac:spMk id="3" creationId="{B33937BA-30BB-480E-8537-EBB83138796B}"/>
          </ac:spMkLst>
        </pc:spChg>
      </pc:sldChg>
      <pc:sldChg chg="modSp add mod">
        <pc:chgData name="管仁阳" userId="e88f8c1e-05dd-42f1-8dbf-b75833776d93" providerId="ADAL" clId="{71F221CC-FE4D-410D-9A3C-1DD7D4AE2005}" dt="2022-04-14T08:09:20.059" v="754" actId="207"/>
        <pc:sldMkLst>
          <pc:docMk/>
          <pc:sldMk cId="2545143084" sldId="264"/>
        </pc:sldMkLst>
        <pc:spChg chg="mod">
          <ac:chgData name="管仁阳" userId="e88f8c1e-05dd-42f1-8dbf-b75833776d93" providerId="ADAL" clId="{71F221CC-FE4D-410D-9A3C-1DD7D4AE2005}" dt="2022-04-14T08:09:20.059" v="754" actId="207"/>
          <ac:spMkLst>
            <pc:docMk/>
            <pc:sldMk cId="2545143084" sldId="264"/>
            <ac:spMk id="3" creationId="{B33937BA-30BB-480E-8537-EBB83138796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8ADB1-5B2A-4E4D-8894-7C4B86EAC8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418FB3-7C95-40E0-A089-F3E148017D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AEB52F-91A2-4BE8-AA8C-A9EC91C08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B4A71-C3A5-405B-AB39-958EC24AD9C8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29DFB0-FF0B-4417-AB3D-05ED328D3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1A4209-FEA3-49AB-9764-0A29480CA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863F-626E-476B-9342-749696C57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791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C56B4D-EDAD-4319-B7CF-7A79EFAA9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AF6755-F290-48D0-AE87-A97E96579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C6824D-DF8F-4303-B239-263487E4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B4A71-C3A5-405B-AB39-958EC24AD9C8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6802B3-F6DA-44D0-A97E-1519AE0FD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C1DF17-2B62-427D-A90B-E700BB13A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863F-626E-476B-9342-749696C57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727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2D2D46-F64B-4CB8-A4E6-1577A9F8CA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5E4E92-A8ED-436C-840A-331E963D4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28E0E6-2D2B-47BF-8A77-4FF89435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B4A71-C3A5-405B-AB39-958EC24AD9C8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9F17B1-E1BF-4E50-AE89-E994F140D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CC70BD-FB49-40E9-8D6D-DFF96C66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863F-626E-476B-9342-749696C57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238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81C5D3-80BE-4E0E-BF6D-FE397B2DF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7623EC-1B53-4D62-990F-0522B5F91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3C7A44-6EB0-4154-ABF9-AD2B1460F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B4A71-C3A5-405B-AB39-958EC24AD9C8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D78CFE-FCC9-4D34-97AA-43AC8BB0F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586A36-64BA-4C3A-9C97-7624C6982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863F-626E-476B-9342-749696C57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216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C1E9B4-6E94-4D75-AED6-0E6F9A796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F7122F-88B4-4513-AC84-ECAD274AE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F27E8E-7416-4AAE-9141-C4E79AC06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B4A71-C3A5-405B-AB39-958EC24AD9C8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84277B-9F13-40D9-B9E4-D2861E9F4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9AD113-94A2-4F9B-A7EA-634E70345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863F-626E-476B-9342-749696C57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26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55CA7D-C0A6-42C3-B42E-99F59E4BB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BE04B4-F1CC-4470-AD08-0F57672AFC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461A36-044A-4C76-BE5A-405D8FEBB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BC9CC-9E48-4709-874D-65918A677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B4A71-C3A5-405B-AB39-958EC24AD9C8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6C9ECD-C446-4A35-9BAC-5341A9921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FFE1C9-21DA-4A45-84C8-4403472CB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863F-626E-476B-9342-749696C57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609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3958D-3120-4D22-A4A0-7E2E619DA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8613E6-4360-4797-8C36-39BA76852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330887-9BD4-482E-9AA8-2E6C3C873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449C203-566F-485C-A782-AEFF1317A8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88C8C1C-081C-41A8-9160-A5E014E993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5F52F50-AA27-498D-92CA-8F797C481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B4A71-C3A5-405B-AB39-958EC24AD9C8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B1FD4B2-CFE7-4A6C-819E-7F6548EAA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396FD8F-5343-495F-82EC-501898C1C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863F-626E-476B-9342-749696C57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592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1B53C6-D00B-4B28-BBE0-93D670965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2CE7C34-2007-484E-B3F7-9EE53603D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B4A71-C3A5-405B-AB39-958EC24AD9C8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399D961-DCE7-4292-8AD0-E004E420A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A2594A-3C4D-4B65-B0EA-7F9986F01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863F-626E-476B-9342-749696C57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384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86E0E2E-1BA5-4BB7-8BA6-B982B6CB7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B4A71-C3A5-405B-AB39-958EC24AD9C8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3CBAAD-6E8D-48A6-9F6C-1633897D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D0CCA5-AD12-40C5-8F62-BD0FF9A72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863F-626E-476B-9342-749696C57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914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3B24B0-9877-4F6F-B53A-1143A0D63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47ABF7-91D0-42E2-8023-EF1F42C3C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3595AB-9A7F-42BF-AB00-B1874E645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0DA721-F60C-4ED2-B913-E4BC685B9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B4A71-C3A5-405B-AB39-958EC24AD9C8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20365B-5B78-4DDD-8105-B0266C679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85D9D0-E4D4-485F-874E-E085B7D81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863F-626E-476B-9342-749696C57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292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77E7B9-9D9F-4181-AF51-C4251BE82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DD88168-E1E1-493D-BBD5-60EF04BDD7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D85B07-7D66-47AD-9B7B-48C8189D0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C89201-A97B-4694-B81C-01801C1B7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B4A71-C3A5-405B-AB39-958EC24AD9C8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7585E2-041C-4674-924F-D8312B2C5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BA2269-BFFE-4998-B558-BA9420A09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863F-626E-476B-9342-749696C57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50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1CDE1FC-7312-4D51-9239-BC0DD6569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89DD28-7A20-4B5D-828F-87B5217BC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CDEAF6-D891-4665-8310-84DF693D62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B4A71-C3A5-405B-AB39-958EC24AD9C8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83D2CB-D791-490E-8D72-AD0CF61A59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FE9765-7725-427F-9898-6FC3E601C5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9863F-626E-476B-9342-749696C57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218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0D91B4-3577-45CD-8B87-A06155F9D9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工程实践与科技创新 </a:t>
            </a:r>
            <a:r>
              <a:rPr lang="en-US" altLang="zh-CN" dirty="0"/>
              <a:t>IV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C6079B-A5F0-4C6A-AD9B-2A96F6FC72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组员：陈浩南、余北辰、管仁阳</a:t>
            </a:r>
          </a:p>
        </p:txBody>
      </p:sp>
    </p:spTree>
    <p:extLst>
      <p:ext uri="{BB962C8B-B14F-4D97-AF65-F5344CB8AC3E}">
        <p14:creationId xmlns:p14="http://schemas.microsoft.com/office/powerpoint/2010/main" val="3800008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6D796D-B9E3-404A-8AF1-395F05831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评估</a:t>
            </a:r>
            <a:r>
              <a:rPr lang="en-US" altLang="zh-CN" dirty="0"/>
              <a:t>: 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E52D4CB-3E76-41FA-AF82-DBE8776A7F90}"/>
              </a:ext>
            </a:extLst>
          </p:cNvPr>
          <p:cNvSpPr txBox="1"/>
          <p:nvPr/>
        </p:nvSpPr>
        <p:spPr>
          <a:xfrm>
            <a:off x="578427" y="1711903"/>
            <a:ext cx="1103514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/>
              <a:t>T</a:t>
            </a:r>
            <a:r>
              <a:rPr lang="zh-CN" altLang="en-US" sz="3200" dirty="0"/>
              <a:t>he trade-off between </a:t>
            </a:r>
            <a:r>
              <a:rPr lang="zh-CN" altLang="en-US" sz="3200" b="1" dirty="0"/>
              <a:t>recognizing the activity </a:t>
            </a:r>
            <a:r>
              <a:rPr lang="zh-CN" altLang="en-US" sz="3200" dirty="0"/>
              <a:t>of a user and</a:t>
            </a:r>
          </a:p>
          <a:p>
            <a:r>
              <a:rPr lang="zh-CN" altLang="en-US" sz="3200" b="1" dirty="0"/>
              <a:t>concealing their identity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3D11C6F-8C85-4D06-A220-479747FDD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" y="3175721"/>
            <a:ext cx="1151572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671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A44992-7773-4540-AF31-FA2F53A87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3937BA-30BB-480E-8537-EBB831387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数据与预处理</a:t>
            </a:r>
            <a:endParaRPr lang="en-US" altLang="zh-CN" dirty="0"/>
          </a:p>
          <a:p>
            <a:r>
              <a:rPr lang="zh-CN" altLang="en-US" dirty="0"/>
              <a:t>模型</a:t>
            </a:r>
            <a:endParaRPr lang="en-US" altLang="zh-CN" dirty="0"/>
          </a:p>
          <a:p>
            <a:r>
              <a:rPr lang="zh-CN" altLang="en-US" dirty="0"/>
              <a:t>评估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217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A44992-7773-4540-AF31-FA2F53A87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3937BA-30BB-480E-8537-EBB831387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数据与预处理</a:t>
            </a:r>
            <a:endParaRPr lang="en-US" altLang="zh-CN" dirty="0"/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模型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评估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3398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D7FB3A7-7509-4460-8327-E397B68D6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06" y="1694034"/>
            <a:ext cx="8802948" cy="4340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45C88B0-5FE8-45E7-8CD9-12FC65816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301" y="166788"/>
            <a:ext cx="10515600" cy="1325563"/>
          </a:xfrm>
        </p:spPr>
        <p:txBody>
          <a:bodyPr/>
          <a:lstStyle/>
          <a:p>
            <a:r>
              <a:rPr lang="zh-CN" altLang="en-US" dirty="0"/>
              <a:t>数据与预处理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4A007D-A89A-4D6E-82A7-A69D2E5DA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300" y="1290667"/>
            <a:ext cx="11120021" cy="1923050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训练数据集：</a:t>
            </a:r>
            <a:r>
              <a:rPr lang="en-US" altLang="zh-CN" dirty="0" err="1"/>
              <a:t>MotionSense</a:t>
            </a:r>
            <a:r>
              <a:rPr lang="zh-CN" altLang="en-US" dirty="0"/>
              <a:t>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24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名参与者、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6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种活动、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12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个特征</a:t>
            </a:r>
            <a:r>
              <a:rPr lang="zh-CN" altLang="en-US" dirty="0"/>
              <a:t>）</a:t>
            </a:r>
            <a:r>
              <a:rPr lang="en-US" altLang="zh-CN" dirty="0"/>
              <a:t>		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7949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5C88B0-5FE8-45E7-8CD9-12FC65816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301" y="166788"/>
            <a:ext cx="10515600" cy="1325563"/>
          </a:xfrm>
        </p:spPr>
        <p:txBody>
          <a:bodyPr/>
          <a:lstStyle/>
          <a:p>
            <a:r>
              <a:rPr lang="zh-CN" altLang="en-US" dirty="0"/>
              <a:t>数据与预处理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4A007D-A89A-4D6E-82A7-A69D2E5DA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300" y="1290667"/>
            <a:ext cx="11120021" cy="1923050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433E360-1EDC-4417-997A-A647B76CD411}"/>
              </a:ext>
            </a:extLst>
          </p:cNvPr>
          <p:cNvSpPr txBox="1"/>
          <p:nvPr/>
        </p:nvSpPr>
        <p:spPr>
          <a:xfrm>
            <a:off x="758298" y="1378258"/>
            <a:ext cx="988602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数据预处理：</a:t>
            </a:r>
            <a:endParaRPr lang="en-US" altLang="zh-CN" sz="32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ea"/>
              </a:rPr>
              <a:t>The first and the last 30s were removed from the start of the data</a:t>
            </a:r>
          </a:p>
          <a:p>
            <a:endParaRPr lang="en-US" altLang="zh-CN" sz="24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ea"/>
              </a:rPr>
              <a:t> Use filter to remove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Open Sans" panose="020B0606030504020204" pitchFamily="34" charset="0"/>
              </a:rPr>
              <a:t>outliers and impulse noise</a:t>
            </a:r>
            <a:endParaRPr lang="en-US" altLang="zh-CN" sz="2400" dirty="0">
              <a:latin typeface="+mn-ea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ea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Sensor data anonymization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ea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222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A44992-7773-4540-AF31-FA2F53A87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3937BA-30BB-480E-8537-EBB831387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数据与预处理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/>
              <a:t>模型</a:t>
            </a:r>
            <a:endParaRPr lang="en-US" altLang="zh-CN" dirty="0"/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评估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5400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842D37-FA17-4539-A76D-8450C33C1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</a:t>
            </a:r>
            <a:r>
              <a:rPr lang="en-US" altLang="zh-CN" dirty="0"/>
              <a:t>: Encoder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D20428F-C153-4CBC-AAF2-BD2629365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83635"/>
            <a:ext cx="7283696" cy="308946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B1DABA8-E079-4828-8F93-8F8D8473BE5C}"/>
              </a:ext>
            </a:extLst>
          </p:cNvPr>
          <p:cNvSpPr txBox="1"/>
          <p:nvPr/>
        </p:nvSpPr>
        <p:spPr>
          <a:xfrm>
            <a:off x="8121896" y="3943171"/>
            <a:ext cx="38161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Ideas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Fix-width, learnable-height Kernel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Projection for every moment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39EF1A8-0B4F-4EF2-A617-ADE41F23DA41}"/>
              </a:ext>
            </a:extLst>
          </p:cNvPr>
          <p:cNvSpPr txBox="1"/>
          <p:nvPr/>
        </p:nvSpPr>
        <p:spPr>
          <a:xfrm>
            <a:off x="8121896" y="1774039"/>
            <a:ext cx="38161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Convolutional Neural Network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Multi-dimensional simultaneous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2 Layer conv + 2 layer FC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70597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6D796D-B9E3-404A-8AF1-395F05831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</a:t>
            </a:r>
            <a:r>
              <a:rPr lang="en-US" altLang="zh-CN" dirty="0"/>
              <a:t>: Decoder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5D81072-37BE-4DC4-B037-6113BE4529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720" y="2414802"/>
            <a:ext cx="7486559" cy="2812907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F940205-93D8-42E6-AEE1-764CB087F85C}"/>
              </a:ext>
            </a:extLst>
          </p:cNvPr>
          <p:cNvSpPr txBox="1"/>
          <p:nvPr/>
        </p:nvSpPr>
        <p:spPr>
          <a:xfrm>
            <a:off x="5476874" y="1690688"/>
            <a:ext cx="1238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LSTM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5679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A44992-7773-4540-AF31-FA2F53A87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3937BA-30BB-480E-8537-EBB831387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数据与预处理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模型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/>
              <a:t>评估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5143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144</Words>
  <Application>Microsoft Office PowerPoint</Application>
  <PresentationFormat>宽屏</PresentationFormat>
  <Paragraphs>45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工程实践与科技创新 IV</vt:lpstr>
      <vt:lpstr>目录</vt:lpstr>
      <vt:lpstr>目录</vt:lpstr>
      <vt:lpstr>数据与预处理</vt:lpstr>
      <vt:lpstr>数据与预处理</vt:lpstr>
      <vt:lpstr>目录</vt:lpstr>
      <vt:lpstr>模型: Encoder</vt:lpstr>
      <vt:lpstr>模型: Decoder</vt:lpstr>
      <vt:lpstr>目录</vt:lpstr>
      <vt:lpstr>评估: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工程实践与科技创新 IV</dc:title>
  <dc:creator>管仁阳</dc:creator>
  <cp:lastModifiedBy>余 北辰</cp:lastModifiedBy>
  <cp:revision>4</cp:revision>
  <dcterms:created xsi:type="dcterms:W3CDTF">2022-04-14T07:31:32Z</dcterms:created>
  <dcterms:modified xsi:type="dcterms:W3CDTF">2022-04-15T03:15:21Z</dcterms:modified>
</cp:coreProperties>
</file>