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DD511-44AC-425D-ACEC-5ABC74182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9E67F0-2634-4A52-BD4F-B06DE5DC5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D9FF3-3760-4112-B1E5-CEFFCB37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0025F-011C-4774-B19B-64B2645A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22C78-50AB-4829-8EB8-CB9319DA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5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B073-A02A-49DB-915D-C7CAB720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13337-D5CA-4FC9-90DB-F1E40EFD9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203D9-AFF6-4C52-8A64-6CE33FF5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DED1A-1489-494B-B205-F93E3EA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A4BCB-339E-4DF3-ABDF-61B00F61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9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7F46A5-E623-47EE-BE1B-70574B1C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D073B-7317-44D0-9F96-5C5C94CCD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CE74D-BCDE-45C8-B09A-DCD5FB40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431D9-4502-4858-80A2-766093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FF639-985E-4291-9D68-A1615FE1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14028-F3D8-4D70-8931-836ED78D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49A21-6675-44B4-B236-0D41D247A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656C3-6A90-4F75-9E94-290C64E2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8BA5D-B967-4B24-8BFD-77B8ABBB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FAE8B-71BE-453F-B330-66752F0E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3DD5-8978-45EB-B173-A2DF3EB5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2B8CB-2790-44D0-A10E-0A87146E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2222D-C4EA-4D86-B68D-7A5ED5D7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4D78B-6F0C-4C89-AD6E-F0FFAE57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B58D7-245C-4BC4-A76B-5BBA50E8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3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6BA6B-1C2B-4183-9BEC-FC7DA129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3CAAD-50C0-484E-B13D-8A0E1D63C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9EEBF-5646-4863-823A-C43C137D2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F158A-083D-4A97-827E-09A5AD8B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DC936-8E7C-41E5-8E86-474C69D4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FF2F9-6F6B-4241-BE98-13CE4432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8B00-424E-45AA-A895-4074C0B0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0D1F9-EF02-4257-A216-961480C9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8CFB2-66A4-4A2F-858E-4F943166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C19869-F39A-4DB2-9172-6114DF257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F68578-34DE-4489-BF77-83C5059A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5547A-8EAC-4510-8AD0-2945F07A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4408D6-049A-4AFE-96CB-326E8C65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F5114-0D1A-43C2-BB2C-9B5B3FC6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BCF13-1AF9-44C0-B590-CD0B55EB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B00D8-0348-4F9B-A4AA-EFBB06AC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ABCB2D-C849-4BB0-83E5-93F2A681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840CE6-C799-41EE-9582-70C1A049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3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0CB0B-F205-4E7F-9F74-48C1A58D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6385C0-5D0F-4DCF-A14C-6FE13150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C3E89D-C091-4299-9240-1FF15C53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26683-3CC1-4919-91CE-08C07D08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89AE9-E76A-4E89-A489-5E13A19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B4F6E-E5FD-4501-B0CE-5DF0D0D1E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3F006-916A-4ABB-B1F5-765B6CE0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20ADF-904A-4D0C-A28E-30F2CE03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833B8-5F91-45B6-B66E-75FB8B84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3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39CC3-A4A7-422F-80DE-7FB4D68E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E8FCBF-522D-4B9E-A6CF-691E2A7FB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57737-BF9D-48CD-83EF-71FA31F0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64367-E159-4C7C-918D-4BC5DAFF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0F7C6-E320-4B8B-B39C-7C587FF1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77BE0-1543-4884-8E9A-184AE11E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38B7AF-3218-4A41-A23A-0CF0C848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030BD-1835-4181-8E7C-6B2DA92D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F4FCF-F855-4EA0-98A9-D23FEEA11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F95E-0202-4953-BD69-9C8E9DC3FCEB}" type="datetimeFigureOut">
              <a:rPr lang="zh-CN" altLang="en-US" smtClean="0"/>
              <a:t>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E19D3-0F0C-4EDC-BC90-4328FC18F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E8D19-62A6-4D35-A062-2AC4C4AD7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C799F-7095-412F-B802-CC8D344DE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9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DCDD52-162A-4B5A-B1A8-101CB320D724}"/>
              </a:ext>
            </a:extLst>
          </p:cNvPr>
          <p:cNvSpPr/>
          <p:nvPr/>
        </p:nvSpPr>
        <p:spPr>
          <a:xfrm>
            <a:off x="1803928" y="1374771"/>
            <a:ext cx="6714796" cy="4526153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BA81A-C714-4658-907C-3D178527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28" y="3381727"/>
            <a:ext cx="2073805" cy="2357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80F144-4CF8-4411-9686-AF1D24BBC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28" y="1374771"/>
            <a:ext cx="3162300" cy="2009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B20251A-C68B-454D-867B-417255A8D2C5}"/>
              </a:ext>
            </a:extLst>
          </p:cNvPr>
          <p:cNvSpPr/>
          <p:nvPr/>
        </p:nvSpPr>
        <p:spPr>
          <a:xfrm>
            <a:off x="4254964" y="4289247"/>
            <a:ext cx="1049867" cy="71966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B7C124-51F3-42E2-B837-8B8F2A419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325" y="3381726"/>
            <a:ext cx="3031399" cy="25110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66B434-3334-414A-9031-1608434C5ACC}"/>
              </a:ext>
            </a:extLst>
          </p:cNvPr>
          <p:cNvSpPr txBox="1"/>
          <p:nvPr/>
        </p:nvSpPr>
        <p:spPr>
          <a:xfrm>
            <a:off x="829733" y="474133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 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262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DCDD52-162A-4B5A-B1A8-101CB320D724}"/>
              </a:ext>
            </a:extLst>
          </p:cNvPr>
          <p:cNvSpPr/>
          <p:nvPr/>
        </p:nvSpPr>
        <p:spPr>
          <a:xfrm>
            <a:off x="1803928" y="935799"/>
            <a:ext cx="6714796" cy="4965126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B20251A-C68B-454D-867B-417255A8D2C5}"/>
              </a:ext>
            </a:extLst>
          </p:cNvPr>
          <p:cNvSpPr/>
          <p:nvPr/>
        </p:nvSpPr>
        <p:spPr>
          <a:xfrm>
            <a:off x="4254964" y="4289247"/>
            <a:ext cx="1049867" cy="71966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66B434-3334-414A-9031-1608434C5ACC}"/>
              </a:ext>
            </a:extLst>
          </p:cNvPr>
          <p:cNvSpPr txBox="1"/>
          <p:nvPr/>
        </p:nvSpPr>
        <p:spPr>
          <a:xfrm>
            <a:off x="829733" y="474133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 2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72CABF-10B0-4728-A9AC-C6799A5D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28" y="3393013"/>
            <a:ext cx="2200805" cy="23376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FBC9A7-8C1A-41EB-8D3C-C01ED9F6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28" y="3381193"/>
            <a:ext cx="2636196" cy="251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DF9B57-427F-4416-9B1D-204FF784B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28" y="935798"/>
            <a:ext cx="3467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DCDD52-162A-4B5A-B1A8-101CB320D724}"/>
              </a:ext>
            </a:extLst>
          </p:cNvPr>
          <p:cNvSpPr/>
          <p:nvPr/>
        </p:nvSpPr>
        <p:spPr>
          <a:xfrm>
            <a:off x="1803928" y="2328333"/>
            <a:ext cx="6714796" cy="3572592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B20251A-C68B-454D-867B-417255A8D2C5}"/>
              </a:ext>
            </a:extLst>
          </p:cNvPr>
          <p:cNvSpPr/>
          <p:nvPr/>
        </p:nvSpPr>
        <p:spPr>
          <a:xfrm>
            <a:off x="4254964" y="4289247"/>
            <a:ext cx="1049867" cy="71966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66B434-3334-414A-9031-1608434C5ACC}"/>
              </a:ext>
            </a:extLst>
          </p:cNvPr>
          <p:cNvSpPr txBox="1"/>
          <p:nvPr/>
        </p:nvSpPr>
        <p:spPr>
          <a:xfrm>
            <a:off x="829733" y="474133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 3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A3BC3A-E4B8-4122-AC6F-58B289BF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28" y="3832225"/>
            <a:ext cx="1714500" cy="1885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BF3441-A7BA-4540-A816-E7B65BD5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22" y="3832225"/>
            <a:ext cx="2333625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A47732-18EF-4872-9F1D-A09D3A475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28" y="2449980"/>
            <a:ext cx="3114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1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DCDD52-162A-4B5A-B1A8-101CB320D724}"/>
              </a:ext>
            </a:extLst>
          </p:cNvPr>
          <p:cNvSpPr/>
          <p:nvPr/>
        </p:nvSpPr>
        <p:spPr>
          <a:xfrm>
            <a:off x="1803928" y="1549399"/>
            <a:ext cx="6714796" cy="4351525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B20251A-C68B-454D-867B-417255A8D2C5}"/>
              </a:ext>
            </a:extLst>
          </p:cNvPr>
          <p:cNvSpPr/>
          <p:nvPr/>
        </p:nvSpPr>
        <p:spPr>
          <a:xfrm>
            <a:off x="4254964" y="4289247"/>
            <a:ext cx="1049867" cy="71966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66B434-3334-414A-9031-1608434C5ACC}"/>
              </a:ext>
            </a:extLst>
          </p:cNvPr>
          <p:cNvSpPr txBox="1"/>
          <p:nvPr/>
        </p:nvSpPr>
        <p:spPr>
          <a:xfrm>
            <a:off x="829733" y="474133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 4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9F6188-84EE-4BF7-8759-709D7490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28" y="3714627"/>
            <a:ext cx="1762125" cy="1952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BA18D2-1C4E-4540-B6AC-CD9B2E55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95" y="3714627"/>
            <a:ext cx="2276475" cy="2124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77D8E4-C708-43D4-99C0-6218A4E8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28" y="1640246"/>
            <a:ext cx="3143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shguan</dc:creator>
  <cp:lastModifiedBy>shguan</cp:lastModifiedBy>
  <cp:revision>5</cp:revision>
  <dcterms:created xsi:type="dcterms:W3CDTF">2022-01-03T20:03:56Z</dcterms:created>
  <dcterms:modified xsi:type="dcterms:W3CDTF">2022-01-03T20:17:00Z</dcterms:modified>
</cp:coreProperties>
</file>