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66" r:id="rId6"/>
    <p:sldId id="267" r:id="rId7"/>
    <p:sldId id="275" r:id="rId8"/>
    <p:sldId id="276" r:id="rId9"/>
    <p:sldId id="264" r:id="rId10"/>
    <p:sldId id="261" r:id="rId11"/>
    <p:sldId id="268" r:id="rId12"/>
    <p:sldId id="270" r:id="rId13"/>
    <p:sldId id="271" r:id="rId14"/>
    <p:sldId id="272" r:id="rId15"/>
    <p:sldId id="273" r:id="rId16"/>
    <p:sldId id="27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ED9"/>
    <a:srgbClr val="FFD679"/>
    <a:srgbClr val="794405"/>
    <a:srgbClr val="F6A400"/>
    <a:srgbClr val="FFC000"/>
    <a:srgbClr val="FFC003"/>
    <a:srgbClr val="9F5800"/>
    <a:srgbClr val="C00000"/>
    <a:srgbClr val="E6A033"/>
    <a:srgbClr val="BC7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643"/>
  </p:normalViewPr>
  <p:slideViewPr>
    <p:cSldViewPr snapToGrid="0">
      <p:cViewPr varScale="1">
        <p:scale>
          <a:sx n="156" d="100"/>
          <a:sy n="156" d="100"/>
        </p:scale>
        <p:origin x="176" y="2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42316B-F974-CE4C-BB62-858B170A1EBC}" type="doc">
      <dgm:prSet loTypeId="urn:microsoft.com/office/officeart/2005/8/layout/matrix1" loCatId="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TW" altLang="en-US"/>
        </a:p>
      </dgm:t>
    </dgm:pt>
    <dgm:pt modelId="{2D78F9D4-EFE8-5345-8433-95B6D12C6189}">
      <dgm:prSet phldrT="[文字]" custT="1"/>
      <dgm:spPr/>
      <dgm:t>
        <a:bodyPr/>
        <a:lstStyle/>
        <a:p>
          <a:r>
            <a:rPr lang="zh-TW" altLang="en-US" sz="2800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賭徒的循環</a:t>
          </a:r>
        </a:p>
      </dgm:t>
    </dgm:pt>
    <dgm:pt modelId="{026B2AFD-220B-344A-8891-EF8E43209450}" type="parTrans" cxnId="{FA89F320-7AB8-AD45-82EE-5D9E797746D2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188424D-A462-4849-A5B3-FB924C50251D}" type="sibTrans" cxnId="{FA89F320-7AB8-AD45-82EE-5D9E797746D2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A89C197-B3EA-1A4E-95B8-95EF2D1B2B65}">
      <dgm:prSet phldrT="[文字]" custT="1"/>
      <dgm:spPr/>
      <dgm:t>
        <a:bodyPr/>
        <a:lstStyle/>
        <a:p>
          <a:endParaRPr lang="en-US" altLang="zh-TW" sz="2800" b="1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FB6ADBED-2E80-0E42-990B-CE6283A6535F}" type="parTrans" cxnId="{32DD5B4B-BD2A-264D-B428-C1D4B6F12BE1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6F3A7758-D1FE-1E44-AC56-DC666B721BD0}" type="sibTrans" cxnId="{32DD5B4B-BD2A-264D-B428-C1D4B6F12BE1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4FD3FC1-8414-7448-93AB-57847669C60D}">
      <dgm:prSet phldrT="[文字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buNone/>
          </a:pPr>
          <a:endParaRPr lang="zh-TW" altLang="en-US" sz="2800" b="1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92128A35-280F-6341-A22A-D7F087AA726E}" type="parTrans" cxnId="{1A9ED079-EF5F-CB4B-A9F4-4BED8D961B13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028D4E2-0A37-BA45-81FB-8E167A2F57F4}" type="sibTrans" cxnId="{1A9ED079-EF5F-CB4B-A9F4-4BED8D961B13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CDF4AC7-8A28-D847-91D6-7726156C3016}">
      <dgm:prSet phldrT="[文字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buNone/>
          </a:pPr>
          <a:endParaRPr lang="zh-TW" altLang="en-US" sz="2800" b="1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93F0938-1C25-7E4B-9AE2-36199561205E}" type="parTrans" cxnId="{CCAFCD58-7514-A94B-BA1C-56997B81E27F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56DAFF3-9565-F145-B55B-81F729465884}" type="sibTrans" cxnId="{CCAFCD58-7514-A94B-BA1C-56997B81E27F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6CCE724-2F28-9B43-97EB-B2B923317866}">
      <dgm:prSet phldrT="[文字]" custT="1"/>
      <dgm:spPr/>
      <dgm:t>
        <a:bodyPr/>
        <a:lstStyle/>
        <a:p>
          <a:r>
            <a:rPr lang="zh-TW" altLang="en-US" sz="2800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短暫制約行為</a:t>
          </a:r>
        </a:p>
      </dgm:t>
    </dgm:pt>
    <dgm:pt modelId="{35E27F43-683D-1D41-A0A2-B482B9514C7E}" type="parTrans" cxnId="{23C876C0-1D62-A94D-AF78-8B57BE052071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0A772B7-149A-7643-B917-9E166D62BC17}" type="sibTrans" cxnId="{23C876C0-1D62-A94D-AF78-8B57BE052071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2B1E43A-9ED6-6F46-862B-E310F5ECAAB7}" type="pres">
      <dgm:prSet presAssocID="{B942316B-F974-CE4C-BB62-858B170A1EB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DADFA9-556C-D847-922C-89E12592C2F1}" type="pres">
      <dgm:prSet presAssocID="{B942316B-F974-CE4C-BB62-858B170A1EBC}" presName="matrix" presStyleCnt="0"/>
      <dgm:spPr/>
    </dgm:pt>
    <dgm:pt modelId="{8E059A15-D9CF-C547-833D-342388CE767C}" type="pres">
      <dgm:prSet presAssocID="{B942316B-F974-CE4C-BB62-858B170A1EBC}" presName="tile1" presStyleLbl="node1" presStyleIdx="0" presStyleCnt="4" custLinFactNeighborX="-1328" custLinFactNeighborY="-11781"/>
      <dgm:spPr/>
    </dgm:pt>
    <dgm:pt modelId="{C128191B-9AC1-B541-8B28-5807AF14DAF8}" type="pres">
      <dgm:prSet presAssocID="{B942316B-F974-CE4C-BB62-858B170A1EB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0D01087-B187-6849-9C37-A459E93882D1}" type="pres">
      <dgm:prSet presAssocID="{B942316B-F974-CE4C-BB62-858B170A1EBC}" presName="tile2" presStyleLbl="node1" presStyleIdx="1" presStyleCnt="4"/>
      <dgm:spPr/>
    </dgm:pt>
    <dgm:pt modelId="{38AEF017-87C9-8141-9A8C-DAD616234716}" type="pres">
      <dgm:prSet presAssocID="{B942316B-F974-CE4C-BB62-858B170A1EB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AE1938-FF87-D746-B399-E7833845B2B0}" type="pres">
      <dgm:prSet presAssocID="{B942316B-F974-CE4C-BB62-858B170A1EBC}" presName="tile3" presStyleLbl="node1" presStyleIdx="2" presStyleCnt="4"/>
      <dgm:spPr/>
    </dgm:pt>
    <dgm:pt modelId="{47BFC6F9-728F-DF4B-9115-CE47783FC47B}" type="pres">
      <dgm:prSet presAssocID="{B942316B-F974-CE4C-BB62-858B170A1EB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5C1FA4D-B0E0-7041-9378-8C5305D404FC}" type="pres">
      <dgm:prSet presAssocID="{B942316B-F974-CE4C-BB62-858B170A1EBC}" presName="tile4" presStyleLbl="node1" presStyleIdx="3" presStyleCnt="4"/>
      <dgm:spPr/>
    </dgm:pt>
    <dgm:pt modelId="{60A6DCAD-43D9-604A-8CB9-2A7856B409DE}" type="pres">
      <dgm:prSet presAssocID="{B942316B-F974-CE4C-BB62-858B170A1EB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440A702-B74C-3141-B223-9E5EAD5654E9}" type="pres">
      <dgm:prSet presAssocID="{B942316B-F974-CE4C-BB62-858B170A1EBC}" presName="centerTile" presStyleLbl="fgShp" presStyleIdx="0" presStyleCnt="1" custScaleX="181122">
        <dgm:presLayoutVars>
          <dgm:chMax val="0"/>
          <dgm:chPref val="0"/>
        </dgm:presLayoutVars>
      </dgm:prSet>
      <dgm:spPr/>
    </dgm:pt>
  </dgm:ptLst>
  <dgm:cxnLst>
    <dgm:cxn modelId="{3C644B1D-A9BB-104D-AF4F-9D2F7EF8F27B}" type="presOf" srcId="{86CCE724-2F28-9B43-97EB-B2B923317866}" destId="{A5C1FA4D-B0E0-7041-9378-8C5305D404FC}" srcOrd="0" destOrd="0" presId="urn:microsoft.com/office/officeart/2005/8/layout/matrix1"/>
    <dgm:cxn modelId="{FA89F320-7AB8-AD45-82EE-5D9E797746D2}" srcId="{B942316B-F974-CE4C-BB62-858B170A1EBC}" destId="{2D78F9D4-EFE8-5345-8433-95B6D12C6189}" srcOrd="0" destOrd="0" parTransId="{026B2AFD-220B-344A-8891-EF8E43209450}" sibTransId="{7188424D-A462-4849-A5B3-FB924C50251D}"/>
    <dgm:cxn modelId="{4078023A-0B52-1545-9FB6-A094CCCFF15F}" type="presOf" srcId="{CA89C197-B3EA-1A4E-95B8-95EF2D1B2B65}" destId="{C128191B-9AC1-B541-8B28-5807AF14DAF8}" srcOrd="1" destOrd="0" presId="urn:microsoft.com/office/officeart/2005/8/layout/matrix1"/>
    <dgm:cxn modelId="{32F13140-98CC-6D41-ADB8-7737D4761E6F}" type="presOf" srcId="{B942316B-F974-CE4C-BB62-858B170A1EBC}" destId="{42B1E43A-9ED6-6F46-862B-E310F5ECAAB7}" srcOrd="0" destOrd="0" presId="urn:microsoft.com/office/officeart/2005/8/layout/matrix1"/>
    <dgm:cxn modelId="{32DD5B4B-BD2A-264D-B428-C1D4B6F12BE1}" srcId="{2D78F9D4-EFE8-5345-8433-95B6D12C6189}" destId="{CA89C197-B3EA-1A4E-95B8-95EF2D1B2B65}" srcOrd="0" destOrd="0" parTransId="{FB6ADBED-2E80-0E42-990B-CE6283A6535F}" sibTransId="{6F3A7758-D1FE-1E44-AC56-DC666B721BD0}"/>
    <dgm:cxn modelId="{CCAFCD58-7514-A94B-BA1C-56997B81E27F}" srcId="{2D78F9D4-EFE8-5345-8433-95B6D12C6189}" destId="{ECDF4AC7-8A28-D847-91D6-7726156C3016}" srcOrd="2" destOrd="0" parTransId="{E93F0938-1C25-7E4B-9AE2-36199561205E}" sibTransId="{256DAFF3-9565-F145-B55B-81F729465884}"/>
    <dgm:cxn modelId="{1A9ED079-EF5F-CB4B-A9F4-4BED8D961B13}" srcId="{2D78F9D4-EFE8-5345-8433-95B6D12C6189}" destId="{84FD3FC1-8414-7448-93AB-57847669C60D}" srcOrd="1" destOrd="0" parTransId="{92128A35-280F-6341-A22A-D7F087AA726E}" sibTransId="{5028D4E2-0A37-BA45-81FB-8E167A2F57F4}"/>
    <dgm:cxn modelId="{77C2CE9B-9E50-9E40-954B-6C3BBD76A399}" type="presOf" srcId="{2D78F9D4-EFE8-5345-8433-95B6D12C6189}" destId="{1440A702-B74C-3141-B223-9E5EAD5654E9}" srcOrd="0" destOrd="0" presId="urn:microsoft.com/office/officeart/2005/8/layout/matrix1"/>
    <dgm:cxn modelId="{A9DF739F-FEDA-ED45-96C2-C791786D16E5}" type="presOf" srcId="{84FD3FC1-8414-7448-93AB-57847669C60D}" destId="{30D01087-B187-6849-9C37-A459E93882D1}" srcOrd="0" destOrd="0" presId="urn:microsoft.com/office/officeart/2005/8/layout/matrix1"/>
    <dgm:cxn modelId="{B03706A6-3C88-AA45-B343-566EF692BF95}" type="presOf" srcId="{84FD3FC1-8414-7448-93AB-57847669C60D}" destId="{38AEF017-87C9-8141-9A8C-DAD616234716}" srcOrd="1" destOrd="0" presId="urn:microsoft.com/office/officeart/2005/8/layout/matrix1"/>
    <dgm:cxn modelId="{048148BF-9124-4440-A68D-13F24F2AA539}" type="presOf" srcId="{ECDF4AC7-8A28-D847-91D6-7726156C3016}" destId="{B8AE1938-FF87-D746-B399-E7833845B2B0}" srcOrd="0" destOrd="0" presId="urn:microsoft.com/office/officeart/2005/8/layout/matrix1"/>
    <dgm:cxn modelId="{23C876C0-1D62-A94D-AF78-8B57BE052071}" srcId="{2D78F9D4-EFE8-5345-8433-95B6D12C6189}" destId="{86CCE724-2F28-9B43-97EB-B2B923317866}" srcOrd="3" destOrd="0" parTransId="{35E27F43-683D-1D41-A0A2-B482B9514C7E}" sibTransId="{C0A772B7-149A-7643-B917-9E166D62BC17}"/>
    <dgm:cxn modelId="{84674DCA-A35C-E940-9A5D-8B372E359D26}" type="presOf" srcId="{CA89C197-B3EA-1A4E-95B8-95EF2D1B2B65}" destId="{8E059A15-D9CF-C547-833D-342388CE767C}" srcOrd="0" destOrd="0" presId="urn:microsoft.com/office/officeart/2005/8/layout/matrix1"/>
    <dgm:cxn modelId="{6F0D7CF7-A1A3-AA4C-A23A-5FCD72F351F9}" type="presOf" srcId="{86CCE724-2F28-9B43-97EB-B2B923317866}" destId="{60A6DCAD-43D9-604A-8CB9-2A7856B409DE}" srcOrd="1" destOrd="0" presId="urn:microsoft.com/office/officeart/2005/8/layout/matrix1"/>
    <dgm:cxn modelId="{6C57D2FF-87FC-A54B-873C-547CAAAE12D2}" type="presOf" srcId="{ECDF4AC7-8A28-D847-91D6-7726156C3016}" destId="{47BFC6F9-728F-DF4B-9115-CE47783FC47B}" srcOrd="1" destOrd="0" presId="urn:microsoft.com/office/officeart/2005/8/layout/matrix1"/>
    <dgm:cxn modelId="{9F68F98D-EAD2-0845-938B-6A006E05AAE0}" type="presParOf" srcId="{42B1E43A-9ED6-6F46-862B-E310F5ECAAB7}" destId="{C7DADFA9-556C-D847-922C-89E12592C2F1}" srcOrd="0" destOrd="0" presId="urn:microsoft.com/office/officeart/2005/8/layout/matrix1"/>
    <dgm:cxn modelId="{1BF88CA0-A211-2F4D-944B-E94983E71460}" type="presParOf" srcId="{C7DADFA9-556C-D847-922C-89E12592C2F1}" destId="{8E059A15-D9CF-C547-833D-342388CE767C}" srcOrd="0" destOrd="0" presId="urn:microsoft.com/office/officeart/2005/8/layout/matrix1"/>
    <dgm:cxn modelId="{9ECD166F-4EF5-9548-928B-E49A52416E2B}" type="presParOf" srcId="{C7DADFA9-556C-D847-922C-89E12592C2F1}" destId="{C128191B-9AC1-B541-8B28-5807AF14DAF8}" srcOrd="1" destOrd="0" presId="urn:microsoft.com/office/officeart/2005/8/layout/matrix1"/>
    <dgm:cxn modelId="{9B40C1F2-EF90-194D-90C0-7004155E9774}" type="presParOf" srcId="{C7DADFA9-556C-D847-922C-89E12592C2F1}" destId="{30D01087-B187-6849-9C37-A459E93882D1}" srcOrd="2" destOrd="0" presId="urn:microsoft.com/office/officeart/2005/8/layout/matrix1"/>
    <dgm:cxn modelId="{09B55947-F006-1147-83B4-38D7348B0AAB}" type="presParOf" srcId="{C7DADFA9-556C-D847-922C-89E12592C2F1}" destId="{38AEF017-87C9-8141-9A8C-DAD616234716}" srcOrd="3" destOrd="0" presId="urn:microsoft.com/office/officeart/2005/8/layout/matrix1"/>
    <dgm:cxn modelId="{DC4150B6-13F6-7049-8412-50D37ACC9AE4}" type="presParOf" srcId="{C7DADFA9-556C-D847-922C-89E12592C2F1}" destId="{B8AE1938-FF87-D746-B399-E7833845B2B0}" srcOrd="4" destOrd="0" presId="urn:microsoft.com/office/officeart/2005/8/layout/matrix1"/>
    <dgm:cxn modelId="{68818E9B-653A-A643-BAC7-D364D394F25E}" type="presParOf" srcId="{C7DADFA9-556C-D847-922C-89E12592C2F1}" destId="{47BFC6F9-728F-DF4B-9115-CE47783FC47B}" srcOrd="5" destOrd="0" presId="urn:microsoft.com/office/officeart/2005/8/layout/matrix1"/>
    <dgm:cxn modelId="{DDE8496F-705E-9B42-952D-288F4AA2AE1E}" type="presParOf" srcId="{C7DADFA9-556C-D847-922C-89E12592C2F1}" destId="{A5C1FA4D-B0E0-7041-9378-8C5305D404FC}" srcOrd="6" destOrd="0" presId="urn:microsoft.com/office/officeart/2005/8/layout/matrix1"/>
    <dgm:cxn modelId="{1F8C9BC6-FF97-7742-9A90-5DBE177B49F3}" type="presParOf" srcId="{C7DADFA9-556C-D847-922C-89E12592C2F1}" destId="{60A6DCAD-43D9-604A-8CB9-2A7856B409DE}" srcOrd="7" destOrd="0" presId="urn:microsoft.com/office/officeart/2005/8/layout/matrix1"/>
    <dgm:cxn modelId="{99B8237F-78B8-274B-A4F4-F72723C868FA}" type="presParOf" srcId="{42B1E43A-9ED6-6F46-862B-E310F5ECAAB7}" destId="{1440A702-B74C-3141-B223-9E5EAD5654E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42316B-F974-CE4C-BB62-858B170A1EBC}" type="doc">
      <dgm:prSet loTypeId="urn:microsoft.com/office/officeart/2005/8/layout/matrix1" loCatId="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zh-TW" altLang="en-US"/>
        </a:p>
      </dgm:t>
    </dgm:pt>
    <dgm:pt modelId="{2D78F9D4-EFE8-5345-8433-95B6D12C6189}">
      <dgm:prSet phldrT="[文字]" custT="1"/>
      <dgm:spPr/>
      <dgm:t>
        <a:bodyPr/>
        <a:lstStyle/>
        <a:p>
          <a:r>
            <a:rPr lang="zh-TW" altLang="en-US" sz="2800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賭徒的循環</a:t>
          </a:r>
        </a:p>
      </dgm:t>
    </dgm:pt>
    <dgm:pt modelId="{026B2AFD-220B-344A-8891-EF8E43209450}" type="parTrans" cxnId="{FA89F320-7AB8-AD45-82EE-5D9E797746D2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7188424D-A462-4849-A5B3-FB924C50251D}" type="sibTrans" cxnId="{FA89F320-7AB8-AD45-82EE-5D9E797746D2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A89C197-B3EA-1A4E-95B8-95EF2D1B2B65}">
      <dgm:prSet phldrT="[文字]" custT="1"/>
      <dgm:spPr/>
      <dgm:t>
        <a:bodyPr/>
        <a:lstStyle/>
        <a:p>
          <a:endParaRPr lang="en-US" altLang="zh-TW" sz="2800" b="1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FB6ADBED-2E80-0E42-990B-CE6283A6535F}" type="parTrans" cxnId="{32DD5B4B-BD2A-264D-B428-C1D4B6F12BE1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6F3A7758-D1FE-1E44-AC56-DC666B721BD0}" type="sibTrans" cxnId="{32DD5B4B-BD2A-264D-B428-C1D4B6F12BE1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4FD3FC1-8414-7448-93AB-57847669C60D}">
      <dgm:prSet phldrT="[文字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buNone/>
          </a:pPr>
          <a:endParaRPr lang="zh-TW" altLang="en-US" sz="2800" b="1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92128A35-280F-6341-A22A-D7F087AA726E}" type="parTrans" cxnId="{1A9ED079-EF5F-CB4B-A9F4-4BED8D961B13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5028D4E2-0A37-BA45-81FB-8E167A2F57F4}" type="sibTrans" cxnId="{1A9ED079-EF5F-CB4B-A9F4-4BED8D961B13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CDF4AC7-8A28-D847-91D6-7726156C3016}">
      <dgm:prSet phldrT="[文字]" custT="1"/>
      <dgm:spPr>
        <a:solidFill>
          <a:schemeClr val="accent4">
            <a:lumMod val="50000"/>
          </a:schemeClr>
        </a:solidFill>
      </dgm:spPr>
      <dgm:t>
        <a:bodyPr/>
        <a:lstStyle/>
        <a:p>
          <a:pPr>
            <a:buNone/>
          </a:pPr>
          <a:endParaRPr lang="zh-TW" altLang="en-US" sz="2800" b="1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E93F0938-1C25-7E4B-9AE2-36199561205E}" type="parTrans" cxnId="{CCAFCD58-7514-A94B-BA1C-56997B81E27F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256DAFF3-9565-F145-B55B-81F729465884}" type="sibTrans" cxnId="{CCAFCD58-7514-A94B-BA1C-56997B81E27F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86CCE724-2F28-9B43-97EB-B2B923317866}">
      <dgm:prSet phldrT="[文字]" custT="1"/>
      <dgm:spPr/>
      <dgm:t>
        <a:bodyPr/>
        <a:lstStyle/>
        <a:p>
          <a:r>
            <a:rPr lang="zh-TW" altLang="en-US" sz="2800" b="1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短暫制約行為</a:t>
          </a:r>
        </a:p>
      </dgm:t>
    </dgm:pt>
    <dgm:pt modelId="{35E27F43-683D-1D41-A0A2-B482B9514C7E}" type="parTrans" cxnId="{23C876C0-1D62-A94D-AF78-8B57BE052071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C0A772B7-149A-7643-B917-9E166D62BC17}" type="sibTrans" cxnId="{23C876C0-1D62-A94D-AF78-8B57BE052071}">
      <dgm:prSet/>
      <dgm:spPr/>
      <dgm:t>
        <a:bodyPr/>
        <a:lstStyle/>
        <a:p>
          <a:endParaRPr lang="zh-TW" altLang="en-US" sz="2800" b="1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gm:t>
    </dgm:pt>
    <dgm:pt modelId="{42B1E43A-9ED6-6F46-862B-E310F5ECAAB7}" type="pres">
      <dgm:prSet presAssocID="{B942316B-F974-CE4C-BB62-858B170A1EBC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DADFA9-556C-D847-922C-89E12592C2F1}" type="pres">
      <dgm:prSet presAssocID="{B942316B-F974-CE4C-BB62-858B170A1EBC}" presName="matrix" presStyleCnt="0"/>
      <dgm:spPr/>
    </dgm:pt>
    <dgm:pt modelId="{8E059A15-D9CF-C547-833D-342388CE767C}" type="pres">
      <dgm:prSet presAssocID="{B942316B-F974-CE4C-BB62-858B170A1EBC}" presName="tile1" presStyleLbl="node1" presStyleIdx="0" presStyleCnt="4" custLinFactNeighborX="-1328" custLinFactNeighborY="-11781"/>
      <dgm:spPr/>
    </dgm:pt>
    <dgm:pt modelId="{C128191B-9AC1-B541-8B28-5807AF14DAF8}" type="pres">
      <dgm:prSet presAssocID="{B942316B-F974-CE4C-BB62-858B170A1EBC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0D01087-B187-6849-9C37-A459E93882D1}" type="pres">
      <dgm:prSet presAssocID="{B942316B-F974-CE4C-BB62-858B170A1EBC}" presName="tile2" presStyleLbl="node1" presStyleIdx="1" presStyleCnt="4"/>
      <dgm:spPr/>
    </dgm:pt>
    <dgm:pt modelId="{38AEF017-87C9-8141-9A8C-DAD616234716}" type="pres">
      <dgm:prSet presAssocID="{B942316B-F974-CE4C-BB62-858B170A1EBC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AE1938-FF87-D746-B399-E7833845B2B0}" type="pres">
      <dgm:prSet presAssocID="{B942316B-F974-CE4C-BB62-858B170A1EBC}" presName="tile3" presStyleLbl="node1" presStyleIdx="2" presStyleCnt="4"/>
      <dgm:spPr/>
    </dgm:pt>
    <dgm:pt modelId="{47BFC6F9-728F-DF4B-9115-CE47783FC47B}" type="pres">
      <dgm:prSet presAssocID="{B942316B-F974-CE4C-BB62-858B170A1EBC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5C1FA4D-B0E0-7041-9378-8C5305D404FC}" type="pres">
      <dgm:prSet presAssocID="{B942316B-F974-CE4C-BB62-858B170A1EBC}" presName="tile4" presStyleLbl="node1" presStyleIdx="3" presStyleCnt="4"/>
      <dgm:spPr/>
    </dgm:pt>
    <dgm:pt modelId="{60A6DCAD-43D9-604A-8CB9-2A7856B409DE}" type="pres">
      <dgm:prSet presAssocID="{B942316B-F974-CE4C-BB62-858B170A1EBC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1440A702-B74C-3141-B223-9E5EAD5654E9}" type="pres">
      <dgm:prSet presAssocID="{B942316B-F974-CE4C-BB62-858B170A1EBC}" presName="centerTile" presStyleLbl="fgShp" presStyleIdx="0" presStyleCnt="1" custScaleX="181122">
        <dgm:presLayoutVars>
          <dgm:chMax val="0"/>
          <dgm:chPref val="0"/>
        </dgm:presLayoutVars>
      </dgm:prSet>
      <dgm:spPr/>
    </dgm:pt>
  </dgm:ptLst>
  <dgm:cxnLst>
    <dgm:cxn modelId="{3C644B1D-A9BB-104D-AF4F-9D2F7EF8F27B}" type="presOf" srcId="{86CCE724-2F28-9B43-97EB-B2B923317866}" destId="{A5C1FA4D-B0E0-7041-9378-8C5305D404FC}" srcOrd="0" destOrd="0" presId="urn:microsoft.com/office/officeart/2005/8/layout/matrix1"/>
    <dgm:cxn modelId="{FA89F320-7AB8-AD45-82EE-5D9E797746D2}" srcId="{B942316B-F974-CE4C-BB62-858B170A1EBC}" destId="{2D78F9D4-EFE8-5345-8433-95B6D12C6189}" srcOrd="0" destOrd="0" parTransId="{026B2AFD-220B-344A-8891-EF8E43209450}" sibTransId="{7188424D-A462-4849-A5B3-FB924C50251D}"/>
    <dgm:cxn modelId="{4078023A-0B52-1545-9FB6-A094CCCFF15F}" type="presOf" srcId="{CA89C197-B3EA-1A4E-95B8-95EF2D1B2B65}" destId="{C128191B-9AC1-B541-8B28-5807AF14DAF8}" srcOrd="1" destOrd="0" presId="urn:microsoft.com/office/officeart/2005/8/layout/matrix1"/>
    <dgm:cxn modelId="{32F13140-98CC-6D41-ADB8-7737D4761E6F}" type="presOf" srcId="{B942316B-F974-CE4C-BB62-858B170A1EBC}" destId="{42B1E43A-9ED6-6F46-862B-E310F5ECAAB7}" srcOrd="0" destOrd="0" presId="urn:microsoft.com/office/officeart/2005/8/layout/matrix1"/>
    <dgm:cxn modelId="{32DD5B4B-BD2A-264D-B428-C1D4B6F12BE1}" srcId="{2D78F9D4-EFE8-5345-8433-95B6D12C6189}" destId="{CA89C197-B3EA-1A4E-95B8-95EF2D1B2B65}" srcOrd="0" destOrd="0" parTransId="{FB6ADBED-2E80-0E42-990B-CE6283A6535F}" sibTransId="{6F3A7758-D1FE-1E44-AC56-DC666B721BD0}"/>
    <dgm:cxn modelId="{CCAFCD58-7514-A94B-BA1C-56997B81E27F}" srcId="{2D78F9D4-EFE8-5345-8433-95B6D12C6189}" destId="{ECDF4AC7-8A28-D847-91D6-7726156C3016}" srcOrd="2" destOrd="0" parTransId="{E93F0938-1C25-7E4B-9AE2-36199561205E}" sibTransId="{256DAFF3-9565-F145-B55B-81F729465884}"/>
    <dgm:cxn modelId="{1A9ED079-EF5F-CB4B-A9F4-4BED8D961B13}" srcId="{2D78F9D4-EFE8-5345-8433-95B6D12C6189}" destId="{84FD3FC1-8414-7448-93AB-57847669C60D}" srcOrd="1" destOrd="0" parTransId="{92128A35-280F-6341-A22A-D7F087AA726E}" sibTransId="{5028D4E2-0A37-BA45-81FB-8E167A2F57F4}"/>
    <dgm:cxn modelId="{77C2CE9B-9E50-9E40-954B-6C3BBD76A399}" type="presOf" srcId="{2D78F9D4-EFE8-5345-8433-95B6D12C6189}" destId="{1440A702-B74C-3141-B223-9E5EAD5654E9}" srcOrd="0" destOrd="0" presId="urn:microsoft.com/office/officeart/2005/8/layout/matrix1"/>
    <dgm:cxn modelId="{A9DF739F-FEDA-ED45-96C2-C791786D16E5}" type="presOf" srcId="{84FD3FC1-8414-7448-93AB-57847669C60D}" destId="{30D01087-B187-6849-9C37-A459E93882D1}" srcOrd="0" destOrd="0" presId="urn:microsoft.com/office/officeart/2005/8/layout/matrix1"/>
    <dgm:cxn modelId="{B03706A6-3C88-AA45-B343-566EF692BF95}" type="presOf" srcId="{84FD3FC1-8414-7448-93AB-57847669C60D}" destId="{38AEF017-87C9-8141-9A8C-DAD616234716}" srcOrd="1" destOrd="0" presId="urn:microsoft.com/office/officeart/2005/8/layout/matrix1"/>
    <dgm:cxn modelId="{048148BF-9124-4440-A68D-13F24F2AA539}" type="presOf" srcId="{ECDF4AC7-8A28-D847-91D6-7726156C3016}" destId="{B8AE1938-FF87-D746-B399-E7833845B2B0}" srcOrd="0" destOrd="0" presId="urn:microsoft.com/office/officeart/2005/8/layout/matrix1"/>
    <dgm:cxn modelId="{23C876C0-1D62-A94D-AF78-8B57BE052071}" srcId="{2D78F9D4-EFE8-5345-8433-95B6D12C6189}" destId="{86CCE724-2F28-9B43-97EB-B2B923317866}" srcOrd="3" destOrd="0" parTransId="{35E27F43-683D-1D41-A0A2-B482B9514C7E}" sibTransId="{C0A772B7-149A-7643-B917-9E166D62BC17}"/>
    <dgm:cxn modelId="{84674DCA-A35C-E940-9A5D-8B372E359D26}" type="presOf" srcId="{CA89C197-B3EA-1A4E-95B8-95EF2D1B2B65}" destId="{8E059A15-D9CF-C547-833D-342388CE767C}" srcOrd="0" destOrd="0" presId="urn:microsoft.com/office/officeart/2005/8/layout/matrix1"/>
    <dgm:cxn modelId="{6F0D7CF7-A1A3-AA4C-A23A-5FCD72F351F9}" type="presOf" srcId="{86CCE724-2F28-9B43-97EB-B2B923317866}" destId="{60A6DCAD-43D9-604A-8CB9-2A7856B409DE}" srcOrd="1" destOrd="0" presId="urn:microsoft.com/office/officeart/2005/8/layout/matrix1"/>
    <dgm:cxn modelId="{6C57D2FF-87FC-A54B-873C-547CAAAE12D2}" type="presOf" srcId="{ECDF4AC7-8A28-D847-91D6-7726156C3016}" destId="{47BFC6F9-728F-DF4B-9115-CE47783FC47B}" srcOrd="1" destOrd="0" presId="urn:microsoft.com/office/officeart/2005/8/layout/matrix1"/>
    <dgm:cxn modelId="{9F68F98D-EAD2-0845-938B-6A006E05AAE0}" type="presParOf" srcId="{42B1E43A-9ED6-6F46-862B-E310F5ECAAB7}" destId="{C7DADFA9-556C-D847-922C-89E12592C2F1}" srcOrd="0" destOrd="0" presId="urn:microsoft.com/office/officeart/2005/8/layout/matrix1"/>
    <dgm:cxn modelId="{1BF88CA0-A211-2F4D-944B-E94983E71460}" type="presParOf" srcId="{C7DADFA9-556C-D847-922C-89E12592C2F1}" destId="{8E059A15-D9CF-C547-833D-342388CE767C}" srcOrd="0" destOrd="0" presId="urn:microsoft.com/office/officeart/2005/8/layout/matrix1"/>
    <dgm:cxn modelId="{9ECD166F-4EF5-9548-928B-E49A52416E2B}" type="presParOf" srcId="{C7DADFA9-556C-D847-922C-89E12592C2F1}" destId="{C128191B-9AC1-B541-8B28-5807AF14DAF8}" srcOrd="1" destOrd="0" presId="urn:microsoft.com/office/officeart/2005/8/layout/matrix1"/>
    <dgm:cxn modelId="{9B40C1F2-EF90-194D-90C0-7004155E9774}" type="presParOf" srcId="{C7DADFA9-556C-D847-922C-89E12592C2F1}" destId="{30D01087-B187-6849-9C37-A459E93882D1}" srcOrd="2" destOrd="0" presId="urn:microsoft.com/office/officeart/2005/8/layout/matrix1"/>
    <dgm:cxn modelId="{09B55947-F006-1147-83B4-38D7348B0AAB}" type="presParOf" srcId="{C7DADFA9-556C-D847-922C-89E12592C2F1}" destId="{38AEF017-87C9-8141-9A8C-DAD616234716}" srcOrd="3" destOrd="0" presId="urn:microsoft.com/office/officeart/2005/8/layout/matrix1"/>
    <dgm:cxn modelId="{DC4150B6-13F6-7049-8412-50D37ACC9AE4}" type="presParOf" srcId="{C7DADFA9-556C-D847-922C-89E12592C2F1}" destId="{B8AE1938-FF87-D746-B399-E7833845B2B0}" srcOrd="4" destOrd="0" presId="urn:microsoft.com/office/officeart/2005/8/layout/matrix1"/>
    <dgm:cxn modelId="{68818E9B-653A-A643-BAC7-D364D394F25E}" type="presParOf" srcId="{C7DADFA9-556C-D847-922C-89E12592C2F1}" destId="{47BFC6F9-728F-DF4B-9115-CE47783FC47B}" srcOrd="5" destOrd="0" presId="urn:microsoft.com/office/officeart/2005/8/layout/matrix1"/>
    <dgm:cxn modelId="{DDE8496F-705E-9B42-952D-288F4AA2AE1E}" type="presParOf" srcId="{C7DADFA9-556C-D847-922C-89E12592C2F1}" destId="{A5C1FA4D-B0E0-7041-9378-8C5305D404FC}" srcOrd="6" destOrd="0" presId="urn:microsoft.com/office/officeart/2005/8/layout/matrix1"/>
    <dgm:cxn modelId="{1F8C9BC6-FF97-7742-9A90-5DBE177B49F3}" type="presParOf" srcId="{C7DADFA9-556C-D847-922C-89E12592C2F1}" destId="{60A6DCAD-43D9-604A-8CB9-2A7856B409DE}" srcOrd="7" destOrd="0" presId="urn:microsoft.com/office/officeart/2005/8/layout/matrix1"/>
    <dgm:cxn modelId="{99B8237F-78B8-274B-A4F4-F72723C868FA}" type="presParOf" srcId="{42B1E43A-9ED6-6F46-862B-E310F5ECAAB7}" destId="{1440A702-B74C-3141-B223-9E5EAD5654E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0F0066-A186-AB47-A443-98525992B641}" type="doc">
      <dgm:prSet loTypeId="urn:microsoft.com/office/officeart/2005/8/layout/venn2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zh-TW" altLang="en-US"/>
        </a:p>
      </dgm:t>
    </dgm:pt>
    <dgm:pt modelId="{8A65B368-9BCD-1148-9D0E-6F2286C22667}">
      <dgm:prSet phldrT="[文字]"/>
      <dgm:spPr/>
      <dgm:t>
        <a:bodyPr/>
        <a:lstStyle/>
        <a:p>
          <a:r>
            <a:rPr lang="zh-TW" altLang="en-US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rPr>
            <a:t> </a:t>
          </a:r>
        </a:p>
      </dgm:t>
    </dgm:pt>
    <dgm:pt modelId="{0EDAF6F9-3954-384B-8B78-E7AFAEAE0CDD}" type="parTrans" cxnId="{B10069D1-F61A-0D45-BC35-4144B680499D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Arial" panose="020B0604020202020204" pitchFamily="34" charset="0"/>
          </a:endParaRPr>
        </a:p>
      </dgm:t>
    </dgm:pt>
    <dgm:pt modelId="{334C9A83-3792-2840-BA2D-D6D0446DC7C6}" type="sibTrans" cxnId="{B10069D1-F61A-0D45-BC35-4144B680499D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Arial" panose="020B0604020202020204" pitchFamily="34" charset="0"/>
          </a:endParaRPr>
        </a:p>
      </dgm:t>
    </dgm:pt>
    <dgm:pt modelId="{0284A86E-37FC-384F-BD2F-1379CDF63584}">
      <dgm:prSet phldrT="[文字]"/>
      <dgm:spPr/>
      <dgm:t>
        <a:bodyPr/>
        <a:lstStyle/>
        <a:p>
          <a:r>
            <a:rPr lang="zh-TW" altLang="en-US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rPr>
            <a:t> </a:t>
          </a:r>
        </a:p>
      </dgm:t>
    </dgm:pt>
    <dgm:pt modelId="{2B922BEF-868C-2A4E-8B3B-DD2E3353C951}" type="parTrans" cxnId="{EB21165F-E750-9D48-93A1-49AE8634C458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Arial" panose="020B0604020202020204" pitchFamily="34" charset="0"/>
          </a:endParaRPr>
        </a:p>
      </dgm:t>
    </dgm:pt>
    <dgm:pt modelId="{08585A4B-374B-6448-A51A-07C8FAB4322A}" type="sibTrans" cxnId="{EB21165F-E750-9D48-93A1-49AE8634C458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Arial" panose="020B0604020202020204" pitchFamily="34" charset="0"/>
          </a:endParaRPr>
        </a:p>
      </dgm:t>
    </dgm:pt>
    <dgm:pt modelId="{681858EA-2783-9A44-AEE9-045FFC1AF26F}">
      <dgm:prSet phldrT="[文字]"/>
      <dgm:spPr/>
      <dgm:t>
        <a:bodyPr/>
        <a:lstStyle/>
        <a:p>
          <a:endParaRPr lang="zh-TW" altLang="en-US" b="1" dirty="0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Arial" panose="020B0604020202020204" pitchFamily="34" charset="0"/>
          </a:endParaRPr>
        </a:p>
      </dgm:t>
    </dgm:pt>
    <dgm:pt modelId="{DD9D381C-4C17-944F-A327-D66D7A0EBEB8}" type="parTrans" cxnId="{5C019B3E-9231-7C44-8399-CDEA63AC748D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Arial" panose="020B0604020202020204" pitchFamily="34" charset="0"/>
          </a:endParaRPr>
        </a:p>
      </dgm:t>
    </dgm:pt>
    <dgm:pt modelId="{9B93D306-0AE0-794F-92F4-B2E366DB3E30}" type="sibTrans" cxnId="{5C019B3E-9231-7C44-8399-CDEA63AC748D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Arial" panose="020B0604020202020204" pitchFamily="34" charset="0"/>
          </a:endParaRPr>
        </a:p>
      </dgm:t>
    </dgm:pt>
    <dgm:pt modelId="{A5F146E3-FBFD-7147-ACFF-3448393C8313}">
      <dgm:prSet phldrT="[文字]"/>
      <dgm:spPr/>
      <dgm:t>
        <a:bodyPr/>
        <a:lstStyle/>
        <a:p>
          <a:endParaRPr lang="zh-TW" altLang="en-US" b="1" dirty="0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Arial" panose="020B0604020202020204" pitchFamily="34" charset="0"/>
          </a:endParaRPr>
        </a:p>
      </dgm:t>
    </dgm:pt>
    <dgm:pt modelId="{6FAC90A5-064D-8743-8040-905045DD187E}" type="parTrans" cxnId="{E30B9B33-5DC5-5943-BD3D-A5171E748E6A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Arial" panose="020B0604020202020204" pitchFamily="34" charset="0"/>
          </a:endParaRPr>
        </a:p>
      </dgm:t>
    </dgm:pt>
    <dgm:pt modelId="{53D21018-7706-BF41-93B3-6A4427B734B5}" type="sibTrans" cxnId="{E30B9B33-5DC5-5943-BD3D-A5171E748E6A}">
      <dgm:prSet/>
      <dgm:spPr/>
      <dgm:t>
        <a:bodyPr/>
        <a:lstStyle/>
        <a:p>
          <a:endParaRPr lang="zh-TW" altLang="en-US" b="1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Arial" panose="020B0604020202020204" pitchFamily="34" charset="0"/>
          </a:endParaRPr>
        </a:p>
      </dgm:t>
    </dgm:pt>
    <dgm:pt modelId="{17DA732B-7672-1D43-B974-3D8D271F8D72}" type="pres">
      <dgm:prSet presAssocID="{840F0066-A186-AB47-A443-98525992B641}" presName="Name0" presStyleCnt="0">
        <dgm:presLayoutVars>
          <dgm:chMax val="7"/>
          <dgm:resizeHandles val="exact"/>
        </dgm:presLayoutVars>
      </dgm:prSet>
      <dgm:spPr/>
    </dgm:pt>
    <dgm:pt modelId="{82B209F6-10E2-214B-BB36-3D10673EC359}" type="pres">
      <dgm:prSet presAssocID="{840F0066-A186-AB47-A443-98525992B641}" presName="comp1" presStyleCnt="0"/>
      <dgm:spPr/>
    </dgm:pt>
    <dgm:pt modelId="{2BF1545E-0BE4-8540-8AE8-8477F3787A40}" type="pres">
      <dgm:prSet presAssocID="{840F0066-A186-AB47-A443-98525992B641}" presName="circle1" presStyleLbl="node1" presStyleIdx="0" presStyleCnt="4" custScaleX="103055" custScaleY="83366" custLinFactNeighborX="633" custLinFactNeighborY="13688"/>
      <dgm:spPr/>
    </dgm:pt>
    <dgm:pt modelId="{FCD24628-F1D4-8D43-852A-7DD53CCA2C1C}" type="pres">
      <dgm:prSet presAssocID="{840F0066-A186-AB47-A443-98525992B641}" presName="c1text" presStyleLbl="node1" presStyleIdx="0" presStyleCnt="4">
        <dgm:presLayoutVars>
          <dgm:bulletEnabled val="1"/>
        </dgm:presLayoutVars>
      </dgm:prSet>
      <dgm:spPr/>
    </dgm:pt>
    <dgm:pt modelId="{F6239B62-C19C-DF48-8218-E8A46BF9B251}" type="pres">
      <dgm:prSet presAssocID="{840F0066-A186-AB47-A443-98525992B641}" presName="comp2" presStyleCnt="0"/>
      <dgm:spPr/>
    </dgm:pt>
    <dgm:pt modelId="{47031037-33E6-4242-BB6C-A5B13A82AC33}" type="pres">
      <dgm:prSet presAssocID="{840F0066-A186-AB47-A443-98525992B641}" presName="circle2" presStyleLbl="node1" presStyleIdx="1" presStyleCnt="4" custScaleY="84167" custLinFactNeighborY="10453"/>
      <dgm:spPr/>
    </dgm:pt>
    <dgm:pt modelId="{06D54A99-1AE9-2D42-9B86-4D035553A8BA}" type="pres">
      <dgm:prSet presAssocID="{840F0066-A186-AB47-A443-98525992B641}" presName="c2text" presStyleLbl="node1" presStyleIdx="1" presStyleCnt="4">
        <dgm:presLayoutVars>
          <dgm:bulletEnabled val="1"/>
        </dgm:presLayoutVars>
      </dgm:prSet>
      <dgm:spPr/>
    </dgm:pt>
    <dgm:pt modelId="{9BB5FF16-3036-7045-B26E-7C69F1CE50D6}" type="pres">
      <dgm:prSet presAssocID="{840F0066-A186-AB47-A443-98525992B641}" presName="comp3" presStyleCnt="0"/>
      <dgm:spPr/>
    </dgm:pt>
    <dgm:pt modelId="{A87B9620-D8A0-B343-8A4E-FBE618BB67DB}" type="pres">
      <dgm:prSet presAssocID="{840F0066-A186-AB47-A443-98525992B641}" presName="circle3" presStyleLbl="node1" presStyleIdx="2" presStyleCnt="4" custScaleY="79542" custLinFactNeighborY="13332"/>
      <dgm:spPr/>
    </dgm:pt>
    <dgm:pt modelId="{A8018564-DDBD-7747-A8E4-578301DC8BFB}" type="pres">
      <dgm:prSet presAssocID="{840F0066-A186-AB47-A443-98525992B641}" presName="c3text" presStyleLbl="node1" presStyleIdx="2" presStyleCnt="4">
        <dgm:presLayoutVars>
          <dgm:bulletEnabled val="1"/>
        </dgm:presLayoutVars>
      </dgm:prSet>
      <dgm:spPr/>
    </dgm:pt>
    <dgm:pt modelId="{9F755B9B-6560-8344-A609-D521DABD0315}" type="pres">
      <dgm:prSet presAssocID="{840F0066-A186-AB47-A443-98525992B641}" presName="comp4" presStyleCnt="0"/>
      <dgm:spPr/>
    </dgm:pt>
    <dgm:pt modelId="{EA107823-9A9F-4A46-8C4C-65274C940B1B}" type="pres">
      <dgm:prSet presAssocID="{840F0066-A186-AB47-A443-98525992B641}" presName="circle4" presStyleLbl="node1" presStyleIdx="3" presStyleCnt="4" custScaleY="65856" custLinFactNeighborY="21727"/>
      <dgm:spPr/>
    </dgm:pt>
    <dgm:pt modelId="{F7A269EF-B022-9041-9E05-11A48675125D}" type="pres">
      <dgm:prSet presAssocID="{840F0066-A186-AB47-A443-98525992B641}" presName="c4text" presStyleLbl="node1" presStyleIdx="3" presStyleCnt="4">
        <dgm:presLayoutVars>
          <dgm:bulletEnabled val="1"/>
        </dgm:presLayoutVars>
      </dgm:prSet>
      <dgm:spPr/>
    </dgm:pt>
  </dgm:ptLst>
  <dgm:cxnLst>
    <dgm:cxn modelId="{E30B9B33-5DC5-5943-BD3D-A5171E748E6A}" srcId="{840F0066-A186-AB47-A443-98525992B641}" destId="{A5F146E3-FBFD-7147-ACFF-3448393C8313}" srcOrd="3" destOrd="0" parTransId="{6FAC90A5-064D-8743-8040-905045DD187E}" sibTransId="{53D21018-7706-BF41-93B3-6A4427B734B5}"/>
    <dgm:cxn modelId="{A536D537-19A1-8C4C-B9B6-A5EF9A5726B5}" type="presOf" srcId="{0284A86E-37FC-384F-BD2F-1379CDF63584}" destId="{47031037-33E6-4242-BB6C-A5B13A82AC33}" srcOrd="0" destOrd="0" presId="urn:microsoft.com/office/officeart/2005/8/layout/venn2"/>
    <dgm:cxn modelId="{5C019B3E-9231-7C44-8399-CDEA63AC748D}" srcId="{840F0066-A186-AB47-A443-98525992B641}" destId="{681858EA-2783-9A44-AEE9-045FFC1AF26F}" srcOrd="2" destOrd="0" parTransId="{DD9D381C-4C17-944F-A327-D66D7A0EBEB8}" sibTransId="{9B93D306-0AE0-794F-92F4-B2E366DB3E30}"/>
    <dgm:cxn modelId="{705B824D-5BA0-E44C-82F8-E56AD550586E}" type="presOf" srcId="{8A65B368-9BCD-1148-9D0E-6F2286C22667}" destId="{FCD24628-F1D4-8D43-852A-7DD53CCA2C1C}" srcOrd="1" destOrd="0" presId="urn:microsoft.com/office/officeart/2005/8/layout/venn2"/>
    <dgm:cxn modelId="{6FB60B51-035E-5B42-9EBD-213BE566E95A}" type="presOf" srcId="{681858EA-2783-9A44-AEE9-045FFC1AF26F}" destId="{A8018564-DDBD-7747-A8E4-578301DC8BFB}" srcOrd="1" destOrd="0" presId="urn:microsoft.com/office/officeart/2005/8/layout/venn2"/>
    <dgm:cxn modelId="{EB21165F-E750-9D48-93A1-49AE8634C458}" srcId="{840F0066-A186-AB47-A443-98525992B641}" destId="{0284A86E-37FC-384F-BD2F-1379CDF63584}" srcOrd="1" destOrd="0" parTransId="{2B922BEF-868C-2A4E-8B3B-DD2E3353C951}" sibTransId="{08585A4B-374B-6448-A51A-07C8FAB4322A}"/>
    <dgm:cxn modelId="{36F11B6B-61ED-1242-9913-E160544B4B32}" type="presOf" srcId="{681858EA-2783-9A44-AEE9-045FFC1AF26F}" destId="{A87B9620-D8A0-B343-8A4E-FBE618BB67DB}" srcOrd="0" destOrd="0" presId="urn:microsoft.com/office/officeart/2005/8/layout/venn2"/>
    <dgm:cxn modelId="{B01EBE86-D907-4F4C-8DFC-807DE7D7FBB9}" type="presOf" srcId="{8A65B368-9BCD-1148-9D0E-6F2286C22667}" destId="{2BF1545E-0BE4-8540-8AE8-8477F3787A40}" srcOrd="0" destOrd="0" presId="urn:microsoft.com/office/officeart/2005/8/layout/venn2"/>
    <dgm:cxn modelId="{2FACD59D-1B5C-7A47-B2B0-4FF4080CCB46}" type="presOf" srcId="{A5F146E3-FBFD-7147-ACFF-3448393C8313}" destId="{F7A269EF-B022-9041-9E05-11A48675125D}" srcOrd="1" destOrd="0" presId="urn:microsoft.com/office/officeart/2005/8/layout/venn2"/>
    <dgm:cxn modelId="{90AE16AD-DC73-2C48-987A-3870F432F9CD}" type="presOf" srcId="{840F0066-A186-AB47-A443-98525992B641}" destId="{17DA732B-7672-1D43-B974-3D8D271F8D72}" srcOrd="0" destOrd="0" presId="urn:microsoft.com/office/officeart/2005/8/layout/venn2"/>
    <dgm:cxn modelId="{047AD5C7-8B4E-F249-9FE6-BE42BAF5FD0B}" type="presOf" srcId="{0284A86E-37FC-384F-BD2F-1379CDF63584}" destId="{06D54A99-1AE9-2D42-9B86-4D035553A8BA}" srcOrd="1" destOrd="0" presId="urn:microsoft.com/office/officeart/2005/8/layout/venn2"/>
    <dgm:cxn modelId="{B10069D1-F61A-0D45-BC35-4144B680499D}" srcId="{840F0066-A186-AB47-A443-98525992B641}" destId="{8A65B368-9BCD-1148-9D0E-6F2286C22667}" srcOrd="0" destOrd="0" parTransId="{0EDAF6F9-3954-384B-8B78-E7AFAEAE0CDD}" sibTransId="{334C9A83-3792-2840-BA2D-D6D0446DC7C6}"/>
    <dgm:cxn modelId="{C61C04E7-AC27-6D4F-AF3F-26BC7147F327}" type="presOf" srcId="{A5F146E3-FBFD-7147-ACFF-3448393C8313}" destId="{EA107823-9A9F-4A46-8C4C-65274C940B1B}" srcOrd="0" destOrd="0" presId="urn:microsoft.com/office/officeart/2005/8/layout/venn2"/>
    <dgm:cxn modelId="{50FF2A99-7A69-EC4E-952D-0F86CA96A8C4}" type="presParOf" srcId="{17DA732B-7672-1D43-B974-3D8D271F8D72}" destId="{82B209F6-10E2-214B-BB36-3D10673EC359}" srcOrd="0" destOrd="0" presId="urn:microsoft.com/office/officeart/2005/8/layout/venn2"/>
    <dgm:cxn modelId="{AC8BAE4B-DBE2-CB40-9830-BCD794CCD90B}" type="presParOf" srcId="{82B209F6-10E2-214B-BB36-3D10673EC359}" destId="{2BF1545E-0BE4-8540-8AE8-8477F3787A40}" srcOrd="0" destOrd="0" presId="urn:microsoft.com/office/officeart/2005/8/layout/venn2"/>
    <dgm:cxn modelId="{67EFC095-85E6-DF44-843A-A40E910F0E1C}" type="presParOf" srcId="{82B209F6-10E2-214B-BB36-3D10673EC359}" destId="{FCD24628-F1D4-8D43-852A-7DD53CCA2C1C}" srcOrd="1" destOrd="0" presId="urn:microsoft.com/office/officeart/2005/8/layout/venn2"/>
    <dgm:cxn modelId="{BD411744-A6AA-DA4C-9A3A-18E37D66BF22}" type="presParOf" srcId="{17DA732B-7672-1D43-B974-3D8D271F8D72}" destId="{F6239B62-C19C-DF48-8218-E8A46BF9B251}" srcOrd="1" destOrd="0" presId="urn:microsoft.com/office/officeart/2005/8/layout/venn2"/>
    <dgm:cxn modelId="{A8DC9613-FDD5-AA4A-BAA4-0369BF34D983}" type="presParOf" srcId="{F6239B62-C19C-DF48-8218-E8A46BF9B251}" destId="{47031037-33E6-4242-BB6C-A5B13A82AC33}" srcOrd="0" destOrd="0" presId="urn:microsoft.com/office/officeart/2005/8/layout/venn2"/>
    <dgm:cxn modelId="{E2BA8EA4-4726-5648-BFA3-58D37E0C1F92}" type="presParOf" srcId="{F6239B62-C19C-DF48-8218-E8A46BF9B251}" destId="{06D54A99-1AE9-2D42-9B86-4D035553A8BA}" srcOrd="1" destOrd="0" presId="urn:microsoft.com/office/officeart/2005/8/layout/venn2"/>
    <dgm:cxn modelId="{5094C00D-1C83-5D41-A59C-D4FF1589F35C}" type="presParOf" srcId="{17DA732B-7672-1D43-B974-3D8D271F8D72}" destId="{9BB5FF16-3036-7045-B26E-7C69F1CE50D6}" srcOrd="2" destOrd="0" presId="urn:microsoft.com/office/officeart/2005/8/layout/venn2"/>
    <dgm:cxn modelId="{8ABED7AC-C9BA-2646-A786-A50E7B233662}" type="presParOf" srcId="{9BB5FF16-3036-7045-B26E-7C69F1CE50D6}" destId="{A87B9620-D8A0-B343-8A4E-FBE618BB67DB}" srcOrd="0" destOrd="0" presId="urn:microsoft.com/office/officeart/2005/8/layout/venn2"/>
    <dgm:cxn modelId="{D8FCD853-0A64-2944-A40C-34AB85E505AC}" type="presParOf" srcId="{9BB5FF16-3036-7045-B26E-7C69F1CE50D6}" destId="{A8018564-DDBD-7747-A8E4-578301DC8BFB}" srcOrd="1" destOrd="0" presId="urn:microsoft.com/office/officeart/2005/8/layout/venn2"/>
    <dgm:cxn modelId="{CCBDA42D-5987-5744-BB95-45BB33E4FE14}" type="presParOf" srcId="{17DA732B-7672-1D43-B974-3D8D271F8D72}" destId="{9F755B9B-6560-8344-A609-D521DABD0315}" srcOrd="3" destOrd="0" presId="urn:microsoft.com/office/officeart/2005/8/layout/venn2"/>
    <dgm:cxn modelId="{1D90A083-9893-054C-B046-6BB17FAABB84}" type="presParOf" srcId="{9F755B9B-6560-8344-A609-D521DABD0315}" destId="{EA107823-9A9F-4A46-8C4C-65274C940B1B}" srcOrd="0" destOrd="0" presId="urn:microsoft.com/office/officeart/2005/8/layout/venn2"/>
    <dgm:cxn modelId="{34DCBCE8-3C9C-2B43-9CDC-9E2EF256A542}" type="presParOf" srcId="{9F755B9B-6560-8344-A609-D521DABD0315}" destId="{F7A269EF-B022-9041-9E05-11A48675125D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59A15-D9CF-C547-833D-342388CE767C}">
      <dsp:nvSpPr>
        <dsp:cNvPr id="0" name=""/>
        <dsp:cNvSpPr/>
      </dsp:nvSpPr>
      <dsp:spPr>
        <a:xfrm rot="16200000">
          <a:off x="411588" y="-411588"/>
          <a:ext cx="1903960" cy="2727136"/>
        </a:xfrm>
        <a:prstGeom prst="round1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2800" b="1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 rot="5400000">
        <a:off x="0" y="0"/>
        <a:ext cx="2727136" cy="1427970"/>
      </dsp:txXfrm>
    </dsp:sp>
    <dsp:sp modelId="{30D01087-B187-6849-9C37-A459E93882D1}">
      <dsp:nvSpPr>
        <dsp:cNvPr id="0" name=""/>
        <dsp:cNvSpPr/>
      </dsp:nvSpPr>
      <dsp:spPr>
        <a:xfrm>
          <a:off x="2727136" y="0"/>
          <a:ext cx="2727136" cy="1903960"/>
        </a:xfrm>
        <a:prstGeom prst="round1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b="1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727136" y="0"/>
        <a:ext cx="2727136" cy="1427970"/>
      </dsp:txXfrm>
    </dsp:sp>
    <dsp:sp modelId="{B8AE1938-FF87-D746-B399-E7833845B2B0}">
      <dsp:nvSpPr>
        <dsp:cNvPr id="0" name=""/>
        <dsp:cNvSpPr/>
      </dsp:nvSpPr>
      <dsp:spPr>
        <a:xfrm rot="10800000">
          <a:off x="0" y="1903960"/>
          <a:ext cx="2727136" cy="1903960"/>
        </a:xfrm>
        <a:prstGeom prst="round1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b="1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 rot="10800000">
        <a:off x="0" y="2379950"/>
        <a:ext cx="2727136" cy="1427970"/>
      </dsp:txXfrm>
    </dsp:sp>
    <dsp:sp modelId="{A5C1FA4D-B0E0-7041-9378-8C5305D404FC}">
      <dsp:nvSpPr>
        <dsp:cNvPr id="0" name=""/>
        <dsp:cNvSpPr/>
      </dsp:nvSpPr>
      <dsp:spPr>
        <a:xfrm rot="5400000">
          <a:off x="3138724" y="1492371"/>
          <a:ext cx="1903960" cy="2727136"/>
        </a:xfrm>
        <a:prstGeom prst="round1Rect">
          <a:avLst/>
        </a:prstGeom>
        <a:solidFill>
          <a:schemeClr val="accent1">
            <a:shade val="50000"/>
            <a:hueOff val="-239482"/>
            <a:satOff val="19157"/>
            <a:lumOff val="202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短暫制約行為</a:t>
          </a:r>
        </a:p>
      </dsp:txBody>
      <dsp:txXfrm rot="-5400000">
        <a:off x="2727136" y="2379949"/>
        <a:ext cx="2727136" cy="1427970"/>
      </dsp:txXfrm>
    </dsp:sp>
    <dsp:sp modelId="{1440A702-B74C-3141-B223-9E5EAD5654E9}">
      <dsp:nvSpPr>
        <dsp:cNvPr id="0" name=""/>
        <dsp:cNvSpPr/>
      </dsp:nvSpPr>
      <dsp:spPr>
        <a:xfrm>
          <a:off x="1245303" y="1427970"/>
          <a:ext cx="2963666" cy="951980"/>
        </a:xfrm>
        <a:prstGeom prst="roundRect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賭徒的循環</a:t>
          </a:r>
        </a:p>
      </dsp:txBody>
      <dsp:txXfrm>
        <a:off x="1291775" y="1474442"/>
        <a:ext cx="2870722" cy="859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59A15-D9CF-C547-833D-342388CE767C}">
      <dsp:nvSpPr>
        <dsp:cNvPr id="0" name=""/>
        <dsp:cNvSpPr/>
      </dsp:nvSpPr>
      <dsp:spPr>
        <a:xfrm rot="16200000">
          <a:off x="411588" y="-411588"/>
          <a:ext cx="1903960" cy="2727136"/>
        </a:xfrm>
        <a:prstGeom prst="round1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zh-TW" sz="2800" b="1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 rot="5400000">
        <a:off x="0" y="0"/>
        <a:ext cx="2727136" cy="1427970"/>
      </dsp:txXfrm>
    </dsp:sp>
    <dsp:sp modelId="{30D01087-B187-6849-9C37-A459E93882D1}">
      <dsp:nvSpPr>
        <dsp:cNvPr id="0" name=""/>
        <dsp:cNvSpPr/>
      </dsp:nvSpPr>
      <dsp:spPr>
        <a:xfrm>
          <a:off x="2727136" y="0"/>
          <a:ext cx="2727136" cy="1903960"/>
        </a:xfrm>
        <a:prstGeom prst="round1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b="1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>
        <a:off x="2727136" y="0"/>
        <a:ext cx="2727136" cy="1427970"/>
      </dsp:txXfrm>
    </dsp:sp>
    <dsp:sp modelId="{B8AE1938-FF87-D746-B399-E7833845B2B0}">
      <dsp:nvSpPr>
        <dsp:cNvPr id="0" name=""/>
        <dsp:cNvSpPr/>
      </dsp:nvSpPr>
      <dsp:spPr>
        <a:xfrm rot="10800000">
          <a:off x="0" y="1903960"/>
          <a:ext cx="2727136" cy="1903960"/>
        </a:xfrm>
        <a:prstGeom prst="round1Rect">
          <a:avLst/>
        </a:prstGeom>
        <a:solidFill>
          <a:schemeClr val="accent4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800" b="1" kern="1200" dirty="0">
            <a:latin typeface="Microsoft JhengHei" panose="020B0604030504040204" pitchFamily="34" charset="-120"/>
            <a:ea typeface="Microsoft JhengHei" panose="020B0604030504040204" pitchFamily="34" charset="-120"/>
          </a:endParaRPr>
        </a:p>
      </dsp:txBody>
      <dsp:txXfrm rot="10800000">
        <a:off x="0" y="2379950"/>
        <a:ext cx="2727136" cy="1427970"/>
      </dsp:txXfrm>
    </dsp:sp>
    <dsp:sp modelId="{A5C1FA4D-B0E0-7041-9378-8C5305D404FC}">
      <dsp:nvSpPr>
        <dsp:cNvPr id="0" name=""/>
        <dsp:cNvSpPr/>
      </dsp:nvSpPr>
      <dsp:spPr>
        <a:xfrm rot="5400000">
          <a:off x="3138724" y="1492371"/>
          <a:ext cx="1903960" cy="2727136"/>
        </a:xfrm>
        <a:prstGeom prst="round1Rect">
          <a:avLst/>
        </a:prstGeom>
        <a:solidFill>
          <a:schemeClr val="accent1">
            <a:shade val="50000"/>
            <a:hueOff val="-239482"/>
            <a:satOff val="19157"/>
            <a:lumOff val="202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短暫制約行為</a:t>
          </a:r>
        </a:p>
      </dsp:txBody>
      <dsp:txXfrm rot="-5400000">
        <a:off x="2727136" y="2379949"/>
        <a:ext cx="2727136" cy="1427970"/>
      </dsp:txXfrm>
    </dsp:sp>
    <dsp:sp modelId="{1440A702-B74C-3141-B223-9E5EAD5654E9}">
      <dsp:nvSpPr>
        <dsp:cNvPr id="0" name=""/>
        <dsp:cNvSpPr/>
      </dsp:nvSpPr>
      <dsp:spPr>
        <a:xfrm>
          <a:off x="1245303" y="1427970"/>
          <a:ext cx="2963666" cy="951980"/>
        </a:xfrm>
        <a:prstGeom prst="roundRect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800" b="1" kern="1200" dirty="0">
              <a:latin typeface="Microsoft JhengHei" panose="020B0604030504040204" pitchFamily="34" charset="-120"/>
              <a:ea typeface="Microsoft JhengHei" panose="020B0604030504040204" pitchFamily="34" charset="-120"/>
            </a:rPr>
            <a:t>賭徒的循環</a:t>
          </a:r>
        </a:p>
      </dsp:txBody>
      <dsp:txXfrm>
        <a:off x="1291775" y="1474442"/>
        <a:ext cx="2870722" cy="859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F1545E-0BE4-8540-8AE8-8477F3787A40}">
      <dsp:nvSpPr>
        <dsp:cNvPr id="0" name=""/>
        <dsp:cNvSpPr/>
      </dsp:nvSpPr>
      <dsp:spPr>
        <a:xfrm>
          <a:off x="828503" y="725404"/>
          <a:ext cx="4494202" cy="3635570"/>
        </a:xfrm>
        <a:prstGeom prst="ellips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b="1" kern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rPr>
            <a:t> </a:t>
          </a:r>
        </a:p>
      </dsp:txBody>
      <dsp:txXfrm>
        <a:off x="2447315" y="907183"/>
        <a:ext cx="1256579" cy="545335"/>
      </dsp:txXfrm>
    </dsp:sp>
    <dsp:sp modelId="{47031037-33E6-4242-BB6C-A5B13A82AC33}">
      <dsp:nvSpPr>
        <dsp:cNvPr id="0" name=""/>
        <dsp:cNvSpPr/>
      </dsp:nvSpPr>
      <dsp:spPr>
        <a:xfrm>
          <a:off x="1303610" y="1424573"/>
          <a:ext cx="3488780" cy="2936401"/>
        </a:xfrm>
        <a:prstGeom prst="ellipse">
          <a:avLst/>
        </a:prstGeom>
        <a:solidFill>
          <a:schemeClr val="accent1">
            <a:shade val="80000"/>
            <a:hueOff val="-129793"/>
            <a:satOff val="7179"/>
            <a:lumOff val="807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500" b="1" kern="12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rPr>
            <a:t> </a:t>
          </a:r>
        </a:p>
      </dsp:txBody>
      <dsp:txXfrm>
        <a:off x="2438335" y="1600757"/>
        <a:ext cx="1219328" cy="528552"/>
      </dsp:txXfrm>
    </dsp:sp>
    <dsp:sp modelId="{A87B9620-D8A0-B343-8A4E-FBE618BB67DB}">
      <dsp:nvSpPr>
        <dsp:cNvPr id="0" name=""/>
        <dsp:cNvSpPr/>
      </dsp:nvSpPr>
      <dsp:spPr>
        <a:xfrm>
          <a:off x="1739707" y="2279690"/>
          <a:ext cx="2616585" cy="2081284"/>
        </a:xfrm>
        <a:prstGeom prst="ellipse">
          <a:avLst/>
        </a:prstGeom>
        <a:solidFill>
          <a:schemeClr val="accent1">
            <a:shade val="80000"/>
            <a:hueOff val="-259586"/>
            <a:satOff val="14358"/>
            <a:lumOff val="161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300" b="1" kern="1200" dirty="0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Arial" panose="020B0604020202020204" pitchFamily="34" charset="0"/>
          </a:endParaRPr>
        </a:p>
      </dsp:txBody>
      <dsp:txXfrm>
        <a:off x="2438335" y="2435787"/>
        <a:ext cx="1219328" cy="468288"/>
      </dsp:txXfrm>
    </dsp:sp>
    <dsp:sp modelId="{EA107823-9A9F-4A46-8C4C-65274C940B1B}">
      <dsp:nvSpPr>
        <dsp:cNvPr id="0" name=""/>
        <dsp:cNvSpPr/>
      </dsp:nvSpPr>
      <dsp:spPr>
        <a:xfrm>
          <a:off x="2175805" y="3212189"/>
          <a:ext cx="1744390" cy="1148785"/>
        </a:xfrm>
        <a:prstGeom prst="ellipse">
          <a:avLst/>
        </a:prstGeom>
        <a:solidFill>
          <a:schemeClr val="accent1">
            <a:shade val="80000"/>
            <a:hueOff val="-389379"/>
            <a:satOff val="21537"/>
            <a:lumOff val="24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1500" b="1" kern="1200" dirty="0">
            <a:solidFill>
              <a:schemeClr val="tx1"/>
            </a:solidFill>
            <a:latin typeface="Microsoft JhengHei" panose="020B0604030504040204" pitchFamily="34" charset="-120"/>
            <a:ea typeface="Microsoft JhengHei" panose="020B0604030504040204" pitchFamily="34" charset="-120"/>
            <a:cs typeface="Arial" panose="020B0604020202020204" pitchFamily="34" charset="0"/>
          </a:endParaRPr>
        </a:p>
      </dsp:txBody>
      <dsp:txXfrm>
        <a:off x="2431265" y="3499385"/>
        <a:ext cx="1233469" cy="5743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a4d55d69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a4d55d69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4d55d699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4d55d699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eb5a4b4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eb5a4b4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09018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5227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3785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22874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699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4">
            <a:lumMod val="75000"/>
            <a:alpha val="62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1AA5FA-77BB-4345-9295-51298DD0E812}"/>
              </a:ext>
            </a:extLst>
          </p:cNvPr>
          <p:cNvSpPr/>
          <p:nvPr/>
        </p:nvSpPr>
        <p:spPr>
          <a:xfrm rot="19684387">
            <a:off x="-1382783" y="2319490"/>
            <a:ext cx="10106303" cy="293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88CD8E1-BDDA-6E4E-88A4-960741C0A517}"/>
              </a:ext>
            </a:extLst>
          </p:cNvPr>
          <p:cNvSpPr/>
          <p:nvPr/>
        </p:nvSpPr>
        <p:spPr>
          <a:xfrm rot="10800000" flipH="1">
            <a:off x="0" y="0"/>
            <a:ext cx="7127421" cy="448219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F3281A7-2473-D648-A571-19F82436B0EE}"/>
              </a:ext>
            </a:extLst>
          </p:cNvPr>
          <p:cNvSpPr/>
          <p:nvPr/>
        </p:nvSpPr>
        <p:spPr>
          <a:xfrm>
            <a:off x="2509778" y="661306"/>
            <a:ext cx="4124444" cy="388161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CE9420B-892B-C244-8197-FBC3B992C3E9}"/>
              </a:ext>
            </a:extLst>
          </p:cNvPr>
          <p:cNvSpPr/>
          <p:nvPr/>
        </p:nvSpPr>
        <p:spPr>
          <a:xfrm>
            <a:off x="2667375" y="803754"/>
            <a:ext cx="3809250" cy="3584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1C67585-0700-3B48-B867-5C6D3DA5E481}"/>
              </a:ext>
            </a:extLst>
          </p:cNvPr>
          <p:cNvSpPr/>
          <p:nvPr/>
        </p:nvSpPr>
        <p:spPr>
          <a:xfrm>
            <a:off x="2711874" y="844575"/>
            <a:ext cx="3722504" cy="350333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12294" y="1854656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8000" b="1" i="1" dirty="0">
                <a:solidFill>
                  <a:schemeClr val="bg1"/>
                </a:solidFill>
              </a:rPr>
              <a:t>運彩</a:t>
            </a:r>
            <a:br>
              <a:rPr lang="en-US" altLang="zh-TW" sz="8000" b="1" i="1" dirty="0">
                <a:solidFill>
                  <a:schemeClr val="bg1"/>
                </a:solidFill>
              </a:rPr>
            </a:br>
            <a:r>
              <a:rPr lang="zh-TW" altLang="en-US" sz="8000" b="1" i="1" dirty="0">
                <a:solidFill>
                  <a:schemeClr val="bg1"/>
                </a:solidFill>
              </a:rPr>
              <a:t>預測</a:t>
            </a:r>
            <a:endParaRPr sz="8000" b="1" i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3B407C-5459-AA47-A5A9-6F09874D8141}"/>
              </a:ext>
            </a:extLst>
          </p:cNvPr>
          <p:cNvSpPr txBox="1"/>
          <p:nvPr/>
        </p:nvSpPr>
        <p:spPr>
          <a:xfrm>
            <a:off x="3121122" y="4667771"/>
            <a:ext cx="290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/>
              <a:t>茜茹 筑涵 家葳 冠嫺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B831111-85AE-0D46-B9C0-4B771C0A13BF}"/>
              </a:ext>
            </a:extLst>
          </p:cNvPr>
          <p:cNvGrpSpPr/>
          <p:nvPr/>
        </p:nvGrpSpPr>
        <p:grpSpPr>
          <a:xfrm>
            <a:off x="69687" y="-4377472"/>
            <a:ext cx="9004625" cy="13898443"/>
            <a:chOff x="69687" y="-4367897"/>
            <a:chExt cx="9004625" cy="13898443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96060C2-9556-2841-9264-BA2EFBDD90C2}"/>
                </a:ext>
              </a:extLst>
            </p:cNvPr>
            <p:cNvSpPr txBox="1"/>
            <p:nvPr/>
          </p:nvSpPr>
          <p:spPr>
            <a:xfrm>
              <a:off x="8710110" y="-19802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B3ADCDE-F263-E442-AA4C-878E1B551D1F}"/>
                </a:ext>
              </a:extLst>
            </p:cNvPr>
            <p:cNvSpPr/>
            <p:nvPr/>
          </p:nvSpPr>
          <p:spPr>
            <a:xfrm>
              <a:off x="530678" y="0"/>
              <a:ext cx="8082643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A64DB92-E879-0241-B038-1B645CB020C6}"/>
                </a:ext>
              </a:extLst>
            </p:cNvPr>
            <p:cNvSpPr txBox="1"/>
            <p:nvPr/>
          </p:nvSpPr>
          <p:spPr>
            <a:xfrm>
              <a:off x="69687" y="-43678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10" name="標題 1">
            <a:extLst>
              <a:ext uri="{FF2B5EF4-FFF2-40B4-BE49-F238E27FC236}">
                <a16:creationId xmlns:a16="http://schemas.microsoft.com/office/drawing/2014/main" id="{4600C079-FCCE-DE4A-94A8-710CB6C3D443}"/>
              </a:ext>
            </a:extLst>
          </p:cNvPr>
          <p:cNvSpPr txBox="1">
            <a:spLocks/>
          </p:cNvSpPr>
          <p:nvPr/>
        </p:nvSpPr>
        <p:spPr>
          <a:xfrm>
            <a:off x="530678" y="445025"/>
            <a:ext cx="8082643" cy="5727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kumimoji="1" lang="zh-TW" altLang="en-US" sz="2400" b="1" dirty="0">
                <a:solidFill>
                  <a:schemeClr val="bg1"/>
                </a:solidFill>
              </a:rPr>
              <a:t>需要用什麼</a:t>
            </a:r>
            <a:r>
              <a:rPr kumimoji="1" lang="en-US" altLang="zh-TW" sz="2400" b="1" dirty="0">
                <a:solidFill>
                  <a:schemeClr val="bg1"/>
                </a:solidFill>
              </a:rPr>
              <a:t>Data</a:t>
            </a:r>
            <a:r>
              <a:rPr kumimoji="1" lang="zh-TW" altLang="en-US" sz="2400" b="1" dirty="0">
                <a:solidFill>
                  <a:schemeClr val="bg1"/>
                </a:solidFill>
              </a:rPr>
              <a:t>來餵</a:t>
            </a:r>
            <a:r>
              <a:rPr kumimoji="1" lang="en-US" altLang="zh-TW" sz="2400" b="1" dirty="0">
                <a:solidFill>
                  <a:schemeClr val="bg1"/>
                </a:solidFill>
              </a:rPr>
              <a:t>AI</a:t>
            </a:r>
            <a:r>
              <a:rPr kumimoji="1" lang="zh-TW" altLang="en-US" sz="2400" b="1" dirty="0">
                <a:solidFill>
                  <a:schemeClr val="bg1"/>
                </a:solidFill>
              </a:rPr>
              <a:t>？要訓練</a:t>
            </a:r>
            <a:r>
              <a:rPr kumimoji="1" lang="en-US" altLang="zh-TW" sz="2400" b="1" dirty="0">
                <a:solidFill>
                  <a:schemeClr val="bg1"/>
                </a:solidFill>
              </a:rPr>
              <a:t>AI</a:t>
            </a:r>
            <a:r>
              <a:rPr kumimoji="1" lang="zh-TW" altLang="en-US" sz="2400" b="1" dirty="0">
                <a:solidFill>
                  <a:schemeClr val="bg1"/>
                </a:solidFill>
              </a:rPr>
              <a:t>做什麼？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0912BC7-3D99-F14E-B1DF-F003A307DDF0}"/>
              </a:ext>
            </a:extLst>
          </p:cNvPr>
          <p:cNvSpPr/>
          <p:nvPr/>
        </p:nvSpPr>
        <p:spPr>
          <a:xfrm>
            <a:off x="2486994" y="1138744"/>
            <a:ext cx="4124444" cy="388161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13692AE5-4CAD-364D-8791-6C86B21D09D8}"/>
              </a:ext>
            </a:extLst>
          </p:cNvPr>
          <p:cNvSpPr/>
          <p:nvPr/>
        </p:nvSpPr>
        <p:spPr>
          <a:xfrm>
            <a:off x="2644591" y="1281192"/>
            <a:ext cx="3809250" cy="3584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44D50C68-C21F-D940-A57D-64A3AC8F7E8F}"/>
              </a:ext>
            </a:extLst>
          </p:cNvPr>
          <p:cNvSpPr/>
          <p:nvPr/>
        </p:nvSpPr>
        <p:spPr>
          <a:xfrm>
            <a:off x="2689090" y="1322013"/>
            <a:ext cx="3722504" cy="350333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Google Shape;54;p13">
            <a:extLst>
              <a:ext uri="{FF2B5EF4-FFF2-40B4-BE49-F238E27FC236}">
                <a16:creationId xmlns:a16="http://schemas.microsoft.com/office/drawing/2014/main" id="{E9DEB649-CCAC-0949-924A-514FF446A360}"/>
              </a:ext>
            </a:extLst>
          </p:cNvPr>
          <p:cNvSpPr txBox="1">
            <a:spLocks/>
          </p:cNvSpPr>
          <p:nvPr/>
        </p:nvSpPr>
        <p:spPr>
          <a:xfrm>
            <a:off x="189510" y="233209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8000" b="1" i="1">
                <a:solidFill>
                  <a:schemeClr val="bg1"/>
                </a:solidFill>
              </a:rPr>
              <a:t>運彩</a:t>
            </a:r>
            <a:br>
              <a:rPr lang="zh-TW" altLang="en-US" sz="8000" b="1" i="1">
                <a:solidFill>
                  <a:schemeClr val="bg1"/>
                </a:solidFill>
              </a:rPr>
            </a:br>
            <a:r>
              <a:rPr lang="zh-TW" altLang="en-US" sz="8000" b="1" i="1">
                <a:solidFill>
                  <a:schemeClr val="bg1"/>
                </a:solidFill>
              </a:rPr>
              <a:t>預測</a:t>
            </a:r>
            <a:endParaRPr lang="zh-TW" altLang="en-US" sz="8000" b="1" i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26EB1234-2279-664A-93B2-A31B96D167D8}"/>
              </a:ext>
            </a:extLst>
          </p:cNvPr>
          <p:cNvGrpSpPr/>
          <p:nvPr/>
        </p:nvGrpSpPr>
        <p:grpSpPr>
          <a:xfrm>
            <a:off x="69687" y="-4377472"/>
            <a:ext cx="9004625" cy="13898443"/>
            <a:chOff x="69687" y="-4367897"/>
            <a:chExt cx="9004625" cy="13898443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5BABDC-E98F-9B44-9E1A-B96202C4770C}"/>
                </a:ext>
              </a:extLst>
            </p:cNvPr>
            <p:cNvSpPr txBox="1"/>
            <p:nvPr/>
          </p:nvSpPr>
          <p:spPr>
            <a:xfrm>
              <a:off x="8710110" y="-19802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8AF079-F2AD-A641-AE5C-85B9AB174FA9}"/>
                </a:ext>
              </a:extLst>
            </p:cNvPr>
            <p:cNvSpPr/>
            <p:nvPr/>
          </p:nvSpPr>
          <p:spPr>
            <a:xfrm>
              <a:off x="530678" y="0"/>
              <a:ext cx="8082643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EFBE3A-1247-9F41-9069-4D8F2E787823}"/>
                </a:ext>
              </a:extLst>
            </p:cNvPr>
            <p:cNvSpPr txBox="1"/>
            <p:nvPr/>
          </p:nvSpPr>
          <p:spPr>
            <a:xfrm>
              <a:off x="69687" y="-43678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1355A1B-70EA-7844-BDA3-3E83AC5FEE4B}"/>
              </a:ext>
            </a:extLst>
          </p:cNvPr>
          <p:cNvSpPr/>
          <p:nvPr/>
        </p:nvSpPr>
        <p:spPr>
          <a:xfrm>
            <a:off x="407761" y="1684566"/>
            <a:ext cx="78703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0" lvl="1">
              <a:buSzPts val="1300"/>
            </a:pPr>
            <a:r>
              <a:rPr lang="zh-TW" altLang="en-US" sz="2800" b="1" dirty="0"/>
              <a:t>為了要破壞運彩的賭博機制，並須要讓所有賭客都可以明確知道押注哪支隊伍必勝</a:t>
            </a:r>
            <a:endParaRPr lang="en-US" altLang="zh-TW" sz="2800" b="1" dirty="0"/>
          </a:p>
          <a:p>
            <a:pPr marL="603250" lvl="1">
              <a:buSzPts val="1300"/>
            </a:pPr>
            <a:endParaRPr lang="en-US" altLang="zh-TW" sz="2800" b="1" dirty="0"/>
          </a:p>
          <a:p>
            <a:pPr marL="603250" lvl="1">
              <a:buSzPts val="1300"/>
            </a:pPr>
            <a:r>
              <a:rPr lang="zh-TW" altLang="en-US" sz="2800" b="1" dirty="0"/>
              <a:t>因此我們的預測模型必須能</a:t>
            </a:r>
            <a:endParaRPr lang="en-US" altLang="zh-TW" sz="2800" b="1" dirty="0"/>
          </a:p>
          <a:p>
            <a:pPr marL="603250" lvl="1">
              <a:buSzPts val="1300"/>
            </a:pPr>
            <a:r>
              <a:rPr lang="zh-TW" altLang="en-US" sz="2800" b="1" dirty="0"/>
              <a:t>準確得出每場比賽各隊伍的得分情形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3C4421-CC1F-AF47-BCAE-66BE905F7275}"/>
              </a:ext>
            </a:extLst>
          </p:cNvPr>
          <p:cNvSpPr txBox="1"/>
          <p:nvPr/>
        </p:nvSpPr>
        <p:spPr>
          <a:xfrm>
            <a:off x="1085850" y="44046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600" b="1" dirty="0"/>
              <a:t>Step.1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07EE4A3-2157-9C4E-9407-FBE47153E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047" y="2980035"/>
            <a:ext cx="1861086" cy="186108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6285C57-7014-F74E-AE42-52186CBF9C6E}"/>
              </a:ext>
            </a:extLst>
          </p:cNvPr>
          <p:cNvSpPr/>
          <p:nvPr/>
        </p:nvSpPr>
        <p:spPr>
          <a:xfrm>
            <a:off x="6277394" y="4540740"/>
            <a:ext cx="394869" cy="353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1E5F3A24-3EA8-034A-B946-C8187BA9D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694" y="4582226"/>
            <a:ext cx="421964" cy="30038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46EE709C-CC37-3C49-8F0F-822D5CD3A025}"/>
              </a:ext>
            </a:extLst>
          </p:cNvPr>
          <p:cNvSpPr/>
          <p:nvPr/>
        </p:nvSpPr>
        <p:spPr>
          <a:xfrm>
            <a:off x="6979511" y="4582226"/>
            <a:ext cx="300038" cy="251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03B9830-5AE0-0542-85C3-0FF90C8EC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894" y="4577131"/>
            <a:ext cx="421964" cy="300381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16E5B4-1A1F-0E42-8DED-278DCA29BB42}"/>
              </a:ext>
            </a:extLst>
          </p:cNvPr>
          <p:cNvSpPr txBox="1"/>
          <p:nvPr/>
        </p:nvSpPr>
        <p:spPr>
          <a:xfrm>
            <a:off x="1086977" y="951100"/>
            <a:ext cx="6644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/>
              <a:t>_ _ _ _ _ _ _ _ _ _ _ _ _ _ _ _ _ _ _ _ _ _ _ _ _ _ _ _ _ _ _ _ _ _ _ _ _ _ _ _ _ _ _ </a:t>
            </a:r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952495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26EB1234-2279-664A-93B2-A31B96D167D8}"/>
              </a:ext>
            </a:extLst>
          </p:cNvPr>
          <p:cNvGrpSpPr/>
          <p:nvPr/>
        </p:nvGrpSpPr>
        <p:grpSpPr>
          <a:xfrm>
            <a:off x="69687" y="-4377472"/>
            <a:ext cx="9004625" cy="13898443"/>
            <a:chOff x="69687" y="-4367897"/>
            <a:chExt cx="9004625" cy="13898443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5BABDC-E98F-9B44-9E1A-B96202C4770C}"/>
                </a:ext>
              </a:extLst>
            </p:cNvPr>
            <p:cNvSpPr txBox="1"/>
            <p:nvPr/>
          </p:nvSpPr>
          <p:spPr>
            <a:xfrm>
              <a:off x="8710110" y="-19802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8AF079-F2AD-A641-AE5C-85B9AB174FA9}"/>
                </a:ext>
              </a:extLst>
            </p:cNvPr>
            <p:cNvSpPr/>
            <p:nvPr/>
          </p:nvSpPr>
          <p:spPr>
            <a:xfrm>
              <a:off x="530678" y="0"/>
              <a:ext cx="8082643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EFBE3A-1247-9F41-9069-4D8F2E787823}"/>
                </a:ext>
              </a:extLst>
            </p:cNvPr>
            <p:cNvSpPr txBox="1"/>
            <p:nvPr/>
          </p:nvSpPr>
          <p:spPr>
            <a:xfrm>
              <a:off x="69687" y="-43678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F1355A1B-70EA-7844-BDA3-3E83AC5FEE4B}"/>
              </a:ext>
            </a:extLst>
          </p:cNvPr>
          <p:cNvSpPr/>
          <p:nvPr/>
        </p:nvSpPr>
        <p:spPr>
          <a:xfrm>
            <a:off x="530678" y="1692385"/>
            <a:ext cx="787037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0" lvl="1">
              <a:buSzPts val="1300"/>
            </a:pPr>
            <a:r>
              <a:rPr lang="zh-TW" altLang="en-US" sz="2800" b="1" dirty="0"/>
              <a:t>而職棒各隊伍的比分，很大程度利基於兩支隊伍球員們的能力差異，只要能組成明星隊伍，這支球隊的勝率將會大幅提升</a:t>
            </a:r>
            <a:endParaRPr lang="en-US" altLang="zh-TW" sz="2800" b="1" dirty="0"/>
          </a:p>
          <a:p>
            <a:pPr marL="603250" lvl="1">
              <a:buSzPts val="1300"/>
            </a:pPr>
            <a:endParaRPr lang="en-US" altLang="zh-TW" sz="2800" b="1" dirty="0"/>
          </a:p>
          <a:p>
            <a:pPr marL="603250" lvl="1">
              <a:buSzPts val="1300"/>
            </a:pPr>
            <a:r>
              <a:rPr lang="en-US" altLang="zh-TW" sz="2800" b="1" dirty="0"/>
              <a:t>		     </a:t>
            </a:r>
            <a:r>
              <a:rPr lang="zh-TW" altLang="en-US" sz="2800" b="1" dirty="0"/>
              <a:t>球員能力差異將是影響比分的關鍵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3C4421-CC1F-AF47-BCAE-66BE905F7275}"/>
              </a:ext>
            </a:extLst>
          </p:cNvPr>
          <p:cNvSpPr txBox="1"/>
          <p:nvPr/>
        </p:nvSpPr>
        <p:spPr>
          <a:xfrm>
            <a:off x="1085850" y="44046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600" b="1" dirty="0"/>
              <a:t>Step.2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16E5B4-1A1F-0E42-8DED-278DCA29BB42}"/>
              </a:ext>
            </a:extLst>
          </p:cNvPr>
          <p:cNvSpPr txBox="1"/>
          <p:nvPr/>
        </p:nvSpPr>
        <p:spPr>
          <a:xfrm>
            <a:off x="1086977" y="951100"/>
            <a:ext cx="6644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/>
              <a:t>_ _ _ _ _ _ _ _ _ _ _ _ _ _ _ _ _ _ _ _ _ _ _ _ _ _ _ _ _ _ _ _ _ _ _ _ _ _ _ _ _ _ _ </a:t>
            </a:r>
            <a:endParaRPr kumimoji="1" lang="zh-TW" altLang="en-US" b="1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EEDFCB1-A845-5041-9ACA-39572DFFA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1" y="3724007"/>
            <a:ext cx="1725965" cy="147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350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26EB1234-2279-664A-93B2-A31B96D167D8}"/>
              </a:ext>
            </a:extLst>
          </p:cNvPr>
          <p:cNvGrpSpPr/>
          <p:nvPr/>
        </p:nvGrpSpPr>
        <p:grpSpPr>
          <a:xfrm>
            <a:off x="69687" y="-4377472"/>
            <a:ext cx="9004625" cy="13898443"/>
            <a:chOff x="69687" y="-4367897"/>
            <a:chExt cx="9004625" cy="13898443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5BABDC-E98F-9B44-9E1A-B96202C4770C}"/>
                </a:ext>
              </a:extLst>
            </p:cNvPr>
            <p:cNvSpPr txBox="1"/>
            <p:nvPr/>
          </p:nvSpPr>
          <p:spPr>
            <a:xfrm>
              <a:off x="8710110" y="-19802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8AF079-F2AD-A641-AE5C-85B9AB174FA9}"/>
                </a:ext>
              </a:extLst>
            </p:cNvPr>
            <p:cNvSpPr/>
            <p:nvPr/>
          </p:nvSpPr>
          <p:spPr>
            <a:xfrm>
              <a:off x="530678" y="0"/>
              <a:ext cx="8082643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EFBE3A-1247-9F41-9069-4D8F2E787823}"/>
                </a:ext>
              </a:extLst>
            </p:cNvPr>
            <p:cNvSpPr txBox="1"/>
            <p:nvPr/>
          </p:nvSpPr>
          <p:spPr>
            <a:xfrm>
              <a:off x="69687" y="-43678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4B059DC6-ECB1-7C41-A9E7-B7B3D2D5FDE8}"/>
              </a:ext>
            </a:extLst>
          </p:cNvPr>
          <p:cNvSpPr/>
          <p:nvPr/>
        </p:nvSpPr>
        <p:spPr>
          <a:xfrm>
            <a:off x="2655510" y="2410386"/>
            <a:ext cx="5749073" cy="181588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79C85338-BD56-4D48-B692-D5744F1D395B}"/>
              </a:ext>
            </a:extLst>
          </p:cNvPr>
          <p:cNvSpPr/>
          <p:nvPr/>
        </p:nvSpPr>
        <p:spPr>
          <a:xfrm>
            <a:off x="739417" y="2402455"/>
            <a:ext cx="1819304" cy="178994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3DE38E4-ABDC-2F4F-BD7C-60D21997851F}"/>
              </a:ext>
            </a:extLst>
          </p:cNvPr>
          <p:cNvSpPr txBox="1"/>
          <p:nvPr/>
        </p:nvSpPr>
        <p:spPr>
          <a:xfrm>
            <a:off x="2224686" y="2605830"/>
            <a:ext cx="617989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03250" lvl="1">
              <a:buSzPts val="1300"/>
            </a:pPr>
            <a:r>
              <a:rPr lang="zh-TW" altLang="en-US" sz="2800" b="1" dirty="0">
                <a:solidFill>
                  <a:schemeClr val="tx1"/>
                </a:solidFill>
              </a:rPr>
              <a:t>打擊率、上壘率、長打率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603250" lvl="1">
              <a:buSzPts val="1300"/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 marL="603250" lvl="1">
              <a:buSzPts val="1300"/>
            </a:pPr>
            <a:r>
              <a:rPr lang="zh-TW" altLang="en-US" sz="2800" b="1" dirty="0">
                <a:solidFill>
                  <a:schemeClr val="tx1"/>
                </a:solidFill>
              </a:rPr>
              <a:t>投手防禦率、三振率、野手守備率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653BCA6-8877-3444-8CCC-2978DEB511A0}"/>
              </a:ext>
            </a:extLst>
          </p:cNvPr>
          <p:cNvSpPr txBox="1"/>
          <p:nvPr/>
        </p:nvSpPr>
        <p:spPr>
          <a:xfrm>
            <a:off x="240531" y="2161075"/>
            <a:ext cx="3260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03250" lvl="1">
              <a:buSzPts val="1300"/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 marL="603250" lvl="1">
              <a:buSzPts val="1300"/>
            </a:pPr>
            <a:r>
              <a:rPr lang="zh-TW" altLang="en-US" sz="2800" b="1" dirty="0">
                <a:solidFill>
                  <a:schemeClr val="tx1"/>
                </a:solidFill>
              </a:rPr>
              <a:t>取分能力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pPr marL="603250" lvl="1">
              <a:buSzPts val="1300"/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 marL="603250" lvl="1">
              <a:buSzPts val="1300"/>
            </a:pPr>
            <a:r>
              <a:rPr lang="zh-TW" altLang="en-US" sz="2800" b="1" dirty="0">
                <a:solidFill>
                  <a:schemeClr val="tx1"/>
                </a:solidFill>
              </a:rPr>
              <a:t>守備能力</a:t>
            </a:r>
            <a:endParaRPr lang="en-US" altLang="zh-TW" sz="2800" b="1" dirty="0">
              <a:solidFill>
                <a:schemeClr val="tx1"/>
              </a:solidFill>
            </a:endParaRPr>
          </a:p>
          <a:p>
            <a:endParaRPr kumimoji="1" lang="zh-TW" altLang="en-US" b="1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3C4421-CC1F-AF47-BCAE-66BE905F7275}"/>
              </a:ext>
            </a:extLst>
          </p:cNvPr>
          <p:cNvSpPr txBox="1"/>
          <p:nvPr/>
        </p:nvSpPr>
        <p:spPr>
          <a:xfrm>
            <a:off x="1085850" y="440462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600" b="1" dirty="0"/>
              <a:t>Step.3</a:t>
            </a:r>
            <a:r>
              <a:rPr lang="en-US" altLang="zh-TW" sz="3600" b="1" dirty="0"/>
              <a:t>	</a:t>
            </a:r>
            <a:r>
              <a:rPr lang="zh-TW" altLang="en-US" sz="2000" b="1" dirty="0"/>
              <a:t>影響球員的數據們</a:t>
            </a:r>
            <a:endParaRPr lang="en" altLang="zh-TW" sz="20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16E5B4-1A1F-0E42-8DED-278DCA29BB42}"/>
              </a:ext>
            </a:extLst>
          </p:cNvPr>
          <p:cNvSpPr txBox="1"/>
          <p:nvPr/>
        </p:nvSpPr>
        <p:spPr>
          <a:xfrm>
            <a:off x="1086977" y="951100"/>
            <a:ext cx="6644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/>
              <a:t>_ _ _ _ _ _ _ _ _ _ _ _ _ _ _ _ _ _ _ _ _ _ _ _ _ _ _ _ _ _ _ _ _ _ _ _ _ _ _ _ _ _ _ </a:t>
            </a:r>
            <a:endParaRPr kumimoji="1"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BF5174-2DAA-9244-AFD7-611454CBCCB8}"/>
              </a:ext>
            </a:extLst>
          </p:cNvPr>
          <p:cNvSpPr/>
          <p:nvPr/>
        </p:nvSpPr>
        <p:spPr>
          <a:xfrm>
            <a:off x="223212" y="1873298"/>
            <a:ext cx="78703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0" lvl="1">
              <a:buSzPts val="1300"/>
            </a:pPr>
            <a:r>
              <a:rPr lang="zh-TW" altLang="en-US" sz="2800" b="1" dirty="0"/>
              <a:t>球員能力</a:t>
            </a:r>
            <a:r>
              <a:rPr lang="en-US" altLang="zh-TW" sz="2800" b="1" dirty="0"/>
              <a:t>	</a:t>
            </a:r>
            <a:r>
              <a:rPr lang="zh-TW" altLang="en-US" sz="2800" b="1" dirty="0"/>
              <a:t>         </a:t>
            </a:r>
            <a:r>
              <a:rPr lang="en-US" altLang="zh-TW" sz="2800" b="1" dirty="0"/>
              <a:t>	</a:t>
            </a:r>
            <a:r>
              <a:rPr lang="zh-TW" altLang="en-US" sz="2800" b="1" dirty="0"/>
              <a:t>       分析指標</a:t>
            </a:r>
            <a:endParaRPr lang="en-US" altLang="zh-TW" sz="2800" b="1" dirty="0"/>
          </a:p>
        </p:txBody>
      </p:sp>
    </p:spTree>
    <p:extLst>
      <p:ext uri="{BB962C8B-B14F-4D97-AF65-F5344CB8AC3E}">
        <p14:creationId xmlns:p14="http://schemas.microsoft.com/office/powerpoint/2010/main" val="2616303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26EB1234-2279-664A-93B2-A31B96D167D8}"/>
              </a:ext>
            </a:extLst>
          </p:cNvPr>
          <p:cNvGrpSpPr/>
          <p:nvPr/>
        </p:nvGrpSpPr>
        <p:grpSpPr>
          <a:xfrm>
            <a:off x="69687" y="-4377472"/>
            <a:ext cx="9004625" cy="13898443"/>
            <a:chOff x="69687" y="-4367897"/>
            <a:chExt cx="9004625" cy="13898443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5BABDC-E98F-9B44-9E1A-B96202C4770C}"/>
                </a:ext>
              </a:extLst>
            </p:cNvPr>
            <p:cNvSpPr txBox="1"/>
            <p:nvPr/>
          </p:nvSpPr>
          <p:spPr>
            <a:xfrm>
              <a:off x="8710110" y="-19802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8AF079-F2AD-A641-AE5C-85B9AB174FA9}"/>
                </a:ext>
              </a:extLst>
            </p:cNvPr>
            <p:cNvSpPr/>
            <p:nvPr/>
          </p:nvSpPr>
          <p:spPr>
            <a:xfrm>
              <a:off x="530678" y="0"/>
              <a:ext cx="8082643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EFBE3A-1247-9F41-9069-4D8F2E787823}"/>
                </a:ext>
              </a:extLst>
            </p:cNvPr>
            <p:cNvSpPr txBox="1"/>
            <p:nvPr/>
          </p:nvSpPr>
          <p:spPr>
            <a:xfrm>
              <a:off x="69687" y="-43678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3C4421-CC1F-AF47-BCAE-66BE905F7275}"/>
              </a:ext>
            </a:extLst>
          </p:cNvPr>
          <p:cNvSpPr txBox="1"/>
          <p:nvPr/>
        </p:nvSpPr>
        <p:spPr>
          <a:xfrm>
            <a:off x="1085850" y="440462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600" b="1" dirty="0"/>
              <a:t>Step.</a:t>
            </a:r>
            <a:r>
              <a:rPr lang="en-US" altLang="zh-TW" sz="3600" b="1" dirty="0"/>
              <a:t>4	</a:t>
            </a:r>
            <a:r>
              <a:rPr lang="zh-TW" altLang="en-US" sz="2000" b="1" dirty="0"/>
              <a:t>訓練模型</a:t>
            </a:r>
            <a:endParaRPr lang="en" altLang="zh-TW" sz="20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16E5B4-1A1F-0E42-8DED-278DCA29BB42}"/>
              </a:ext>
            </a:extLst>
          </p:cNvPr>
          <p:cNvSpPr txBox="1"/>
          <p:nvPr/>
        </p:nvSpPr>
        <p:spPr>
          <a:xfrm>
            <a:off x="1086977" y="951100"/>
            <a:ext cx="6644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/>
              <a:t>_ _ _ _ _ _ _ _ _ _ _ _ _ _ _ _ _ _ _ _ _ _ _ _ _ _ _ _ _ _ _ _ _ _ _ _ _ _ _ _ _ _ _ </a:t>
            </a:r>
            <a:endParaRPr kumimoji="1" lang="zh-TW" altLang="en-US" b="1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5B44A06-16C8-3344-BA54-B50A6A18B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462" y="1769515"/>
            <a:ext cx="1930405" cy="2154050"/>
          </a:xfrm>
          <a:prstGeom prst="rect">
            <a:avLst/>
          </a:prstGeom>
        </p:spPr>
      </p:pic>
      <p:sp>
        <p:nvSpPr>
          <p:cNvPr id="13" name="向右箭號 12">
            <a:extLst>
              <a:ext uri="{FF2B5EF4-FFF2-40B4-BE49-F238E27FC236}">
                <a16:creationId xmlns:a16="http://schemas.microsoft.com/office/drawing/2014/main" id="{98BEA00E-A8B1-4F4E-A884-853665E4C418}"/>
              </a:ext>
            </a:extLst>
          </p:cNvPr>
          <p:cNvSpPr/>
          <p:nvPr/>
        </p:nvSpPr>
        <p:spPr>
          <a:xfrm>
            <a:off x="6111606" y="2661352"/>
            <a:ext cx="484632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E673471C-79FD-8049-9E6E-DEE108D3305F}"/>
              </a:ext>
            </a:extLst>
          </p:cNvPr>
          <p:cNvGrpSpPr/>
          <p:nvPr/>
        </p:nvGrpSpPr>
        <p:grpSpPr>
          <a:xfrm>
            <a:off x="703121" y="2006571"/>
            <a:ext cx="2698175" cy="1517065"/>
            <a:chOff x="1085850" y="1614989"/>
            <a:chExt cx="2698175" cy="1517065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4A3BAE1-0E5A-0341-9598-A6608B61A1C8}"/>
                </a:ext>
              </a:extLst>
            </p:cNvPr>
            <p:cNvSpPr txBox="1"/>
            <p:nvPr/>
          </p:nvSpPr>
          <p:spPr>
            <a:xfrm>
              <a:off x="1880939" y="1614989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2400" b="1" dirty="0"/>
                <a:t>INPUT</a:t>
              </a:r>
              <a:endParaRPr kumimoji="1" lang="zh-TW" altLang="en-US" sz="2400" b="1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E657885-47CA-AB4B-AC22-35406E22E83A}"/>
                </a:ext>
              </a:extLst>
            </p:cNvPr>
            <p:cNvSpPr txBox="1"/>
            <p:nvPr/>
          </p:nvSpPr>
          <p:spPr>
            <a:xfrm>
              <a:off x="1085850" y="2177947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sz="2800" b="1" dirty="0"/>
                <a:t>前五十場比賽</a:t>
              </a:r>
              <a:endParaRPr kumimoji="1" lang="en-US" altLang="zh-TW" sz="2800" b="1" dirty="0"/>
            </a:p>
            <a:p>
              <a:pPr algn="ctr"/>
              <a:r>
                <a:rPr kumimoji="1" lang="zh-TW" altLang="en-US" sz="2800" b="1" dirty="0"/>
                <a:t>先發選手的資料</a:t>
              </a: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7407135-7647-8142-B6EA-240B32043860}"/>
              </a:ext>
            </a:extLst>
          </p:cNvPr>
          <p:cNvGrpSpPr/>
          <p:nvPr/>
        </p:nvGrpSpPr>
        <p:grpSpPr>
          <a:xfrm>
            <a:off x="6693027" y="1985942"/>
            <a:ext cx="1620957" cy="1472504"/>
            <a:chOff x="6053631" y="1659549"/>
            <a:chExt cx="1620957" cy="1472504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75260BB-1B96-5D44-84ED-FA5B90C4F67D}"/>
                </a:ext>
              </a:extLst>
            </p:cNvPr>
            <p:cNvSpPr txBox="1"/>
            <p:nvPr/>
          </p:nvSpPr>
          <p:spPr>
            <a:xfrm>
              <a:off x="6139391" y="1659549"/>
              <a:ext cx="14494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TW" sz="2400" b="1" dirty="0"/>
                <a:t>OUTPUT</a:t>
              </a:r>
              <a:endParaRPr kumimoji="1" lang="zh-TW" altLang="en-US" sz="2400" b="1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D2770D7-F079-1348-B431-43D0B9398127}"/>
                </a:ext>
              </a:extLst>
            </p:cNvPr>
            <p:cNvSpPr txBox="1"/>
            <p:nvPr/>
          </p:nvSpPr>
          <p:spPr>
            <a:xfrm>
              <a:off x="6053631" y="2177946"/>
              <a:ext cx="16209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TW" altLang="en-US" sz="2800" b="1" dirty="0"/>
                <a:t>各場比賽</a:t>
              </a:r>
              <a:endParaRPr kumimoji="1" lang="en-US" altLang="zh-TW" sz="2800" b="1" dirty="0"/>
            </a:p>
            <a:p>
              <a:pPr algn="ctr"/>
              <a:r>
                <a:rPr kumimoji="1" lang="zh-TW" altLang="en-US" sz="2800" b="1" dirty="0"/>
                <a:t>最終得分</a:t>
              </a:r>
            </a:p>
          </p:txBody>
        </p:sp>
      </p:grpSp>
      <p:sp>
        <p:nvSpPr>
          <p:cNvPr id="19" name="向右箭號 18">
            <a:extLst>
              <a:ext uri="{FF2B5EF4-FFF2-40B4-BE49-F238E27FC236}">
                <a16:creationId xmlns:a16="http://schemas.microsoft.com/office/drawing/2014/main" id="{CBFFB405-9208-FB4C-8573-FDAC66670CBF}"/>
              </a:ext>
            </a:extLst>
          </p:cNvPr>
          <p:cNvSpPr/>
          <p:nvPr/>
        </p:nvSpPr>
        <p:spPr>
          <a:xfrm>
            <a:off x="3346566" y="2668922"/>
            <a:ext cx="484632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7212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26EB1234-2279-664A-93B2-A31B96D167D8}"/>
              </a:ext>
            </a:extLst>
          </p:cNvPr>
          <p:cNvGrpSpPr/>
          <p:nvPr/>
        </p:nvGrpSpPr>
        <p:grpSpPr>
          <a:xfrm>
            <a:off x="69687" y="-4377472"/>
            <a:ext cx="9004625" cy="13898443"/>
            <a:chOff x="69687" y="-4367897"/>
            <a:chExt cx="9004625" cy="13898443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5BABDC-E98F-9B44-9E1A-B96202C4770C}"/>
                </a:ext>
              </a:extLst>
            </p:cNvPr>
            <p:cNvSpPr txBox="1"/>
            <p:nvPr/>
          </p:nvSpPr>
          <p:spPr>
            <a:xfrm>
              <a:off x="8710110" y="-19802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C8AF079-F2AD-A641-AE5C-85B9AB174FA9}"/>
                </a:ext>
              </a:extLst>
            </p:cNvPr>
            <p:cNvSpPr/>
            <p:nvPr/>
          </p:nvSpPr>
          <p:spPr>
            <a:xfrm>
              <a:off x="530678" y="0"/>
              <a:ext cx="8082643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EFBE3A-1247-9F41-9069-4D8F2E787823}"/>
                </a:ext>
              </a:extLst>
            </p:cNvPr>
            <p:cNvSpPr txBox="1"/>
            <p:nvPr/>
          </p:nvSpPr>
          <p:spPr>
            <a:xfrm>
              <a:off x="69687" y="-43678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5F3C4421-CC1F-AF47-BCAE-66BE905F7275}"/>
              </a:ext>
            </a:extLst>
          </p:cNvPr>
          <p:cNvSpPr txBox="1"/>
          <p:nvPr/>
        </p:nvSpPr>
        <p:spPr>
          <a:xfrm>
            <a:off x="1085850" y="440462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3600" b="1" dirty="0"/>
              <a:t>Step.</a:t>
            </a:r>
            <a:r>
              <a:rPr lang="en-US" altLang="zh-TW" sz="3600" b="1" dirty="0"/>
              <a:t>5	</a:t>
            </a:r>
            <a:r>
              <a:rPr lang="en-US" altLang="zh-TW" sz="2000" b="1" dirty="0"/>
              <a:t>AI</a:t>
            </a:r>
            <a:r>
              <a:rPr lang="zh-TW" altLang="en-US" sz="2000" b="1" dirty="0"/>
              <a:t>訓練成功後！</a:t>
            </a:r>
            <a:endParaRPr lang="en" altLang="zh-TW" sz="2000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16E5B4-1A1F-0E42-8DED-278DCA29BB42}"/>
              </a:ext>
            </a:extLst>
          </p:cNvPr>
          <p:cNvSpPr txBox="1"/>
          <p:nvPr/>
        </p:nvSpPr>
        <p:spPr>
          <a:xfrm>
            <a:off x="1086977" y="951100"/>
            <a:ext cx="66447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/>
              <a:t>_ _ _ _ _ _ _ _ _ _ _ _ _ _ _ _ _ _ _ _ _ _ _ _ _ _ _ _ _ _ _ _ _ _ _ _ _ _ _ _ _ _ _ </a:t>
            </a:r>
            <a:endParaRPr kumimoji="1"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BF5174-2DAA-9244-AFD7-611454CBCCB8}"/>
              </a:ext>
            </a:extLst>
          </p:cNvPr>
          <p:cNvSpPr/>
          <p:nvPr/>
        </p:nvSpPr>
        <p:spPr>
          <a:xfrm>
            <a:off x="368039" y="1500562"/>
            <a:ext cx="808264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3250" lvl="1">
              <a:buSzPts val="1300"/>
            </a:pPr>
            <a:r>
              <a:rPr lang="zh-TW" altLang="en-US" sz="2800" b="1" dirty="0"/>
              <a:t>輸入下一場比賽兩支隊伍個別的先發名單資料</a:t>
            </a:r>
            <a:endParaRPr lang="en-US" altLang="zh-TW" sz="2800" b="1" dirty="0"/>
          </a:p>
          <a:p>
            <a:pPr marL="603250" lvl="1">
              <a:buSzPts val="1300"/>
            </a:pPr>
            <a:r>
              <a:rPr lang="en-US" altLang="zh-TW" sz="2800" b="1" dirty="0"/>
              <a:t>AI</a:t>
            </a:r>
            <a:r>
              <a:rPr lang="zh-TW" altLang="en-US" sz="2800" b="1" dirty="0"/>
              <a:t>推算出該場比賽兩支隊伍的 </a:t>
            </a:r>
            <a:r>
              <a:rPr lang="zh-TW" altLang="en-US" sz="2800" b="1" dirty="0">
                <a:solidFill>
                  <a:schemeClr val="bg1"/>
                </a:solidFill>
                <a:highlight>
                  <a:srgbClr val="C00000"/>
                </a:highlight>
              </a:rPr>
              <a:t>預測得分</a:t>
            </a:r>
            <a:endParaRPr lang="en-US" altLang="zh-TW" sz="2800" b="1" dirty="0">
              <a:solidFill>
                <a:schemeClr val="bg1"/>
              </a:solidFill>
              <a:highlight>
                <a:srgbClr val="C00000"/>
              </a:highlight>
            </a:endParaRPr>
          </a:p>
          <a:p>
            <a:pPr marL="603250" lvl="1">
              <a:buSzPts val="1300"/>
            </a:pPr>
            <a:endParaRPr lang="en-US" altLang="zh-TW" sz="2800" b="1" dirty="0"/>
          </a:p>
          <a:p>
            <a:pPr marL="603250" lvl="1">
              <a:buSzPts val="1300"/>
            </a:pPr>
            <a:r>
              <a:rPr lang="zh-TW" altLang="en-US" sz="2800" b="1" dirty="0"/>
              <a:t>輕鬆比較哪支隊伍會獲勝，接著大量購入該隊伍獲勝的運動彩券，藉此發大財！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5259134-7099-C542-9D26-492A55109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17672">
            <a:off x="6707780" y="3557400"/>
            <a:ext cx="1562100" cy="12700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14B5BB83-FBD6-8E48-AA5A-AEB44F61E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45249">
            <a:off x="5648899" y="4043627"/>
            <a:ext cx="893189" cy="987425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CD1EB2B-26A6-0B4E-BE89-51F3107EF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6629" y="4443412"/>
            <a:ext cx="775245" cy="77524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361A3D-3ABA-C147-947D-F87E10CB6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324" y="3845802"/>
            <a:ext cx="1029326" cy="132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6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3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1AA5FA-77BB-4345-9295-51298DD0E812}"/>
              </a:ext>
            </a:extLst>
          </p:cNvPr>
          <p:cNvSpPr/>
          <p:nvPr/>
        </p:nvSpPr>
        <p:spPr>
          <a:xfrm rot="19684387">
            <a:off x="-1382783" y="2319490"/>
            <a:ext cx="10106303" cy="293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88CD8E1-BDDA-6E4E-88A4-960741C0A517}"/>
              </a:ext>
            </a:extLst>
          </p:cNvPr>
          <p:cNvSpPr/>
          <p:nvPr/>
        </p:nvSpPr>
        <p:spPr>
          <a:xfrm rot="10800000" flipH="1">
            <a:off x="0" y="0"/>
            <a:ext cx="7127421" cy="448219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5F3281A7-2473-D648-A571-19F82436B0EE}"/>
              </a:ext>
            </a:extLst>
          </p:cNvPr>
          <p:cNvSpPr/>
          <p:nvPr/>
        </p:nvSpPr>
        <p:spPr>
          <a:xfrm>
            <a:off x="2509778" y="661306"/>
            <a:ext cx="4124444" cy="3881612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CE9420B-892B-C244-8197-FBC3B992C3E9}"/>
              </a:ext>
            </a:extLst>
          </p:cNvPr>
          <p:cNvSpPr/>
          <p:nvPr/>
        </p:nvSpPr>
        <p:spPr>
          <a:xfrm>
            <a:off x="2667375" y="803754"/>
            <a:ext cx="3809250" cy="3584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A1C67585-0700-3B48-B867-5C6D3DA5E481}"/>
              </a:ext>
            </a:extLst>
          </p:cNvPr>
          <p:cNvSpPr/>
          <p:nvPr/>
        </p:nvSpPr>
        <p:spPr>
          <a:xfrm>
            <a:off x="2711874" y="844575"/>
            <a:ext cx="3722504" cy="350333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12294" y="1854656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8000" b="1" i="1" dirty="0">
                <a:solidFill>
                  <a:schemeClr val="bg1"/>
                </a:solidFill>
              </a:rPr>
              <a:t>謝謝</a:t>
            </a:r>
            <a:br>
              <a:rPr lang="en-US" altLang="zh-TW" sz="8000" b="1" i="1" dirty="0">
                <a:solidFill>
                  <a:schemeClr val="bg1"/>
                </a:solidFill>
              </a:rPr>
            </a:br>
            <a:r>
              <a:rPr lang="zh-TW" altLang="en-US" sz="8000" b="1" i="1" dirty="0">
                <a:solidFill>
                  <a:schemeClr val="bg1"/>
                </a:solidFill>
              </a:rPr>
              <a:t>大家</a:t>
            </a:r>
            <a:endParaRPr sz="8000" b="1" i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3B407C-5459-AA47-A5A9-6F09874D8141}"/>
              </a:ext>
            </a:extLst>
          </p:cNvPr>
          <p:cNvSpPr txBox="1"/>
          <p:nvPr/>
        </p:nvSpPr>
        <p:spPr>
          <a:xfrm>
            <a:off x="3066865" y="4681835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/>
              <a:t>買運彩 發大財 救社會</a:t>
            </a:r>
          </a:p>
        </p:txBody>
      </p:sp>
    </p:spTree>
    <p:extLst>
      <p:ext uri="{BB962C8B-B14F-4D97-AF65-F5344CB8AC3E}">
        <p14:creationId xmlns:p14="http://schemas.microsoft.com/office/powerpoint/2010/main" val="3661461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694447E2-813B-6C4D-BE4B-C161F5C5BEFD}"/>
              </a:ext>
            </a:extLst>
          </p:cNvPr>
          <p:cNvGrpSpPr/>
          <p:nvPr/>
        </p:nvGrpSpPr>
        <p:grpSpPr>
          <a:xfrm>
            <a:off x="69687" y="-4377472"/>
            <a:ext cx="9004625" cy="13898443"/>
            <a:chOff x="69687" y="-4367897"/>
            <a:chExt cx="9004625" cy="13898443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724CF905-5B0F-E949-BA53-DD26670F63D7}"/>
                </a:ext>
              </a:extLst>
            </p:cNvPr>
            <p:cNvSpPr txBox="1"/>
            <p:nvPr/>
          </p:nvSpPr>
          <p:spPr>
            <a:xfrm>
              <a:off x="8710110" y="-19802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成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年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人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不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得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購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兌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換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成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年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人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不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得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購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兌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換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成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年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人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不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得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購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兌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換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成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年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人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不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得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購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兌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換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68EA93-7EA1-B54F-822D-6EF201B9DD1A}"/>
                </a:ext>
              </a:extLst>
            </p:cNvPr>
            <p:cNvSpPr/>
            <p:nvPr/>
          </p:nvSpPr>
          <p:spPr>
            <a:xfrm>
              <a:off x="530678" y="0"/>
              <a:ext cx="8082643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BD7B88D-65BB-F043-BEE5-C8140E069520}"/>
                </a:ext>
              </a:extLst>
            </p:cNvPr>
            <p:cNvSpPr txBox="1"/>
            <p:nvPr/>
          </p:nvSpPr>
          <p:spPr>
            <a:xfrm>
              <a:off x="69687" y="-43678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成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年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人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不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得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購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兌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換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成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年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人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不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得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購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兌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換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成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年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人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不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得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購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兌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換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成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年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人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不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得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購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兌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換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標題 1">
            <a:extLst>
              <a:ext uri="{FF2B5EF4-FFF2-40B4-BE49-F238E27FC236}">
                <a16:creationId xmlns:a16="http://schemas.microsoft.com/office/drawing/2014/main" id="{99033DC2-6356-8246-A00D-2EE3224D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77" y="386074"/>
            <a:ext cx="8082643" cy="5727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kumimoji="1" lang="zh-TW" altLang="en-US" b="1" dirty="0">
                <a:solidFill>
                  <a:schemeClr val="tx1"/>
                </a:solidFill>
              </a:rPr>
              <a:t>選題動機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1814A3-B01A-FB48-9650-6F59EB29A38E}"/>
              </a:ext>
            </a:extLst>
          </p:cNvPr>
          <p:cNvSpPr txBox="1"/>
          <p:nvPr/>
        </p:nvSpPr>
        <p:spPr>
          <a:xfrm>
            <a:off x="2969574" y="3540698"/>
            <a:ext cx="42883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b="1" dirty="0"/>
              <a:t>近日社會興起一波運彩分析風潮</a:t>
            </a:r>
            <a:endParaRPr kumimoji="1" lang="en-US" altLang="zh-TW" sz="2000" b="1" dirty="0"/>
          </a:p>
          <a:p>
            <a:r>
              <a:rPr kumimoji="1" lang="zh-TW" altLang="en-US" sz="2000" b="1" dirty="0"/>
              <a:t>運彩伴隨的利益和刺激容易使人上癮</a:t>
            </a:r>
            <a:endParaRPr kumimoji="1" lang="en-US" altLang="zh-TW" sz="2000" b="1" dirty="0"/>
          </a:p>
          <a:p>
            <a:r>
              <a:rPr kumimoji="1" lang="zh-TW" altLang="en-US" sz="2000" b="1" dirty="0"/>
              <a:t>進而引發社會亂象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33A6ABD-2111-6240-B7CE-DA73499FCC59}"/>
              </a:ext>
            </a:extLst>
          </p:cNvPr>
          <p:cNvSpPr txBox="1"/>
          <p:nvPr/>
        </p:nvSpPr>
        <p:spPr>
          <a:xfrm>
            <a:off x="2951929" y="3111492"/>
            <a:ext cx="540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/>
              <a:t>_ _ _ _ _ _ _ _ _ _ _ _ _ _ _ _ _ _ _ _ _ _ _ _ _ _ _ _ _ _ _ _ _ _ </a:t>
            </a:r>
            <a:endParaRPr kumimoji="1" lang="zh-TW" altLang="en-US" b="1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851F9E3-56EF-B24F-8DAF-83F3B04C9DAF}"/>
              </a:ext>
            </a:extLst>
          </p:cNvPr>
          <p:cNvSpPr txBox="1"/>
          <p:nvPr/>
        </p:nvSpPr>
        <p:spPr>
          <a:xfrm>
            <a:off x="2969574" y="1666624"/>
            <a:ext cx="4935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b="1" dirty="0"/>
              <a:t>我們要降低對 </a:t>
            </a:r>
            <a:r>
              <a:rPr kumimoji="1" lang="zh-TW" altLang="en-US" sz="4000" b="1" dirty="0">
                <a:solidFill>
                  <a:schemeClr val="bg1"/>
                </a:solidFill>
                <a:highlight>
                  <a:srgbClr val="C00000"/>
                </a:highlight>
              </a:rPr>
              <a:t>運彩</a:t>
            </a:r>
            <a:endParaRPr kumimoji="1" lang="en-US" altLang="zh-TW" sz="4000" b="1" dirty="0">
              <a:solidFill>
                <a:schemeClr val="bg1"/>
              </a:solidFill>
              <a:highlight>
                <a:srgbClr val="C00000"/>
              </a:highlight>
            </a:endParaRPr>
          </a:p>
          <a:p>
            <a:r>
              <a:rPr kumimoji="1" lang="zh-TW" altLang="en-US" sz="4000" b="1" dirty="0">
                <a:solidFill>
                  <a:schemeClr val="bg1"/>
                </a:solidFill>
                <a:highlight>
                  <a:srgbClr val="C00000"/>
                </a:highlight>
              </a:rPr>
              <a:t>賭博成癮</a:t>
            </a:r>
            <a:r>
              <a:rPr kumimoji="1" lang="zh-TW" altLang="en-US" sz="4000" b="1" dirty="0"/>
              <a:t>的社會現象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4281ECD8-1128-6146-BF81-CAA4FCA3C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28" y="2871788"/>
            <a:ext cx="2573046" cy="22621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810DB76E-9916-4644-A0DB-6538339247D8}"/>
              </a:ext>
            </a:extLst>
          </p:cNvPr>
          <p:cNvGrpSpPr/>
          <p:nvPr/>
        </p:nvGrpSpPr>
        <p:grpSpPr>
          <a:xfrm>
            <a:off x="69687" y="-4377472"/>
            <a:ext cx="9004625" cy="13898443"/>
            <a:chOff x="69687" y="-4367897"/>
            <a:chExt cx="9004625" cy="13898443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E501618-E61D-9146-B272-2BC199B0E5AC}"/>
                </a:ext>
              </a:extLst>
            </p:cNvPr>
            <p:cNvSpPr txBox="1"/>
            <p:nvPr/>
          </p:nvSpPr>
          <p:spPr>
            <a:xfrm>
              <a:off x="8710110" y="-19802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成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年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人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不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得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購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兌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換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成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年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人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不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得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購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兌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換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成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年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人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不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得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購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兌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換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成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年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人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不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得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購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兌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換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9DEC453-4A9F-A640-89B6-5B3A1061CE88}"/>
                </a:ext>
              </a:extLst>
            </p:cNvPr>
            <p:cNvSpPr/>
            <p:nvPr/>
          </p:nvSpPr>
          <p:spPr>
            <a:xfrm>
              <a:off x="530678" y="0"/>
              <a:ext cx="8082643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0BBCEB7-E2CB-F648-98E8-3C72C462C4DB}"/>
                </a:ext>
              </a:extLst>
            </p:cNvPr>
            <p:cNvSpPr txBox="1"/>
            <p:nvPr/>
          </p:nvSpPr>
          <p:spPr>
            <a:xfrm>
              <a:off x="69687" y="-43678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</a:rPr>
                <a:t>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成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年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人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不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得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購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兌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換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成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年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人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不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得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購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兌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換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成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年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人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不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得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購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兌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換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未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成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年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人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不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得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購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買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或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兌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換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彩</a:t>
              </a:r>
              <a:endParaRPr kumimoji="1" lang="en-US" altLang="zh-TW" dirty="0">
                <a:solidFill>
                  <a:schemeClr val="bg1"/>
                </a:solidFill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8016E6-120C-5443-80D0-1EFA30E88F1C}"/>
              </a:ext>
            </a:extLst>
          </p:cNvPr>
          <p:cNvSpPr txBox="1"/>
          <p:nvPr/>
        </p:nvSpPr>
        <p:spPr>
          <a:xfrm>
            <a:off x="1160178" y="1558418"/>
            <a:ext cx="418576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/>
              <a:t>賭博成癮牽涉到個人圖利心裡</a:t>
            </a:r>
            <a:endParaRPr kumimoji="1" lang="en-US" altLang="zh-TW" sz="2400" b="1" dirty="0"/>
          </a:p>
          <a:p>
            <a:endParaRPr kumimoji="1" lang="en-US" altLang="zh-TW" b="1" dirty="0"/>
          </a:p>
          <a:p>
            <a:r>
              <a:rPr kumimoji="1" lang="zh-TW" altLang="en-US" sz="2400" b="1" dirty="0"/>
              <a:t>又，運彩為國家發行</a:t>
            </a:r>
            <a:endParaRPr kumimoji="1" lang="en-US" altLang="zh-TW" sz="2400" b="1" dirty="0"/>
          </a:p>
          <a:p>
            <a:r>
              <a:rPr kumimoji="1" lang="zh-TW" altLang="en-US" sz="2400" b="1" dirty="0"/>
              <a:t>在進行博弈不違法的情況下</a:t>
            </a:r>
            <a:endParaRPr kumimoji="1" lang="en-US" altLang="zh-TW" sz="2400" b="1" dirty="0"/>
          </a:p>
          <a:p>
            <a:endParaRPr kumimoji="1" lang="en-US" altLang="zh-TW" sz="2800" b="1" dirty="0"/>
          </a:p>
          <a:p>
            <a:r>
              <a:rPr kumimoji="1" lang="zh-TW" altLang="en-US" sz="4000" b="1" dirty="0"/>
              <a:t>擋人財路？</a:t>
            </a:r>
            <a:r>
              <a:rPr kumimoji="1" lang="zh-TW" altLang="en-US" sz="4000" b="1" dirty="0">
                <a:solidFill>
                  <a:schemeClr val="bg1"/>
                </a:solidFill>
                <a:highlight>
                  <a:srgbClr val="C00000"/>
                </a:highlight>
              </a:rPr>
              <a:t>ＮＯ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414144C-CEAD-EA47-84E2-D1C9A1F3C86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3795" y="2270672"/>
            <a:ext cx="897085" cy="8970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EFA9255-96F3-6B46-91A1-CC575B341FA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0953" y="2917197"/>
            <a:ext cx="897085" cy="89708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A3026D9-4C1F-A64E-B221-9F568394A59D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0093" y="2917197"/>
            <a:ext cx="897085" cy="897085"/>
          </a:xfrm>
          <a:prstGeom prst="rect">
            <a:avLst/>
          </a:prstGeom>
        </p:spPr>
      </p:pic>
      <p:sp>
        <p:nvSpPr>
          <p:cNvPr id="16" name="Google Shape;54;p13">
            <a:extLst>
              <a:ext uri="{FF2B5EF4-FFF2-40B4-BE49-F238E27FC236}">
                <a16:creationId xmlns:a16="http://schemas.microsoft.com/office/drawing/2014/main" id="{A8B9865F-76A1-BF44-B0AF-94EAC40756FC}"/>
              </a:ext>
            </a:extLst>
          </p:cNvPr>
          <p:cNvSpPr txBox="1">
            <a:spLocks/>
          </p:cNvSpPr>
          <p:nvPr/>
        </p:nvSpPr>
        <p:spPr>
          <a:xfrm>
            <a:off x="3762567" y="515192"/>
            <a:ext cx="1127948" cy="104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3600" b="1" i="1" dirty="0">
                <a:solidFill>
                  <a:schemeClr val="bg1"/>
                </a:solidFill>
              </a:rPr>
              <a:t>運彩</a:t>
            </a:r>
            <a:br>
              <a:rPr lang="zh-TW" altLang="en-US" sz="3600" b="1" i="1" dirty="0">
                <a:solidFill>
                  <a:schemeClr val="bg1"/>
                </a:solidFill>
              </a:rPr>
            </a:br>
            <a:r>
              <a:rPr lang="zh-TW" altLang="en-US" sz="3600" b="1" i="1" dirty="0">
                <a:solidFill>
                  <a:schemeClr val="bg1"/>
                </a:solidFill>
              </a:rPr>
              <a:t>預測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F522E5B-BF26-1347-9B14-46A605010D0F}"/>
              </a:ext>
            </a:extLst>
          </p:cNvPr>
          <p:cNvSpPr txBox="1"/>
          <p:nvPr/>
        </p:nvSpPr>
        <p:spPr>
          <a:xfrm>
            <a:off x="1189517" y="2873524"/>
            <a:ext cx="4657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/>
              <a:t>_ _ _ _ _ _ _ _ _ _ _ _ _ _ _ _ _ _ _ _ _ _ _ _ _ _ _ _ _  </a:t>
            </a:r>
            <a:endParaRPr kumimoji="1" lang="zh-TW" altLang="en-US" b="1"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2251A0FB-8460-BE4B-B654-A7688B16AA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9337" y="3149810"/>
            <a:ext cx="3060700" cy="2070100"/>
          </a:xfrm>
          <a:prstGeom prst="rect">
            <a:avLst/>
          </a:prstGeom>
        </p:spPr>
      </p:pic>
      <p:sp>
        <p:nvSpPr>
          <p:cNvPr id="24" name="標題 1">
            <a:extLst>
              <a:ext uri="{FF2B5EF4-FFF2-40B4-BE49-F238E27FC236}">
                <a16:creationId xmlns:a16="http://schemas.microsoft.com/office/drawing/2014/main" id="{0C0B8EFF-90E4-704B-9F61-4FC080CD3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77" y="386074"/>
            <a:ext cx="8082643" cy="5727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kumimoji="1" lang="zh-TW" altLang="en-US" b="1" dirty="0">
                <a:solidFill>
                  <a:schemeClr val="tx1"/>
                </a:solidFill>
              </a:rPr>
              <a:t>為何賭癮問題一直沒解決？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242547B-EB8E-E346-9298-DF0F3D807F0A}"/>
              </a:ext>
            </a:extLst>
          </p:cNvPr>
          <p:cNvSpPr txBox="1"/>
          <p:nvPr/>
        </p:nvSpPr>
        <p:spPr>
          <a:xfrm>
            <a:off x="8710110" y="-1989872"/>
            <a:ext cx="364202" cy="115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826AF1-80F9-C749-959F-DE3A1ADB03CC}"/>
              </a:ext>
            </a:extLst>
          </p:cNvPr>
          <p:cNvSpPr/>
          <p:nvPr/>
        </p:nvSpPr>
        <p:spPr>
          <a:xfrm>
            <a:off x="530678" y="-9575"/>
            <a:ext cx="8082643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AB481A-DB2F-0F43-B7AC-41BB722A86C9}"/>
              </a:ext>
            </a:extLst>
          </p:cNvPr>
          <p:cNvSpPr txBox="1"/>
          <p:nvPr/>
        </p:nvSpPr>
        <p:spPr>
          <a:xfrm>
            <a:off x="69687" y="-4377472"/>
            <a:ext cx="364202" cy="115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A5D1AA6-94BB-DD41-ABB0-B98800CAD4B0}"/>
              </a:ext>
            </a:extLst>
          </p:cNvPr>
          <p:cNvSpPr/>
          <p:nvPr/>
        </p:nvSpPr>
        <p:spPr>
          <a:xfrm>
            <a:off x="3447133" y="1827436"/>
            <a:ext cx="1999076" cy="1881378"/>
          </a:xfrm>
          <a:prstGeom prst="ellipse">
            <a:avLst/>
          </a:prstGeom>
          <a:solidFill>
            <a:srgbClr val="FFD679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42BF547-FF84-4941-9DDB-C3D2A4D30E49}"/>
              </a:ext>
            </a:extLst>
          </p:cNvPr>
          <p:cNvSpPr/>
          <p:nvPr/>
        </p:nvSpPr>
        <p:spPr>
          <a:xfrm>
            <a:off x="3572903" y="1936769"/>
            <a:ext cx="1756258" cy="1652856"/>
          </a:xfrm>
          <a:prstGeom prst="ellipse">
            <a:avLst/>
          </a:prstGeom>
          <a:solidFill>
            <a:srgbClr val="FFD679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Google Shape;54;p13">
            <a:extLst>
              <a:ext uri="{FF2B5EF4-FFF2-40B4-BE49-F238E27FC236}">
                <a16:creationId xmlns:a16="http://schemas.microsoft.com/office/drawing/2014/main" id="{D1BF1610-B95B-5948-8D99-8649F1FB77C0}"/>
              </a:ext>
            </a:extLst>
          </p:cNvPr>
          <p:cNvSpPr txBox="1">
            <a:spLocks/>
          </p:cNvSpPr>
          <p:nvPr/>
        </p:nvSpPr>
        <p:spPr>
          <a:xfrm>
            <a:off x="3817431" y="2353136"/>
            <a:ext cx="1127948" cy="104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3600" b="1" i="1" dirty="0">
                <a:solidFill>
                  <a:schemeClr val="bg1"/>
                </a:solidFill>
              </a:rPr>
              <a:t>運彩</a:t>
            </a:r>
            <a:br>
              <a:rPr lang="zh-TW" altLang="en-US" sz="3600" b="1" i="1" dirty="0">
                <a:solidFill>
                  <a:schemeClr val="bg1"/>
                </a:solidFill>
              </a:rPr>
            </a:br>
            <a:r>
              <a:rPr lang="zh-TW" altLang="en-US" sz="3600" b="1" i="1" dirty="0">
                <a:solidFill>
                  <a:schemeClr val="bg1"/>
                </a:solidFill>
              </a:rPr>
              <a:t>預測</a:t>
            </a:r>
          </a:p>
        </p:txBody>
      </p:sp>
      <p:graphicFrame>
        <p:nvGraphicFramePr>
          <p:cNvPr id="13" name="資料庫圖表 12">
            <a:extLst>
              <a:ext uri="{FF2B5EF4-FFF2-40B4-BE49-F238E27FC236}">
                <a16:creationId xmlns:a16="http://schemas.microsoft.com/office/drawing/2014/main" id="{EB7E853C-E761-1C4F-94D4-180E15EDC2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885485"/>
              </p:ext>
            </p:extLst>
          </p:nvPr>
        </p:nvGraphicFramePr>
        <p:xfrm>
          <a:off x="1844863" y="1191586"/>
          <a:ext cx="5454273" cy="3807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向右箭號 15">
            <a:extLst>
              <a:ext uri="{FF2B5EF4-FFF2-40B4-BE49-F238E27FC236}">
                <a16:creationId xmlns:a16="http://schemas.microsoft.com/office/drawing/2014/main" id="{739DD164-8492-5840-8B03-36DD116117CB}"/>
              </a:ext>
            </a:extLst>
          </p:cNvPr>
          <p:cNvSpPr/>
          <p:nvPr/>
        </p:nvSpPr>
        <p:spPr>
          <a:xfrm>
            <a:off x="4240467" y="1818410"/>
            <a:ext cx="484632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6D6650A2-1E60-4541-827B-DD8DD654991F}"/>
              </a:ext>
            </a:extLst>
          </p:cNvPr>
          <p:cNvSpPr/>
          <p:nvPr/>
        </p:nvSpPr>
        <p:spPr>
          <a:xfrm rot="16200000">
            <a:off x="2203797" y="2956609"/>
            <a:ext cx="484632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DAC72046-A02D-FA4C-9B81-1A257E83B5D1}"/>
              </a:ext>
            </a:extLst>
          </p:cNvPr>
          <p:cNvSpPr/>
          <p:nvPr/>
        </p:nvSpPr>
        <p:spPr>
          <a:xfrm rot="10800000">
            <a:off x="4204355" y="4132546"/>
            <a:ext cx="484632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右箭號 18">
            <a:extLst>
              <a:ext uri="{FF2B5EF4-FFF2-40B4-BE49-F238E27FC236}">
                <a16:creationId xmlns:a16="http://schemas.microsoft.com/office/drawing/2014/main" id="{41E13427-970C-B24C-ACB4-A4D1B23EACFB}"/>
              </a:ext>
            </a:extLst>
          </p:cNvPr>
          <p:cNvSpPr/>
          <p:nvPr/>
        </p:nvSpPr>
        <p:spPr>
          <a:xfrm rot="5400000">
            <a:off x="6471834" y="2993155"/>
            <a:ext cx="484632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AA085AA5-C83D-6942-9C02-EDDBF1D5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77" y="386074"/>
            <a:ext cx="8082643" cy="5727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kumimoji="1" lang="zh-TW" altLang="en-US" b="1" dirty="0">
                <a:solidFill>
                  <a:schemeClr val="tx1"/>
                </a:solidFill>
              </a:rPr>
              <a:t>看看這些賭徒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AF9D02D-2835-874D-8C33-C7ADB550FA4C}"/>
              </a:ext>
            </a:extLst>
          </p:cNvPr>
          <p:cNvSpPr txBox="1"/>
          <p:nvPr/>
        </p:nvSpPr>
        <p:spPr>
          <a:xfrm>
            <a:off x="2307908" y="1465028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>
                <a:solidFill>
                  <a:schemeClr val="bg1"/>
                </a:solidFill>
              </a:rPr>
              <a:t>賭博成癮</a:t>
            </a:r>
            <a:endParaRPr kumimoji="1" lang="en-US" altLang="zh-TW" sz="3200" b="1" dirty="0">
              <a:solidFill>
                <a:schemeClr val="bg1"/>
              </a:solidFill>
            </a:endParaRPr>
          </a:p>
          <a:p>
            <a:r>
              <a:rPr kumimoji="1" lang="zh-TW" altLang="en-US" sz="3200" b="1" dirty="0">
                <a:solidFill>
                  <a:schemeClr val="bg1"/>
                </a:solidFill>
              </a:rPr>
              <a:t>造成困擾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4218F5F-E53A-0441-926C-756834A9254B}"/>
              </a:ext>
            </a:extLst>
          </p:cNvPr>
          <p:cNvSpPr txBox="1"/>
          <p:nvPr/>
        </p:nvSpPr>
        <p:spPr>
          <a:xfrm>
            <a:off x="5112405" y="1452962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>
                <a:solidFill>
                  <a:schemeClr val="bg1"/>
                </a:solidFill>
              </a:rPr>
              <a:t>直接教育</a:t>
            </a:r>
            <a:endParaRPr kumimoji="1" lang="en-US" altLang="zh-TW" sz="3200" b="1" dirty="0">
              <a:solidFill>
                <a:schemeClr val="bg1"/>
              </a:solidFill>
            </a:endParaRPr>
          </a:p>
          <a:p>
            <a:r>
              <a:rPr kumimoji="1" lang="zh-TW" altLang="en-US" sz="3200" b="1" dirty="0">
                <a:solidFill>
                  <a:schemeClr val="bg1"/>
                </a:solidFill>
              </a:rPr>
              <a:t>賭博之惡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272734C-AD55-2349-A97D-E6AEF7A268BE}"/>
              </a:ext>
            </a:extLst>
          </p:cNvPr>
          <p:cNvSpPr txBox="1"/>
          <p:nvPr/>
        </p:nvSpPr>
        <p:spPr>
          <a:xfrm>
            <a:off x="2281424" y="388683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>
                <a:solidFill>
                  <a:schemeClr val="bg1"/>
                </a:solidFill>
              </a:rPr>
              <a:t>賭癮仍存</a:t>
            </a:r>
            <a:endParaRPr kumimoji="1" lang="en-US" altLang="zh-TW" sz="3200" b="1" dirty="0">
              <a:solidFill>
                <a:schemeClr val="bg1"/>
              </a:solidFill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6D4231F2-D960-7348-9FAD-2BBAF258BD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7048479" y="3541850"/>
            <a:ext cx="1329067" cy="1641985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69E99EFF-5143-3F41-B4F8-0BC86E01D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4711929">
            <a:off x="1284107" y="328115"/>
            <a:ext cx="1143074" cy="216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00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242547B-EB8E-E346-9298-DF0F3D807F0A}"/>
              </a:ext>
            </a:extLst>
          </p:cNvPr>
          <p:cNvSpPr txBox="1"/>
          <p:nvPr/>
        </p:nvSpPr>
        <p:spPr>
          <a:xfrm>
            <a:off x="8710110" y="-1989872"/>
            <a:ext cx="364202" cy="115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826AF1-80F9-C749-959F-DE3A1ADB03CC}"/>
              </a:ext>
            </a:extLst>
          </p:cNvPr>
          <p:cNvSpPr/>
          <p:nvPr/>
        </p:nvSpPr>
        <p:spPr>
          <a:xfrm>
            <a:off x="530678" y="-9575"/>
            <a:ext cx="8082643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AB481A-DB2F-0F43-B7AC-41BB722A86C9}"/>
              </a:ext>
            </a:extLst>
          </p:cNvPr>
          <p:cNvSpPr txBox="1"/>
          <p:nvPr/>
        </p:nvSpPr>
        <p:spPr>
          <a:xfrm>
            <a:off x="69687" y="-4377472"/>
            <a:ext cx="364202" cy="115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A5D1AA6-94BB-DD41-ABB0-B98800CAD4B0}"/>
              </a:ext>
            </a:extLst>
          </p:cNvPr>
          <p:cNvSpPr/>
          <p:nvPr/>
        </p:nvSpPr>
        <p:spPr>
          <a:xfrm>
            <a:off x="3447133" y="1827436"/>
            <a:ext cx="1999076" cy="1881378"/>
          </a:xfrm>
          <a:prstGeom prst="ellipse">
            <a:avLst/>
          </a:prstGeom>
          <a:solidFill>
            <a:srgbClr val="FFD679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42BF547-FF84-4941-9DDB-C3D2A4D30E49}"/>
              </a:ext>
            </a:extLst>
          </p:cNvPr>
          <p:cNvSpPr/>
          <p:nvPr/>
        </p:nvSpPr>
        <p:spPr>
          <a:xfrm>
            <a:off x="3572903" y="1936769"/>
            <a:ext cx="1756258" cy="1652856"/>
          </a:xfrm>
          <a:prstGeom prst="ellipse">
            <a:avLst/>
          </a:prstGeom>
          <a:solidFill>
            <a:srgbClr val="FFD679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Google Shape;54;p13">
            <a:extLst>
              <a:ext uri="{FF2B5EF4-FFF2-40B4-BE49-F238E27FC236}">
                <a16:creationId xmlns:a16="http://schemas.microsoft.com/office/drawing/2014/main" id="{D1BF1610-B95B-5948-8D99-8649F1FB77C0}"/>
              </a:ext>
            </a:extLst>
          </p:cNvPr>
          <p:cNvSpPr txBox="1">
            <a:spLocks/>
          </p:cNvSpPr>
          <p:nvPr/>
        </p:nvSpPr>
        <p:spPr>
          <a:xfrm>
            <a:off x="3817431" y="2353136"/>
            <a:ext cx="1127948" cy="1042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3600" b="1" i="1" dirty="0">
                <a:solidFill>
                  <a:schemeClr val="bg1"/>
                </a:solidFill>
              </a:rPr>
              <a:t>運彩</a:t>
            </a:r>
            <a:br>
              <a:rPr lang="zh-TW" altLang="en-US" sz="3600" b="1" i="1" dirty="0">
                <a:solidFill>
                  <a:schemeClr val="bg1"/>
                </a:solidFill>
              </a:rPr>
            </a:br>
            <a:r>
              <a:rPr lang="zh-TW" altLang="en-US" sz="3600" b="1" i="1" dirty="0">
                <a:solidFill>
                  <a:schemeClr val="bg1"/>
                </a:solidFill>
              </a:rPr>
              <a:t>預測</a:t>
            </a:r>
          </a:p>
        </p:txBody>
      </p:sp>
      <p:graphicFrame>
        <p:nvGraphicFramePr>
          <p:cNvPr id="13" name="資料庫圖表 12">
            <a:extLst>
              <a:ext uri="{FF2B5EF4-FFF2-40B4-BE49-F238E27FC236}">
                <a16:creationId xmlns:a16="http://schemas.microsoft.com/office/drawing/2014/main" id="{EB7E853C-E761-1C4F-94D4-180E15EDC2D1}"/>
              </a:ext>
            </a:extLst>
          </p:cNvPr>
          <p:cNvGraphicFramePr/>
          <p:nvPr/>
        </p:nvGraphicFramePr>
        <p:xfrm>
          <a:off x="1844863" y="1191586"/>
          <a:ext cx="5454273" cy="3807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向右箭號 15">
            <a:extLst>
              <a:ext uri="{FF2B5EF4-FFF2-40B4-BE49-F238E27FC236}">
                <a16:creationId xmlns:a16="http://schemas.microsoft.com/office/drawing/2014/main" id="{739DD164-8492-5840-8B03-36DD116117CB}"/>
              </a:ext>
            </a:extLst>
          </p:cNvPr>
          <p:cNvSpPr/>
          <p:nvPr/>
        </p:nvSpPr>
        <p:spPr>
          <a:xfrm>
            <a:off x="4240467" y="1818410"/>
            <a:ext cx="484632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向右箭號 16">
            <a:extLst>
              <a:ext uri="{FF2B5EF4-FFF2-40B4-BE49-F238E27FC236}">
                <a16:creationId xmlns:a16="http://schemas.microsoft.com/office/drawing/2014/main" id="{6D6650A2-1E60-4541-827B-DD8DD654991F}"/>
              </a:ext>
            </a:extLst>
          </p:cNvPr>
          <p:cNvSpPr/>
          <p:nvPr/>
        </p:nvSpPr>
        <p:spPr>
          <a:xfrm rot="16200000">
            <a:off x="2203797" y="2956609"/>
            <a:ext cx="484632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向右箭號 17">
            <a:extLst>
              <a:ext uri="{FF2B5EF4-FFF2-40B4-BE49-F238E27FC236}">
                <a16:creationId xmlns:a16="http://schemas.microsoft.com/office/drawing/2014/main" id="{DAC72046-A02D-FA4C-9B81-1A257E83B5D1}"/>
              </a:ext>
            </a:extLst>
          </p:cNvPr>
          <p:cNvSpPr/>
          <p:nvPr/>
        </p:nvSpPr>
        <p:spPr>
          <a:xfrm rot="10800000">
            <a:off x="4204355" y="4132546"/>
            <a:ext cx="484632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向右箭號 18">
            <a:extLst>
              <a:ext uri="{FF2B5EF4-FFF2-40B4-BE49-F238E27FC236}">
                <a16:creationId xmlns:a16="http://schemas.microsoft.com/office/drawing/2014/main" id="{41E13427-970C-B24C-ACB4-A4D1B23EACFB}"/>
              </a:ext>
            </a:extLst>
          </p:cNvPr>
          <p:cNvSpPr/>
          <p:nvPr/>
        </p:nvSpPr>
        <p:spPr>
          <a:xfrm rot="5400000">
            <a:off x="6471834" y="2993155"/>
            <a:ext cx="484632" cy="32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AA085AA5-C83D-6942-9C02-EDDBF1D5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77" y="386074"/>
            <a:ext cx="8082643" cy="5727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kumimoji="1" lang="zh-TW" altLang="en-US" b="1" dirty="0">
                <a:solidFill>
                  <a:schemeClr val="tx1"/>
                </a:solidFill>
              </a:rPr>
              <a:t>創造循環破口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AF9D02D-2835-874D-8C33-C7ADB550FA4C}"/>
              </a:ext>
            </a:extLst>
          </p:cNvPr>
          <p:cNvSpPr txBox="1"/>
          <p:nvPr/>
        </p:nvSpPr>
        <p:spPr>
          <a:xfrm>
            <a:off x="2307908" y="1465028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>
                <a:solidFill>
                  <a:schemeClr val="bg1"/>
                </a:solidFill>
              </a:rPr>
              <a:t>賭博成癮</a:t>
            </a:r>
            <a:endParaRPr kumimoji="1" lang="en-US" altLang="zh-TW" sz="3200" b="1" dirty="0">
              <a:solidFill>
                <a:schemeClr val="bg1"/>
              </a:solidFill>
            </a:endParaRPr>
          </a:p>
          <a:p>
            <a:r>
              <a:rPr kumimoji="1" lang="zh-TW" altLang="en-US" sz="3200" b="1" dirty="0">
                <a:solidFill>
                  <a:schemeClr val="bg1"/>
                </a:solidFill>
              </a:rPr>
              <a:t>造成困擾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4218F5F-E53A-0441-926C-756834A9254B}"/>
              </a:ext>
            </a:extLst>
          </p:cNvPr>
          <p:cNvSpPr txBox="1"/>
          <p:nvPr/>
        </p:nvSpPr>
        <p:spPr>
          <a:xfrm>
            <a:off x="5112405" y="1452962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>
                <a:solidFill>
                  <a:schemeClr val="bg1"/>
                </a:solidFill>
              </a:rPr>
              <a:t>直接教育</a:t>
            </a:r>
            <a:endParaRPr kumimoji="1" lang="en-US" altLang="zh-TW" sz="3200" b="1" dirty="0">
              <a:solidFill>
                <a:schemeClr val="bg1"/>
              </a:solidFill>
            </a:endParaRPr>
          </a:p>
          <a:p>
            <a:r>
              <a:rPr kumimoji="1" lang="zh-TW" altLang="en-US" sz="3200" b="1" dirty="0">
                <a:solidFill>
                  <a:schemeClr val="bg1"/>
                </a:solidFill>
              </a:rPr>
              <a:t>賭博之惡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272734C-AD55-2349-A97D-E6AEF7A268BE}"/>
              </a:ext>
            </a:extLst>
          </p:cNvPr>
          <p:cNvSpPr txBox="1"/>
          <p:nvPr/>
        </p:nvSpPr>
        <p:spPr>
          <a:xfrm>
            <a:off x="2281424" y="388683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3200" b="1" dirty="0">
                <a:solidFill>
                  <a:schemeClr val="bg1"/>
                </a:solidFill>
              </a:rPr>
              <a:t>賭癮仍存</a:t>
            </a:r>
            <a:endParaRPr kumimoji="1" lang="en-US" altLang="zh-TW" sz="3200" b="1" dirty="0">
              <a:solidFill>
                <a:schemeClr val="bg1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26A1C42-80B8-0641-90AF-389FE382794F}"/>
              </a:ext>
            </a:extLst>
          </p:cNvPr>
          <p:cNvSpPr txBox="1"/>
          <p:nvPr/>
        </p:nvSpPr>
        <p:spPr>
          <a:xfrm>
            <a:off x="788284" y="3617399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1800" b="1" dirty="0">
                <a:solidFill>
                  <a:srgbClr val="794405"/>
                </a:solidFill>
              </a:rPr>
              <a:t>了解賭性本質</a:t>
            </a:r>
            <a:endParaRPr kumimoji="1" lang="en-US" altLang="zh-TW" sz="1800" b="1" dirty="0">
              <a:solidFill>
                <a:srgbClr val="7944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02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0826AF1-80F9-C749-959F-DE3A1ADB03CC}"/>
              </a:ext>
            </a:extLst>
          </p:cNvPr>
          <p:cNvSpPr/>
          <p:nvPr/>
        </p:nvSpPr>
        <p:spPr>
          <a:xfrm>
            <a:off x="530678" y="-9575"/>
            <a:ext cx="8082643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圓角矩形 30">
            <a:extLst>
              <a:ext uri="{FF2B5EF4-FFF2-40B4-BE49-F238E27FC236}">
                <a16:creationId xmlns:a16="http://schemas.microsoft.com/office/drawing/2014/main" id="{CE42DC6D-F568-A040-B850-4A4F58AF5B48}"/>
              </a:ext>
            </a:extLst>
          </p:cNvPr>
          <p:cNvSpPr/>
          <p:nvPr/>
        </p:nvSpPr>
        <p:spPr>
          <a:xfrm>
            <a:off x="1755647" y="1277844"/>
            <a:ext cx="5632704" cy="939718"/>
          </a:xfrm>
          <a:prstGeom prst="roundRect">
            <a:avLst/>
          </a:prstGeom>
          <a:solidFill>
            <a:srgbClr val="BC7D2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242547B-EB8E-E346-9298-DF0F3D807F0A}"/>
              </a:ext>
            </a:extLst>
          </p:cNvPr>
          <p:cNvSpPr txBox="1"/>
          <p:nvPr/>
        </p:nvSpPr>
        <p:spPr>
          <a:xfrm>
            <a:off x="8710110" y="-1989872"/>
            <a:ext cx="364202" cy="115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AB481A-DB2F-0F43-B7AC-41BB722A86C9}"/>
              </a:ext>
            </a:extLst>
          </p:cNvPr>
          <p:cNvSpPr txBox="1"/>
          <p:nvPr/>
        </p:nvSpPr>
        <p:spPr>
          <a:xfrm>
            <a:off x="69687" y="-4377472"/>
            <a:ext cx="364202" cy="115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AA085AA5-C83D-6942-9C02-EDDBF1D5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77" y="386074"/>
            <a:ext cx="8082643" cy="5727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kumimoji="1" lang="zh-TW" altLang="en-US" b="1" dirty="0">
                <a:solidFill>
                  <a:schemeClr val="tx1"/>
                </a:solidFill>
              </a:rPr>
              <a:t>重新定義問題</a:t>
            </a: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CF3A452F-D6C4-4F41-A34F-071D1F527493}"/>
              </a:ext>
            </a:extLst>
          </p:cNvPr>
          <p:cNvSpPr/>
          <p:nvPr/>
        </p:nvSpPr>
        <p:spPr>
          <a:xfrm>
            <a:off x="1755646" y="2284889"/>
            <a:ext cx="5632704" cy="1079875"/>
          </a:xfrm>
          <a:prstGeom prst="roundRect">
            <a:avLst/>
          </a:prstGeom>
          <a:solidFill>
            <a:srgbClr val="9F58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E4B8FA1-0B7E-4946-887F-44F5E5CDAF3C}"/>
              </a:ext>
            </a:extLst>
          </p:cNvPr>
          <p:cNvSpPr txBox="1"/>
          <p:nvPr/>
        </p:nvSpPr>
        <p:spPr>
          <a:xfrm>
            <a:off x="2863838" y="1408894"/>
            <a:ext cx="3416320" cy="6594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800" b="1" dirty="0">
                <a:solidFill>
                  <a:schemeClr val="bg1"/>
                </a:solidFill>
              </a:rPr>
              <a:t>人為了什麼而賭博？</a:t>
            </a:r>
            <a:endParaRPr kumimoji="1" lang="en-US" altLang="zh-TW" sz="2800" b="1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9AE66A-5D18-144C-A2AD-41640B4CA249}"/>
              </a:ext>
            </a:extLst>
          </p:cNvPr>
          <p:cNvSpPr txBox="1"/>
          <p:nvPr/>
        </p:nvSpPr>
        <p:spPr>
          <a:xfrm>
            <a:off x="2838191" y="2405760"/>
            <a:ext cx="3467616" cy="7403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3200" b="1" dirty="0">
                <a:solidFill>
                  <a:schemeClr val="bg1"/>
                </a:solidFill>
              </a:rPr>
              <a:t>不勞而獲、刺激感</a:t>
            </a:r>
            <a:endParaRPr kumimoji="1" lang="en-US" altLang="zh-TW" sz="3200" b="1" dirty="0">
              <a:solidFill>
                <a:schemeClr val="bg1"/>
              </a:solidFill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2899B1BD-82F4-7745-B671-D5B245B8DF33}"/>
              </a:ext>
            </a:extLst>
          </p:cNvPr>
          <p:cNvSpPr/>
          <p:nvPr/>
        </p:nvSpPr>
        <p:spPr>
          <a:xfrm>
            <a:off x="1755646" y="3432091"/>
            <a:ext cx="5632704" cy="1524921"/>
          </a:xfrm>
          <a:prstGeom prst="roundRect">
            <a:avLst/>
          </a:prstGeom>
          <a:solidFill>
            <a:srgbClr val="79440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2603D55-5ED1-234E-A4A2-449D1F6ACBF9}"/>
              </a:ext>
            </a:extLst>
          </p:cNvPr>
          <p:cNvSpPr txBox="1"/>
          <p:nvPr/>
        </p:nvSpPr>
        <p:spPr>
          <a:xfrm>
            <a:off x="2325229" y="3717497"/>
            <a:ext cx="44935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b="1" dirty="0">
                <a:solidFill>
                  <a:schemeClr val="bg1"/>
                </a:solidFill>
              </a:rPr>
              <a:t>當賭博沒有獲利、沒有刺激</a:t>
            </a:r>
            <a:endParaRPr kumimoji="1" lang="en-US" altLang="zh-TW" sz="2800" b="1" dirty="0">
              <a:solidFill>
                <a:schemeClr val="bg1"/>
              </a:solidFill>
            </a:endParaRPr>
          </a:p>
          <a:p>
            <a:r>
              <a:rPr kumimoji="1" lang="zh-TW" altLang="en-US" sz="2800" b="1" dirty="0">
                <a:solidFill>
                  <a:schemeClr val="bg1"/>
                </a:solidFill>
              </a:rPr>
              <a:t>就能降低人們賭博的動機！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7C8780C1-0D16-0046-B410-5A8AC86B7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549124" y="155902"/>
            <a:ext cx="1376131" cy="1873881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DD448504-766D-C948-B6AB-2D275CFB597F}"/>
              </a:ext>
            </a:extLst>
          </p:cNvPr>
          <p:cNvSpPr txBox="1"/>
          <p:nvPr/>
        </p:nvSpPr>
        <p:spPr>
          <a:xfrm>
            <a:off x="681694" y="1342077"/>
            <a:ext cx="15696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zh-TW" altLang="en-US" sz="1800" b="1" dirty="0">
                <a:solidFill>
                  <a:srgbClr val="794405"/>
                </a:solidFill>
              </a:rPr>
              <a:t>了解賭性本質</a:t>
            </a:r>
            <a:endParaRPr kumimoji="1" lang="en-US" altLang="zh-TW" sz="1800" b="1" dirty="0">
              <a:solidFill>
                <a:srgbClr val="7944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70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ACFE14-8691-0D44-82E3-9144B6717B1B}"/>
              </a:ext>
            </a:extLst>
          </p:cNvPr>
          <p:cNvSpPr/>
          <p:nvPr/>
        </p:nvSpPr>
        <p:spPr>
          <a:xfrm>
            <a:off x="530678" y="-9575"/>
            <a:ext cx="8082643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6031F6F-7285-C147-A05F-CA0F0E38DCF1}"/>
              </a:ext>
            </a:extLst>
          </p:cNvPr>
          <p:cNvSpPr txBox="1"/>
          <p:nvPr/>
        </p:nvSpPr>
        <p:spPr>
          <a:xfrm>
            <a:off x="69687" y="-4377472"/>
            <a:ext cx="364202" cy="115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2804BA-F099-9149-BB08-8AF8E565FEEB}"/>
              </a:ext>
            </a:extLst>
          </p:cNvPr>
          <p:cNvSpPr txBox="1"/>
          <p:nvPr/>
        </p:nvSpPr>
        <p:spPr>
          <a:xfrm>
            <a:off x="8710110" y="-1989872"/>
            <a:ext cx="364202" cy="115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78BCB64-5561-9444-9E58-F80E3DAD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77" y="386074"/>
            <a:ext cx="8082643" cy="5727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kumimoji="1" lang="zh-TW" altLang="en-US" b="1" dirty="0">
                <a:solidFill>
                  <a:schemeClr val="tx1"/>
                </a:solidFill>
              </a:rPr>
              <a:t>讓運彩無法獲利的方法！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E9230AF-6D46-F448-B0A5-54ABD61A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470" y="2329214"/>
            <a:ext cx="1930405" cy="215405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8809EA6-7952-6F4B-A2F5-8E48EFC869A6}"/>
              </a:ext>
            </a:extLst>
          </p:cNvPr>
          <p:cNvSpPr txBox="1"/>
          <p:nvPr/>
        </p:nvSpPr>
        <p:spPr>
          <a:xfrm rot="21013455">
            <a:off x="3814381" y="373747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794405"/>
                </a:highlight>
              </a:rPr>
              <a:t>100%</a:t>
            </a:r>
            <a:endParaRPr kumimoji="1" lang="zh-TW" altLang="en-US" sz="2800" b="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794405"/>
              </a:highlight>
            </a:endParaRPr>
          </a:p>
        </p:txBody>
      </p:sp>
      <p:sp>
        <p:nvSpPr>
          <p:cNvPr id="13" name="圓角矩形圖說文字 12">
            <a:extLst>
              <a:ext uri="{FF2B5EF4-FFF2-40B4-BE49-F238E27FC236}">
                <a16:creationId xmlns:a16="http://schemas.microsoft.com/office/drawing/2014/main" id="{408D1226-F49E-734B-AF05-A007D20A3703}"/>
              </a:ext>
            </a:extLst>
          </p:cNvPr>
          <p:cNvSpPr/>
          <p:nvPr/>
        </p:nvSpPr>
        <p:spPr>
          <a:xfrm>
            <a:off x="4057650" y="1445079"/>
            <a:ext cx="1723548" cy="685800"/>
          </a:xfrm>
          <a:prstGeom prst="wedgeRoundRectCallout">
            <a:avLst/>
          </a:prstGeom>
          <a:solidFill>
            <a:srgbClr val="7944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6069662-2F69-9D4F-8CD2-5F99103E39B2}"/>
              </a:ext>
            </a:extLst>
          </p:cNvPr>
          <p:cNvSpPr txBox="1"/>
          <p:nvPr/>
        </p:nvSpPr>
        <p:spPr>
          <a:xfrm>
            <a:off x="4057649" y="155714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Ｂ隊贏三分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F2BD5AC-5337-5F4B-9B9B-C29452667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5249">
            <a:off x="849003" y="1671663"/>
            <a:ext cx="916470" cy="1013163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DB1B60E-7EC2-DB45-80DC-61B42FA0F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844" y="1103249"/>
            <a:ext cx="1409700" cy="12954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7D6F866-A5BF-624C-8516-91E9AA425643}"/>
              </a:ext>
            </a:extLst>
          </p:cNvPr>
          <p:cNvSpPr/>
          <p:nvPr/>
        </p:nvSpPr>
        <p:spPr>
          <a:xfrm rot="20671167">
            <a:off x="940506" y="2010876"/>
            <a:ext cx="751294" cy="334735"/>
          </a:xfrm>
          <a:prstGeom prst="rect">
            <a:avLst/>
          </a:prstGeom>
          <a:solidFill>
            <a:srgbClr val="FFE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A3B4DEC-740A-1345-8BBC-A83AB1742227}"/>
              </a:ext>
            </a:extLst>
          </p:cNvPr>
          <p:cNvSpPr txBox="1"/>
          <p:nvPr/>
        </p:nvSpPr>
        <p:spPr>
          <a:xfrm rot="20631070">
            <a:off x="864747" y="20406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/>
              <a:t>Ｂ贏三分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398BC048-A5DE-3849-A83D-6383BC7D0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645249">
            <a:off x="1067311" y="3446093"/>
            <a:ext cx="916470" cy="101316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048A2238-841C-1143-BAED-4091B93D828A}"/>
              </a:ext>
            </a:extLst>
          </p:cNvPr>
          <p:cNvSpPr/>
          <p:nvPr/>
        </p:nvSpPr>
        <p:spPr>
          <a:xfrm rot="20671167">
            <a:off x="1158813" y="3813442"/>
            <a:ext cx="751294" cy="334735"/>
          </a:xfrm>
          <a:prstGeom prst="rect">
            <a:avLst/>
          </a:prstGeom>
          <a:solidFill>
            <a:srgbClr val="FFE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EE5C53B-A271-7B4F-ADA8-427BAE3F1968}"/>
              </a:ext>
            </a:extLst>
          </p:cNvPr>
          <p:cNvSpPr txBox="1"/>
          <p:nvPr/>
        </p:nvSpPr>
        <p:spPr>
          <a:xfrm rot="20631070">
            <a:off x="1083055" y="38151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/>
              <a:t>Ｂ贏三分</a:t>
            </a: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6B530A32-7562-B84F-A37F-65CD89FB6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79629">
            <a:off x="6739025" y="1688706"/>
            <a:ext cx="916470" cy="1013163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3B2781FB-ED37-884E-9D94-506A5D0A2BE9}"/>
              </a:ext>
            </a:extLst>
          </p:cNvPr>
          <p:cNvSpPr/>
          <p:nvPr/>
        </p:nvSpPr>
        <p:spPr>
          <a:xfrm rot="705547">
            <a:off x="6830528" y="2027919"/>
            <a:ext cx="751294" cy="334735"/>
          </a:xfrm>
          <a:prstGeom prst="rect">
            <a:avLst/>
          </a:prstGeom>
          <a:solidFill>
            <a:srgbClr val="FFE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125B4004-CEE2-934C-AA46-951296AD2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63903">
            <a:off x="7241505" y="3756309"/>
            <a:ext cx="916470" cy="1013163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C496BE8D-4681-F244-9B32-71827BBC08A2}"/>
              </a:ext>
            </a:extLst>
          </p:cNvPr>
          <p:cNvSpPr/>
          <p:nvPr/>
        </p:nvSpPr>
        <p:spPr>
          <a:xfrm rot="689821">
            <a:off x="7313130" y="4095522"/>
            <a:ext cx="751294" cy="334735"/>
          </a:xfrm>
          <a:prstGeom prst="rect">
            <a:avLst/>
          </a:prstGeom>
          <a:solidFill>
            <a:srgbClr val="FFE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E152A8F-F256-294B-AEE8-1B2C6E2E26D9}"/>
              </a:ext>
            </a:extLst>
          </p:cNvPr>
          <p:cNvSpPr txBox="1"/>
          <p:nvPr/>
        </p:nvSpPr>
        <p:spPr>
          <a:xfrm rot="746145">
            <a:off x="6750312" y="206428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/>
              <a:t>Ｂ贏三分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8E4B578-04DA-C148-AE86-18CAA7175862}"/>
              </a:ext>
            </a:extLst>
          </p:cNvPr>
          <p:cNvSpPr txBox="1"/>
          <p:nvPr/>
        </p:nvSpPr>
        <p:spPr>
          <a:xfrm rot="612894">
            <a:off x="7248335" y="411988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/>
              <a:t>Ｂ贏三分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F17CC184-F98F-D640-A9AF-15D760551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778147" y="3071549"/>
            <a:ext cx="14097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16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ACFE14-8691-0D44-82E3-9144B6717B1B}"/>
              </a:ext>
            </a:extLst>
          </p:cNvPr>
          <p:cNvSpPr/>
          <p:nvPr/>
        </p:nvSpPr>
        <p:spPr>
          <a:xfrm>
            <a:off x="530678" y="-9575"/>
            <a:ext cx="8082643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6031F6F-7285-C147-A05F-CA0F0E38DCF1}"/>
              </a:ext>
            </a:extLst>
          </p:cNvPr>
          <p:cNvSpPr txBox="1"/>
          <p:nvPr/>
        </p:nvSpPr>
        <p:spPr>
          <a:xfrm>
            <a:off x="69687" y="-4377472"/>
            <a:ext cx="364202" cy="115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2804BA-F099-9149-BB08-8AF8E565FEEB}"/>
              </a:ext>
            </a:extLst>
          </p:cNvPr>
          <p:cNvSpPr txBox="1"/>
          <p:nvPr/>
        </p:nvSpPr>
        <p:spPr>
          <a:xfrm>
            <a:off x="8710110" y="-1989872"/>
            <a:ext cx="364202" cy="115108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未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成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年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人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不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得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購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買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或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兌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換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彩</a:t>
            </a:r>
            <a:endParaRPr kumimoji="1" lang="en-US" altLang="zh-TW" dirty="0">
              <a:solidFill>
                <a:schemeClr val="bg1"/>
              </a:solidFill>
            </a:endParaRPr>
          </a:p>
          <a:p>
            <a:r>
              <a:rPr kumimoji="1" lang="zh-TW" altLang="en-US" dirty="0">
                <a:solidFill>
                  <a:schemeClr val="bg1"/>
                </a:solidFill>
              </a:rPr>
              <a:t>卷</a:t>
            </a:r>
          </a:p>
          <a:p>
            <a:endParaRPr kumimoji="1" lang="zh-TW" altLang="en-US" dirty="0">
              <a:solidFill>
                <a:schemeClr val="bg1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D78BCB64-5561-9444-9E58-F80E3DAD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77" y="386074"/>
            <a:ext cx="8082643" cy="5727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kumimoji="1" lang="zh-TW" altLang="en-US" b="1" dirty="0">
                <a:solidFill>
                  <a:schemeClr val="tx1"/>
                </a:solidFill>
              </a:rPr>
              <a:t>讓運彩無法獲利的方法！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1F2BD5AC-5337-5F4B-9B9B-C29452667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645249">
            <a:off x="849003" y="1671663"/>
            <a:ext cx="916470" cy="101316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37D6F866-A5BF-624C-8516-91E9AA425643}"/>
              </a:ext>
            </a:extLst>
          </p:cNvPr>
          <p:cNvSpPr/>
          <p:nvPr/>
        </p:nvSpPr>
        <p:spPr>
          <a:xfrm rot="20671167">
            <a:off x="940506" y="2010876"/>
            <a:ext cx="751294" cy="334735"/>
          </a:xfrm>
          <a:prstGeom prst="rect">
            <a:avLst/>
          </a:prstGeom>
          <a:solidFill>
            <a:srgbClr val="FFE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A3B4DEC-740A-1345-8BBC-A83AB1742227}"/>
              </a:ext>
            </a:extLst>
          </p:cNvPr>
          <p:cNvSpPr txBox="1"/>
          <p:nvPr/>
        </p:nvSpPr>
        <p:spPr>
          <a:xfrm rot="20631070">
            <a:off x="864747" y="204068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b="1" dirty="0"/>
              <a:t>Ｂ贏三分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B2781FB-ED37-884E-9D94-506A5D0A2BE9}"/>
              </a:ext>
            </a:extLst>
          </p:cNvPr>
          <p:cNvSpPr/>
          <p:nvPr/>
        </p:nvSpPr>
        <p:spPr>
          <a:xfrm rot="705547">
            <a:off x="6830528" y="2027919"/>
            <a:ext cx="751294" cy="334735"/>
          </a:xfrm>
          <a:prstGeom prst="rect">
            <a:avLst/>
          </a:prstGeom>
          <a:solidFill>
            <a:srgbClr val="FFE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60BEF5F-F072-F947-ADAD-725118068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00722">
            <a:off x="4227262" y="2347550"/>
            <a:ext cx="609957" cy="613699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C496BE8D-4681-F244-9B32-71827BBC08A2}"/>
              </a:ext>
            </a:extLst>
          </p:cNvPr>
          <p:cNvSpPr/>
          <p:nvPr/>
        </p:nvSpPr>
        <p:spPr>
          <a:xfrm rot="689821">
            <a:off x="7313130" y="4095522"/>
            <a:ext cx="751294" cy="334735"/>
          </a:xfrm>
          <a:prstGeom prst="rect">
            <a:avLst/>
          </a:prstGeom>
          <a:solidFill>
            <a:srgbClr val="FFE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35" name="圖片 34">
            <a:extLst>
              <a:ext uri="{FF2B5EF4-FFF2-40B4-BE49-F238E27FC236}">
                <a16:creationId xmlns:a16="http://schemas.microsoft.com/office/drawing/2014/main" id="{622AC70E-36B5-9945-AF80-067BE7283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302" y="856530"/>
            <a:ext cx="1771733" cy="1771733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05B1AC41-216F-D247-A0F2-C9013BC01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6738" y="2085925"/>
            <a:ext cx="1485900" cy="3048000"/>
          </a:xfrm>
          <a:prstGeom prst="rect">
            <a:avLst/>
          </a:prstGeom>
        </p:spPr>
      </p:pic>
      <p:sp>
        <p:nvSpPr>
          <p:cNvPr id="15" name="結束點 14">
            <a:extLst>
              <a:ext uri="{FF2B5EF4-FFF2-40B4-BE49-F238E27FC236}">
                <a16:creationId xmlns:a16="http://schemas.microsoft.com/office/drawing/2014/main" id="{00C62043-8F9F-404F-A60A-814184F89329}"/>
              </a:ext>
            </a:extLst>
          </p:cNvPr>
          <p:cNvSpPr/>
          <p:nvPr/>
        </p:nvSpPr>
        <p:spPr>
          <a:xfrm rot="19367149">
            <a:off x="3613296" y="2596407"/>
            <a:ext cx="840720" cy="213832"/>
          </a:xfrm>
          <a:prstGeom prst="flowChartTerminator">
            <a:avLst/>
          </a:prstGeom>
          <a:ln>
            <a:solidFill>
              <a:srgbClr val="FFEED9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22C18B2-1FEF-A142-9EF0-AED9EA48F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4762" y="2358799"/>
            <a:ext cx="1424408" cy="281350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069609E-5F89-6E48-A6C1-F86A399FEF8F}"/>
              </a:ext>
            </a:extLst>
          </p:cNvPr>
          <p:cNvSpPr/>
          <p:nvPr/>
        </p:nvSpPr>
        <p:spPr>
          <a:xfrm rot="2924467">
            <a:off x="5000845" y="3794638"/>
            <a:ext cx="176650" cy="261928"/>
          </a:xfrm>
          <a:prstGeom prst="rect">
            <a:avLst/>
          </a:prstGeom>
          <a:solidFill>
            <a:srgbClr val="FFEE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CD1C4A0-0C96-5040-8DC5-23DC0A9B8991}"/>
              </a:ext>
            </a:extLst>
          </p:cNvPr>
          <p:cNvSpPr/>
          <p:nvPr/>
        </p:nvSpPr>
        <p:spPr>
          <a:xfrm>
            <a:off x="6752298" y="2179165"/>
            <a:ext cx="420126" cy="528637"/>
          </a:xfrm>
          <a:prstGeom prst="rect">
            <a:avLst/>
          </a:prstGeom>
          <a:solidFill>
            <a:srgbClr val="FFE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29C749D0-F6A7-7B45-896C-9181A89783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1976" y="1916683"/>
            <a:ext cx="1678561" cy="24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5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EE556D80-A07D-8E4A-BDBA-741672755F1F}"/>
              </a:ext>
            </a:extLst>
          </p:cNvPr>
          <p:cNvGrpSpPr/>
          <p:nvPr/>
        </p:nvGrpSpPr>
        <p:grpSpPr>
          <a:xfrm>
            <a:off x="69687" y="-4377472"/>
            <a:ext cx="9004625" cy="13898443"/>
            <a:chOff x="69687" y="-4367897"/>
            <a:chExt cx="9004625" cy="13898443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242547B-EB8E-E346-9298-DF0F3D807F0A}"/>
                </a:ext>
              </a:extLst>
            </p:cNvPr>
            <p:cNvSpPr txBox="1"/>
            <p:nvPr/>
          </p:nvSpPr>
          <p:spPr>
            <a:xfrm>
              <a:off x="8710110" y="-19802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0826AF1-80F9-C749-959F-DE3A1ADB03CC}"/>
                </a:ext>
              </a:extLst>
            </p:cNvPr>
            <p:cNvSpPr/>
            <p:nvPr/>
          </p:nvSpPr>
          <p:spPr>
            <a:xfrm>
              <a:off x="530678" y="0"/>
              <a:ext cx="8082643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6AB481A-DB2F-0F43-B7AC-41BB722A86C9}"/>
                </a:ext>
              </a:extLst>
            </p:cNvPr>
            <p:cNvSpPr txBox="1"/>
            <p:nvPr/>
          </p:nvSpPr>
          <p:spPr>
            <a:xfrm>
              <a:off x="69687" y="-4367897"/>
              <a:ext cx="364202" cy="115108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未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成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年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人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不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得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購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買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或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兌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換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彩</a:t>
              </a:r>
              <a:endParaRPr kumimoji="1" lang="en-US" altLang="zh-TW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  <a:p>
              <a:r>
                <a:rPr kumimoji="1"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Arial" panose="020B0604020202020204" pitchFamily="34" charset="0"/>
                </a:rPr>
                <a:t>卷</a:t>
              </a:r>
            </a:p>
            <a:p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Arial" panose="020B0604020202020204" pitchFamily="34" charset="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28DCFC0-559C-9146-B0A3-D1C342B3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678" y="445025"/>
            <a:ext cx="8082643" cy="572700"/>
          </a:xfrm>
          <a:solidFill>
            <a:schemeClr val="accent4">
              <a:lumMod val="75000"/>
            </a:schemeClr>
          </a:solidFill>
        </p:spPr>
        <p:txBody>
          <a:bodyPr/>
          <a:lstStyle/>
          <a:p>
            <a:pPr algn="ctr"/>
            <a:r>
              <a:rPr kumimoji="1" lang="zh-TW" altLang="en-US" b="1" dirty="0">
                <a:solidFill>
                  <a:schemeClr val="bg1"/>
                </a:solidFill>
              </a:rPr>
              <a:t>利害關係人</a:t>
            </a:r>
          </a:p>
        </p:txBody>
      </p:sp>
      <p:graphicFrame>
        <p:nvGraphicFramePr>
          <p:cNvPr id="12" name="資料庫圖表 11">
            <a:extLst>
              <a:ext uri="{FF2B5EF4-FFF2-40B4-BE49-F238E27FC236}">
                <a16:creationId xmlns:a16="http://schemas.microsoft.com/office/drawing/2014/main" id="{4EDD5F61-EA42-C24A-8706-F384517C1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534018"/>
              </p:ext>
            </p:extLst>
          </p:nvPr>
        </p:nvGraphicFramePr>
        <p:xfrm>
          <a:off x="1523999" y="782525"/>
          <a:ext cx="6096000" cy="4360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856C71-30ED-B449-9C81-DF9EBC8C9BFA}"/>
              </a:ext>
            </a:extLst>
          </p:cNvPr>
          <p:cNvSpPr txBox="1"/>
          <p:nvPr/>
        </p:nvSpPr>
        <p:spPr>
          <a:xfrm>
            <a:off x="4120593" y="435388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b="1" dirty="0"/>
              <a:t>賭徒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C5F6E76-6DE4-374A-9F93-D0C18163E658}"/>
              </a:ext>
            </a:extLst>
          </p:cNvPr>
          <p:cNvSpPr txBox="1"/>
          <p:nvPr/>
        </p:nvSpPr>
        <p:spPr>
          <a:xfrm>
            <a:off x="3799566" y="34003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b="1" dirty="0"/>
              <a:t>彩券業者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4E895D-A5A7-1E4F-B668-1A81CEF7D53A}"/>
              </a:ext>
            </a:extLst>
          </p:cNvPr>
          <p:cNvSpPr txBox="1"/>
          <p:nvPr/>
        </p:nvSpPr>
        <p:spPr>
          <a:xfrm>
            <a:off x="2891496" y="2446723"/>
            <a:ext cx="3515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b="1" dirty="0"/>
              <a:t>運彩贊助的球隊</a:t>
            </a:r>
            <a:r>
              <a:rPr kumimoji="1" lang="en-US" altLang="zh-TW" sz="2800" b="1" dirty="0"/>
              <a:t>/</a:t>
            </a:r>
            <a:r>
              <a:rPr kumimoji="1" lang="zh-TW" altLang="en-US" sz="2800" b="1" dirty="0"/>
              <a:t>球員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DC74FCE-6CBC-4A44-B3C3-2C8C960D9BF3}"/>
              </a:ext>
            </a:extLst>
          </p:cNvPr>
          <p:cNvSpPr txBox="1"/>
          <p:nvPr/>
        </p:nvSpPr>
        <p:spPr>
          <a:xfrm>
            <a:off x="2521445" y="1716953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b="1" dirty="0"/>
              <a:t>受公益彩券幫助的弱勢族群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FB38C939-CD16-AB4C-8A19-AC5CA0569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3888" y="2796742"/>
            <a:ext cx="980219" cy="234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359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2213</Words>
  <Application>Microsoft Macintosh PowerPoint</Application>
  <PresentationFormat>如螢幕大小 (16:9)</PresentationFormat>
  <Paragraphs>1554</Paragraphs>
  <Slides>16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9" baseType="lpstr">
      <vt:lpstr>Microsoft JhengHei</vt:lpstr>
      <vt:lpstr>Arial</vt:lpstr>
      <vt:lpstr>Simple Light</vt:lpstr>
      <vt:lpstr>運彩 預測</vt:lpstr>
      <vt:lpstr>選題動機</vt:lpstr>
      <vt:lpstr>為何賭癮問題一直沒解決？</vt:lpstr>
      <vt:lpstr>看看這些賭徒</vt:lpstr>
      <vt:lpstr>創造循環破口</vt:lpstr>
      <vt:lpstr>重新定義問題</vt:lpstr>
      <vt:lpstr>讓運彩無法獲利的方法！</vt:lpstr>
      <vt:lpstr>讓運彩無法獲利的方法！</vt:lpstr>
      <vt:lpstr>利害關係人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謝謝 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運彩預測</dc:title>
  <cp:lastModifiedBy>Microsoft Office User</cp:lastModifiedBy>
  <cp:revision>30</cp:revision>
  <dcterms:modified xsi:type="dcterms:W3CDTF">2020-11-02T14:50:35Z</dcterms:modified>
</cp:coreProperties>
</file>