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  <p:sldMasterId id="2147483673" r:id="rId3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9" r:id="rId9"/>
    <p:sldId id="261" r:id="rId10"/>
    <p:sldId id="262" r:id="rId11"/>
    <p:sldId id="263" r:id="rId12"/>
    <p:sldId id="264" r:id="rId13"/>
    <p:sldId id="265" r:id="rId14"/>
    <p:sldId id="270" r:id="rId15"/>
    <p:sldId id="271" r:id="rId16"/>
    <p:sldId id="273" r:id="rId17"/>
    <p:sldId id="272" r:id="rId18"/>
    <p:sldId id="266" r:id="rId19"/>
    <p:sldId id="267" r:id="rId20"/>
    <p:sldId id="268" r:id="rId21"/>
  </p:sldIdLst>
  <p:sldSz cx="9145588" cy="6859588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Gill Sans" charset="0"/>
        <a:ea typeface="MS PGothic" charset="0"/>
        <a:cs typeface="MS PGothic" charset="0"/>
        <a:sym typeface="Gill Sans" charset="0"/>
      </a:defRPr>
    </a:lvl1pPr>
    <a:lvl2pPr marL="320675" indent="136525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Gill Sans" charset="0"/>
        <a:ea typeface="MS PGothic" charset="0"/>
        <a:cs typeface="MS PGothic" charset="0"/>
        <a:sym typeface="Gill Sans" charset="0"/>
      </a:defRPr>
    </a:lvl2pPr>
    <a:lvl3pPr marL="642938" indent="271463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Gill Sans" charset="0"/>
        <a:ea typeface="MS PGothic" charset="0"/>
        <a:cs typeface="MS PGothic" charset="0"/>
        <a:sym typeface="Gill Sans" charset="0"/>
      </a:defRPr>
    </a:lvl3pPr>
    <a:lvl4pPr marL="963613" indent="407988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Gill Sans" charset="0"/>
        <a:ea typeface="MS PGothic" charset="0"/>
        <a:cs typeface="MS PGothic" charset="0"/>
        <a:sym typeface="Gill Sans" charset="0"/>
      </a:defRPr>
    </a:lvl4pPr>
    <a:lvl5pPr marL="1285875" indent="542925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Gill Sans" charset="0"/>
        <a:ea typeface="MS PGothic" charset="0"/>
        <a:cs typeface="MS PGothic" charset="0"/>
        <a:sym typeface="Gill Sans" charset="0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Gill Sans" charset="0"/>
        <a:ea typeface="MS PGothic" charset="0"/>
        <a:cs typeface="MS PGothic" charset="0"/>
        <a:sym typeface="Gill Sans" charset="0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Gill Sans" charset="0"/>
        <a:ea typeface="MS PGothic" charset="0"/>
        <a:cs typeface="MS PGothic" charset="0"/>
        <a:sym typeface="Gill Sans" charset="0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Gill Sans" charset="0"/>
        <a:ea typeface="MS PGothic" charset="0"/>
        <a:cs typeface="MS PGothic" charset="0"/>
        <a:sym typeface="Gill Sans" charset="0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Gill Sans" charset="0"/>
        <a:ea typeface="MS PGothic" charset="0"/>
        <a:cs typeface="MS PGothic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2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FF00FF"/>
    <a:srgbClr val="FF0000"/>
    <a:srgbClr val="76AAFE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2" autoAdjust="0"/>
    <p:restoredTop sz="82185" autoAdjust="0"/>
  </p:normalViewPr>
  <p:slideViewPr>
    <p:cSldViewPr>
      <p:cViewPr varScale="1">
        <p:scale>
          <a:sx n="61" d="100"/>
          <a:sy n="61" d="100"/>
        </p:scale>
        <p:origin x="1488" y="42"/>
      </p:cViewPr>
      <p:guideLst>
        <p:guide orient="horz" pos="2126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793BD0-4964-4363-A785-3B466696F08D}" type="doc">
      <dgm:prSet loTypeId="urn:microsoft.com/office/officeart/2005/8/layout/hierarchy3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8377A6AF-C3B6-4E8D-BF03-E0EBB2BC7F81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本地存储</a:t>
          </a:r>
          <a:endParaRPr lang="zh-CN" altLang="en-US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9E74D9-0477-4000-8E88-B666B3477903}" type="parTrans" cxnId="{23533B0F-9E58-43F7-AFDE-27001B840DE7}">
      <dgm:prSet/>
      <dgm:spPr/>
      <dgm:t>
        <a:bodyPr/>
        <a:lstStyle/>
        <a:p>
          <a:endParaRPr lang="zh-CN" altLang="en-US" sz="2400" b="1"/>
        </a:p>
      </dgm:t>
    </dgm:pt>
    <dgm:pt modelId="{786B8597-1A53-401B-B691-240CEA24AFC9}" type="sibTrans" cxnId="{23533B0F-9E58-43F7-AFDE-27001B840DE7}">
      <dgm:prSet/>
      <dgm:spPr/>
      <dgm:t>
        <a:bodyPr/>
        <a:lstStyle/>
        <a:p>
          <a:endParaRPr lang="zh-CN" altLang="en-US" sz="2400" b="1"/>
        </a:p>
      </dgm:t>
    </dgm:pt>
    <dgm:pt modelId="{D2D8764F-18B7-4AE7-8A17-205A7AB7D868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是什么</a:t>
          </a:r>
          <a:endParaRPr lang="zh-CN" altLang="en-US" sz="2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2B5953-7C2A-4EF4-BC06-6627DBF901AF}" type="parTrans" cxnId="{9BA2FBF6-4EE1-4EB2-AC32-8776D12F0D99}">
      <dgm:prSet/>
      <dgm:spPr/>
      <dgm:t>
        <a:bodyPr/>
        <a:lstStyle/>
        <a:p>
          <a:endParaRPr lang="zh-CN" altLang="en-US" sz="2400" b="1"/>
        </a:p>
      </dgm:t>
    </dgm:pt>
    <dgm:pt modelId="{6F2C97DB-8981-4DA0-8EF8-F06A1CE9E4CE}" type="sibTrans" cxnId="{9BA2FBF6-4EE1-4EB2-AC32-8776D12F0D99}">
      <dgm:prSet/>
      <dgm:spPr/>
      <dgm:t>
        <a:bodyPr/>
        <a:lstStyle/>
        <a:p>
          <a:endParaRPr lang="zh-CN" altLang="en-US" sz="2400" b="1"/>
        </a:p>
      </dgm:t>
    </dgm:pt>
    <dgm:pt modelId="{6E2710B9-7AC5-4739-81CB-32DF2A0B029A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用途</a:t>
          </a:r>
          <a:endParaRPr lang="zh-CN" altLang="en-US" sz="2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C76718-D745-41B6-851E-F5ED48DFC107}" type="parTrans" cxnId="{23FFF076-4E1C-44A9-BD3B-A181F3B36C4D}">
      <dgm:prSet/>
      <dgm:spPr/>
      <dgm:t>
        <a:bodyPr/>
        <a:lstStyle/>
        <a:p>
          <a:endParaRPr lang="zh-CN" altLang="en-US" sz="2400" b="1"/>
        </a:p>
      </dgm:t>
    </dgm:pt>
    <dgm:pt modelId="{C45CAE04-BBE3-487B-8C28-030C95683E67}" type="sibTrans" cxnId="{23FFF076-4E1C-44A9-BD3B-A181F3B36C4D}">
      <dgm:prSet/>
      <dgm:spPr/>
      <dgm:t>
        <a:bodyPr/>
        <a:lstStyle/>
        <a:p>
          <a:endParaRPr lang="zh-CN" altLang="en-US" sz="2400" b="1"/>
        </a:p>
      </dgm:t>
    </dgm:pt>
    <dgm:pt modelId="{7FBA4215-4E84-4D3A-9E30-21C30B8898CF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发展历史</a:t>
          </a:r>
          <a:endParaRPr lang="zh-CN" altLang="en-US" sz="2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90E12F-F994-4890-8573-7451E2FDE72B}" type="parTrans" cxnId="{4257EE85-0C6D-45F8-91F4-22ECFFC3D0B6}">
      <dgm:prSet/>
      <dgm:spPr/>
      <dgm:t>
        <a:bodyPr/>
        <a:lstStyle/>
        <a:p>
          <a:endParaRPr lang="zh-CN" altLang="en-US" sz="2400" b="1"/>
        </a:p>
      </dgm:t>
    </dgm:pt>
    <dgm:pt modelId="{7D120AFC-7044-4E64-A5FA-5C094262FB8A}" type="sibTrans" cxnId="{4257EE85-0C6D-45F8-91F4-22ECFFC3D0B6}">
      <dgm:prSet/>
      <dgm:spPr/>
      <dgm:t>
        <a:bodyPr/>
        <a:lstStyle/>
        <a:p>
          <a:endParaRPr lang="zh-CN" altLang="en-US" sz="2400" b="1"/>
        </a:p>
      </dgm:t>
    </dgm:pt>
    <dgm:pt modelId="{5AD42751-0640-421F-9882-7ABA47466959}" type="pres">
      <dgm:prSet presAssocID="{32793BD0-4964-4363-A785-3B466696F08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46073D2-A683-4490-A4DD-CC810958D7A5}" type="pres">
      <dgm:prSet presAssocID="{8377A6AF-C3B6-4E8D-BF03-E0EBB2BC7F81}" presName="root" presStyleCnt="0"/>
      <dgm:spPr/>
    </dgm:pt>
    <dgm:pt modelId="{46609794-BAA2-45BC-87A4-1755ED1A0C56}" type="pres">
      <dgm:prSet presAssocID="{8377A6AF-C3B6-4E8D-BF03-E0EBB2BC7F81}" presName="rootComposite" presStyleCnt="0"/>
      <dgm:spPr/>
    </dgm:pt>
    <dgm:pt modelId="{34D0ABBE-A5AB-4B12-873F-7D67914CDD24}" type="pres">
      <dgm:prSet presAssocID="{8377A6AF-C3B6-4E8D-BF03-E0EBB2BC7F81}" presName="rootText" presStyleLbl="node1" presStyleIdx="0" presStyleCnt="1" custScaleX="105702" custScaleY="68216"/>
      <dgm:spPr/>
      <dgm:t>
        <a:bodyPr/>
        <a:lstStyle/>
        <a:p>
          <a:endParaRPr lang="zh-CN" altLang="en-US"/>
        </a:p>
      </dgm:t>
    </dgm:pt>
    <dgm:pt modelId="{215BCA04-6A85-4FBF-88AB-56B589CFE8BB}" type="pres">
      <dgm:prSet presAssocID="{8377A6AF-C3B6-4E8D-BF03-E0EBB2BC7F81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D6923F8C-6154-4F4E-8B5D-14163DA32404}" type="pres">
      <dgm:prSet presAssocID="{8377A6AF-C3B6-4E8D-BF03-E0EBB2BC7F81}" presName="childShape" presStyleCnt="0"/>
      <dgm:spPr/>
    </dgm:pt>
    <dgm:pt modelId="{C4AD05CB-36D9-4187-ACF8-1BF3133B037F}" type="pres">
      <dgm:prSet presAssocID="{B52B5953-7C2A-4EF4-BC06-6627DBF901AF}" presName="Name13" presStyleLbl="parChTrans1D2" presStyleIdx="0" presStyleCnt="3"/>
      <dgm:spPr/>
      <dgm:t>
        <a:bodyPr/>
        <a:lstStyle/>
        <a:p>
          <a:endParaRPr lang="zh-CN" altLang="en-US"/>
        </a:p>
      </dgm:t>
    </dgm:pt>
    <dgm:pt modelId="{D81C0743-E970-4371-8A02-05D2E2566A2B}" type="pres">
      <dgm:prSet presAssocID="{D2D8764F-18B7-4AE7-8A17-205A7AB7D868}" presName="childText" presStyleLbl="bgAcc1" presStyleIdx="0" presStyleCnt="3" custScaleX="156504" custScaleY="767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5E5D9C-A6D0-4415-B2CB-89AD34374CC9}" type="pres">
      <dgm:prSet presAssocID="{A9C76718-D745-41B6-851E-F5ED48DFC107}" presName="Name13" presStyleLbl="parChTrans1D2" presStyleIdx="1" presStyleCnt="3"/>
      <dgm:spPr/>
      <dgm:t>
        <a:bodyPr/>
        <a:lstStyle/>
        <a:p>
          <a:endParaRPr lang="zh-CN" altLang="en-US"/>
        </a:p>
      </dgm:t>
    </dgm:pt>
    <dgm:pt modelId="{1A3657E8-5889-48A9-AE68-52EF7561FE90}" type="pres">
      <dgm:prSet presAssocID="{6E2710B9-7AC5-4739-81CB-32DF2A0B029A}" presName="childText" presStyleLbl="bgAcc1" presStyleIdx="1" presStyleCnt="3" custScaleX="156504" custScaleY="729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87D12A-95EE-47C0-9058-43F45AA80E10}" type="pres">
      <dgm:prSet presAssocID="{C790E12F-F994-4890-8573-7451E2FDE72B}" presName="Name13" presStyleLbl="parChTrans1D2" presStyleIdx="2" presStyleCnt="3"/>
      <dgm:spPr/>
      <dgm:t>
        <a:bodyPr/>
        <a:lstStyle/>
        <a:p>
          <a:endParaRPr lang="zh-CN" altLang="en-US"/>
        </a:p>
      </dgm:t>
    </dgm:pt>
    <dgm:pt modelId="{35E14980-707B-4970-A1FA-997B2FFC69BF}" type="pres">
      <dgm:prSet presAssocID="{7FBA4215-4E84-4D3A-9E30-21C30B8898CF}" presName="childText" presStyleLbl="bgAcc1" presStyleIdx="2" presStyleCnt="3" custScaleX="157276" custScaleY="71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3158265-6AE6-483F-A89D-126CF1BE67C9}" type="presOf" srcId="{D2D8764F-18B7-4AE7-8A17-205A7AB7D868}" destId="{D81C0743-E970-4371-8A02-05D2E2566A2B}" srcOrd="0" destOrd="0" presId="urn:microsoft.com/office/officeart/2005/8/layout/hierarchy3"/>
    <dgm:cxn modelId="{9D2D17E6-949C-400C-8537-C3F489542CB9}" type="presOf" srcId="{6E2710B9-7AC5-4739-81CB-32DF2A0B029A}" destId="{1A3657E8-5889-48A9-AE68-52EF7561FE90}" srcOrd="0" destOrd="0" presId="urn:microsoft.com/office/officeart/2005/8/layout/hierarchy3"/>
    <dgm:cxn modelId="{9BA2FBF6-4EE1-4EB2-AC32-8776D12F0D99}" srcId="{8377A6AF-C3B6-4E8D-BF03-E0EBB2BC7F81}" destId="{D2D8764F-18B7-4AE7-8A17-205A7AB7D868}" srcOrd="0" destOrd="0" parTransId="{B52B5953-7C2A-4EF4-BC06-6627DBF901AF}" sibTransId="{6F2C97DB-8981-4DA0-8EF8-F06A1CE9E4CE}"/>
    <dgm:cxn modelId="{71C6D981-0019-4CB7-BD84-910F3FB01BF9}" type="presOf" srcId="{32793BD0-4964-4363-A785-3B466696F08D}" destId="{5AD42751-0640-421F-9882-7ABA47466959}" srcOrd="0" destOrd="0" presId="urn:microsoft.com/office/officeart/2005/8/layout/hierarchy3"/>
    <dgm:cxn modelId="{1711468D-BB47-4A79-B263-95E348991957}" type="presOf" srcId="{8377A6AF-C3B6-4E8D-BF03-E0EBB2BC7F81}" destId="{215BCA04-6A85-4FBF-88AB-56B589CFE8BB}" srcOrd="1" destOrd="0" presId="urn:microsoft.com/office/officeart/2005/8/layout/hierarchy3"/>
    <dgm:cxn modelId="{E5FEA6E0-83B5-4A38-A93F-EC0EBFA451D4}" type="presOf" srcId="{8377A6AF-C3B6-4E8D-BF03-E0EBB2BC7F81}" destId="{34D0ABBE-A5AB-4B12-873F-7D67914CDD24}" srcOrd="0" destOrd="0" presId="urn:microsoft.com/office/officeart/2005/8/layout/hierarchy3"/>
    <dgm:cxn modelId="{A50B50FF-DF77-4B89-B02C-786A51F75A9C}" type="presOf" srcId="{A9C76718-D745-41B6-851E-F5ED48DFC107}" destId="{1E5E5D9C-A6D0-4415-B2CB-89AD34374CC9}" srcOrd="0" destOrd="0" presId="urn:microsoft.com/office/officeart/2005/8/layout/hierarchy3"/>
    <dgm:cxn modelId="{E549B29C-BF72-427E-8F95-60453A027AFA}" type="presOf" srcId="{7FBA4215-4E84-4D3A-9E30-21C30B8898CF}" destId="{35E14980-707B-4970-A1FA-997B2FFC69BF}" srcOrd="0" destOrd="0" presId="urn:microsoft.com/office/officeart/2005/8/layout/hierarchy3"/>
    <dgm:cxn modelId="{7D5975DE-7911-4C88-81AE-027067967779}" type="presOf" srcId="{C790E12F-F994-4890-8573-7451E2FDE72B}" destId="{9E87D12A-95EE-47C0-9058-43F45AA80E10}" srcOrd="0" destOrd="0" presId="urn:microsoft.com/office/officeart/2005/8/layout/hierarchy3"/>
    <dgm:cxn modelId="{1B7E31BB-5ADB-4813-A7EA-829768C7FC12}" type="presOf" srcId="{B52B5953-7C2A-4EF4-BC06-6627DBF901AF}" destId="{C4AD05CB-36D9-4187-ACF8-1BF3133B037F}" srcOrd="0" destOrd="0" presId="urn:microsoft.com/office/officeart/2005/8/layout/hierarchy3"/>
    <dgm:cxn modelId="{23FFF076-4E1C-44A9-BD3B-A181F3B36C4D}" srcId="{8377A6AF-C3B6-4E8D-BF03-E0EBB2BC7F81}" destId="{6E2710B9-7AC5-4739-81CB-32DF2A0B029A}" srcOrd="1" destOrd="0" parTransId="{A9C76718-D745-41B6-851E-F5ED48DFC107}" sibTransId="{C45CAE04-BBE3-487B-8C28-030C95683E67}"/>
    <dgm:cxn modelId="{23533B0F-9E58-43F7-AFDE-27001B840DE7}" srcId="{32793BD0-4964-4363-A785-3B466696F08D}" destId="{8377A6AF-C3B6-4E8D-BF03-E0EBB2BC7F81}" srcOrd="0" destOrd="0" parTransId="{CD9E74D9-0477-4000-8E88-B666B3477903}" sibTransId="{786B8597-1A53-401B-B691-240CEA24AFC9}"/>
    <dgm:cxn modelId="{4257EE85-0C6D-45F8-91F4-22ECFFC3D0B6}" srcId="{8377A6AF-C3B6-4E8D-BF03-E0EBB2BC7F81}" destId="{7FBA4215-4E84-4D3A-9E30-21C30B8898CF}" srcOrd="2" destOrd="0" parTransId="{C790E12F-F994-4890-8573-7451E2FDE72B}" sibTransId="{7D120AFC-7044-4E64-A5FA-5C094262FB8A}"/>
    <dgm:cxn modelId="{C3F253AF-2369-4621-A247-6F2A4BFA3C82}" type="presParOf" srcId="{5AD42751-0640-421F-9882-7ABA47466959}" destId="{246073D2-A683-4490-A4DD-CC810958D7A5}" srcOrd="0" destOrd="0" presId="urn:microsoft.com/office/officeart/2005/8/layout/hierarchy3"/>
    <dgm:cxn modelId="{4226D233-0A16-45AB-9DCB-8297DD1E5F5A}" type="presParOf" srcId="{246073D2-A683-4490-A4DD-CC810958D7A5}" destId="{46609794-BAA2-45BC-87A4-1755ED1A0C56}" srcOrd="0" destOrd="0" presId="urn:microsoft.com/office/officeart/2005/8/layout/hierarchy3"/>
    <dgm:cxn modelId="{1431BD25-5872-42E6-9220-A31F4C8E9CC7}" type="presParOf" srcId="{46609794-BAA2-45BC-87A4-1755ED1A0C56}" destId="{34D0ABBE-A5AB-4B12-873F-7D67914CDD24}" srcOrd="0" destOrd="0" presId="urn:microsoft.com/office/officeart/2005/8/layout/hierarchy3"/>
    <dgm:cxn modelId="{EFEC1691-AA07-4564-85C3-AF048C3C8315}" type="presParOf" srcId="{46609794-BAA2-45BC-87A4-1755ED1A0C56}" destId="{215BCA04-6A85-4FBF-88AB-56B589CFE8BB}" srcOrd="1" destOrd="0" presId="urn:microsoft.com/office/officeart/2005/8/layout/hierarchy3"/>
    <dgm:cxn modelId="{552620CC-E086-4E29-B1BD-C6B71D89EC20}" type="presParOf" srcId="{246073D2-A683-4490-A4DD-CC810958D7A5}" destId="{D6923F8C-6154-4F4E-8B5D-14163DA32404}" srcOrd="1" destOrd="0" presId="urn:microsoft.com/office/officeart/2005/8/layout/hierarchy3"/>
    <dgm:cxn modelId="{5327F628-2B16-4D45-B613-839BB85B1AC9}" type="presParOf" srcId="{D6923F8C-6154-4F4E-8B5D-14163DA32404}" destId="{C4AD05CB-36D9-4187-ACF8-1BF3133B037F}" srcOrd="0" destOrd="0" presId="urn:microsoft.com/office/officeart/2005/8/layout/hierarchy3"/>
    <dgm:cxn modelId="{C2B474EF-A5AB-4343-BA98-53ABB4834550}" type="presParOf" srcId="{D6923F8C-6154-4F4E-8B5D-14163DA32404}" destId="{D81C0743-E970-4371-8A02-05D2E2566A2B}" srcOrd="1" destOrd="0" presId="urn:microsoft.com/office/officeart/2005/8/layout/hierarchy3"/>
    <dgm:cxn modelId="{FAC8222B-33BB-4E95-B597-9CA3DD1E71BE}" type="presParOf" srcId="{D6923F8C-6154-4F4E-8B5D-14163DA32404}" destId="{1E5E5D9C-A6D0-4415-B2CB-89AD34374CC9}" srcOrd="2" destOrd="0" presId="urn:microsoft.com/office/officeart/2005/8/layout/hierarchy3"/>
    <dgm:cxn modelId="{864DE3A4-3089-41ED-8723-F6F754E98C89}" type="presParOf" srcId="{D6923F8C-6154-4F4E-8B5D-14163DA32404}" destId="{1A3657E8-5889-48A9-AE68-52EF7561FE90}" srcOrd="3" destOrd="0" presId="urn:microsoft.com/office/officeart/2005/8/layout/hierarchy3"/>
    <dgm:cxn modelId="{D0AAE22E-E374-4A80-8939-58B003FB05F1}" type="presParOf" srcId="{D6923F8C-6154-4F4E-8B5D-14163DA32404}" destId="{9E87D12A-95EE-47C0-9058-43F45AA80E10}" srcOrd="4" destOrd="0" presId="urn:microsoft.com/office/officeart/2005/8/layout/hierarchy3"/>
    <dgm:cxn modelId="{6ECF0D6A-D372-4154-A279-E6E2FEC2404E}" type="presParOf" srcId="{D6923F8C-6154-4F4E-8B5D-14163DA32404}" destId="{35E14980-707B-4970-A1FA-997B2FFC69B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2793BD0-4964-4363-A785-3B466696F08D}" type="doc">
      <dgm:prSet loTypeId="urn:microsoft.com/office/officeart/2005/8/layout/hierarchy3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8377A6AF-C3B6-4E8D-BF03-E0EBB2BC7F81}">
      <dgm:prSet phldrT="[文本]" custT="1"/>
      <dgm:spPr>
        <a:ln>
          <a:noFill/>
        </a:ln>
      </dgm:spPr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四字格表单验证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9E74D9-0477-4000-8E88-B666B3477903}" type="parTrans" cxnId="{23533B0F-9E58-43F7-AFDE-27001B840DE7}">
      <dgm:prSet/>
      <dgm:spPr/>
      <dgm:t>
        <a:bodyPr/>
        <a:lstStyle/>
        <a:p>
          <a:endParaRPr lang="zh-CN" altLang="en-US" sz="2400" b="1"/>
        </a:p>
      </dgm:t>
    </dgm:pt>
    <dgm:pt modelId="{786B8597-1A53-401B-B691-240CEA24AFC9}" type="sibTrans" cxnId="{23533B0F-9E58-43F7-AFDE-27001B840DE7}">
      <dgm:prSet/>
      <dgm:spPr/>
      <dgm:t>
        <a:bodyPr/>
        <a:lstStyle/>
        <a:p>
          <a:endParaRPr lang="zh-CN" altLang="en-US" sz="2400" b="1"/>
        </a:p>
      </dgm:t>
    </dgm:pt>
    <dgm:pt modelId="{D2D8764F-18B7-4AE7-8A17-205A7AB7D868}">
      <dgm:prSet phldrT="[文本]" custT="1"/>
      <dgm:spPr/>
      <dgm:t>
        <a:bodyPr/>
        <a:lstStyle/>
        <a:p>
          <a:r>
            <a:rPr lang="en-US" altLang="zh-CN" sz="2000" b="1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onkeyup</a:t>
          </a:r>
          <a:endParaRPr lang="zh-CN" altLang="en-US" sz="20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2B5953-7C2A-4EF4-BC06-6627DBF901AF}" type="parTrans" cxnId="{9BA2FBF6-4EE1-4EB2-AC32-8776D12F0D99}">
      <dgm:prSet/>
      <dgm:spPr/>
      <dgm:t>
        <a:bodyPr/>
        <a:lstStyle/>
        <a:p>
          <a:endParaRPr lang="zh-CN" altLang="en-US" sz="2400" b="1"/>
        </a:p>
      </dgm:t>
    </dgm:pt>
    <dgm:pt modelId="{6F2C97DB-8981-4DA0-8EF8-F06A1CE9E4CE}" type="sibTrans" cxnId="{9BA2FBF6-4EE1-4EB2-AC32-8776D12F0D99}">
      <dgm:prSet/>
      <dgm:spPr/>
      <dgm:t>
        <a:bodyPr/>
        <a:lstStyle/>
        <a:p>
          <a:endParaRPr lang="zh-CN" altLang="en-US" sz="2400" b="1"/>
        </a:p>
      </dgm:t>
    </dgm:pt>
    <dgm:pt modelId="{6E2710B9-7AC5-4739-81CB-32DF2A0B029A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label</a:t>
          </a:r>
          <a:r>
            <a: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的应用</a:t>
          </a:r>
          <a:endParaRPr lang="zh-CN" altLang="en-US" sz="20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C76718-D745-41B6-851E-F5ED48DFC107}" type="parTrans" cxnId="{23FFF076-4E1C-44A9-BD3B-A181F3B36C4D}">
      <dgm:prSet/>
      <dgm:spPr/>
      <dgm:t>
        <a:bodyPr/>
        <a:lstStyle/>
        <a:p>
          <a:endParaRPr lang="zh-CN" altLang="en-US" sz="2400" b="1"/>
        </a:p>
      </dgm:t>
    </dgm:pt>
    <dgm:pt modelId="{C45CAE04-BBE3-487B-8C28-030C95683E67}" type="sibTrans" cxnId="{23FFF076-4E1C-44A9-BD3B-A181F3B36C4D}">
      <dgm:prSet/>
      <dgm:spPr/>
      <dgm:t>
        <a:bodyPr/>
        <a:lstStyle/>
        <a:p>
          <a:endParaRPr lang="zh-CN" altLang="en-US" sz="2400" b="1"/>
        </a:p>
      </dgm:t>
    </dgm:pt>
    <dgm:pt modelId="{5AD42751-0640-421F-9882-7ABA47466959}" type="pres">
      <dgm:prSet presAssocID="{32793BD0-4964-4363-A785-3B466696F08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46073D2-A683-4490-A4DD-CC810958D7A5}" type="pres">
      <dgm:prSet presAssocID="{8377A6AF-C3B6-4E8D-BF03-E0EBB2BC7F81}" presName="root" presStyleCnt="0"/>
      <dgm:spPr/>
    </dgm:pt>
    <dgm:pt modelId="{46609794-BAA2-45BC-87A4-1755ED1A0C56}" type="pres">
      <dgm:prSet presAssocID="{8377A6AF-C3B6-4E8D-BF03-E0EBB2BC7F81}" presName="rootComposite" presStyleCnt="0"/>
      <dgm:spPr/>
    </dgm:pt>
    <dgm:pt modelId="{34D0ABBE-A5AB-4B12-873F-7D67914CDD24}" type="pres">
      <dgm:prSet presAssocID="{8377A6AF-C3B6-4E8D-BF03-E0EBB2BC7F81}" presName="rootText" presStyleLbl="node1" presStyleIdx="0" presStyleCnt="1" custScaleX="105702" custScaleY="68216"/>
      <dgm:spPr/>
      <dgm:t>
        <a:bodyPr/>
        <a:lstStyle/>
        <a:p>
          <a:endParaRPr lang="zh-CN" altLang="en-US"/>
        </a:p>
      </dgm:t>
    </dgm:pt>
    <dgm:pt modelId="{215BCA04-6A85-4FBF-88AB-56B589CFE8BB}" type="pres">
      <dgm:prSet presAssocID="{8377A6AF-C3B6-4E8D-BF03-E0EBB2BC7F81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D6923F8C-6154-4F4E-8B5D-14163DA32404}" type="pres">
      <dgm:prSet presAssocID="{8377A6AF-C3B6-4E8D-BF03-E0EBB2BC7F81}" presName="childShape" presStyleCnt="0"/>
      <dgm:spPr/>
    </dgm:pt>
    <dgm:pt modelId="{C4AD05CB-36D9-4187-ACF8-1BF3133B037F}" type="pres">
      <dgm:prSet presAssocID="{B52B5953-7C2A-4EF4-BC06-6627DBF901AF}" presName="Name13" presStyleLbl="parChTrans1D2" presStyleIdx="0" presStyleCnt="2"/>
      <dgm:spPr/>
      <dgm:t>
        <a:bodyPr/>
        <a:lstStyle/>
        <a:p>
          <a:endParaRPr lang="zh-CN" altLang="en-US"/>
        </a:p>
      </dgm:t>
    </dgm:pt>
    <dgm:pt modelId="{D81C0743-E970-4371-8A02-05D2E2566A2B}" type="pres">
      <dgm:prSet presAssocID="{D2D8764F-18B7-4AE7-8A17-205A7AB7D868}" presName="childText" presStyleLbl="bgAcc1" presStyleIdx="0" presStyleCnt="2" custScaleX="156504" custScaleY="767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5E5D9C-A6D0-4415-B2CB-89AD34374CC9}" type="pres">
      <dgm:prSet presAssocID="{A9C76718-D745-41B6-851E-F5ED48DFC107}" presName="Name13" presStyleLbl="parChTrans1D2" presStyleIdx="1" presStyleCnt="2"/>
      <dgm:spPr/>
      <dgm:t>
        <a:bodyPr/>
        <a:lstStyle/>
        <a:p>
          <a:endParaRPr lang="zh-CN" altLang="en-US"/>
        </a:p>
      </dgm:t>
    </dgm:pt>
    <dgm:pt modelId="{1A3657E8-5889-48A9-AE68-52EF7561FE90}" type="pres">
      <dgm:prSet presAssocID="{6E2710B9-7AC5-4739-81CB-32DF2A0B029A}" presName="childText" presStyleLbl="bgAcc1" presStyleIdx="1" presStyleCnt="2" custScaleX="156504" custScaleY="729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58DD11-B860-4D59-9E35-67274DBE4660}" type="presOf" srcId="{8377A6AF-C3B6-4E8D-BF03-E0EBB2BC7F81}" destId="{215BCA04-6A85-4FBF-88AB-56B589CFE8BB}" srcOrd="1" destOrd="0" presId="urn:microsoft.com/office/officeart/2005/8/layout/hierarchy3"/>
    <dgm:cxn modelId="{23533B0F-9E58-43F7-AFDE-27001B840DE7}" srcId="{32793BD0-4964-4363-A785-3B466696F08D}" destId="{8377A6AF-C3B6-4E8D-BF03-E0EBB2BC7F81}" srcOrd="0" destOrd="0" parTransId="{CD9E74D9-0477-4000-8E88-B666B3477903}" sibTransId="{786B8597-1A53-401B-B691-240CEA24AFC9}"/>
    <dgm:cxn modelId="{2F3232D4-E0CC-4299-AD79-DD4001907E28}" type="presOf" srcId="{6E2710B9-7AC5-4739-81CB-32DF2A0B029A}" destId="{1A3657E8-5889-48A9-AE68-52EF7561FE90}" srcOrd="0" destOrd="0" presId="urn:microsoft.com/office/officeart/2005/8/layout/hierarchy3"/>
    <dgm:cxn modelId="{4A81233E-728D-42B8-BE13-E0F728A2A43B}" type="presOf" srcId="{D2D8764F-18B7-4AE7-8A17-205A7AB7D868}" destId="{D81C0743-E970-4371-8A02-05D2E2566A2B}" srcOrd="0" destOrd="0" presId="urn:microsoft.com/office/officeart/2005/8/layout/hierarchy3"/>
    <dgm:cxn modelId="{79EE0BA4-2942-4019-B0D4-C7DD06373CC0}" type="presOf" srcId="{32793BD0-4964-4363-A785-3B466696F08D}" destId="{5AD42751-0640-421F-9882-7ABA47466959}" srcOrd="0" destOrd="0" presId="urn:microsoft.com/office/officeart/2005/8/layout/hierarchy3"/>
    <dgm:cxn modelId="{18EAB0FA-BEB5-4DCC-A0D8-36FF55F61545}" type="presOf" srcId="{B52B5953-7C2A-4EF4-BC06-6627DBF901AF}" destId="{C4AD05CB-36D9-4187-ACF8-1BF3133B037F}" srcOrd="0" destOrd="0" presId="urn:microsoft.com/office/officeart/2005/8/layout/hierarchy3"/>
    <dgm:cxn modelId="{23FFF076-4E1C-44A9-BD3B-A181F3B36C4D}" srcId="{8377A6AF-C3B6-4E8D-BF03-E0EBB2BC7F81}" destId="{6E2710B9-7AC5-4739-81CB-32DF2A0B029A}" srcOrd="1" destOrd="0" parTransId="{A9C76718-D745-41B6-851E-F5ED48DFC107}" sibTransId="{C45CAE04-BBE3-487B-8C28-030C95683E67}"/>
    <dgm:cxn modelId="{9BA2FBF6-4EE1-4EB2-AC32-8776D12F0D99}" srcId="{8377A6AF-C3B6-4E8D-BF03-E0EBB2BC7F81}" destId="{D2D8764F-18B7-4AE7-8A17-205A7AB7D868}" srcOrd="0" destOrd="0" parTransId="{B52B5953-7C2A-4EF4-BC06-6627DBF901AF}" sibTransId="{6F2C97DB-8981-4DA0-8EF8-F06A1CE9E4CE}"/>
    <dgm:cxn modelId="{2C294078-79E9-44B7-889C-4B44F4DB5230}" type="presOf" srcId="{A9C76718-D745-41B6-851E-F5ED48DFC107}" destId="{1E5E5D9C-A6D0-4415-B2CB-89AD34374CC9}" srcOrd="0" destOrd="0" presId="urn:microsoft.com/office/officeart/2005/8/layout/hierarchy3"/>
    <dgm:cxn modelId="{EA98258F-5FA6-4E53-A6AC-C781B52AF53F}" type="presOf" srcId="{8377A6AF-C3B6-4E8D-BF03-E0EBB2BC7F81}" destId="{34D0ABBE-A5AB-4B12-873F-7D67914CDD24}" srcOrd="0" destOrd="0" presId="urn:microsoft.com/office/officeart/2005/8/layout/hierarchy3"/>
    <dgm:cxn modelId="{45FA0F9D-7C78-44DD-935D-77A0D36AF6B2}" type="presParOf" srcId="{5AD42751-0640-421F-9882-7ABA47466959}" destId="{246073D2-A683-4490-A4DD-CC810958D7A5}" srcOrd="0" destOrd="0" presId="urn:microsoft.com/office/officeart/2005/8/layout/hierarchy3"/>
    <dgm:cxn modelId="{3B723E25-3915-4E89-89F8-564DD666D20A}" type="presParOf" srcId="{246073D2-A683-4490-A4DD-CC810958D7A5}" destId="{46609794-BAA2-45BC-87A4-1755ED1A0C56}" srcOrd="0" destOrd="0" presId="urn:microsoft.com/office/officeart/2005/8/layout/hierarchy3"/>
    <dgm:cxn modelId="{0724D7E6-EA0A-43D1-BACB-4C1CA46AFCBD}" type="presParOf" srcId="{46609794-BAA2-45BC-87A4-1755ED1A0C56}" destId="{34D0ABBE-A5AB-4B12-873F-7D67914CDD24}" srcOrd="0" destOrd="0" presId="urn:microsoft.com/office/officeart/2005/8/layout/hierarchy3"/>
    <dgm:cxn modelId="{3CDC00B1-0031-45FA-AE8A-C381AA80AD69}" type="presParOf" srcId="{46609794-BAA2-45BC-87A4-1755ED1A0C56}" destId="{215BCA04-6A85-4FBF-88AB-56B589CFE8BB}" srcOrd="1" destOrd="0" presId="urn:microsoft.com/office/officeart/2005/8/layout/hierarchy3"/>
    <dgm:cxn modelId="{B823F655-AF26-4E25-A334-E4C6F15D4E77}" type="presParOf" srcId="{246073D2-A683-4490-A4DD-CC810958D7A5}" destId="{D6923F8C-6154-4F4E-8B5D-14163DA32404}" srcOrd="1" destOrd="0" presId="urn:microsoft.com/office/officeart/2005/8/layout/hierarchy3"/>
    <dgm:cxn modelId="{49CA45FD-35C7-4D44-B44C-0912312882B7}" type="presParOf" srcId="{D6923F8C-6154-4F4E-8B5D-14163DA32404}" destId="{C4AD05CB-36D9-4187-ACF8-1BF3133B037F}" srcOrd="0" destOrd="0" presId="urn:microsoft.com/office/officeart/2005/8/layout/hierarchy3"/>
    <dgm:cxn modelId="{77516B54-5BCE-43BD-B600-3938AAEF433F}" type="presParOf" srcId="{D6923F8C-6154-4F4E-8B5D-14163DA32404}" destId="{D81C0743-E970-4371-8A02-05D2E2566A2B}" srcOrd="1" destOrd="0" presId="urn:microsoft.com/office/officeart/2005/8/layout/hierarchy3"/>
    <dgm:cxn modelId="{8CB0F2AC-1794-48DA-925E-647610A09599}" type="presParOf" srcId="{D6923F8C-6154-4F4E-8B5D-14163DA32404}" destId="{1E5E5D9C-A6D0-4415-B2CB-89AD34374CC9}" srcOrd="2" destOrd="0" presId="urn:microsoft.com/office/officeart/2005/8/layout/hierarchy3"/>
    <dgm:cxn modelId="{04B371A6-68AA-4263-9A76-70E8B2BA1AF5}" type="presParOf" srcId="{D6923F8C-6154-4F4E-8B5D-14163DA32404}" destId="{1A3657E8-5889-48A9-AE68-52EF7561FE9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793BD0-4964-4363-A785-3B466696F08D}" type="doc">
      <dgm:prSet loTypeId="urn:microsoft.com/office/officeart/2005/8/layout/hierarchy3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8377A6AF-C3B6-4E8D-BF03-E0EBB2BC7F81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数据临时存储对比</a:t>
          </a:r>
          <a:endParaRPr lang="zh-CN" altLang="en-US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9E74D9-0477-4000-8E88-B666B3477903}" type="parTrans" cxnId="{23533B0F-9E58-43F7-AFDE-27001B840DE7}">
      <dgm:prSet/>
      <dgm:spPr/>
      <dgm:t>
        <a:bodyPr/>
        <a:lstStyle/>
        <a:p>
          <a:endParaRPr lang="zh-CN" altLang="en-US" sz="2400" b="1"/>
        </a:p>
      </dgm:t>
    </dgm:pt>
    <dgm:pt modelId="{786B8597-1A53-401B-B691-240CEA24AFC9}" type="sibTrans" cxnId="{23533B0F-9E58-43F7-AFDE-27001B840DE7}">
      <dgm:prSet/>
      <dgm:spPr/>
      <dgm:t>
        <a:bodyPr/>
        <a:lstStyle/>
        <a:p>
          <a:endParaRPr lang="zh-CN" altLang="en-US" sz="2400" b="1"/>
        </a:p>
      </dgm:t>
    </dgm:pt>
    <dgm:pt modelId="{D2D8764F-18B7-4AE7-8A17-205A7AB7D868}">
      <dgm:prSet phldrT="[文本]" custT="1"/>
      <dgm:spPr/>
      <dgm:t>
        <a:bodyPr/>
        <a:lstStyle/>
        <a:p>
          <a:r>
            <a: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cookie</a:t>
          </a:r>
          <a:endParaRPr lang="zh-CN" altLang="en-US" sz="2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2B5953-7C2A-4EF4-BC06-6627DBF901AF}" type="parTrans" cxnId="{9BA2FBF6-4EE1-4EB2-AC32-8776D12F0D99}">
      <dgm:prSet/>
      <dgm:spPr/>
      <dgm:t>
        <a:bodyPr/>
        <a:lstStyle/>
        <a:p>
          <a:endParaRPr lang="zh-CN" altLang="en-US" sz="2400" b="1"/>
        </a:p>
      </dgm:t>
    </dgm:pt>
    <dgm:pt modelId="{6F2C97DB-8981-4DA0-8EF8-F06A1CE9E4CE}" type="sibTrans" cxnId="{9BA2FBF6-4EE1-4EB2-AC32-8776D12F0D99}">
      <dgm:prSet/>
      <dgm:spPr/>
      <dgm:t>
        <a:bodyPr/>
        <a:lstStyle/>
        <a:p>
          <a:endParaRPr lang="zh-CN" altLang="en-US" sz="2400" b="1"/>
        </a:p>
      </dgm:t>
    </dgm:pt>
    <dgm:pt modelId="{6E2710B9-7AC5-4739-81CB-32DF2A0B029A}">
      <dgm:prSet phldrT="[文本]" custT="1"/>
      <dgm:spPr/>
      <dgm:t>
        <a:bodyPr/>
        <a:lstStyle/>
        <a:p>
          <a:r>
            <a: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Flash</a:t>
          </a:r>
          <a:endParaRPr lang="zh-CN" altLang="en-US" sz="2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C76718-D745-41B6-851E-F5ED48DFC107}" type="parTrans" cxnId="{23FFF076-4E1C-44A9-BD3B-A181F3B36C4D}">
      <dgm:prSet/>
      <dgm:spPr/>
      <dgm:t>
        <a:bodyPr/>
        <a:lstStyle/>
        <a:p>
          <a:endParaRPr lang="zh-CN" altLang="en-US" sz="2400" b="1"/>
        </a:p>
      </dgm:t>
    </dgm:pt>
    <dgm:pt modelId="{C45CAE04-BBE3-487B-8C28-030C95683E67}" type="sibTrans" cxnId="{23FFF076-4E1C-44A9-BD3B-A181F3B36C4D}">
      <dgm:prSet/>
      <dgm:spPr/>
      <dgm:t>
        <a:bodyPr/>
        <a:lstStyle/>
        <a:p>
          <a:endParaRPr lang="zh-CN" altLang="en-US" sz="2400" b="1"/>
        </a:p>
      </dgm:t>
    </dgm:pt>
    <dgm:pt modelId="{7FBA4215-4E84-4D3A-9E30-21C30B8898CF}">
      <dgm:prSet phldrT="[文本]" custT="1"/>
      <dgm:spPr/>
      <dgm:t>
        <a:bodyPr/>
        <a:lstStyle/>
        <a:p>
          <a:r>
            <a: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HTML5</a:t>
          </a:r>
          <a:endParaRPr lang="zh-CN" altLang="en-US" sz="2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90E12F-F994-4890-8573-7451E2FDE72B}" type="parTrans" cxnId="{4257EE85-0C6D-45F8-91F4-22ECFFC3D0B6}">
      <dgm:prSet/>
      <dgm:spPr/>
      <dgm:t>
        <a:bodyPr/>
        <a:lstStyle/>
        <a:p>
          <a:endParaRPr lang="zh-CN" altLang="en-US" sz="2400" b="1"/>
        </a:p>
      </dgm:t>
    </dgm:pt>
    <dgm:pt modelId="{7D120AFC-7044-4E64-A5FA-5C094262FB8A}" type="sibTrans" cxnId="{4257EE85-0C6D-45F8-91F4-22ECFFC3D0B6}">
      <dgm:prSet/>
      <dgm:spPr/>
      <dgm:t>
        <a:bodyPr/>
        <a:lstStyle/>
        <a:p>
          <a:endParaRPr lang="zh-CN" altLang="en-US" sz="2400" b="1"/>
        </a:p>
      </dgm:t>
    </dgm:pt>
    <dgm:pt modelId="{5AD42751-0640-421F-9882-7ABA47466959}" type="pres">
      <dgm:prSet presAssocID="{32793BD0-4964-4363-A785-3B466696F08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46073D2-A683-4490-A4DD-CC810958D7A5}" type="pres">
      <dgm:prSet presAssocID="{8377A6AF-C3B6-4E8D-BF03-E0EBB2BC7F81}" presName="root" presStyleCnt="0"/>
      <dgm:spPr/>
    </dgm:pt>
    <dgm:pt modelId="{46609794-BAA2-45BC-87A4-1755ED1A0C56}" type="pres">
      <dgm:prSet presAssocID="{8377A6AF-C3B6-4E8D-BF03-E0EBB2BC7F81}" presName="rootComposite" presStyleCnt="0"/>
      <dgm:spPr/>
    </dgm:pt>
    <dgm:pt modelId="{34D0ABBE-A5AB-4B12-873F-7D67914CDD24}" type="pres">
      <dgm:prSet presAssocID="{8377A6AF-C3B6-4E8D-BF03-E0EBB2BC7F81}" presName="rootText" presStyleLbl="node1" presStyleIdx="0" presStyleCnt="1" custScaleX="147566" custScaleY="68216"/>
      <dgm:spPr/>
      <dgm:t>
        <a:bodyPr/>
        <a:lstStyle/>
        <a:p>
          <a:endParaRPr lang="zh-CN" altLang="en-US"/>
        </a:p>
      </dgm:t>
    </dgm:pt>
    <dgm:pt modelId="{215BCA04-6A85-4FBF-88AB-56B589CFE8BB}" type="pres">
      <dgm:prSet presAssocID="{8377A6AF-C3B6-4E8D-BF03-E0EBB2BC7F81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D6923F8C-6154-4F4E-8B5D-14163DA32404}" type="pres">
      <dgm:prSet presAssocID="{8377A6AF-C3B6-4E8D-BF03-E0EBB2BC7F81}" presName="childShape" presStyleCnt="0"/>
      <dgm:spPr/>
    </dgm:pt>
    <dgm:pt modelId="{C4AD05CB-36D9-4187-ACF8-1BF3133B037F}" type="pres">
      <dgm:prSet presAssocID="{B52B5953-7C2A-4EF4-BC06-6627DBF901AF}" presName="Name13" presStyleLbl="parChTrans1D2" presStyleIdx="0" presStyleCnt="3"/>
      <dgm:spPr/>
      <dgm:t>
        <a:bodyPr/>
        <a:lstStyle/>
        <a:p>
          <a:endParaRPr lang="zh-CN" altLang="en-US"/>
        </a:p>
      </dgm:t>
    </dgm:pt>
    <dgm:pt modelId="{D81C0743-E970-4371-8A02-05D2E2566A2B}" type="pres">
      <dgm:prSet presAssocID="{D2D8764F-18B7-4AE7-8A17-205A7AB7D868}" presName="childText" presStyleLbl="bgAcc1" presStyleIdx="0" presStyleCnt="3" custScaleX="156504" custScaleY="767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5E5D9C-A6D0-4415-B2CB-89AD34374CC9}" type="pres">
      <dgm:prSet presAssocID="{A9C76718-D745-41B6-851E-F5ED48DFC107}" presName="Name13" presStyleLbl="parChTrans1D2" presStyleIdx="1" presStyleCnt="3"/>
      <dgm:spPr/>
      <dgm:t>
        <a:bodyPr/>
        <a:lstStyle/>
        <a:p>
          <a:endParaRPr lang="zh-CN" altLang="en-US"/>
        </a:p>
      </dgm:t>
    </dgm:pt>
    <dgm:pt modelId="{1A3657E8-5889-48A9-AE68-52EF7561FE90}" type="pres">
      <dgm:prSet presAssocID="{6E2710B9-7AC5-4739-81CB-32DF2A0B029A}" presName="childText" presStyleLbl="bgAcc1" presStyleIdx="1" presStyleCnt="3" custScaleX="156504" custScaleY="729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87D12A-95EE-47C0-9058-43F45AA80E10}" type="pres">
      <dgm:prSet presAssocID="{C790E12F-F994-4890-8573-7451E2FDE72B}" presName="Name13" presStyleLbl="parChTrans1D2" presStyleIdx="2" presStyleCnt="3"/>
      <dgm:spPr/>
      <dgm:t>
        <a:bodyPr/>
        <a:lstStyle/>
        <a:p>
          <a:endParaRPr lang="zh-CN" altLang="en-US"/>
        </a:p>
      </dgm:t>
    </dgm:pt>
    <dgm:pt modelId="{35E14980-707B-4970-A1FA-997B2FFC69BF}" type="pres">
      <dgm:prSet presAssocID="{7FBA4215-4E84-4D3A-9E30-21C30B8898CF}" presName="childText" presStyleLbl="bgAcc1" presStyleIdx="2" presStyleCnt="3" custScaleX="157276" custScaleY="71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E8F9A87-5C6B-4B11-831D-A42C103BDF1B}" type="presOf" srcId="{A9C76718-D745-41B6-851E-F5ED48DFC107}" destId="{1E5E5D9C-A6D0-4415-B2CB-89AD34374CC9}" srcOrd="0" destOrd="0" presId="urn:microsoft.com/office/officeart/2005/8/layout/hierarchy3"/>
    <dgm:cxn modelId="{C7BA9511-A85B-415E-94E5-FBCAE4EE3242}" type="presOf" srcId="{D2D8764F-18B7-4AE7-8A17-205A7AB7D868}" destId="{D81C0743-E970-4371-8A02-05D2E2566A2B}" srcOrd="0" destOrd="0" presId="urn:microsoft.com/office/officeart/2005/8/layout/hierarchy3"/>
    <dgm:cxn modelId="{4257EE85-0C6D-45F8-91F4-22ECFFC3D0B6}" srcId="{8377A6AF-C3B6-4E8D-BF03-E0EBB2BC7F81}" destId="{7FBA4215-4E84-4D3A-9E30-21C30B8898CF}" srcOrd="2" destOrd="0" parTransId="{C790E12F-F994-4890-8573-7451E2FDE72B}" sibTransId="{7D120AFC-7044-4E64-A5FA-5C094262FB8A}"/>
    <dgm:cxn modelId="{9BA2FBF6-4EE1-4EB2-AC32-8776D12F0D99}" srcId="{8377A6AF-C3B6-4E8D-BF03-E0EBB2BC7F81}" destId="{D2D8764F-18B7-4AE7-8A17-205A7AB7D868}" srcOrd="0" destOrd="0" parTransId="{B52B5953-7C2A-4EF4-BC06-6627DBF901AF}" sibTransId="{6F2C97DB-8981-4DA0-8EF8-F06A1CE9E4CE}"/>
    <dgm:cxn modelId="{1902ADCC-A071-4A3C-8DE8-367F1D0BB238}" type="presOf" srcId="{B52B5953-7C2A-4EF4-BC06-6627DBF901AF}" destId="{C4AD05CB-36D9-4187-ACF8-1BF3133B037F}" srcOrd="0" destOrd="0" presId="urn:microsoft.com/office/officeart/2005/8/layout/hierarchy3"/>
    <dgm:cxn modelId="{23533B0F-9E58-43F7-AFDE-27001B840DE7}" srcId="{32793BD0-4964-4363-A785-3B466696F08D}" destId="{8377A6AF-C3B6-4E8D-BF03-E0EBB2BC7F81}" srcOrd="0" destOrd="0" parTransId="{CD9E74D9-0477-4000-8E88-B666B3477903}" sibTransId="{786B8597-1A53-401B-B691-240CEA24AFC9}"/>
    <dgm:cxn modelId="{DBBC7E06-EFAE-4AA7-A2B0-C73129D5F283}" type="presOf" srcId="{C790E12F-F994-4890-8573-7451E2FDE72B}" destId="{9E87D12A-95EE-47C0-9058-43F45AA80E10}" srcOrd="0" destOrd="0" presId="urn:microsoft.com/office/officeart/2005/8/layout/hierarchy3"/>
    <dgm:cxn modelId="{D5C15F25-589C-480F-87DB-99702C5AEC03}" type="presOf" srcId="{32793BD0-4964-4363-A785-3B466696F08D}" destId="{5AD42751-0640-421F-9882-7ABA47466959}" srcOrd="0" destOrd="0" presId="urn:microsoft.com/office/officeart/2005/8/layout/hierarchy3"/>
    <dgm:cxn modelId="{23FFF076-4E1C-44A9-BD3B-A181F3B36C4D}" srcId="{8377A6AF-C3B6-4E8D-BF03-E0EBB2BC7F81}" destId="{6E2710B9-7AC5-4739-81CB-32DF2A0B029A}" srcOrd="1" destOrd="0" parTransId="{A9C76718-D745-41B6-851E-F5ED48DFC107}" sibTransId="{C45CAE04-BBE3-487B-8C28-030C95683E67}"/>
    <dgm:cxn modelId="{119CAB42-F22F-42B8-9430-A7C5B5E81A8B}" type="presOf" srcId="{8377A6AF-C3B6-4E8D-BF03-E0EBB2BC7F81}" destId="{215BCA04-6A85-4FBF-88AB-56B589CFE8BB}" srcOrd="1" destOrd="0" presId="urn:microsoft.com/office/officeart/2005/8/layout/hierarchy3"/>
    <dgm:cxn modelId="{89D7899F-02DB-428B-9C0B-A0C953BD1D28}" type="presOf" srcId="{8377A6AF-C3B6-4E8D-BF03-E0EBB2BC7F81}" destId="{34D0ABBE-A5AB-4B12-873F-7D67914CDD24}" srcOrd="0" destOrd="0" presId="urn:microsoft.com/office/officeart/2005/8/layout/hierarchy3"/>
    <dgm:cxn modelId="{666454E7-CD44-44E3-ACA3-186D93359EC1}" type="presOf" srcId="{7FBA4215-4E84-4D3A-9E30-21C30B8898CF}" destId="{35E14980-707B-4970-A1FA-997B2FFC69BF}" srcOrd="0" destOrd="0" presId="urn:microsoft.com/office/officeart/2005/8/layout/hierarchy3"/>
    <dgm:cxn modelId="{A16D4A82-F939-4641-9D7C-7C0DDE5697CF}" type="presOf" srcId="{6E2710B9-7AC5-4739-81CB-32DF2A0B029A}" destId="{1A3657E8-5889-48A9-AE68-52EF7561FE90}" srcOrd="0" destOrd="0" presId="urn:microsoft.com/office/officeart/2005/8/layout/hierarchy3"/>
    <dgm:cxn modelId="{595B19D7-B7A3-425A-900C-F77FFFD3C089}" type="presParOf" srcId="{5AD42751-0640-421F-9882-7ABA47466959}" destId="{246073D2-A683-4490-A4DD-CC810958D7A5}" srcOrd="0" destOrd="0" presId="urn:microsoft.com/office/officeart/2005/8/layout/hierarchy3"/>
    <dgm:cxn modelId="{FB1935BE-8642-4DFC-AA13-46F935FCA300}" type="presParOf" srcId="{246073D2-A683-4490-A4DD-CC810958D7A5}" destId="{46609794-BAA2-45BC-87A4-1755ED1A0C56}" srcOrd="0" destOrd="0" presId="urn:microsoft.com/office/officeart/2005/8/layout/hierarchy3"/>
    <dgm:cxn modelId="{E52DE5F9-AA99-4E74-BDA4-CA2A0DAAB049}" type="presParOf" srcId="{46609794-BAA2-45BC-87A4-1755ED1A0C56}" destId="{34D0ABBE-A5AB-4B12-873F-7D67914CDD24}" srcOrd="0" destOrd="0" presId="urn:microsoft.com/office/officeart/2005/8/layout/hierarchy3"/>
    <dgm:cxn modelId="{4E5D6E82-94E4-4F29-896F-EBCCF47368E7}" type="presParOf" srcId="{46609794-BAA2-45BC-87A4-1755ED1A0C56}" destId="{215BCA04-6A85-4FBF-88AB-56B589CFE8BB}" srcOrd="1" destOrd="0" presId="urn:microsoft.com/office/officeart/2005/8/layout/hierarchy3"/>
    <dgm:cxn modelId="{10336C61-376D-4066-8411-DAF8BE746ED1}" type="presParOf" srcId="{246073D2-A683-4490-A4DD-CC810958D7A5}" destId="{D6923F8C-6154-4F4E-8B5D-14163DA32404}" srcOrd="1" destOrd="0" presId="urn:microsoft.com/office/officeart/2005/8/layout/hierarchy3"/>
    <dgm:cxn modelId="{6CA7701D-24A2-4653-B329-4F1CF5D3769C}" type="presParOf" srcId="{D6923F8C-6154-4F4E-8B5D-14163DA32404}" destId="{C4AD05CB-36D9-4187-ACF8-1BF3133B037F}" srcOrd="0" destOrd="0" presId="urn:microsoft.com/office/officeart/2005/8/layout/hierarchy3"/>
    <dgm:cxn modelId="{351E2FA1-9A5D-49CE-81FF-F9EE49E5BC4D}" type="presParOf" srcId="{D6923F8C-6154-4F4E-8B5D-14163DA32404}" destId="{D81C0743-E970-4371-8A02-05D2E2566A2B}" srcOrd="1" destOrd="0" presId="urn:microsoft.com/office/officeart/2005/8/layout/hierarchy3"/>
    <dgm:cxn modelId="{5FA92849-9859-4A86-9E5B-7258A6BCB389}" type="presParOf" srcId="{D6923F8C-6154-4F4E-8B5D-14163DA32404}" destId="{1E5E5D9C-A6D0-4415-B2CB-89AD34374CC9}" srcOrd="2" destOrd="0" presId="urn:microsoft.com/office/officeart/2005/8/layout/hierarchy3"/>
    <dgm:cxn modelId="{32FE3DAA-9900-4CD2-ACBF-394ECE89965C}" type="presParOf" srcId="{D6923F8C-6154-4F4E-8B5D-14163DA32404}" destId="{1A3657E8-5889-48A9-AE68-52EF7561FE90}" srcOrd="3" destOrd="0" presId="urn:microsoft.com/office/officeart/2005/8/layout/hierarchy3"/>
    <dgm:cxn modelId="{E6799E4A-C1E1-475C-AC54-289DDA1498DD}" type="presParOf" srcId="{D6923F8C-6154-4F4E-8B5D-14163DA32404}" destId="{9E87D12A-95EE-47C0-9058-43F45AA80E10}" srcOrd="4" destOrd="0" presId="urn:microsoft.com/office/officeart/2005/8/layout/hierarchy3"/>
    <dgm:cxn modelId="{72340113-49DB-40F4-A5BB-BB7C326796E6}" type="presParOf" srcId="{D6923F8C-6154-4F4E-8B5D-14163DA32404}" destId="{35E14980-707B-4970-A1FA-997B2FFC69B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793BD0-4964-4363-A785-3B466696F08D}" type="doc">
      <dgm:prSet loTypeId="urn:microsoft.com/office/officeart/2005/8/layout/hierarchy3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8377A6AF-C3B6-4E8D-BF03-E0EBB2BC7F81}">
      <dgm:prSet phldrT="[文本]" custT="1"/>
      <dgm:spPr>
        <a:ln>
          <a:noFill/>
        </a:ln>
      </dgm:spPr>
      <dgm:t>
        <a:bodyPr/>
        <a:lstStyle/>
        <a:p>
          <a:r>
            <a: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cookie</a:t>
          </a:r>
          <a:endParaRPr lang="zh-CN" altLang="en-US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9E74D9-0477-4000-8E88-B666B3477903}" type="parTrans" cxnId="{23533B0F-9E58-43F7-AFDE-27001B840DE7}">
      <dgm:prSet/>
      <dgm:spPr/>
      <dgm:t>
        <a:bodyPr/>
        <a:lstStyle/>
        <a:p>
          <a:endParaRPr lang="zh-CN" altLang="en-US" sz="2400" b="1"/>
        </a:p>
      </dgm:t>
    </dgm:pt>
    <dgm:pt modelId="{786B8597-1A53-401B-B691-240CEA24AFC9}" type="sibTrans" cxnId="{23533B0F-9E58-43F7-AFDE-27001B840DE7}">
      <dgm:prSet/>
      <dgm:spPr/>
      <dgm:t>
        <a:bodyPr/>
        <a:lstStyle/>
        <a:p>
          <a:endParaRPr lang="zh-CN" altLang="en-US" sz="2400" b="1"/>
        </a:p>
      </dgm:t>
    </dgm:pt>
    <dgm:pt modelId="{D2D8764F-18B7-4AE7-8A17-205A7AB7D868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基本知识</a:t>
          </a:r>
          <a:endParaRPr lang="zh-CN" altLang="en-US" sz="2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2B5953-7C2A-4EF4-BC06-6627DBF901AF}" type="parTrans" cxnId="{9BA2FBF6-4EE1-4EB2-AC32-8776D12F0D99}">
      <dgm:prSet/>
      <dgm:spPr/>
      <dgm:t>
        <a:bodyPr/>
        <a:lstStyle/>
        <a:p>
          <a:endParaRPr lang="zh-CN" altLang="en-US" sz="2400" b="1"/>
        </a:p>
      </dgm:t>
    </dgm:pt>
    <dgm:pt modelId="{6F2C97DB-8981-4DA0-8EF8-F06A1CE9E4CE}" type="sibTrans" cxnId="{9BA2FBF6-4EE1-4EB2-AC32-8776D12F0D99}">
      <dgm:prSet/>
      <dgm:spPr/>
      <dgm:t>
        <a:bodyPr/>
        <a:lstStyle/>
        <a:p>
          <a:endParaRPr lang="zh-CN" altLang="en-US" sz="2400" b="1"/>
        </a:p>
      </dgm:t>
    </dgm:pt>
    <dgm:pt modelId="{6E2710B9-7AC5-4739-81CB-32DF2A0B029A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原生</a:t>
          </a:r>
          <a:r>
            <a: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cookie</a:t>
          </a:r>
          <a:r>
            <a:rPr lang="zh-CN" altLang="en-US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方法</a:t>
          </a:r>
          <a:endParaRPr lang="zh-CN" altLang="en-US" sz="2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C76718-D745-41B6-851E-F5ED48DFC107}" type="parTrans" cxnId="{23FFF076-4E1C-44A9-BD3B-A181F3B36C4D}">
      <dgm:prSet/>
      <dgm:spPr/>
      <dgm:t>
        <a:bodyPr/>
        <a:lstStyle/>
        <a:p>
          <a:endParaRPr lang="zh-CN" altLang="en-US" sz="2400" b="1"/>
        </a:p>
      </dgm:t>
    </dgm:pt>
    <dgm:pt modelId="{C45CAE04-BBE3-487B-8C28-030C95683E67}" type="sibTrans" cxnId="{23FFF076-4E1C-44A9-BD3B-A181F3B36C4D}">
      <dgm:prSet/>
      <dgm:spPr/>
      <dgm:t>
        <a:bodyPr/>
        <a:lstStyle/>
        <a:p>
          <a:endParaRPr lang="zh-CN" altLang="en-US" sz="2400" b="1"/>
        </a:p>
      </dgm:t>
    </dgm:pt>
    <dgm:pt modelId="{7FBA4215-4E84-4D3A-9E30-21C30B8898CF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插件方法</a:t>
          </a:r>
          <a:endParaRPr lang="zh-CN" altLang="en-US" sz="2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90E12F-F994-4890-8573-7451E2FDE72B}" type="parTrans" cxnId="{4257EE85-0C6D-45F8-91F4-22ECFFC3D0B6}">
      <dgm:prSet/>
      <dgm:spPr/>
      <dgm:t>
        <a:bodyPr/>
        <a:lstStyle/>
        <a:p>
          <a:endParaRPr lang="zh-CN" altLang="en-US" sz="2400" b="1"/>
        </a:p>
      </dgm:t>
    </dgm:pt>
    <dgm:pt modelId="{7D120AFC-7044-4E64-A5FA-5C094262FB8A}" type="sibTrans" cxnId="{4257EE85-0C6D-45F8-91F4-22ECFFC3D0B6}">
      <dgm:prSet/>
      <dgm:spPr/>
      <dgm:t>
        <a:bodyPr/>
        <a:lstStyle/>
        <a:p>
          <a:endParaRPr lang="zh-CN" altLang="en-US" sz="2400" b="1"/>
        </a:p>
      </dgm:t>
    </dgm:pt>
    <dgm:pt modelId="{5AD42751-0640-421F-9882-7ABA47466959}" type="pres">
      <dgm:prSet presAssocID="{32793BD0-4964-4363-A785-3B466696F08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46073D2-A683-4490-A4DD-CC810958D7A5}" type="pres">
      <dgm:prSet presAssocID="{8377A6AF-C3B6-4E8D-BF03-E0EBB2BC7F81}" presName="root" presStyleCnt="0"/>
      <dgm:spPr/>
    </dgm:pt>
    <dgm:pt modelId="{46609794-BAA2-45BC-87A4-1755ED1A0C56}" type="pres">
      <dgm:prSet presAssocID="{8377A6AF-C3B6-4E8D-BF03-E0EBB2BC7F81}" presName="rootComposite" presStyleCnt="0"/>
      <dgm:spPr/>
    </dgm:pt>
    <dgm:pt modelId="{34D0ABBE-A5AB-4B12-873F-7D67914CDD24}" type="pres">
      <dgm:prSet presAssocID="{8377A6AF-C3B6-4E8D-BF03-E0EBB2BC7F81}" presName="rootText" presStyleLbl="node1" presStyleIdx="0" presStyleCnt="1" custScaleX="105702" custScaleY="68216"/>
      <dgm:spPr/>
      <dgm:t>
        <a:bodyPr/>
        <a:lstStyle/>
        <a:p>
          <a:endParaRPr lang="zh-CN" altLang="en-US"/>
        </a:p>
      </dgm:t>
    </dgm:pt>
    <dgm:pt modelId="{215BCA04-6A85-4FBF-88AB-56B589CFE8BB}" type="pres">
      <dgm:prSet presAssocID="{8377A6AF-C3B6-4E8D-BF03-E0EBB2BC7F81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D6923F8C-6154-4F4E-8B5D-14163DA32404}" type="pres">
      <dgm:prSet presAssocID="{8377A6AF-C3B6-4E8D-BF03-E0EBB2BC7F81}" presName="childShape" presStyleCnt="0"/>
      <dgm:spPr/>
    </dgm:pt>
    <dgm:pt modelId="{C4AD05CB-36D9-4187-ACF8-1BF3133B037F}" type="pres">
      <dgm:prSet presAssocID="{B52B5953-7C2A-4EF4-BC06-6627DBF901AF}" presName="Name13" presStyleLbl="parChTrans1D2" presStyleIdx="0" presStyleCnt="3"/>
      <dgm:spPr/>
      <dgm:t>
        <a:bodyPr/>
        <a:lstStyle/>
        <a:p>
          <a:endParaRPr lang="zh-CN" altLang="en-US"/>
        </a:p>
      </dgm:t>
    </dgm:pt>
    <dgm:pt modelId="{D81C0743-E970-4371-8A02-05D2E2566A2B}" type="pres">
      <dgm:prSet presAssocID="{D2D8764F-18B7-4AE7-8A17-205A7AB7D868}" presName="childText" presStyleLbl="bgAcc1" presStyleIdx="0" presStyleCnt="3" custScaleX="156504" custScaleY="767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5E5D9C-A6D0-4415-B2CB-89AD34374CC9}" type="pres">
      <dgm:prSet presAssocID="{A9C76718-D745-41B6-851E-F5ED48DFC107}" presName="Name13" presStyleLbl="parChTrans1D2" presStyleIdx="1" presStyleCnt="3"/>
      <dgm:spPr/>
      <dgm:t>
        <a:bodyPr/>
        <a:lstStyle/>
        <a:p>
          <a:endParaRPr lang="zh-CN" altLang="en-US"/>
        </a:p>
      </dgm:t>
    </dgm:pt>
    <dgm:pt modelId="{1A3657E8-5889-48A9-AE68-52EF7561FE90}" type="pres">
      <dgm:prSet presAssocID="{6E2710B9-7AC5-4739-81CB-32DF2A0B029A}" presName="childText" presStyleLbl="bgAcc1" presStyleIdx="1" presStyleCnt="3" custScaleX="156504" custScaleY="729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87D12A-95EE-47C0-9058-43F45AA80E10}" type="pres">
      <dgm:prSet presAssocID="{C790E12F-F994-4890-8573-7451E2FDE72B}" presName="Name13" presStyleLbl="parChTrans1D2" presStyleIdx="2" presStyleCnt="3"/>
      <dgm:spPr/>
      <dgm:t>
        <a:bodyPr/>
        <a:lstStyle/>
        <a:p>
          <a:endParaRPr lang="zh-CN" altLang="en-US"/>
        </a:p>
      </dgm:t>
    </dgm:pt>
    <dgm:pt modelId="{35E14980-707B-4970-A1FA-997B2FFC69BF}" type="pres">
      <dgm:prSet presAssocID="{7FBA4215-4E84-4D3A-9E30-21C30B8898CF}" presName="childText" presStyleLbl="bgAcc1" presStyleIdx="2" presStyleCnt="3" custScaleX="157276" custScaleY="71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533B0F-9E58-43F7-AFDE-27001B840DE7}" srcId="{32793BD0-4964-4363-A785-3B466696F08D}" destId="{8377A6AF-C3B6-4E8D-BF03-E0EBB2BC7F81}" srcOrd="0" destOrd="0" parTransId="{CD9E74D9-0477-4000-8E88-B666B3477903}" sibTransId="{786B8597-1A53-401B-B691-240CEA24AFC9}"/>
    <dgm:cxn modelId="{4257EE85-0C6D-45F8-91F4-22ECFFC3D0B6}" srcId="{8377A6AF-C3B6-4E8D-BF03-E0EBB2BC7F81}" destId="{7FBA4215-4E84-4D3A-9E30-21C30B8898CF}" srcOrd="2" destOrd="0" parTransId="{C790E12F-F994-4890-8573-7451E2FDE72B}" sibTransId="{7D120AFC-7044-4E64-A5FA-5C094262FB8A}"/>
    <dgm:cxn modelId="{045A7571-9F1E-44B0-AFD4-1EE43AA81890}" type="presOf" srcId="{D2D8764F-18B7-4AE7-8A17-205A7AB7D868}" destId="{D81C0743-E970-4371-8A02-05D2E2566A2B}" srcOrd="0" destOrd="0" presId="urn:microsoft.com/office/officeart/2005/8/layout/hierarchy3"/>
    <dgm:cxn modelId="{195E7B01-2512-4377-8FF9-923AF6213D65}" type="presOf" srcId="{6E2710B9-7AC5-4739-81CB-32DF2A0B029A}" destId="{1A3657E8-5889-48A9-AE68-52EF7561FE90}" srcOrd="0" destOrd="0" presId="urn:microsoft.com/office/officeart/2005/8/layout/hierarchy3"/>
    <dgm:cxn modelId="{C2283884-ACC5-4EDA-B785-2A04ADEADEA6}" type="presOf" srcId="{7FBA4215-4E84-4D3A-9E30-21C30B8898CF}" destId="{35E14980-707B-4970-A1FA-997B2FFC69BF}" srcOrd="0" destOrd="0" presId="urn:microsoft.com/office/officeart/2005/8/layout/hierarchy3"/>
    <dgm:cxn modelId="{BC5E450B-A323-48E3-8871-9873C593C81A}" type="presOf" srcId="{B52B5953-7C2A-4EF4-BC06-6627DBF901AF}" destId="{C4AD05CB-36D9-4187-ACF8-1BF3133B037F}" srcOrd="0" destOrd="0" presId="urn:microsoft.com/office/officeart/2005/8/layout/hierarchy3"/>
    <dgm:cxn modelId="{E65E6453-626D-4E53-B4FD-01A47DDC428F}" type="presOf" srcId="{8377A6AF-C3B6-4E8D-BF03-E0EBB2BC7F81}" destId="{215BCA04-6A85-4FBF-88AB-56B589CFE8BB}" srcOrd="1" destOrd="0" presId="urn:microsoft.com/office/officeart/2005/8/layout/hierarchy3"/>
    <dgm:cxn modelId="{5C84EDAE-10ED-4D7D-8AC0-24377E439E16}" type="presOf" srcId="{A9C76718-D745-41B6-851E-F5ED48DFC107}" destId="{1E5E5D9C-A6D0-4415-B2CB-89AD34374CC9}" srcOrd="0" destOrd="0" presId="urn:microsoft.com/office/officeart/2005/8/layout/hierarchy3"/>
    <dgm:cxn modelId="{94339BB7-2A5F-4226-AE7D-018E4BAB081A}" type="presOf" srcId="{32793BD0-4964-4363-A785-3B466696F08D}" destId="{5AD42751-0640-421F-9882-7ABA47466959}" srcOrd="0" destOrd="0" presId="urn:microsoft.com/office/officeart/2005/8/layout/hierarchy3"/>
    <dgm:cxn modelId="{306F5152-A53A-4C7A-8259-1BB2D7637DAD}" type="presOf" srcId="{8377A6AF-C3B6-4E8D-BF03-E0EBB2BC7F81}" destId="{34D0ABBE-A5AB-4B12-873F-7D67914CDD24}" srcOrd="0" destOrd="0" presId="urn:microsoft.com/office/officeart/2005/8/layout/hierarchy3"/>
    <dgm:cxn modelId="{23FFF076-4E1C-44A9-BD3B-A181F3B36C4D}" srcId="{8377A6AF-C3B6-4E8D-BF03-E0EBB2BC7F81}" destId="{6E2710B9-7AC5-4739-81CB-32DF2A0B029A}" srcOrd="1" destOrd="0" parTransId="{A9C76718-D745-41B6-851E-F5ED48DFC107}" sibTransId="{C45CAE04-BBE3-487B-8C28-030C95683E67}"/>
    <dgm:cxn modelId="{9BA2FBF6-4EE1-4EB2-AC32-8776D12F0D99}" srcId="{8377A6AF-C3B6-4E8D-BF03-E0EBB2BC7F81}" destId="{D2D8764F-18B7-4AE7-8A17-205A7AB7D868}" srcOrd="0" destOrd="0" parTransId="{B52B5953-7C2A-4EF4-BC06-6627DBF901AF}" sibTransId="{6F2C97DB-8981-4DA0-8EF8-F06A1CE9E4CE}"/>
    <dgm:cxn modelId="{FA8D9BDA-2087-485C-B0F9-00380FA6E67C}" type="presOf" srcId="{C790E12F-F994-4890-8573-7451E2FDE72B}" destId="{9E87D12A-95EE-47C0-9058-43F45AA80E10}" srcOrd="0" destOrd="0" presId="urn:microsoft.com/office/officeart/2005/8/layout/hierarchy3"/>
    <dgm:cxn modelId="{CF60F32F-36A7-41A9-9B0E-5453A9EF2AD0}" type="presParOf" srcId="{5AD42751-0640-421F-9882-7ABA47466959}" destId="{246073D2-A683-4490-A4DD-CC810958D7A5}" srcOrd="0" destOrd="0" presId="urn:microsoft.com/office/officeart/2005/8/layout/hierarchy3"/>
    <dgm:cxn modelId="{60D40295-072D-4D54-BE77-01E9F88C594F}" type="presParOf" srcId="{246073D2-A683-4490-A4DD-CC810958D7A5}" destId="{46609794-BAA2-45BC-87A4-1755ED1A0C56}" srcOrd="0" destOrd="0" presId="urn:microsoft.com/office/officeart/2005/8/layout/hierarchy3"/>
    <dgm:cxn modelId="{AA9957C8-597F-4B81-BFE4-0729FBDEA63D}" type="presParOf" srcId="{46609794-BAA2-45BC-87A4-1755ED1A0C56}" destId="{34D0ABBE-A5AB-4B12-873F-7D67914CDD24}" srcOrd="0" destOrd="0" presId="urn:microsoft.com/office/officeart/2005/8/layout/hierarchy3"/>
    <dgm:cxn modelId="{73038AB5-A600-49D3-A5EB-19B44A7663D6}" type="presParOf" srcId="{46609794-BAA2-45BC-87A4-1755ED1A0C56}" destId="{215BCA04-6A85-4FBF-88AB-56B589CFE8BB}" srcOrd="1" destOrd="0" presId="urn:microsoft.com/office/officeart/2005/8/layout/hierarchy3"/>
    <dgm:cxn modelId="{45CFA4C9-7570-42A8-BC9C-392E97AF1BCC}" type="presParOf" srcId="{246073D2-A683-4490-A4DD-CC810958D7A5}" destId="{D6923F8C-6154-4F4E-8B5D-14163DA32404}" srcOrd="1" destOrd="0" presId="urn:microsoft.com/office/officeart/2005/8/layout/hierarchy3"/>
    <dgm:cxn modelId="{FC71CBF1-3C91-4CD4-83DD-AD2DB2ED6F46}" type="presParOf" srcId="{D6923F8C-6154-4F4E-8B5D-14163DA32404}" destId="{C4AD05CB-36D9-4187-ACF8-1BF3133B037F}" srcOrd="0" destOrd="0" presId="urn:microsoft.com/office/officeart/2005/8/layout/hierarchy3"/>
    <dgm:cxn modelId="{3B8633EA-D2F0-40C0-A434-C3238E5B45C4}" type="presParOf" srcId="{D6923F8C-6154-4F4E-8B5D-14163DA32404}" destId="{D81C0743-E970-4371-8A02-05D2E2566A2B}" srcOrd="1" destOrd="0" presId="urn:microsoft.com/office/officeart/2005/8/layout/hierarchy3"/>
    <dgm:cxn modelId="{3738679F-F0CC-48F7-A519-D8691492A7EF}" type="presParOf" srcId="{D6923F8C-6154-4F4E-8B5D-14163DA32404}" destId="{1E5E5D9C-A6D0-4415-B2CB-89AD34374CC9}" srcOrd="2" destOrd="0" presId="urn:microsoft.com/office/officeart/2005/8/layout/hierarchy3"/>
    <dgm:cxn modelId="{C89A5C1D-BDC4-490A-8B6C-E7F33D743937}" type="presParOf" srcId="{D6923F8C-6154-4F4E-8B5D-14163DA32404}" destId="{1A3657E8-5889-48A9-AE68-52EF7561FE90}" srcOrd="3" destOrd="0" presId="urn:microsoft.com/office/officeart/2005/8/layout/hierarchy3"/>
    <dgm:cxn modelId="{8F532D8B-C66A-46FF-82D9-2CB0F40E2A92}" type="presParOf" srcId="{D6923F8C-6154-4F4E-8B5D-14163DA32404}" destId="{9E87D12A-95EE-47C0-9058-43F45AA80E10}" srcOrd="4" destOrd="0" presId="urn:microsoft.com/office/officeart/2005/8/layout/hierarchy3"/>
    <dgm:cxn modelId="{D3E47344-F70D-4507-8749-4775A14317B2}" type="presParOf" srcId="{D6923F8C-6154-4F4E-8B5D-14163DA32404}" destId="{35E14980-707B-4970-A1FA-997B2FFC69B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793BD0-4964-4363-A785-3B466696F08D}" type="doc">
      <dgm:prSet loTypeId="urn:microsoft.com/office/officeart/2005/8/layout/hierarchy3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8377A6AF-C3B6-4E8D-BF03-E0EBB2BC7F81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本地存储种类</a:t>
          </a:r>
          <a:endParaRPr lang="zh-CN" altLang="en-US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9E74D9-0477-4000-8E88-B666B3477903}" type="parTrans" cxnId="{23533B0F-9E58-43F7-AFDE-27001B840DE7}">
      <dgm:prSet/>
      <dgm:spPr/>
      <dgm:t>
        <a:bodyPr/>
        <a:lstStyle/>
        <a:p>
          <a:endParaRPr lang="zh-CN" altLang="en-US" sz="2400" b="1"/>
        </a:p>
      </dgm:t>
    </dgm:pt>
    <dgm:pt modelId="{786B8597-1A53-401B-B691-240CEA24AFC9}" type="sibTrans" cxnId="{23533B0F-9E58-43F7-AFDE-27001B840DE7}">
      <dgm:prSet/>
      <dgm:spPr/>
      <dgm:t>
        <a:bodyPr/>
        <a:lstStyle/>
        <a:p>
          <a:endParaRPr lang="zh-CN" altLang="en-US" sz="2400" b="1"/>
        </a:p>
      </dgm:t>
    </dgm:pt>
    <dgm:pt modelId="{D2D8764F-18B7-4AE7-8A17-205A7AB7D868}">
      <dgm:prSet phldrT="[文本]" custT="1"/>
      <dgm:spPr/>
      <dgm:t>
        <a:bodyPr/>
        <a:lstStyle/>
        <a:p>
          <a:r>
            <a:rPr lang="en-US" altLang="zh-CN" sz="2400" b="1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localStorage</a:t>
          </a:r>
          <a:endParaRPr lang="zh-CN" altLang="en-US" sz="2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2B5953-7C2A-4EF4-BC06-6627DBF901AF}" type="parTrans" cxnId="{9BA2FBF6-4EE1-4EB2-AC32-8776D12F0D99}">
      <dgm:prSet/>
      <dgm:spPr/>
      <dgm:t>
        <a:bodyPr/>
        <a:lstStyle/>
        <a:p>
          <a:endParaRPr lang="zh-CN" altLang="en-US" sz="2400" b="1"/>
        </a:p>
      </dgm:t>
    </dgm:pt>
    <dgm:pt modelId="{6F2C97DB-8981-4DA0-8EF8-F06A1CE9E4CE}" type="sibTrans" cxnId="{9BA2FBF6-4EE1-4EB2-AC32-8776D12F0D99}">
      <dgm:prSet/>
      <dgm:spPr/>
      <dgm:t>
        <a:bodyPr/>
        <a:lstStyle/>
        <a:p>
          <a:endParaRPr lang="zh-CN" altLang="en-US" sz="2400" b="1"/>
        </a:p>
      </dgm:t>
    </dgm:pt>
    <dgm:pt modelId="{6E2710B9-7AC5-4739-81CB-32DF2A0B029A}">
      <dgm:prSet phldrT="[文本]" custT="1"/>
      <dgm:spPr/>
      <dgm:t>
        <a:bodyPr/>
        <a:lstStyle/>
        <a:p>
          <a:r>
            <a:rPr lang="en-US" altLang="zh-CN" sz="2400" b="1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sessionStorage</a:t>
          </a:r>
          <a:endParaRPr lang="zh-CN" altLang="en-US" sz="2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C76718-D745-41B6-851E-F5ED48DFC107}" type="parTrans" cxnId="{23FFF076-4E1C-44A9-BD3B-A181F3B36C4D}">
      <dgm:prSet/>
      <dgm:spPr/>
      <dgm:t>
        <a:bodyPr/>
        <a:lstStyle/>
        <a:p>
          <a:endParaRPr lang="zh-CN" altLang="en-US" sz="2400" b="1"/>
        </a:p>
      </dgm:t>
    </dgm:pt>
    <dgm:pt modelId="{C45CAE04-BBE3-487B-8C28-030C95683E67}" type="sibTrans" cxnId="{23FFF076-4E1C-44A9-BD3B-A181F3B36C4D}">
      <dgm:prSet/>
      <dgm:spPr/>
      <dgm:t>
        <a:bodyPr/>
        <a:lstStyle/>
        <a:p>
          <a:endParaRPr lang="zh-CN" altLang="en-US" sz="2400" b="1"/>
        </a:p>
      </dgm:t>
    </dgm:pt>
    <dgm:pt modelId="{5AD42751-0640-421F-9882-7ABA47466959}" type="pres">
      <dgm:prSet presAssocID="{32793BD0-4964-4363-A785-3B466696F08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46073D2-A683-4490-A4DD-CC810958D7A5}" type="pres">
      <dgm:prSet presAssocID="{8377A6AF-C3B6-4E8D-BF03-E0EBB2BC7F81}" presName="root" presStyleCnt="0"/>
      <dgm:spPr/>
    </dgm:pt>
    <dgm:pt modelId="{46609794-BAA2-45BC-87A4-1755ED1A0C56}" type="pres">
      <dgm:prSet presAssocID="{8377A6AF-C3B6-4E8D-BF03-E0EBB2BC7F81}" presName="rootComposite" presStyleCnt="0"/>
      <dgm:spPr/>
    </dgm:pt>
    <dgm:pt modelId="{34D0ABBE-A5AB-4B12-873F-7D67914CDD24}" type="pres">
      <dgm:prSet presAssocID="{8377A6AF-C3B6-4E8D-BF03-E0EBB2BC7F81}" presName="rootText" presStyleLbl="node1" presStyleIdx="0" presStyleCnt="1" custScaleX="123404" custScaleY="68216"/>
      <dgm:spPr/>
      <dgm:t>
        <a:bodyPr/>
        <a:lstStyle/>
        <a:p>
          <a:endParaRPr lang="zh-CN" altLang="en-US"/>
        </a:p>
      </dgm:t>
    </dgm:pt>
    <dgm:pt modelId="{215BCA04-6A85-4FBF-88AB-56B589CFE8BB}" type="pres">
      <dgm:prSet presAssocID="{8377A6AF-C3B6-4E8D-BF03-E0EBB2BC7F81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D6923F8C-6154-4F4E-8B5D-14163DA32404}" type="pres">
      <dgm:prSet presAssocID="{8377A6AF-C3B6-4E8D-BF03-E0EBB2BC7F81}" presName="childShape" presStyleCnt="0"/>
      <dgm:spPr/>
    </dgm:pt>
    <dgm:pt modelId="{C4AD05CB-36D9-4187-ACF8-1BF3133B037F}" type="pres">
      <dgm:prSet presAssocID="{B52B5953-7C2A-4EF4-BC06-6627DBF901AF}" presName="Name13" presStyleLbl="parChTrans1D2" presStyleIdx="0" presStyleCnt="2"/>
      <dgm:spPr/>
      <dgm:t>
        <a:bodyPr/>
        <a:lstStyle/>
        <a:p>
          <a:endParaRPr lang="zh-CN" altLang="en-US"/>
        </a:p>
      </dgm:t>
    </dgm:pt>
    <dgm:pt modelId="{D81C0743-E970-4371-8A02-05D2E2566A2B}" type="pres">
      <dgm:prSet presAssocID="{D2D8764F-18B7-4AE7-8A17-205A7AB7D868}" presName="childText" presStyleLbl="bgAcc1" presStyleIdx="0" presStyleCnt="2" custScaleX="185810" custScaleY="605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5E5D9C-A6D0-4415-B2CB-89AD34374CC9}" type="pres">
      <dgm:prSet presAssocID="{A9C76718-D745-41B6-851E-F5ED48DFC107}" presName="Name13" presStyleLbl="parChTrans1D2" presStyleIdx="1" presStyleCnt="2"/>
      <dgm:spPr/>
      <dgm:t>
        <a:bodyPr/>
        <a:lstStyle/>
        <a:p>
          <a:endParaRPr lang="zh-CN" altLang="en-US"/>
        </a:p>
      </dgm:t>
    </dgm:pt>
    <dgm:pt modelId="{1A3657E8-5889-48A9-AE68-52EF7561FE90}" type="pres">
      <dgm:prSet presAssocID="{6E2710B9-7AC5-4739-81CB-32DF2A0B029A}" presName="childText" presStyleLbl="bgAcc1" presStyleIdx="1" presStyleCnt="2" custScaleX="185810" custScaleY="605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9A0597C-9D7C-452C-B422-FD25CA6746A1}" type="presOf" srcId="{B52B5953-7C2A-4EF4-BC06-6627DBF901AF}" destId="{C4AD05CB-36D9-4187-ACF8-1BF3133B037F}" srcOrd="0" destOrd="0" presId="urn:microsoft.com/office/officeart/2005/8/layout/hierarchy3"/>
    <dgm:cxn modelId="{62CBA90E-2C9E-4847-9818-060FE905B869}" type="presOf" srcId="{D2D8764F-18B7-4AE7-8A17-205A7AB7D868}" destId="{D81C0743-E970-4371-8A02-05D2E2566A2B}" srcOrd="0" destOrd="0" presId="urn:microsoft.com/office/officeart/2005/8/layout/hierarchy3"/>
    <dgm:cxn modelId="{9BA2FBF6-4EE1-4EB2-AC32-8776D12F0D99}" srcId="{8377A6AF-C3B6-4E8D-BF03-E0EBB2BC7F81}" destId="{D2D8764F-18B7-4AE7-8A17-205A7AB7D868}" srcOrd="0" destOrd="0" parTransId="{B52B5953-7C2A-4EF4-BC06-6627DBF901AF}" sibTransId="{6F2C97DB-8981-4DA0-8EF8-F06A1CE9E4CE}"/>
    <dgm:cxn modelId="{2610BBF0-B853-411C-87AD-42DA38A34C33}" type="presOf" srcId="{32793BD0-4964-4363-A785-3B466696F08D}" destId="{5AD42751-0640-421F-9882-7ABA47466959}" srcOrd="0" destOrd="0" presId="urn:microsoft.com/office/officeart/2005/8/layout/hierarchy3"/>
    <dgm:cxn modelId="{22EA2856-9228-4156-A701-6319EE5DA69E}" type="presOf" srcId="{6E2710B9-7AC5-4739-81CB-32DF2A0B029A}" destId="{1A3657E8-5889-48A9-AE68-52EF7561FE90}" srcOrd="0" destOrd="0" presId="urn:microsoft.com/office/officeart/2005/8/layout/hierarchy3"/>
    <dgm:cxn modelId="{23FFF076-4E1C-44A9-BD3B-A181F3B36C4D}" srcId="{8377A6AF-C3B6-4E8D-BF03-E0EBB2BC7F81}" destId="{6E2710B9-7AC5-4739-81CB-32DF2A0B029A}" srcOrd="1" destOrd="0" parTransId="{A9C76718-D745-41B6-851E-F5ED48DFC107}" sibTransId="{C45CAE04-BBE3-487B-8C28-030C95683E67}"/>
    <dgm:cxn modelId="{23533B0F-9E58-43F7-AFDE-27001B840DE7}" srcId="{32793BD0-4964-4363-A785-3B466696F08D}" destId="{8377A6AF-C3B6-4E8D-BF03-E0EBB2BC7F81}" srcOrd="0" destOrd="0" parTransId="{CD9E74D9-0477-4000-8E88-B666B3477903}" sibTransId="{786B8597-1A53-401B-B691-240CEA24AFC9}"/>
    <dgm:cxn modelId="{EA7E1015-85CB-4CC0-8881-9999503673BE}" type="presOf" srcId="{8377A6AF-C3B6-4E8D-BF03-E0EBB2BC7F81}" destId="{34D0ABBE-A5AB-4B12-873F-7D67914CDD24}" srcOrd="0" destOrd="0" presId="urn:microsoft.com/office/officeart/2005/8/layout/hierarchy3"/>
    <dgm:cxn modelId="{4FB3B008-00B0-4D60-8532-0E1AAC364D7D}" type="presOf" srcId="{A9C76718-D745-41B6-851E-F5ED48DFC107}" destId="{1E5E5D9C-A6D0-4415-B2CB-89AD34374CC9}" srcOrd="0" destOrd="0" presId="urn:microsoft.com/office/officeart/2005/8/layout/hierarchy3"/>
    <dgm:cxn modelId="{529788C1-0562-4812-BFF8-9E0D08593665}" type="presOf" srcId="{8377A6AF-C3B6-4E8D-BF03-E0EBB2BC7F81}" destId="{215BCA04-6A85-4FBF-88AB-56B589CFE8BB}" srcOrd="1" destOrd="0" presId="urn:microsoft.com/office/officeart/2005/8/layout/hierarchy3"/>
    <dgm:cxn modelId="{3FE42F07-225E-4249-845B-032263972006}" type="presParOf" srcId="{5AD42751-0640-421F-9882-7ABA47466959}" destId="{246073D2-A683-4490-A4DD-CC810958D7A5}" srcOrd="0" destOrd="0" presId="urn:microsoft.com/office/officeart/2005/8/layout/hierarchy3"/>
    <dgm:cxn modelId="{4D19D5B9-D25C-405D-A2CB-53B0578A9A29}" type="presParOf" srcId="{246073D2-A683-4490-A4DD-CC810958D7A5}" destId="{46609794-BAA2-45BC-87A4-1755ED1A0C56}" srcOrd="0" destOrd="0" presId="urn:microsoft.com/office/officeart/2005/8/layout/hierarchy3"/>
    <dgm:cxn modelId="{F3035266-B374-4FEC-88E7-837CC7B73513}" type="presParOf" srcId="{46609794-BAA2-45BC-87A4-1755ED1A0C56}" destId="{34D0ABBE-A5AB-4B12-873F-7D67914CDD24}" srcOrd="0" destOrd="0" presId="urn:microsoft.com/office/officeart/2005/8/layout/hierarchy3"/>
    <dgm:cxn modelId="{90E72D19-65D7-4B42-96EC-974A6746A957}" type="presParOf" srcId="{46609794-BAA2-45BC-87A4-1755ED1A0C56}" destId="{215BCA04-6A85-4FBF-88AB-56B589CFE8BB}" srcOrd="1" destOrd="0" presId="urn:microsoft.com/office/officeart/2005/8/layout/hierarchy3"/>
    <dgm:cxn modelId="{9CE57920-4B48-4E48-8123-9EE29301D29E}" type="presParOf" srcId="{246073D2-A683-4490-A4DD-CC810958D7A5}" destId="{D6923F8C-6154-4F4E-8B5D-14163DA32404}" srcOrd="1" destOrd="0" presId="urn:microsoft.com/office/officeart/2005/8/layout/hierarchy3"/>
    <dgm:cxn modelId="{ADD60C7D-052D-4C77-B0BF-F8A666517BD9}" type="presParOf" srcId="{D6923F8C-6154-4F4E-8B5D-14163DA32404}" destId="{C4AD05CB-36D9-4187-ACF8-1BF3133B037F}" srcOrd="0" destOrd="0" presId="urn:microsoft.com/office/officeart/2005/8/layout/hierarchy3"/>
    <dgm:cxn modelId="{AF309969-4B6A-4D29-976B-6438E27F0331}" type="presParOf" srcId="{D6923F8C-6154-4F4E-8B5D-14163DA32404}" destId="{D81C0743-E970-4371-8A02-05D2E2566A2B}" srcOrd="1" destOrd="0" presId="urn:microsoft.com/office/officeart/2005/8/layout/hierarchy3"/>
    <dgm:cxn modelId="{1EAC7DEF-1215-4A89-9616-0811465C48A2}" type="presParOf" srcId="{D6923F8C-6154-4F4E-8B5D-14163DA32404}" destId="{1E5E5D9C-A6D0-4415-B2CB-89AD34374CC9}" srcOrd="2" destOrd="0" presId="urn:microsoft.com/office/officeart/2005/8/layout/hierarchy3"/>
    <dgm:cxn modelId="{D10D6C58-23FE-4295-905A-C556B9A6CB38}" type="presParOf" srcId="{D6923F8C-6154-4F4E-8B5D-14163DA32404}" destId="{1A3657E8-5889-48A9-AE68-52EF7561FE9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793BD0-4964-4363-A785-3B466696F08D}" type="doc">
      <dgm:prSet loTypeId="urn:microsoft.com/office/officeart/2005/8/layout/hierarchy3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8377A6AF-C3B6-4E8D-BF03-E0EBB2BC7F81}">
      <dgm:prSet phldrT="[文本]" custT="1"/>
      <dgm:spPr>
        <a:ln>
          <a:noFill/>
        </a:ln>
      </dgm:spPr>
      <dgm:t>
        <a:bodyPr/>
        <a:lstStyle/>
        <a:p>
          <a:r>
            <a:rPr lang="en-US" altLang="zh-CN" sz="2400" b="1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localStorage</a:t>
          </a:r>
          <a:endParaRPr lang="zh-CN" altLang="en-US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9E74D9-0477-4000-8E88-B666B3477903}" type="parTrans" cxnId="{23533B0F-9E58-43F7-AFDE-27001B840DE7}">
      <dgm:prSet/>
      <dgm:spPr/>
      <dgm:t>
        <a:bodyPr/>
        <a:lstStyle/>
        <a:p>
          <a:endParaRPr lang="zh-CN" altLang="en-US" sz="2400" b="1"/>
        </a:p>
      </dgm:t>
    </dgm:pt>
    <dgm:pt modelId="{786B8597-1A53-401B-B691-240CEA24AFC9}" type="sibTrans" cxnId="{23533B0F-9E58-43F7-AFDE-27001B840DE7}">
      <dgm:prSet/>
      <dgm:spPr/>
      <dgm:t>
        <a:bodyPr/>
        <a:lstStyle/>
        <a:p>
          <a:endParaRPr lang="zh-CN" altLang="en-US" sz="2400" b="1"/>
        </a:p>
      </dgm:t>
    </dgm:pt>
    <dgm:pt modelId="{D2D8764F-18B7-4AE7-8A17-205A7AB7D868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获取“键”</a:t>
          </a:r>
          <a:endParaRPr lang="zh-CN" altLang="en-US" sz="2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2B5953-7C2A-4EF4-BC06-6627DBF901AF}" type="parTrans" cxnId="{9BA2FBF6-4EE1-4EB2-AC32-8776D12F0D99}">
      <dgm:prSet/>
      <dgm:spPr/>
      <dgm:t>
        <a:bodyPr/>
        <a:lstStyle/>
        <a:p>
          <a:endParaRPr lang="zh-CN" altLang="en-US" sz="2400" b="1"/>
        </a:p>
      </dgm:t>
    </dgm:pt>
    <dgm:pt modelId="{6F2C97DB-8981-4DA0-8EF8-F06A1CE9E4CE}" type="sibTrans" cxnId="{9BA2FBF6-4EE1-4EB2-AC32-8776D12F0D99}">
      <dgm:prSet/>
      <dgm:spPr/>
      <dgm:t>
        <a:bodyPr/>
        <a:lstStyle/>
        <a:p>
          <a:endParaRPr lang="zh-CN" altLang="en-US" sz="2400" b="1"/>
        </a:p>
      </dgm:t>
    </dgm:pt>
    <dgm:pt modelId="{6E2710B9-7AC5-4739-81CB-32DF2A0B029A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获取数据条数数量</a:t>
          </a:r>
          <a:endParaRPr lang="zh-CN" altLang="en-US" sz="2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C76718-D745-41B6-851E-F5ED48DFC107}" type="parTrans" cxnId="{23FFF076-4E1C-44A9-BD3B-A181F3B36C4D}">
      <dgm:prSet/>
      <dgm:spPr/>
      <dgm:t>
        <a:bodyPr/>
        <a:lstStyle/>
        <a:p>
          <a:endParaRPr lang="zh-CN" altLang="en-US" sz="2400" b="1"/>
        </a:p>
      </dgm:t>
    </dgm:pt>
    <dgm:pt modelId="{C45CAE04-BBE3-487B-8C28-030C95683E67}" type="sibTrans" cxnId="{23FFF076-4E1C-44A9-BD3B-A181F3B36C4D}">
      <dgm:prSet/>
      <dgm:spPr/>
      <dgm:t>
        <a:bodyPr/>
        <a:lstStyle/>
        <a:p>
          <a:endParaRPr lang="zh-CN" altLang="en-US" sz="2400" b="1"/>
        </a:p>
      </dgm:t>
    </dgm:pt>
    <dgm:pt modelId="{7FBA4215-4E84-4D3A-9E30-21C30B8898CF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遍历</a:t>
          </a:r>
          <a:r>
            <a:rPr lang="en-US" sz="2400" b="1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localStorage</a:t>
          </a:r>
          <a:r>
            <a:rPr lang="zh-CN" altLang="en-US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</a:t>
          </a:r>
          <a:endParaRPr lang="zh-CN" altLang="en-US" sz="2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90E12F-F994-4890-8573-7451E2FDE72B}" type="parTrans" cxnId="{4257EE85-0C6D-45F8-91F4-22ECFFC3D0B6}">
      <dgm:prSet/>
      <dgm:spPr/>
      <dgm:t>
        <a:bodyPr/>
        <a:lstStyle/>
        <a:p>
          <a:endParaRPr lang="zh-CN" altLang="en-US" sz="2400" b="1"/>
        </a:p>
      </dgm:t>
    </dgm:pt>
    <dgm:pt modelId="{7D120AFC-7044-4E64-A5FA-5C094262FB8A}" type="sibTrans" cxnId="{4257EE85-0C6D-45F8-91F4-22ECFFC3D0B6}">
      <dgm:prSet/>
      <dgm:spPr/>
      <dgm:t>
        <a:bodyPr/>
        <a:lstStyle/>
        <a:p>
          <a:endParaRPr lang="zh-CN" altLang="en-US" sz="2400" b="1"/>
        </a:p>
      </dgm:t>
    </dgm:pt>
    <dgm:pt modelId="{5AD42751-0640-421F-9882-7ABA47466959}" type="pres">
      <dgm:prSet presAssocID="{32793BD0-4964-4363-A785-3B466696F08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46073D2-A683-4490-A4DD-CC810958D7A5}" type="pres">
      <dgm:prSet presAssocID="{8377A6AF-C3B6-4E8D-BF03-E0EBB2BC7F81}" presName="root" presStyleCnt="0"/>
      <dgm:spPr/>
    </dgm:pt>
    <dgm:pt modelId="{46609794-BAA2-45BC-87A4-1755ED1A0C56}" type="pres">
      <dgm:prSet presAssocID="{8377A6AF-C3B6-4E8D-BF03-E0EBB2BC7F81}" presName="rootComposite" presStyleCnt="0"/>
      <dgm:spPr/>
    </dgm:pt>
    <dgm:pt modelId="{34D0ABBE-A5AB-4B12-873F-7D67914CDD24}" type="pres">
      <dgm:prSet presAssocID="{8377A6AF-C3B6-4E8D-BF03-E0EBB2BC7F81}" presName="rootText" presStyleLbl="node1" presStyleIdx="0" presStyleCnt="1" custScaleX="105702" custScaleY="68216"/>
      <dgm:spPr/>
      <dgm:t>
        <a:bodyPr/>
        <a:lstStyle/>
        <a:p>
          <a:endParaRPr lang="zh-CN" altLang="en-US"/>
        </a:p>
      </dgm:t>
    </dgm:pt>
    <dgm:pt modelId="{215BCA04-6A85-4FBF-88AB-56B589CFE8BB}" type="pres">
      <dgm:prSet presAssocID="{8377A6AF-C3B6-4E8D-BF03-E0EBB2BC7F81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D6923F8C-6154-4F4E-8B5D-14163DA32404}" type="pres">
      <dgm:prSet presAssocID="{8377A6AF-C3B6-4E8D-BF03-E0EBB2BC7F81}" presName="childShape" presStyleCnt="0"/>
      <dgm:spPr/>
    </dgm:pt>
    <dgm:pt modelId="{C4AD05CB-36D9-4187-ACF8-1BF3133B037F}" type="pres">
      <dgm:prSet presAssocID="{B52B5953-7C2A-4EF4-BC06-6627DBF901AF}" presName="Name13" presStyleLbl="parChTrans1D2" presStyleIdx="0" presStyleCnt="3"/>
      <dgm:spPr/>
      <dgm:t>
        <a:bodyPr/>
        <a:lstStyle/>
        <a:p>
          <a:endParaRPr lang="zh-CN" altLang="en-US"/>
        </a:p>
      </dgm:t>
    </dgm:pt>
    <dgm:pt modelId="{D81C0743-E970-4371-8A02-05D2E2566A2B}" type="pres">
      <dgm:prSet presAssocID="{D2D8764F-18B7-4AE7-8A17-205A7AB7D868}" presName="childText" presStyleLbl="bgAcc1" presStyleIdx="0" presStyleCnt="3" custScaleX="189955" custScaleY="767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5E5D9C-A6D0-4415-B2CB-89AD34374CC9}" type="pres">
      <dgm:prSet presAssocID="{A9C76718-D745-41B6-851E-F5ED48DFC107}" presName="Name13" presStyleLbl="parChTrans1D2" presStyleIdx="1" presStyleCnt="3"/>
      <dgm:spPr/>
      <dgm:t>
        <a:bodyPr/>
        <a:lstStyle/>
        <a:p>
          <a:endParaRPr lang="zh-CN" altLang="en-US"/>
        </a:p>
      </dgm:t>
    </dgm:pt>
    <dgm:pt modelId="{1A3657E8-5889-48A9-AE68-52EF7561FE90}" type="pres">
      <dgm:prSet presAssocID="{6E2710B9-7AC5-4739-81CB-32DF2A0B029A}" presName="childText" presStyleLbl="bgAcc1" presStyleIdx="1" presStyleCnt="3" custScaleX="189457" custScaleY="729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87D12A-95EE-47C0-9058-43F45AA80E10}" type="pres">
      <dgm:prSet presAssocID="{C790E12F-F994-4890-8573-7451E2FDE72B}" presName="Name13" presStyleLbl="parChTrans1D2" presStyleIdx="2" presStyleCnt="3"/>
      <dgm:spPr/>
      <dgm:t>
        <a:bodyPr/>
        <a:lstStyle/>
        <a:p>
          <a:endParaRPr lang="zh-CN" altLang="en-US"/>
        </a:p>
      </dgm:t>
    </dgm:pt>
    <dgm:pt modelId="{35E14980-707B-4970-A1FA-997B2FFC69BF}" type="pres">
      <dgm:prSet presAssocID="{7FBA4215-4E84-4D3A-9E30-21C30B8898CF}" presName="childText" presStyleLbl="bgAcc1" presStyleIdx="2" presStyleCnt="3" custScaleX="189706" custScaleY="71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1FE3B0-9C74-441C-B58F-F4BFD2716F07}" type="presOf" srcId="{6E2710B9-7AC5-4739-81CB-32DF2A0B029A}" destId="{1A3657E8-5889-48A9-AE68-52EF7561FE90}" srcOrd="0" destOrd="0" presId="urn:microsoft.com/office/officeart/2005/8/layout/hierarchy3"/>
    <dgm:cxn modelId="{BF285A18-D52A-4EAA-8BC1-323E2E82DEF4}" type="presOf" srcId="{8377A6AF-C3B6-4E8D-BF03-E0EBB2BC7F81}" destId="{215BCA04-6A85-4FBF-88AB-56B589CFE8BB}" srcOrd="1" destOrd="0" presId="urn:microsoft.com/office/officeart/2005/8/layout/hierarchy3"/>
    <dgm:cxn modelId="{FCF1EC71-2169-4293-9102-21DD98AE972A}" type="presOf" srcId="{7FBA4215-4E84-4D3A-9E30-21C30B8898CF}" destId="{35E14980-707B-4970-A1FA-997B2FFC69BF}" srcOrd="0" destOrd="0" presId="urn:microsoft.com/office/officeart/2005/8/layout/hierarchy3"/>
    <dgm:cxn modelId="{6382D6F4-0DCC-4D9E-A686-9C949E4627E8}" type="presOf" srcId="{A9C76718-D745-41B6-851E-F5ED48DFC107}" destId="{1E5E5D9C-A6D0-4415-B2CB-89AD34374CC9}" srcOrd="0" destOrd="0" presId="urn:microsoft.com/office/officeart/2005/8/layout/hierarchy3"/>
    <dgm:cxn modelId="{4257EE85-0C6D-45F8-91F4-22ECFFC3D0B6}" srcId="{8377A6AF-C3B6-4E8D-BF03-E0EBB2BC7F81}" destId="{7FBA4215-4E84-4D3A-9E30-21C30B8898CF}" srcOrd="2" destOrd="0" parTransId="{C790E12F-F994-4890-8573-7451E2FDE72B}" sibTransId="{7D120AFC-7044-4E64-A5FA-5C094262FB8A}"/>
    <dgm:cxn modelId="{CD2D5768-544D-4039-915B-BB1295C342E2}" type="presOf" srcId="{32793BD0-4964-4363-A785-3B466696F08D}" destId="{5AD42751-0640-421F-9882-7ABA47466959}" srcOrd="0" destOrd="0" presId="urn:microsoft.com/office/officeart/2005/8/layout/hierarchy3"/>
    <dgm:cxn modelId="{CDF8EAFD-BC0E-4F52-AB8B-2CEF80F0759A}" type="presOf" srcId="{D2D8764F-18B7-4AE7-8A17-205A7AB7D868}" destId="{D81C0743-E970-4371-8A02-05D2E2566A2B}" srcOrd="0" destOrd="0" presId="urn:microsoft.com/office/officeart/2005/8/layout/hierarchy3"/>
    <dgm:cxn modelId="{FF92B3AD-931C-4552-8F00-723D4450F36C}" type="presOf" srcId="{8377A6AF-C3B6-4E8D-BF03-E0EBB2BC7F81}" destId="{34D0ABBE-A5AB-4B12-873F-7D67914CDD24}" srcOrd="0" destOrd="0" presId="urn:microsoft.com/office/officeart/2005/8/layout/hierarchy3"/>
    <dgm:cxn modelId="{9BA2FBF6-4EE1-4EB2-AC32-8776D12F0D99}" srcId="{8377A6AF-C3B6-4E8D-BF03-E0EBB2BC7F81}" destId="{D2D8764F-18B7-4AE7-8A17-205A7AB7D868}" srcOrd="0" destOrd="0" parTransId="{B52B5953-7C2A-4EF4-BC06-6627DBF901AF}" sibTransId="{6F2C97DB-8981-4DA0-8EF8-F06A1CE9E4CE}"/>
    <dgm:cxn modelId="{34797D41-8C2B-483D-B745-FB76F1DB2A40}" type="presOf" srcId="{B52B5953-7C2A-4EF4-BC06-6627DBF901AF}" destId="{C4AD05CB-36D9-4187-ACF8-1BF3133B037F}" srcOrd="0" destOrd="0" presId="urn:microsoft.com/office/officeart/2005/8/layout/hierarchy3"/>
    <dgm:cxn modelId="{23533B0F-9E58-43F7-AFDE-27001B840DE7}" srcId="{32793BD0-4964-4363-A785-3B466696F08D}" destId="{8377A6AF-C3B6-4E8D-BF03-E0EBB2BC7F81}" srcOrd="0" destOrd="0" parTransId="{CD9E74D9-0477-4000-8E88-B666B3477903}" sibTransId="{786B8597-1A53-401B-B691-240CEA24AFC9}"/>
    <dgm:cxn modelId="{23FFF076-4E1C-44A9-BD3B-A181F3B36C4D}" srcId="{8377A6AF-C3B6-4E8D-BF03-E0EBB2BC7F81}" destId="{6E2710B9-7AC5-4739-81CB-32DF2A0B029A}" srcOrd="1" destOrd="0" parTransId="{A9C76718-D745-41B6-851E-F5ED48DFC107}" sibTransId="{C45CAE04-BBE3-487B-8C28-030C95683E67}"/>
    <dgm:cxn modelId="{FF2873F9-CA8D-4A7D-B442-E84A525865AD}" type="presOf" srcId="{C790E12F-F994-4890-8573-7451E2FDE72B}" destId="{9E87D12A-95EE-47C0-9058-43F45AA80E10}" srcOrd="0" destOrd="0" presId="urn:microsoft.com/office/officeart/2005/8/layout/hierarchy3"/>
    <dgm:cxn modelId="{2DECF81A-3427-4C30-873C-DF9D0C3328EA}" type="presParOf" srcId="{5AD42751-0640-421F-9882-7ABA47466959}" destId="{246073D2-A683-4490-A4DD-CC810958D7A5}" srcOrd="0" destOrd="0" presId="urn:microsoft.com/office/officeart/2005/8/layout/hierarchy3"/>
    <dgm:cxn modelId="{34B65B7E-EC99-4DB4-AE54-57ECD364D016}" type="presParOf" srcId="{246073D2-A683-4490-A4DD-CC810958D7A5}" destId="{46609794-BAA2-45BC-87A4-1755ED1A0C56}" srcOrd="0" destOrd="0" presId="urn:microsoft.com/office/officeart/2005/8/layout/hierarchy3"/>
    <dgm:cxn modelId="{0FAA7B3C-7D9C-4F65-927E-167359620B69}" type="presParOf" srcId="{46609794-BAA2-45BC-87A4-1755ED1A0C56}" destId="{34D0ABBE-A5AB-4B12-873F-7D67914CDD24}" srcOrd="0" destOrd="0" presId="urn:microsoft.com/office/officeart/2005/8/layout/hierarchy3"/>
    <dgm:cxn modelId="{B1AF9885-D7BC-44E2-BAD3-B19EB617017A}" type="presParOf" srcId="{46609794-BAA2-45BC-87A4-1755ED1A0C56}" destId="{215BCA04-6A85-4FBF-88AB-56B589CFE8BB}" srcOrd="1" destOrd="0" presId="urn:microsoft.com/office/officeart/2005/8/layout/hierarchy3"/>
    <dgm:cxn modelId="{DD0C6E4F-A823-40CC-B249-4953F7527F59}" type="presParOf" srcId="{246073D2-A683-4490-A4DD-CC810958D7A5}" destId="{D6923F8C-6154-4F4E-8B5D-14163DA32404}" srcOrd="1" destOrd="0" presId="urn:microsoft.com/office/officeart/2005/8/layout/hierarchy3"/>
    <dgm:cxn modelId="{39E73581-E821-4D32-A634-191A1F8DE67D}" type="presParOf" srcId="{D6923F8C-6154-4F4E-8B5D-14163DA32404}" destId="{C4AD05CB-36D9-4187-ACF8-1BF3133B037F}" srcOrd="0" destOrd="0" presId="urn:microsoft.com/office/officeart/2005/8/layout/hierarchy3"/>
    <dgm:cxn modelId="{E287D0E1-E098-4072-BE51-3EA74531971D}" type="presParOf" srcId="{D6923F8C-6154-4F4E-8B5D-14163DA32404}" destId="{D81C0743-E970-4371-8A02-05D2E2566A2B}" srcOrd="1" destOrd="0" presId="urn:microsoft.com/office/officeart/2005/8/layout/hierarchy3"/>
    <dgm:cxn modelId="{B44244D9-1FD4-4A54-A7F7-1B10AEDE8FFA}" type="presParOf" srcId="{D6923F8C-6154-4F4E-8B5D-14163DA32404}" destId="{1E5E5D9C-A6D0-4415-B2CB-89AD34374CC9}" srcOrd="2" destOrd="0" presId="urn:microsoft.com/office/officeart/2005/8/layout/hierarchy3"/>
    <dgm:cxn modelId="{23256FF4-A5E8-45DB-9B2D-E3DEDEA28475}" type="presParOf" srcId="{D6923F8C-6154-4F4E-8B5D-14163DA32404}" destId="{1A3657E8-5889-48A9-AE68-52EF7561FE90}" srcOrd="3" destOrd="0" presId="urn:microsoft.com/office/officeart/2005/8/layout/hierarchy3"/>
    <dgm:cxn modelId="{C1A5ACB9-5943-4F04-8A4E-5414B0AE3E4A}" type="presParOf" srcId="{D6923F8C-6154-4F4E-8B5D-14163DA32404}" destId="{9E87D12A-95EE-47C0-9058-43F45AA80E10}" srcOrd="4" destOrd="0" presId="urn:microsoft.com/office/officeart/2005/8/layout/hierarchy3"/>
    <dgm:cxn modelId="{46DA788D-C596-4626-B400-B01979301891}" type="presParOf" srcId="{D6923F8C-6154-4F4E-8B5D-14163DA32404}" destId="{35E14980-707B-4970-A1FA-997B2FFC69B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793BD0-4964-4363-A785-3B466696F08D}" type="doc">
      <dgm:prSet loTypeId="urn:microsoft.com/office/officeart/2005/8/layout/hierarchy3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8377A6AF-C3B6-4E8D-BF03-E0EBB2BC7F81}">
      <dgm:prSet phldrT="[文本]" custT="1"/>
      <dgm:spPr>
        <a:ln>
          <a:noFill/>
        </a:ln>
      </dgm:spPr>
      <dgm:t>
        <a:bodyPr/>
        <a:lstStyle/>
        <a:p>
          <a:r>
            <a:rPr lang="en-US" altLang="zh-CN" sz="2400" b="1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localStorage</a:t>
          </a:r>
          <a:endParaRPr lang="zh-CN" altLang="en-US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9E74D9-0477-4000-8E88-B666B3477903}" type="parTrans" cxnId="{23533B0F-9E58-43F7-AFDE-27001B840DE7}">
      <dgm:prSet/>
      <dgm:spPr/>
      <dgm:t>
        <a:bodyPr/>
        <a:lstStyle/>
        <a:p>
          <a:endParaRPr lang="zh-CN" altLang="en-US" sz="2400" b="1"/>
        </a:p>
      </dgm:t>
    </dgm:pt>
    <dgm:pt modelId="{786B8597-1A53-401B-B691-240CEA24AFC9}" type="sibTrans" cxnId="{23533B0F-9E58-43F7-AFDE-27001B840DE7}">
      <dgm:prSet/>
      <dgm:spPr/>
      <dgm:t>
        <a:bodyPr/>
        <a:lstStyle/>
        <a:p>
          <a:endParaRPr lang="zh-CN" altLang="en-US" sz="2400" b="1"/>
        </a:p>
      </dgm:t>
    </dgm:pt>
    <dgm:pt modelId="{D2D8764F-18B7-4AE7-8A17-205A7AB7D868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特点</a:t>
          </a:r>
          <a:endParaRPr lang="zh-CN" altLang="en-US" sz="2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2B5953-7C2A-4EF4-BC06-6627DBF901AF}" type="parTrans" cxnId="{9BA2FBF6-4EE1-4EB2-AC32-8776D12F0D99}">
      <dgm:prSet/>
      <dgm:spPr/>
      <dgm:t>
        <a:bodyPr/>
        <a:lstStyle/>
        <a:p>
          <a:endParaRPr lang="zh-CN" altLang="en-US" sz="2400" b="1"/>
        </a:p>
      </dgm:t>
    </dgm:pt>
    <dgm:pt modelId="{6F2C97DB-8981-4DA0-8EF8-F06A1CE9E4CE}" type="sibTrans" cxnId="{9BA2FBF6-4EE1-4EB2-AC32-8776D12F0D99}">
      <dgm:prSet/>
      <dgm:spPr/>
      <dgm:t>
        <a:bodyPr/>
        <a:lstStyle/>
        <a:p>
          <a:endParaRPr lang="zh-CN" altLang="en-US" sz="2400" b="1"/>
        </a:p>
      </dgm:t>
    </dgm:pt>
    <dgm:pt modelId="{6E2710B9-7AC5-4739-81CB-32DF2A0B029A}">
      <dgm:prSet phldrT="[文本]" custT="1"/>
      <dgm:spPr/>
      <dgm:t>
        <a:bodyPr/>
        <a:lstStyle/>
        <a:p>
          <a:r>
            <a:rPr lang="en-US" sz="2400" b="1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保存或设置数据</a:t>
          </a:r>
          <a:endParaRPr lang="zh-CN" altLang="en-US" sz="2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C76718-D745-41B6-851E-F5ED48DFC107}" type="parTrans" cxnId="{23FFF076-4E1C-44A9-BD3B-A181F3B36C4D}">
      <dgm:prSet/>
      <dgm:spPr/>
      <dgm:t>
        <a:bodyPr/>
        <a:lstStyle/>
        <a:p>
          <a:endParaRPr lang="zh-CN" altLang="en-US" sz="2400" b="1"/>
        </a:p>
      </dgm:t>
    </dgm:pt>
    <dgm:pt modelId="{C45CAE04-BBE3-487B-8C28-030C95683E67}" type="sibTrans" cxnId="{23FFF076-4E1C-44A9-BD3B-A181F3B36C4D}">
      <dgm:prSet/>
      <dgm:spPr/>
      <dgm:t>
        <a:bodyPr/>
        <a:lstStyle/>
        <a:p>
          <a:endParaRPr lang="zh-CN" altLang="en-US" sz="2400" b="1"/>
        </a:p>
      </dgm:t>
    </dgm:pt>
    <dgm:pt modelId="{7FBA4215-4E84-4D3A-9E30-21C30B8898CF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获取数据</a:t>
          </a:r>
          <a:endParaRPr lang="zh-CN" altLang="en-US" sz="2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90E12F-F994-4890-8573-7451E2FDE72B}" type="parTrans" cxnId="{4257EE85-0C6D-45F8-91F4-22ECFFC3D0B6}">
      <dgm:prSet/>
      <dgm:spPr/>
      <dgm:t>
        <a:bodyPr/>
        <a:lstStyle/>
        <a:p>
          <a:endParaRPr lang="zh-CN" altLang="en-US" sz="2400" b="1"/>
        </a:p>
      </dgm:t>
    </dgm:pt>
    <dgm:pt modelId="{7D120AFC-7044-4E64-A5FA-5C094262FB8A}" type="sibTrans" cxnId="{4257EE85-0C6D-45F8-91F4-22ECFFC3D0B6}">
      <dgm:prSet/>
      <dgm:spPr/>
      <dgm:t>
        <a:bodyPr/>
        <a:lstStyle/>
        <a:p>
          <a:endParaRPr lang="zh-CN" altLang="en-US" sz="2400" b="1"/>
        </a:p>
      </dgm:t>
    </dgm:pt>
    <dgm:pt modelId="{5AD42751-0640-421F-9882-7ABA47466959}" type="pres">
      <dgm:prSet presAssocID="{32793BD0-4964-4363-A785-3B466696F08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46073D2-A683-4490-A4DD-CC810958D7A5}" type="pres">
      <dgm:prSet presAssocID="{8377A6AF-C3B6-4E8D-BF03-E0EBB2BC7F81}" presName="root" presStyleCnt="0"/>
      <dgm:spPr/>
    </dgm:pt>
    <dgm:pt modelId="{46609794-BAA2-45BC-87A4-1755ED1A0C56}" type="pres">
      <dgm:prSet presAssocID="{8377A6AF-C3B6-4E8D-BF03-E0EBB2BC7F81}" presName="rootComposite" presStyleCnt="0"/>
      <dgm:spPr/>
    </dgm:pt>
    <dgm:pt modelId="{34D0ABBE-A5AB-4B12-873F-7D67914CDD24}" type="pres">
      <dgm:prSet presAssocID="{8377A6AF-C3B6-4E8D-BF03-E0EBB2BC7F81}" presName="rootText" presStyleLbl="node1" presStyleIdx="0" presStyleCnt="1" custScaleX="105702" custScaleY="68216"/>
      <dgm:spPr/>
      <dgm:t>
        <a:bodyPr/>
        <a:lstStyle/>
        <a:p>
          <a:endParaRPr lang="zh-CN" altLang="en-US"/>
        </a:p>
      </dgm:t>
    </dgm:pt>
    <dgm:pt modelId="{215BCA04-6A85-4FBF-88AB-56B589CFE8BB}" type="pres">
      <dgm:prSet presAssocID="{8377A6AF-C3B6-4E8D-BF03-E0EBB2BC7F81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D6923F8C-6154-4F4E-8B5D-14163DA32404}" type="pres">
      <dgm:prSet presAssocID="{8377A6AF-C3B6-4E8D-BF03-E0EBB2BC7F81}" presName="childShape" presStyleCnt="0"/>
      <dgm:spPr/>
    </dgm:pt>
    <dgm:pt modelId="{C4AD05CB-36D9-4187-ACF8-1BF3133B037F}" type="pres">
      <dgm:prSet presAssocID="{B52B5953-7C2A-4EF4-BC06-6627DBF901AF}" presName="Name13" presStyleLbl="parChTrans1D2" presStyleIdx="0" presStyleCnt="3"/>
      <dgm:spPr/>
      <dgm:t>
        <a:bodyPr/>
        <a:lstStyle/>
        <a:p>
          <a:endParaRPr lang="zh-CN" altLang="en-US"/>
        </a:p>
      </dgm:t>
    </dgm:pt>
    <dgm:pt modelId="{D81C0743-E970-4371-8A02-05D2E2566A2B}" type="pres">
      <dgm:prSet presAssocID="{D2D8764F-18B7-4AE7-8A17-205A7AB7D868}" presName="childText" presStyleLbl="bgAcc1" presStyleIdx="0" presStyleCnt="3" custScaleX="156504" custScaleY="767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5E5D9C-A6D0-4415-B2CB-89AD34374CC9}" type="pres">
      <dgm:prSet presAssocID="{A9C76718-D745-41B6-851E-F5ED48DFC107}" presName="Name13" presStyleLbl="parChTrans1D2" presStyleIdx="1" presStyleCnt="3"/>
      <dgm:spPr/>
      <dgm:t>
        <a:bodyPr/>
        <a:lstStyle/>
        <a:p>
          <a:endParaRPr lang="zh-CN" altLang="en-US"/>
        </a:p>
      </dgm:t>
    </dgm:pt>
    <dgm:pt modelId="{1A3657E8-5889-48A9-AE68-52EF7561FE90}" type="pres">
      <dgm:prSet presAssocID="{6E2710B9-7AC5-4739-81CB-32DF2A0B029A}" presName="childText" presStyleLbl="bgAcc1" presStyleIdx="1" presStyleCnt="3" custScaleX="156504" custScaleY="729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87D12A-95EE-47C0-9058-43F45AA80E10}" type="pres">
      <dgm:prSet presAssocID="{C790E12F-F994-4890-8573-7451E2FDE72B}" presName="Name13" presStyleLbl="parChTrans1D2" presStyleIdx="2" presStyleCnt="3"/>
      <dgm:spPr/>
      <dgm:t>
        <a:bodyPr/>
        <a:lstStyle/>
        <a:p>
          <a:endParaRPr lang="zh-CN" altLang="en-US"/>
        </a:p>
      </dgm:t>
    </dgm:pt>
    <dgm:pt modelId="{35E14980-707B-4970-A1FA-997B2FFC69BF}" type="pres">
      <dgm:prSet presAssocID="{7FBA4215-4E84-4D3A-9E30-21C30B8898CF}" presName="childText" presStyleLbl="bgAcc1" presStyleIdx="2" presStyleCnt="3" custScaleX="157276" custScaleY="71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8D02C50-979A-4074-9C3C-FEAE54BB0E13}" type="presOf" srcId="{B52B5953-7C2A-4EF4-BC06-6627DBF901AF}" destId="{C4AD05CB-36D9-4187-ACF8-1BF3133B037F}" srcOrd="0" destOrd="0" presId="urn:microsoft.com/office/officeart/2005/8/layout/hierarchy3"/>
    <dgm:cxn modelId="{23533B0F-9E58-43F7-AFDE-27001B840DE7}" srcId="{32793BD0-4964-4363-A785-3B466696F08D}" destId="{8377A6AF-C3B6-4E8D-BF03-E0EBB2BC7F81}" srcOrd="0" destOrd="0" parTransId="{CD9E74D9-0477-4000-8E88-B666B3477903}" sibTransId="{786B8597-1A53-401B-B691-240CEA24AFC9}"/>
    <dgm:cxn modelId="{4257EE85-0C6D-45F8-91F4-22ECFFC3D0B6}" srcId="{8377A6AF-C3B6-4E8D-BF03-E0EBB2BC7F81}" destId="{7FBA4215-4E84-4D3A-9E30-21C30B8898CF}" srcOrd="2" destOrd="0" parTransId="{C790E12F-F994-4890-8573-7451E2FDE72B}" sibTransId="{7D120AFC-7044-4E64-A5FA-5C094262FB8A}"/>
    <dgm:cxn modelId="{F87C0D47-DF38-4587-AEED-FB4597C47E0B}" type="presOf" srcId="{8377A6AF-C3B6-4E8D-BF03-E0EBB2BC7F81}" destId="{34D0ABBE-A5AB-4B12-873F-7D67914CDD24}" srcOrd="0" destOrd="0" presId="urn:microsoft.com/office/officeart/2005/8/layout/hierarchy3"/>
    <dgm:cxn modelId="{01BF566C-E5D1-42F2-9CE7-020B2AFD5C2C}" type="presOf" srcId="{8377A6AF-C3B6-4E8D-BF03-E0EBB2BC7F81}" destId="{215BCA04-6A85-4FBF-88AB-56B589CFE8BB}" srcOrd="1" destOrd="0" presId="urn:microsoft.com/office/officeart/2005/8/layout/hierarchy3"/>
    <dgm:cxn modelId="{C27027FA-3B1B-49FC-BC6F-A6B724FE0B4E}" type="presOf" srcId="{A9C76718-D745-41B6-851E-F5ED48DFC107}" destId="{1E5E5D9C-A6D0-4415-B2CB-89AD34374CC9}" srcOrd="0" destOrd="0" presId="urn:microsoft.com/office/officeart/2005/8/layout/hierarchy3"/>
    <dgm:cxn modelId="{042A3CC0-A219-4846-884E-966E945FB74B}" type="presOf" srcId="{C790E12F-F994-4890-8573-7451E2FDE72B}" destId="{9E87D12A-95EE-47C0-9058-43F45AA80E10}" srcOrd="0" destOrd="0" presId="urn:microsoft.com/office/officeart/2005/8/layout/hierarchy3"/>
    <dgm:cxn modelId="{4D19679D-3E49-4A73-8439-287C2BF1C849}" type="presOf" srcId="{6E2710B9-7AC5-4739-81CB-32DF2A0B029A}" destId="{1A3657E8-5889-48A9-AE68-52EF7561FE90}" srcOrd="0" destOrd="0" presId="urn:microsoft.com/office/officeart/2005/8/layout/hierarchy3"/>
    <dgm:cxn modelId="{52AF075D-B260-4F83-9BCF-C24ECE31690E}" type="presOf" srcId="{D2D8764F-18B7-4AE7-8A17-205A7AB7D868}" destId="{D81C0743-E970-4371-8A02-05D2E2566A2B}" srcOrd="0" destOrd="0" presId="urn:microsoft.com/office/officeart/2005/8/layout/hierarchy3"/>
    <dgm:cxn modelId="{44B53756-8985-4E5D-AE0E-F3C261E59A23}" type="presOf" srcId="{32793BD0-4964-4363-A785-3B466696F08D}" destId="{5AD42751-0640-421F-9882-7ABA47466959}" srcOrd="0" destOrd="0" presId="urn:microsoft.com/office/officeart/2005/8/layout/hierarchy3"/>
    <dgm:cxn modelId="{2A16C878-4425-46E8-BE2B-696B51008C58}" type="presOf" srcId="{7FBA4215-4E84-4D3A-9E30-21C30B8898CF}" destId="{35E14980-707B-4970-A1FA-997B2FFC69BF}" srcOrd="0" destOrd="0" presId="urn:microsoft.com/office/officeart/2005/8/layout/hierarchy3"/>
    <dgm:cxn modelId="{23FFF076-4E1C-44A9-BD3B-A181F3B36C4D}" srcId="{8377A6AF-C3B6-4E8D-BF03-E0EBB2BC7F81}" destId="{6E2710B9-7AC5-4739-81CB-32DF2A0B029A}" srcOrd="1" destOrd="0" parTransId="{A9C76718-D745-41B6-851E-F5ED48DFC107}" sibTransId="{C45CAE04-BBE3-487B-8C28-030C95683E67}"/>
    <dgm:cxn modelId="{9BA2FBF6-4EE1-4EB2-AC32-8776D12F0D99}" srcId="{8377A6AF-C3B6-4E8D-BF03-E0EBB2BC7F81}" destId="{D2D8764F-18B7-4AE7-8A17-205A7AB7D868}" srcOrd="0" destOrd="0" parTransId="{B52B5953-7C2A-4EF4-BC06-6627DBF901AF}" sibTransId="{6F2C97DB-8981-4DA0-8EF8-F06A1CE9E4CE}"/>
    <dgm:cxn modelId="{BEC5DFFA-8654-429B-A732-14624ED32938}" type="presParOf" srcId="{5AD42751-0640-421F-9882-7ABA47466959}" destId="{246073D2-A683-4490-A4DD-CC810958D7A5}" srcOrd="0" destOrd="0" presId="urn:microsoft.com/office/officeart/2005/8/layout/hierarchy3"/>
    <dgm:cxn modelId="{02477B70-2FCC-480E-9FA6-9F39655D7783}" type="presParOf" srcId="{246073D2-A683-4490-A4DD-CC810958D7A5}" destId="{46609794-BAA2-45BC-87A4-1755ED1A0C56}" srcOrd="0" destOrd="0" presId="urn:microsoft.com/office/officeart/2005/8/layout/hierarchy3"/>
    <dgm:cxn modelId="{DA9A33C0-61B5-438D-B717-6D53F3CC75CE}" type="presParOf" srcId="{46609794-BAA2-45BC-87A4-1755ED1A0C56}" destId="{34D0ABBE-A5AB-4B12-873F-7D67914CDD24}" srcOrd="0" destOrd="0" presId="urn:microsoft.com/office/officeart/2005/8/layout/hierarchy3"/>
    <dgm:cxn modelId="{0C78CB81-4C98-4B13-8C22-A0D49B638D61}" type="presParOf" srcId="{46609794-BAA2-45BC-87A4-1755ED1A0C56}" destId="{215BCA04-6A85-4FBF-88AB-56B589CFE8BB}" srcOrd="1" destOrd="0" presId="urn:microsoft.com/office/officeart/2005/8/layout/hierarchy3"/>
    <dgm:cxn modelId="{E0C8B704-3546-4354-8A76-A8F689417836}" type="presParOf" srcId="{246073D2-A683-4490-A4DD-CC810958D7A5}" destId="{D6923F8C-6154-4F4E-8B5D-14163DA32404}" srcOrd="1" destOrd="0" presId="urn:microsoft.com/office/officeart/2005/8/layout/hierarchy3"/>
    <dgm:cxn modelId="{53770F63-8DC5-416F-8CC1-46C08B2468F0}" type="presParOf" srcId="{D6923F8C-6154-4F4E-8B5D-14163DA32404}" destId="{C4AD05CB-36D9-4187-ACF8-1BF3133B037F}" srcOrd="0" destOrd="0" presId="urn:microsoft.com/office/officeart/2005/8/layout/hierarchy3"/>
    <dgm:cxn modelId="{A347C025-7AD7-4227-A8F1-2BBD9C813992}" type="presParOf" srcId="{D6923F8C-6154-4F4E-8B5D-14163DA32404}" destId="{D81C0743-E970-4371-8A02-05D2E2566A2B}" srcOrd="1" destOrd="0" presId="urn:microsoft.com/office/officeart/2005/8/layout/hierarchy3"/>
    <dgm:cxn modelId="{7478D126-8EF0-4355-9BEC-CBB53C520863}" type="presParOf" srcId="{D6923F8C-6154-4F4E-8B5D-14163DA32404}" destId="{1E5E5D9C-A6D0-4415-B2CB-89AD34374CC9}" srcOrd="2" destOrd="0" presId="urn:microsoft.com/office/officeart/2005/8/layout/hierarchy3"/>
    <dgm:cxn modelId="{46179C03-A0B4-4980-B772-6229092F7CF1}" type="presParOf" srcId="{D6923F8C-6154-4F4E-8B5D-14163DA32404}" destId="{1A3657E8-5889-48A9-AE68-52EF7561FE90}" srcOrd="3" destOrd="0" presId="urn:microsoft.com/office/officeart/2005/8/layout/hierarchy3"/>
    <dgm:cxn modelId="{E4373B2B-7B57-4EE1-A0B3-874D274DD76D}" type="presParOf" srcId="{D6923F8C-6154-4F4E-8B5D-14163DA32404}" destId="{9E87D12A-95EE-47C0-9058-43F45AA80E10}" srcOrd="4" destOrd="0" presId="urn:microsoft.com/office/officeart/2005/8/layout/hierarchy3"/>
    <dgm:cxn modelId="{2FDE22C4-5F55-438D-A412-BCD15854C371}" type="presParOf" srcId="{D6923F8C-6154-4F4E-8B5D-14163DA32404}" destId="{35E14980-707B-4970-A1FA-997B2FFC69B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793BD0-4964-4363-A785-3B466696F08D}" type="doc">
      <dgm:prSet loTypeId="urn:microsoft.com/office/officeart/2005/8/layout/hierarchy3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8377A6AF-C3B6-4E8D-BF03-E0EBB2BC7F81}">
      <dgm:prSet phldrT="[文本]" custT="1"/>
      <dgm:spPr>
        <a:ln>
          <a:noFill/>
        </a:ln>
      </dgm:spPr>
      <dgm:t>
        <a:bodyPr/>
        <a:lstStyle/>
        <a:p>
          <a:r>
            <a:rPr lang="en-US" altLang="zh-CN" sz="2400" b="1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localStorage</a:t>
          </a:r>
          <a:endParaRPr lang="zh-CN" altLang="en-US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9E74D9-0477-4000-8E88-B666B3477903}" type="parTrans" cxnId="{23533B0F-9E58-43F7-AFDE-27001B840DE7}">
      <dgm:prSet/>
      <dgm:spPr/>
      <dgm:t>
        <a:bodyPr/>
        <a:lstStyle/>
        <a:p>
          <a:endParaRPr lang="zh-CN" altLang="en-US" sz="2400" b="1"/>
        </a:p>
      </dgm:t>
    </dgm:pt>
    <dgm:pt modelId="{786B8597-1A53-401B-B691-240CEA24AFC9}" type="sibTrans" cxnId="{23533B0F-9E58-43F7-AFDE-27001B840DE7}">
      <dgm:prSet/>
      <dgm:spPr/>
      <dgm:t>
        <a:bodyPr/>
        <a:lstStyle/>
        <a:p>
          <a:endParaRPr lang="zh-CN" altLang="en-US" sz="2400" b="1"/>
        </a:p>
      </dgm:t>
    </dgm:pt>
    <dgm:pt modelId="{D2D8764F-18B7-4AE7-8A17-205A7AB7D868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清空数据方法</a:t>
          </a:r>
          <a:endParaRPr lang="zh-CN" altLang="en-US" sz="2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2B5953-7C2A-4EF4-BC06-6627DBF901AF}" type="parTrans" cxnId="{9BA2FBF6-4EE1-4EB2-AC32-8776D12F0D99}">
      <dgm:prSet/>
      <dgm:spPr/>
      <dgm:t>
        <a:bodyPr/>
        <a:lstStyle/>
        <a:p>
          <a:endParaRPr lang="zh-CN" altLang="en-US" sz="2400" b="1"/>
        </a:p>
      </dgm:t>
    </dgm:pt>
    <dgm:pt modelId="{6F2C97DB-8981-4DA0-8EF8-F06A1CE9E4CE}" type="sibTrans" cxnId="{9BA2FBF6-4EE1-4EB2-AC32-8776D12F0D99}">
      <dgm:prSet/>
      <dgm:spPr/>
      <dgm:t>
        <a:bodyPr/>
        <a:lstStyle/>
        <a:p>
          <a:endParaRPr lang="zh-CN" altLang="en-US" sz="2400" b="1"/>
        </a:p>
      </dgm:t>
    </dgm:pt>
    <dgm:pt modelId="{6E2710B9-7AC5-4739-81CB-32DF2A0B029A}">
      <dgm:prSet phldrT="[文本]" custT="1"/>
      <dgm:spPr/>
      <dgm:t>
        <a:bodyPr/>
        <a:lstStyle/>
        <a:p>
          <a:r>
            <a: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storage</a:t>
          </a:r>
          <a:r>
            <a:rPr lang="zh-CN" altLang="en-US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事件</a:t>
          </a:r>
          <a:endParaRPr lang="zh-CN" altLang="en-US" sz="2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C76718-D745-41B6-851E-F5ED48DFC107}" type="parTrans" cxnId="{23FFF076-4E1C-44A9-BD3B-A181F3B36C4D}">
      <dgm:prSet/>
      <dgm:spPr/>
      <dgm:t>
        <a:bodyPr/>
        <a:lstStyle/>
        <a:p>
          <a:endParaRPr lang="zh-CN" altLang="en-US" sz="2400" b="1"/>
        </a:p>
      </dgm:t>
    </dgm:pt>
    <dgm:pt modelId="{C45CAE04-BBE3-487B-8C28-030C95683E67}" type="sibTrans" cxnId="{23FFF076-4E1C-44A9-BD3B-A181F3B36C4D}">
      <dgm:prSet/>
      <dgm:spPr/>
      <dgm:t>
        <a:bodyPr/>
        <a:lstStyle/>
        <a:p>
          <a:endParaRPr lang="zh-CN" altLang="en-US" sz="2400" b="1"/>
        </a:p>
      </dgm:t>
    </dgm:pt>
    <dgm:pt modelId="{7FBA4215-4E84-4D3A-9E30-21C30B8898CF}">
      <dgm:prSet phldrT="[文本]" custT="1"/>
      <dgm:spPr/>
      <dgm:t>
        <a:bodyPr/>
        <a:lstStyle/>
        <a:p>
          <a:r>
            <a: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将</a:t>
          </a:r>
          <a:r>
            <a: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JS</a:t>
          </a:r>
          <a:r>
            <a: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对象存到本地</a:t>
          </a:r>
          <a:endParaRPr lang="zh-CN" altLang="en-US" sz="2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90E12F-F994-4890-8573-7451E2FDE72B}" type="parTrans" cxnId="{4257EE85-0C6D-45F8-91F4-22ECFFC3D0B6}">
      <dgm:prSet/>
      <dgm:spPr/>
      <dgm:t>
        <a:bodyPr/>
        <a:lstStyle/>
        <a:p>
          <a:endParaRPr lang="zh-CN" altLang="en-US" sz="2400" b="1"/>
        </a:p>
      </dgm:t>
    </dgm:pt>
    <dgm:pt modelId="{7D120AFC-7044-4E64-A5FA-5C094262FB8A}" type="sibTrans" cxnId="{4257EE85-0C6D-45F8-91F4-22ECFFC3D0B6}">
      <dgm:prSet/>
      <dgm:spPr/>
      <dgm:t>
        <a:bodyPr/>
        <a:lstStyle/>
        <a:p>
          <a:endParaRPr lang="zh-CN" altLang="en-US" sz="2400" b="1"/>
        </a:p>
      </dgm:t>
    </dgm:pt>
    <dgm:pt modelId="{5AD42751-0640-421F-9882-7ABA47466959}" type="pres">
      <dgm:prSet presAssocID="{32793BD0-4964-4363-A785-3B466696F08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46073D2-A683-4490-A4DD-CC810958D7A5}" type="pres">
      <dgm:prSet presAssocID="{8377A6AF-C3B6-4E8D-BF03-E0EBB2BC7F81}" presName="root" presStyleCnt="0"/>
      <dgm:spPr/>
    </dgm:pt>
    <dgm:pt modelId="{46609794-BAA2-45BC-87A4-1755ED1A0C56}" type="pres">
      <dgm:prSet presAssocID="{8377A6AF-C3B6-4E8D-BF03-E0EBB2BC7F81}" presName="rootComposite" presStyleCnt="0"/>
      <dgm:spPr/>
    </dgm:pt>
    <dgm:pt modelId="{34D0ABBE-A5AB-4B12-873F-7D67914CDD24}" type="pres">
      <dgm:prSet presAssocID="{8377A6AF-C3B6-4E8D-BF03-E0EBB2BC7F81}" presName="rootText" presStyleLbl="node1" presStyleIdx="0" presStyleCnt="1" custScaleX="105702" custScaleY="68216"/>
      <dgm:spPr/>
      <dgm:t>
        <a:bodyPr/>
        <a:lstStyle/>
        <a:p>
          <a:endParaRPr lang="zh-CN" altLang="en-US"/>
        </a:p>
      </dgm:t>
    </dgm:pt>
    <dgm:pt modelId="{215BCA04-6A85-4FBF-88AB-56B589CFE8BB}" type="pres">
      <dgm:prSet presAssocID="{8377A6AF-C3B6-4E8D-BF03-E0EBB2BC7F81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D6923F8C-6154-4F4E-8B5D-14163DA32404}" type="pres">
      <dgm:prSet presAssocID="{8377A6AF-C3B6-4E8D-BF03-E0EBB2BC7F81}" presName="childShape" presStyleCnt="0"/>
      <dgm:spPr/>
    </dgm:pt>
    <dgm:pt modelId="{C4AD05CB-36D9-4187-ACF8-1BF3133B037F}" type="pres">
      <dgm:prSet presAssocID="{B52B5953-7C2A-4EF4-BC06-6627DBF901AF}" presName="Name13" presStyleLbl="parChTrans1D2" presStyleIdx="0" presStyleCnt="3"/>
      <dgm:spPr/>
      <dgm:t>
        <a:bodyPr/>
        <a:lstStyle/>
        <a:p>
          <a:endParaRPr lang="zh-CN" altLang="en-US"/>
        </a:p>
      </dgm:t>
    </dgm:pt>
    <dgm:pt modelId="{D81C0743-E970-4371-8A02-05D2E2566A2B}" type="pres">
      <dgm:prSet presAssocID="{D2D8764F-18B7-4AE7-8A17-205A7AB7D868}" presName="childText" presStyleLbl="bgAcc1" presStyleIdx="0" presStyleCnt="3" custScaleX="156504" custScaleY="767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5E5D9C-A6D0-4415-B2CB-89AD34374CC9}" type="pres">
      <dgm:prSet presAssocID="{A9C76718-D745-41B6-851E-F5ED48DFC107}" presName="Name13" presStyleLbl="parChTrans1D2" presStyleIdx="1" presStyleCnt="3"/>
      <dgm:spPr/>
      <dgm:t>
        <a:bodyPr/>
        <a:lstStyle/>
        <a:p>
          <a:endParaRPr lang="zh-CN" altLang="en-US"/>
        </a:p>
      </dgm:t>
    </dgm:pt>
    <dgm:pt modelId="{1A3657E8-5889-48A9-AE68-52EF7561FE90}" type="pres">
      <dgm:prSet presAssocID="{6E2710B9-7AC5-4739-81CB-32DF2A0B029A}" presName="childText" presStyleLbl="bgAcc1" presStyleIdx="1" presStyleCnt="3" custScaleX="156504" custScaleY="729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87D12A-95EE-47C0-9058-43F45AA80E10}" type="pres">
      <dgm:prSet presAssocID="{C790E12F-F994-4890-8573-7451E2FDE72B}" presName="Name13" presStyleLbl="parChTrans1D2" presStyleIdx="2" presStyleCnt="3"/>
      <dgm:spPr/>
      <dgm:t>
        <a:bodyPr/>
        <a:lstStyle/>
        <a:p>
          <a:endParaRPr lang="zh-CN" altLang="en-US"/>
        </a:p>
      </dgm:t>
    </dgm:pt>
    <dgm:pt modelId="{35E14980-707B-4970-A1FA-997B2FFC69BF}" type="pres">
      <dgm:prSet presAssocID="{7FBA4215-4E84-4D3A-9E30-21C30B8898CF}" presName="childText" presStyleLbl="bgAcc1" presStyleIdx="2" presStyleCnt="3" custScaleX="157276" custScaleY="71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DD23054-7D26-4005-AABA-3DAC20EEEC64}" type="presOf" srcId="{32793BD0-4964-4363-A785-3B466696F08D}" destId="{5AD42751-0640-421F-9882-7ABA47466959}" srcOrd="0" destOrd="0" presId="urn:microsoft.com/office/officeart/2005/8/layout/hierarchy3"/>
    <dgm:cxn modelId="{1C2ECABF-8708-4C00-8D58-D221065E7885}" type="presOf" srcId="{A9C76718-D745-41B6-851E-F5ED48DFC107}" destId="{1E5E5D9C-A6D0-4415-B2CB-89AD34374CC9}" srcOrd="0" destOrd="0" presId="urn:microsoft.com/office/officeart/2005/8/layout/hierarchy3"/>
    <dgm:cxn modelId="{EB65406A-9712-48A5-8B38-282977F00635}" type="presOf" srcId="{D2D8764F-18B7-4AE7-8A17-205A7AB7D868}" destId="{D81C0743-E970-4371-8A02-05D2E2566A2B}" srcOrd="0" destOrd="0" presId="urn:microsoft.com/office/officeart/2005/8/layout/hierarchy3"/>
    <dgm:cxn modelId="{3CF40781-4A35-4C19-B6B5-B2C1503E6201}" type="presOf" srcId="{7FBA4215-4E84-4D3A-9E30-21C30B8898CF}" destId="{35E14980-707B-4970-A1FA-997B2FFC69BF}" srcOrd="0" destOrd="0" presId="urn:microsoft.com/office/officeart/2005/8/layout/hierarchy3"/>
    <dgm:cxn modelId="{9BA2FBF6-4EE1-4EB2-AC32-8776D12F0D99}" srcId="{8377A6AF-C3B6-4E8D-BF03-E0EBB2BC7F81}" destId="{D2D8764F-18B7-4AE7-8A17-205A7AB7D868}" srcOrd="0" destOrd="0" parTransId="{B52B5953-7C2A-4EF4-BC06-6627DBF901AF}" sibTransId="{6F2C97DB-8981-4DA0-8EF8-F06A1CE9E4CE}"/>
    <dgm:cxn modelId="{5649DCFA-01C1-4595-93AA-559155FEEE4A}" type="presOf" srcId="{B52B5953-7C2A-4EF4-BC06-6627DBF901AF}" destId="{C4AD05CB-36D9-4187-ACF8-1BF3133B037F}" srcOrd="0" destOrd="0" presId="urn:microsoft.com/office/officeart/2005/8/layout/hierarchy3"/>
    <dgm:cxn modelId="{8DF6B68D-A088-4384-A3BB-54932F640C59}" type="presOf" srcId="{8377A6AF-C3B6-4E8D-BF03-E0EBB2BC7F81}" destId="{215BCA04-6A85-4FBF-88AB-56B589CFE8BB}" srcOrd="1" destOrd="0" presId="urn:microsoft.com/office/officeart/2005/8/layout/hierarchy3"/>
    <dgm:cxn modelId="{AB641637-4757-4AF4-B0B5-43C675CC4A08}" type="presOf" srcId="{8377A6AF-C3B6-4E8D-BF03-E0EBB2BC7F81}" destId="{34D0ABBE-A5AB-4B12-873F-7D67914CDD24}" srcOrd="0" destOrd="0" presId="urn:microsoft.com/office/officeart/2005/8/layout/hierarchy3"/>
    <dgm:cxn modelId="{BE745FA1-3B9C-4472-980C-2514C15EF4A2}" type="presOf" srcId="{6E2710B9-7AC5-4739-81CB-32DF2A0B029A}" destId="{1A3657E8-5889-48A9-AE68-52EF7561FE90}" srcOrd="0" destOrd="0" presId="urn:microsoft.com/office/officeart/2005/8/layout/hierarchy3"/>
    <dgm:cxn modelId="{23FFF076-4E1C-44A9-BD3B-A181F3B36C4D}" srcId="{8377A6AF-C3B6-4E8D-BF03-E0EBB2BC7F81}" destId="{6E2710B9-7AC5-4739-81CB-32DF2A0B029A}" srcOrd="1" destOrd="0" parTransId="{A9C76718-D745-41B6-851E-F5ED48DFC107}" sibTransId="{C45CAE04-BBE3-487B-8C28-030C95683E67}"/>
    <dgm:cxn modelId="{23533B0F-9E58-43F7-AFDE-27001B840DE7}" srcId="{32793BD0-4964-4363-A785-3B466696F08D}" destId="{8377A6AF-C3B6-4E8D-BF03-E0EBB2BC7F81}" srcOrd="0" destOrd="0" parTransId="{CD9E74D9-0477-4000-8E88-B666B3477903}" sibTransId="{786B8597-1A53-401B-B691-240CEA24AFC9}"/>
    <dgm:cxn modelId="{4257EE85-0C6D-45F8-91F4-22ECFFC3D0B6}" srcId="{8377A6AF-C3B6-4E8D-BF03-E0EBB2BC7F81}" destId="{7FBA4215-4E84-4D3A-9E30-21C30B8898CF}" srcOrd="2" destOrd="0" parTransId="{C790E12F-F994-4890-8573-7451E2FDE72B}" sibTransId="{7D120AFC-7044-4E64-A5FA-5C094262FB8A}"/>
    <dgm:cxn modelId="{A4C09874-7BA0-410A-9779-744F82B52BD5}" type="presOf" srcId="{C790E12F-F994-4890-8573-7451E2FDE72B}" destId="{9E87D12A-95EE-47C0-9058-43F45AA80E10}" srcOrd="0" destOrd="0" presId="urn:microsoft.com/office/officeart/2005/8/layout/hierarchy3"/>
    <dgm:cxn modelId="{CB6DB838-62C7-45E9-9A4F-44096DD8170D}" type="presParOf" srcId="{5AD42751-0640-421F-9882-7ABA47466959}" destId="{246073D2-A683-4490-A4DD-CC810958D7A5}" srcOrd="0" destOrd="0" presId="urn:microsoft.com/office/officeart/2005/8/layout/hierarchy3"/>
    <dgm:cxn modelId="{5F12A411-DE28-4296-A100-4A6564BEA8E1}" type="presParOf" srcId="{246073D2-A683-4490-A4DD-CC810958D7A5}" destId="{46609794-BAA2-45BC-87A4-1755ED1A0C56}" srcOrd="0" destOrd="0" presId="urn:microsoft.com/office/officeart/2005/8/layout/hierarchy3"/>
    <dgm:cxn modelId="{FD7EEA51-758D-4CC2-9007-36C74E137832}" type="presParOf" srcId="{46609794-BAA2-45BC-87A4-1755ED1A0C56}" destId="{34D0ABBE-A5AB-4B12-873F-7D67914CDD24}" srcOrd="0" destOrd="0" presId="urn:microsoft.com/office/officeart/2005/8/layout/hierarchy3"/>
    <dgm:cxn modelId="{881DD95D-0E10-463A-90A8-01DC4C8BC4D7}" type="presParOf" srcId="{46609794-BAA2-45BC-87A4-1755ED1A0C56}" destId="{215BCA04-6A85-4FBF-88AB-56B589CFE8BB}" srcOrd="1" destOrd="0" presId="urn:microsoft.com/office/officeart/2005/8/layout/hierarchy3"/>
    <dgm:cxn modelId="{FC425339-4778-4878-A170-B986F4E6B8DA}" type="presParOf" srcId="{246073D2-A683-4490-A4DD-CC810958D7A5}" destId="{D6923F8C-6154-4F4E-8B5D-14163DA32404}" srcOrd="1" destOrd="0" presId="urn:microsoft.com/office/officeart/2005/8/layout/hierarchy3"/>
    <dgm:cxn modelId="{971C2D5C-1837-4778-B4F2-A288C6C95688}" type="presParOf" srcId="{D6923F8C-6154-4F4E-8B5D-14163DA32404}" destId="{C4AD05CB-36D9-4187-ACF8-1BF3133B037F}" srcOrd="0" destOrd="0" presId="urn:microsoft.com/office/officeart/2005/8/layout/hierarchy3"/>
    <dgm:cxn modelId="{F75CDE90-C582-4A7B-960D-DF1696700ACA}" type="presParOf" srcId="{D6923F8C-6154-4F4E-8B5D-14163DA32404}" destId="{D81C0743-E970-4371-8A02-05D2E2566A2B}" srcOrd="1" destOrd="0" presId="urn:microsoft.com/office/officeart/2005/8/layout/hierarchy3"/>
    <dgm:cxn modelId="{DA268C72-333A-4918-B11B-D9A077E7136E}" type="presParOf" srcId="{D6923F8C-6154-4F4E-8B5D-14163DA32404}" destId="{1E5E5D9C-A6D0-4415-B2CB-89AD34374CC9}" srcOrd="2" destOrd="0" presId="urn:microsoft.com/office/officeart/2005/8/layout/hierarchy3"/>
    <dgm:cxn modelId="{6D74B5E6-7B0A-4006-9A5B-C89728BEB5F6}" type="presParOf" srcId="{D6923F8C-6154-4F4E-8B5D-14163DA32404}" destId="{1A3657E8-5889-48A9-AE68-52EF7561FE90}" srcOrd="3" destOrd="0" presId="urn:microsoft.com/office/officeart/2005/8/layout/hierarchy3"/>
    <dgm:cxn modelId="{6406FFDA-65BC-453B-B261-40C23DB969EB}" type="presParOf" srcId="{D6923F8C-6154-4F4E-8B5D-14163DA32404}" destId="{9E87D12A-95EE-47C0-9058-43F45AA80E10}" srcOrd="4" destOrd="0" presId="urn:microsoft.com/office/officeart/2005/8/layout/hierarchy3"/>
    <dgm:cxn modelId="{5D05E8F7-1D00-49DC-B2A9-031548C22A99}" type="presParOf" srcId="{D6923F8C-6154-4F4E-8B5D-14163DA32404}" destId="{35E14980-707B-4970-A1FA-997B2FFC69B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793BD0-4964-4363-A785-3B466696F08D}" type="doc">
      <dgm:prSet loTypeId="urn:microsoft.com/office/officeart/2005/8/layout/hierarchy3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8377A6AF-C3B6-4E8D-BF03-E0EBB2BC7F81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表单实战</a:t>
          </a:r>
          <a:endParaRPr lang="zh-CN" altLang="en-US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9E74D9-0477-4000-8E88-B666B3477903}" type="parTrans" cxnId="{23533B0F-9E58-43F7-AFDE-27001B840DE7}">
      <dgm:prSet/>
      <dgm:spPr/>
      <dgm:t>
        <a:bodyPr/>
        <a:lstStyle/>
        <a:p>
          <a:endParaRPr lang="zh-CN" altLang="en-US" sz="2400" b="1"/>
        </a:p>
      </dgm:t>
    </dgm:pt>
    <dgm:pt modelId="{786B8597-1A53-401B-B691-240CEA24AFC9}" type="sibTrans" cxnId="{23533B0F-9E58-43F7-AFDE-27001B840DE7}">
      <dgm:prSet/>
      <dgm:spPr/>
      <dgm:t>
        <a:bodyPr/>
        <a:lstStyle/>
        <a:p>
          <a:endParaRPr lang="zh-CN" altLang="en-US" sz="2400" b="1"/>
        </a:p>
      </dgm:t>
    </dgm:pt>
    <dgm:pt modelId="{D2D8764F-18B7-4AE7-8A17-205A7AB7D868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样式制作技巧</a:t>
          </a:r>
          <a:endParaRPr lang="zh-CN" altLang="en-US" sz="2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2B5953-7C2A-4EF4-BC06-6627DBF901AF}" type="parTrans" cxnId="{9BA2FBF6-4EE1-4EB2-AC32-8776D12F0D99}">
      <dgm:prSet/>
      <dgm:spPr/>
      <dgm:t>
        <a:bodyPr/>
        <a:lstStyle/>
        <a:p>
          <a:endParaRPr lang="zh-CN" altLang="en-US" sz="2400" b="1"/>
        </a:p>
      </dgm:t>
    </dgm:pt>
    <dgm:pt modelId="{6F2C97DB-8981-4DA0-8EF8-F06A1CE9E4CE}" type="sibTrans" cxnId="{9BA2FBF6-4EE1-4EB2-AC32-8776D12F0D99}">
      <dgm:prSet/>
      <dgm:spPr/>
      <dgm:t>
        <a:bodyPr/>
        <a:lstStyle/>
        <a:p>
          <a:endParaRPr lang="zh-CN" altLang="en-US" sz="2400" b="1"/>
        </a:p>
      </dgm:t>
    </dgm:pt>
    <dgm:pt modelId="{6E2710B9-7AC5-4739-81CB-32DF2A0B029A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必须考虑提交</a:t>
          </a:r>
          <a:endParaRPr lang="zh-CN" altLang="en-US" sz="2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C76718-D745-41B6-851E-F5ED48DFC107}" type="parTrans" cxnId="{23FFF076-4E1C-44A9-BD3B-A181F3B36C4D}">
      <dgm:prSet/>
      <dgm:spPr/>
      <dgm:t>
        <a:bodyPr/>
        <a:lstStyle/>
        <a:p>
          <a:endParaRPr lang="zh-CN" altLang="en-US" sz="2400" b="1"/>
        </a:p>
      </dgm:t>
    </dgm:pt>
    <dgm:pt modelId="{C45CAE04-BBE3-487B-8C28-030C95683E67}" type="sibTrans" cxnId="{23FFF076-4E1C-44A9-BD3B-A181F3B36C4D}">
      <dgm:prSet/>
      <dgm:spPr/>
      <dgm:t>
        <a:bodyPr/>
        <a:lstStyle/>
        <a:p>
          <a:endParaRPr lang="zh-CN" altLang="en-US" sz="2400" b="1"/>
        </a:p>
      </dgm:t>
    </dgm:pt>
    <dgm:pt modelId="{5AD42751-0640-421F-9882-7ABA47466959}" type="pres">
      <dgm:prSet presAssocID="{32793BD0-4964-4363-A785-3B466696F08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46073D2-A683-4490-A4DD-CC810958D7A5}" type="pres">
      <dgm:prSet presAssocID="{8377A6AF-C3B6-4E8D-BF03-E0EBB2BC7F81}" presName="root" presStyleCnt="0"/>
      <dgm:spPr/>
    </dgm:pt>
    <dgm:pt modelId="{46609794-BAA2-45BC-87A4-1755ED1A0C56}" type="pres">
      <dgm:prSet presAssocID="{8377A6AF-C3B6-4E8D-BF03-E0EBB2BC7F81}" presName="rootComposite" presStyleCnt="0"/>
      <dgm:spPr/>
    </dgm:pt>
    <dgm:pt modelId="{34D0ABBE-A5AB-4B12-873F-7D67914CDD24}" type="pres">
      <dgm:prSet presAssocID="{8377A6AF-C3B6-4E8D-BF03-E0EBB2BC7F81}" presName="rootText" presStyleLbl="node1" presStyleIdx="0" presStyleCnt="1" custScaleX="105702" custScaleY="68216"/>
      <dgm:spPr/>
      <dgm:t>
        <a:bodyPr/>
        <a:lstStyle/>
        <a:p>
          <a:endParaRPr lang="zh-CN" altLang="en-US"/>
        </a:p>
      </dgm:t>
    </dgm:pt>
    <dgm:pt modelId="{215BCA04-6A85-4FBF-88AB-56B589CFE8BB}" type="pres">
      <dgm:prSet presAssocID="{8377A6AF-C3B6-4E8D-BF03-E0EBB2BC7F81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D6923F8C-6154-4F4E-8B5D-14163DA32404}" type="pres">
      <dgm:prSet presAssocID="{8377A6AF-C3B6-4E8D-BF03-E0EBB2BC7F81}" presName="childShape" presStyleCnt="0"/>
      <dgm:spPr/>
    </dgm:pt>
    <dgm:pt modelId="{C4AD05CB-36D9-4187-ACF8-1BF3133B037F}" type="pres">
      <dgm:prSet presAssocID="{B52B5953-7C2A-4EF4-BC06-6627DBF901AF}" presName="Name13" presStyleLbl="parChTrans1D2" presStyleIdx="0" presStyleCnt="2"/>
      <dgm:spPr/>
      <dgm:t>
        <a:bodyPr/>
        <a:lstStyle/>
        <a:p>
          <a:endParaRPr lang="zh-CN" altLang="en-US"/>
        </a:p>
      </dgm:t>
    </dgm:pt>
    <dgm:pt modelId="{D81C0743-E970-4371-8A02-05D2E2566A2B}" type="pres">
      <dgm:prSet presAssocID="{D2D8764F-18B7-4AE7-8A17-205A7AB7D868}" presName="childText" presStyleLbl="bgAcc1" presStyleIdx="0" presStyleCnt="2" custScaleX="156504" custScaleY="767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5E5D9C-A6D0-4415-B2CB-89AD34374CC9}" type="pres">
      <dgm:prSet presAssocID="{A9C76718-D745-41B6-851E-F5ED48DFC107}" presName="Name13" presStyleLbl="parChTrans1D2" presStyleIdx="1" presStyleCnt="2"/>
      <dgm:spPr/>
      <dgm:t>
        <a:bodyPr/>
        <a:lstStyle/>
        <a:p>
          <a:endParaRPr lang="zh-CN" altLang="en-US"/>
        </a:p>
      </dgm:t>
    </dgm:pt>
    <dgm:pt modelId="{1A3657E8-5889-48A9-AE68-52EF7561FE90}" type="pres">
      <dgm:prSet presAssocID="{6E2710B9-7AC5-4739-81CB-32DF2A0B029A}" presName="childText" presStyleLbl="bgAcc1" presStyleIdx="1" presStyleCnt="2" custScaleX="156504" custScaleY="729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3B60577-5175-449D-8479-D0F67DB15C40}" type="presOf" srcId="{8377A6AF-C3B6-4E8D-BF03-E0EBB2BC7F81}" destId="{34D0ABBE-A5AB-4B12-873F-7D67914CDD24}" srcOrd="0" destOrd="0" presId="urn:microsoft.com/office/officeart/2005/8/layout/hierarchy3"/>
    <dgm:cxn modelId="{0F0D63E7-920A-4393-BEC4-996AE332AEEF}" type="presOf" srcId="{32793BD0-4964-4363-A785-3B466696F08D}" destId="{5AD42751-0640-421F-9882-7ABA47466959}" srcOrd="0" destOrd="0" presId="urn:microsoft.com/office/officeart/2005/8/layout/hierarchy3"/>
    <dgm:cxn modelId="{5BD2589F-F80B-4D80-9755-020B51E49760}" type="presOf" srcId="{6E2710B9-7AC5-4739-81CB-32DF2A0B029A}" destId="{1A3657E8-5889-48A9-AE68-52EF7561FE90}" srcOrd="0" destOrd="0" presId="urn:microsoft.com/office/officeart/2005/8/layout/hierarchy3"/>
    <dgm:cxn modelId="{9D23AA05-228B-495A-88BD-960275BA20A9}" type="presOf" srcId="{B52B5953-7C2A-4EF4-BC06-6627DBF901AF}" destId="{C4AD05CB-36D9-4187-ACF8-1BF3133B037F}" srcOrd="0" destOrd="0" presId="urn:microsoft.com/office/officeart/2005/8/layout/hierarchy3"/>
    <dgm:cxn modelId="{9BA2FBF6-4EE1-4EB2-AC32-8776D12F0D99}" srcId="{8377A6AF-C3B6-4E8D-BF03-E0EBB2BC7F81}" destId="{D2D8764F-18B7-4AE7-8A17-205A7AB7D868}" srcOrd="0" destOrd="0" parTransId="{B52B5953-7C2A-4EF4-BC06-6627DBF901AF}" sibTransId="{6F2C97DB-8981-4DA0-8EF8-F06A1CE9E4CE}"/>
    <dgm:cxn modelId="{95A748FF-3A1D-4AC1-98B0-FFA8575A6F83}" type="presOf" srcId="{8377A6AF-C3B6-4E8D-BF03-E0EBB2BC7F81}" destId="{215BCA04-6A85-4FBF-88AB-56B589CFE8BB}" srcOrd="1" destOrd="0" presId="urn:microsoft.com/office/officeart/2005/8/layout/hierarchy3"/>
    <dgm:cxn modelId="{626A8075-995D-48D4-9B12-057C36EE40CC}" type="presOf" srcId="{D2D8764F-18B7-4AE7-8A17-205A7AB7D868}" destId="{D81C0743-E970-4371-8A02-05D2E2566A2B}" srcOrd="0" destOrd="0" presId="urn:microsoft.com/office/officeart/2005/8/layout/hierarchy3"/>
    <dgm:cxn modelId="{A8798E91-5B1C-49F4-B764-8B99775D96E5}" type="presOf" srcId="{A9C76718-D745-41B6-851E-F5ED48DFC107}" destId="{1E5E5D9C-A6D0-4415-B2CB-89AD34374CC9}" srcOrd="0" destOrd="0" presId="urn:microsoft.com/office/officeart/2005/8/layout/hierarchy3"/>
    <dgm:cxn modelId="{23FFF076-4E1C-44A9-BD3B-A181F3B36C4D}" srcId="{8377A6AF-C3B6-4E8D-BF03-E0EBB2BC7F81}" destId="{6E2710B9-7AC5-4739-81CB-32DF2A0B029A}" srcOrd="1" destOrd="0" parTransId="{A9C76718-D745-41B6-851E-F5ED48DFC107}" sibTransId="{C45CAE04-BBE3-487B-8C28-030C95683E67}"/>
    <dgm:cxn modelId="{23533B0F-9E58-43F7-AFDE-27001B840DE7}" srcId="{32793BD0-4964-4363-A785-3B466696F08D}" destId="{8377A6AF-C3B6-4E8D-BF03-E0EBB2BC7F81}" srcOrd="0" destOrd="0" parTransId="{CD9E74D9-0477-4000-8E88-B666B3477903}" sibTransId="{786B8597-1A53-401B-B691-240CEA24AFC9}"/>
    <dgm:cxn modelId="{67D71C5D-1B73-4D99-B458-E59055BA116F}" type="presParOf" srcId="{5AD42751-0640-421F-9882-7ABA47466959}" destId="{246073D2-A683-4490-A4DD-CC810958D7A5}" srcOrd="0" destOrd="0" presId="urn:microsoft.com/office/officeart/2005/8/layout/hierarchy3"/>
    <dgm:cxn modelId="{34200E0E-D1A7-4BDA-B320-9349063F088D}" type="presParOf" srcId="{246073D2-A683-4490-A4DD-CC810958D7A5}" destId="{46609794-BAA2-45BC-87A4-1755ED1A0C56}" srcOrd="0" destOrd="0" presId="urn:microsoft.com/office/officeart/2005/8/layout/hierarchy3"/>
    <dgm:cxn modelId="{00A9A67B-9161-4020-B816-B5C461C31C0D}" type="presParOf" srcId="{46609794-BAA2-45BC-87A4-1755ED1A0C56}" destId="{34D0ABBE-A5AB-4B12-873F-7D67914CDD24}" srcOrd="0" destOrd="0" presId="urn:microsoft.com/office/officeart/2005/8/layout/hierarchy3"/>
    <dgm:cxn modelId="{3D65F86B-770C-404D-A962-A70F1D23A905}" type="presParOf" srcId="{46609794-BAA2-45BC-87A4-1755ED1A0C56}" destId="{215BCA04-6A85-4FBF-88AB-56B589CFE8BB}" srcOrd="1" destOrd="0" presId="urn:microsoft.com/office/officeart/2005/8/layout/hierarchy3"/>
    <dgm:cxn modelId="{A51706C3-9F35-4CC5-8E2F-AA4F5647BA44}" type="presParOf" srcId="{246073D2-A683-4490-A4DD-CC810958D7A5}" destId="{D6923F8C-6154-4F4E-8B5D-14163DA32404}" srcOrd="1" destOrd="0" presId="urn:microsoft.com/office/officeart/2005/8/layout/hierarchy3"/>
    <dgm:cxn modelId="{AF80DF59-01E3-4E8B-BFF6-6A4F05727E01}" type="presParOf" srcId="{D6923F8C-6154-4F4E-8B5D-14163DA32404}" destId="{C4AD05CB-36D9-4187-ACF8-1BF3133B037F}" srcOrd="0" destOrd="0" presId="urn:microsoft.com/office/officeart/2005/8/layout/hierarchy3"/>
    <dgm:cxn modelId="{344A8086-374A-49D7-BD22-D303AC6ED2FE}" type="presParOf" srcId="{D6923F8C-6154-4F4E-8B5D-14163DA32404}" destId="{D81C0743-E970-4371-8A02-05D2E2566A2B}" srcOrd="1" destOrd="0" presId="urn:microsoft.com/office/officeart/2005/8/layout/hierarchy3"/>
    <dgm:cxn modelId="{6D54FD8C-EC45-48D2-85BB-22B14E1AE8B3}" type="presParOf" srcId="{D6923F8C-6154-4F4E-8B5D-14163DA32404}" destId="{1E5E5D9C-A6D0-4415-B2CB-89AD34374CC9}" srcOrd="2" destOrd="0" presId="urn:microsoft.com/office/officeart/2005/8/layout/hierarchy3"/>
    <dgm:cxn modelId="{EDF56011-93B7-4C25-9F1F-EF624D6FFE25}" type="presParOf" srcId="{D6923F8C-6154-4F4E-8B5D-14163DA32404}" destId="{1A3657E8-5889-48A9-AE68-52EF7561FE9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2793BD0-4964-4363-A785-3B466696F08D}" type="doc">
      <dgm:prSet loTypeId="urn:microsoft.com/office/officeart/2005/8/layout/hierarchy3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8377A6AF-C3B6-4E8D-BF03-E0EBB2BC7F81}">
      <dgm:prSet phldrT="[文本]" custT="1"/>
      <dgm:spPr>
        <a:ln>
          <a:noFill/>
        </a:ln>
      </dgm:spPr>
      <dgm:t>
        <a:bodyPr/>
        <a:lstStyle/>
        <a:p>
          <a:r>
            <a: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126</a:t>
          </a:r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注册表单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9E74D9-0477-4000-8E88-B666B3477903}" type="parTrans" cxnId="{23533B0F-9E58-43F7-AFDE-27001B840DE7}">
      <dgm:prSet/>
      <dgm:spPr/>
      <dgm:t>
        <a:bodyPr/>
        <a:lstStyle/>
        <a:p>
          <a:endParaRPr lang="zh-CN" altLang="en-US" sz="2400" b="1"/>
        </a:p>
      </dgm:t>
    </dgm:pt>
    <dgm:pt modelId="{786B8597-1A53-401B-B691-240CEA24AFC9}" type="sibTrans" cxnId="{23533B0F-9E58-43F7-AFDE-27001B840DE7}">
      <dgm:prSet/>
      <dgm:spPr/>
      <dgm:t>
        <a:bodyPr/>
        <a:lstStyle/>
        <a:p>
          <a:endParaRPr lang="zh-CN" altLang="en-US" sz="2400" b="1"/>
        </a:p>
      </dgm:t>
    </dgm:pt>
    <dgm:pt modelId="{D2D8764F-18B7-4AE7-8A17-205A7AB7D868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input button</a:t>
          </a:r>
          <a:r>
            <a: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样式处理</a:t>
          </a:r>
          <a:endParaRPr lang="zh-CN" altLang="en-US" sz="20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2B5953-7C2A-4EF4-BC06-6627DBF901AF}" type="parTrans" cxnId="{9BA2FBF6-4EE1-4EB2-AC32-8776D12F0D99}">
      <dgm:prSet/>
      <dgm:spPr/>
      <dgm:t>
        <a:bodyPr/>
        <a:lstStyle/>
        <a:p>
          <a:endParaRPr lang="zh-CN" altLang="en-US" sz="2400" b="1"/>
        </a:p>
      </dgm:t>
    </dgm:pt>
    <dgm:pt modelId="{6F2C97DB-8981-4DA0-8EF8-F06A1CE9E4CE}" type="sibTrans" cxnId="{9BA2FBF6-4EE1-4EB2-AC32-8776D12F0D99}">
      <dgm:prSet/>
      <dgm:spPr/>
      <dgm:t>
        <a:bodyPr/>
        <a:lstStyle/>
        <a:p>
          <a:endParaRPr lang="zh-CN" altLang="en-US" sz="2400" b="1"/>
        </a:p>
      </dgm:t>
    </dgm:pt>
    <dgm:pt modelId="{6E2710B9-7AC5-4739-81CB-32DF2A0B029A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label</a:t>
          </a:r>
          <a:r>
            <a: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的应用</a:t>
          </a:r>
          <a:endParaRPr lang="zh-CN" altLang="en-US" sz="20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C76718-D745-41B6-851E-F5ED48DFC107}" type="parTrans" cxnId="{23FFF076-4E1C-44A9-BD3B-A181F3B36C4D}">
      <dgm:prSet/>
      <dgm:spPr/>
      <dgm:t>
        <a:bodyPr/>
        <a:lstStyle/>
        <a:p>
          <a:endParaRPr lang="zh-CN" altLang="en-US" sz="2400" b="1"/>
        </a:p>
      </dgm:t>
    </dgm:pt>
    <dgm:pt modelId="{C45CAE04-BBE3-487B-8C28-030C95683E67}" type="sibTrans" cxnId="{23FFF076-4E1C-44A9-BD3B-A181F3B36C4D}">
      <dgm:prSet/>
      <dgm:spPr/>
      <dgm:t>
        <a:bodyPr/>
        <a:lstStyle/>
        <a:p>
          <a:endParaRPr lang="zh-CN" altLang="en-US" sz="2400" b="1"/>
        </a:p>
      </dgm:t>
    </dgm:pt>
    <dgm:pt modelId="{5AD42751-0640-421F-9882-7ABA47466959}" type="pres">
      <dgm:prSet presAssocID="{32793BD0-4964-4363-A785-3B466696F08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46073D2-A683-4490-A4DD-CC810958D7A5}" type="pres">
      <dgm:prSet presAssocID="{8377A6AF-C3B6-4E8D-BF03-E0EBB2BC7F81}" presName="root" presStyleCnt="0"/>
      <dgm:spPr/>
    </dgm:pt>
    <dgm:pt modelId="{46609794-BAA2-45BC-87A4-1755ED1A0C56}" type="pres">
      <dgm:prSet presAssocID="{8377A6AF-C3B6-4E8D-BF03-E0EBB2BC7F81}" presName="rootComposite" presStyleCnt="0"/>
      <dgm:spPr/>
    </dgm:pt>
    <dgm:pt modelId="{34D0ABBE-A5AB-4B12-873F-7D67914CDD24}" type="pres">
      <dgm:prSet presAssocID="{8377A6AF-C3B6-4E8D-BF03-E0EBB2BC7F81}" presName="rootText" presStyleLbl="node1" presStyleIdx="0" presStyleCnt="1" custScaleX="105702" custScaleY="68216"/>
      <dgm:spPr/>
      <dgm:t>
        <a:bodyPr/>
        <a:lstStyle/>
        <a:p>
          <a:endParaRPr lang="zh-CN" altLang="en-US"/>
        </a:p>
      </dgm:t>
    </dgm:pt>
    <dgm:pt modelId="{215BCA04-6A85-4FBF-88AB-56B589CFE8BB}" type="pres">
      <dgm:prSet presAssocID="{8377A6AF-C3B6-4E8D-BF03-E0EBB2BC7F81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D6923F8C-6154-4F4E-8B5D-14163DA32404}" type="pres">
      <dgm:prSet presAssocID="{8377A6AF-C3B6-4E8D-BF03-E0EBB2BC7F81}" presName="childShape" presStyleCnt="0"/>
      <dgm:spPr/>
    </dgm:pt>
    <dgm:pt modelId="{C4AD05CB-36D9-4187-ACF8-1BF3133B037F}" type="pres">
      <dgm:prSet presAssocID="{B52B5953-7C2A-4EF4-BC06-6627DBF901AF}" presName="Name13" presStyleLbl="parChTrans1D2" presStyleIdx="0" presStyleCnt="2"/>
      <dgm:spPr/>
      <dgm:t>
        <a:bodyPr/>
        <a:lstStyle/>
        <a:p>
          <a:endParaRPr lang="zh-CN" altLang="en-US"/>
        </a:p>
      </dgm:t>
    </dgm:pt>
    <dgm:pt modelId="{D81C0743-E970-4371-8A02-05D2E2566A2B}" type="pres">
      <dgm:prSet presAssocID="{D2D8764F-18B7-4AE7-8A17-205A7AB7D868}" presName="childText" presStyleLbl="bgAcc1" presStyleIdx="0" presStyleCnt="2" custScaleX="156504" custScaleY="767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5E5D9C-A6D0-4415-B2CB-89AD34374CC9}" type="pres">
      <dgm:prSet presAssocID="{A9C76718-D745-41B6-851E-F5ED48DFC107}" presName="Name13" presStyleLbl="parChTrans1D2" presStyleIdx="1" presStyleCnt="2"/>
      <dgm:spPr/>
      <dgm:t>
        <a:bodyPr/>
        <a:lstStyle/>
        <a:p>
          <a:endParaRPr lang="zh-CN" altLang="en-US"/>
        </a:p>
      </dgm:t>
    </dgm:pt>
    <dgm:pt modelId="{1A3657E8-5889-48A9-AE68-52EF7561FE90}" type="pres">
      <dgm:prSet presAssocID="{6E2710B9-7AC5-4739-81CB-32DF2A0B029A}" presName="childText" presStyleLbl="bgAcc1" presStyleIdx="1" presStyleCnt="2" custScaleX="156504" custScaleY="729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A2FBF6-4EE1-4EB2-AC32-8776D12F0D99}" srcId="{8377A6AF-C3B6-4E8D-BF03-E0EBB2BC7F81}" destId="{D2D8764F-18B7-4AE7-8A17-205A7AB7D868}" srcOrd="0" destOrd="0" parTransId="{B52B5953-7C2A-4EF4-BC06-6627DBF901AF}" sibTransId="{6F2C97DB-8981-4DA0-8EF8-F06A1CE9E4CE}"/>
    <dgm:cxn modelId="{5A34FE57-EF96-4823-9871-A68DF110B1F2}" type="presOf" srcId="{B52B5953-7C2A-4EF4-BC06-6627DBF901AF}" destId="{C4AD05CB-36D9-4187-ACF8-1BF3133B037F}" srcOrd="0" destOrd="0" presId="urn:microsoft.com/office/officeart/2005/8/layout/hierarchy3"/>
    <dgm:cxn modelId="{F2E5E244-3FE5-4FA7-8F3D-5BDF4AF780FC}" type="presOf" srcId="{8377A6AF-C3B6-4E8D-BF03-E0EBB2BC7F81}" destId="{215BCA04-6A85-4FBF-88AB-56B589CFE8BB}" srcOrd="1" destOrd="0" presId="urn:microsoft.com/office/officeart/2005/8/layout/hierarchy3"/>
    <dgm:cxn modelId="{1AD32A99-E741-4F98-B6AF-E4D18CED5A14}" type="presOf" srcId="{6E2710B9-7AC5-4739-81CB-32DF2A0B029A}" destId="{1A3657E8-5889-48A9-AE68-52EF7561FE90}" srcOrd="0" destOrd="0" presId="urn:microsoft.com/office/officeart/2005/8/layout/hierarchy3"/>
    <dgm:cxn modelId="{21E42732-026B-4B82-94A6-E53B79FA22ED}" type="presOf" srcId="{32793BD0-4964-4363-A785-3B466696F08D}" destId="{5AD42751-0640-421F-9882-7ABA47466959}" srcOrd="0" destOrd="0" presId="urn:microsoft.com/office/officeart/2005/8/layout/hierarchy3"/>
    <dgm:cxn modelId="{3C38836F-BDC2-4AB9-9078-B1DDC455E857}" type="presOf" srcId="{A9C76718-D745-41B6-851E-F5ED48DFC107}" destId="{1E5E5D9C-A6D0-4415-B2CB-89AD34374CC9}" srcOrd="0" destOrd="0" presId="urn:microsoft.com/office/officeart/2005/8/layout/hierarchy3"/>
    <dgm:cxn modelId="{F92E1B02-B478-4D58-B8AC-0AC5EBF9460C}" type="presOf" srcId="{8377A6AF-C3B6-4E8D-BF03-E0EBB2BC7F81}" destId="{34D0ABBE-A5AB-4B12-873F-7D67914CDD24}" srcOrd="0" destOrd="0" presId="urn:microsoft.com/office/officeart/2005/8/layout/hierarchy3"/>
    <dgm:cxn modelId="{565FDB5B-3BE6-4F82-B2C4-AE978505494F}" type="presOf" srcId="{D2D8764F-18B7-4AE7-8A17-205A7AB7D868}" destId="{D81C0743-E970-4371-8A02-05D2E2566A2B}" srcOrd="0" destOrd="0" presId="urn:microsoft.com/office/officeart/2005/8/layout/hierarchy3"/>
    <dgm:cxn modelId="{23FFF076-4E1C-44A9-BD3B-A181F3B36C4D}" srcId="{8377A6AF-C3B6-4E8D-BF03-E0EBB2BC7F81}" destId="{6E2710B9-7AC5-4739-81CB-32DF2A0B029A}" srcOrd="1" destOrd="0" parTransId="{A9C76718-D745-41B6-851E-F5ED48DFC107}" sibTransId="{C45CAE04-BBE3-487B-8C28-030C95683E67}"/>
    <dgm:cxn modelId="{23533B0F-9E58-43F7-AFDE-27001B840DE7}" srcId="{32793BD0-4964-4363-A785-3B466696F08D}" destId="{8377A6AF-C3B6-4E8D-BF03-E0EBB2BC7F81}" srcOrd="0" destOrd="0" parTransId="{CD9E74D9-0477-4000-8E88-B666B3477903}" sibTransId="{786B8597-1A53-401B-B691-240CEA24AFC9}"/>
    <dgm:cxn modelId="{67A4050A-9435-44E5-8DCE-BE90D709655F}" type="presParOf" srcId="{5AD42751-0640-421F-9882-7ABA47466959}" destId="{246073D2-A683-4490-A4DD-CC810958D7A5}" srcOrd="0" destOrd="0" presId="urn:microsoft.com/office/officeart/2005/8/layout/hierarchy3"/>
    <dgm:cxn modelId="{BCD4697C-5472-4135-882A-7CFA5D2DC755}" type="presParOf" srcId="{246073D2-A683-4490-A4DD-CC810958D7A5}" destId="{46609794-BAA2-45BC-87A4-1755ED1A0C56}" srcOrd="0" destOrd="0" presId="urn:microsoft.com/office/officeart/2005/8/layout/hierarchy3"/>
    <dgm:cxn modelId="{B12AB2EA-D003-4696-B775-F23824CCCFCE}" type="presParOf" srcId="{46609794-BAA2-45BC-87A4-1755ED1A0C56}" destId="{34D0ABBE-A5AB-4B12-873F-7D67914CDD24}" srcOrd="0" destOrd="0" presId="urn:microsoft.com/office/officeart/2005/8/layout/hierarchy3"/>
    <dgm:cxn modelId="{6B7D9BA9-6641-4C15-8D28-017757883AE8}" type="presParOf" srcId="{46609794-BAA2-45BC-87A4-1755ED1A0C56}" destId="{215BCA04-6A85-4FBF-88AB-56B589CFE8BB}" srcOrd="1" destOrd="0" presId="urn:microsoft.com/office/officeart/2005/8/layout/hierarchy3"/>
    <dgm:cxn modelId="{D8B349A3-6497-479F-8248-29A0ECF37130}" type="presParOf" srcId="{246073D2-A683-4490-A4DD-CC810958D7A5}" destId="{D6923F8C-6154-4F4E-8B5D-14163DA32404}" srcOrd="1" destOrd="0" presId="urn:microsoft.com/office/officeart/2005/8/layout/hierarchy3"/>
    <dgm:cxn modelId="{4D843C2E-A1B1-4A15-93CE-58F04BFD545B}" type="presParOf" srcId="{D6923F8C-6154-4F4E-8B5D-14163DA32404}" destId="{C4AD05CB-36D9-4187-ACF8-1BF3133B037F}" srcOrd="0" destOrd="0" presId="urn:microsoft.com/office/officeart/2005/8/layout/hierarchy3"/>
    <dgm:cxn modelId="{5A14738C-F299-4200-AB95-34EB57751DA0}" type="presParOf" srcId="{D6923F8C-6154-4F4E-8B5D-14163DA32404}" destId="{D81C0743-E970-4371-8A02-05D2E2566A2B}" srcOrd="1" destOrd="0" presId="urn:microsoft.com/office/officeart/2005/8/layout/hierarchy3"/>
    <dgm:cxn modelId="{E5BA1099-5769-4660-BCA1-013594FC954B}" type="presParOf" srcId="{D6923F8C-6154-4F4E-8B5D-14163DA32404}" destId="{1E5E5D9C-A6D0-4415-B2CB-89AD34374CC9}" srcOrd="2" destOrd="0" presId="urn:microsoft.com/office/officeart/2005/8/layout/hierarchy3"/>
    <dgm:cxn modelId="{E2CC1615-AB4E-4E03-82E3-CF8A5CF8526A}" type="presParOf" srcId="{D6923F8C-6154-4F4E-8B5D-14163DA32404}" destId="{1A3657E8-5889-48A9-AE68-52EF7561FE9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0ABBE-A5AB-4B12-873F-7D67914CDD24}">
      <dsp:nvSpPr>
        <dsp:cNvPr id="0" name=""/>
        <dsp:cNvSpPr/>
      </dsp:nvSpPr>
      <dsp:spPr>
        <a:xfrm>
          <a:off x="1004996" y="1409"/>
          <a:ext cx="2309051" cy="7450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本地存储</a:t>
          </a:r>
          <a:endParaRPr lang="zh-CN" altLang="en-US" sz="2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26819" y="23232"/>
        <a:ext cx="2265405" cy="701440"/>
      </dsp:txXfrm>
    </dsp:sp>
    <dsp:sp modelId="{C4AD05CB-36D9-4187-ACF8-1BF3133B037F}">
      <dsp:nvSpPr>
        <dsp:cNvPr id="0" name=""/>
        <dsp:cNvSpPr/>
      </dsp:nvSpPr>
      <dsp:spPr>
        <a:xfrm>
          <a:off x="1235901" y="746495"/>
          <a:ext cx="230905" cy="692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2374"/>
              </a:lnTo>
              <a:lnTo>
                <a:pt x="230905" y="69237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C0743-E970-4371-8A02-05D2E2566A2B}">
      <dsp:nvSpPr>
        <dsp:cNvPr id="0" name=""/>
        <dsp:cNvSpPr/>
      </dsp:nvSpPr>
      <dsp:spPr>
        <a:xfrm>
          <a:off x="1466806" y="1019556"/>
          <a:ext cx="2735053" cy="8386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是什么</a:t>
          </a:r>
          <a:endParaRPr lang="zh-CN" altLang="en-US" sz="24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91369" y="1044119"/>
        <a:ext cx="2685927" cy="789500"/>
      </dsp:txXfrm>
    </dsp:sp>
    <dsp:sp modelId="{1E5E5D9C-A6D0-4415-B2CB-89AD34374CC9}">
      <dsp:nvSpPr>
        <dsp:cNvPr id="0" name=""/>
        <dsp:cNvSpPr/>
      </dsp:nvSpPr>
      <dsp:spPr>
        <a:xfrm>
          <a:off x="1235901" y="746495"/>
          <a:ext cx="230905" cy="1783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3271"/>
              </a:lnTo>
              <a:lnTo>
                <a:pt x="230905" y="178327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657E8-5889-48A9-AE68-52EF7561FE90}">
      <dsp:nvSpPr>
        <dsp:cNvPr id="0" name=""/>
        <dsp:cNvSpPr/>
      </dsp:nvSpPr>
      <dsp:spPr>
        <a:xfrm>
          <a:off x="1466806" y="2131244"/>
          <a:ext cx="2735053" cy="7970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用途</a:t>
          </a:r>
          <a:endParaRPr lang="zh-CN" altLang="en-US" sz="24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90151" y="2154589"/>
        <a:ext cx="2688363" cy="750354"/>
      </dsp:txXfrm>
    </dsp:sp>
    <dsp:sp modelId="{9E87D12A-95EE-47C0-9058-43F45AA80E10}">
      <dsp:nvSpPr>
        <dsp:cNvPr id="0" name=""/>
        <dsp:cNvSpPr/>
      </dsp:nvSpPr>
      <dsp:spPr>
        <a:xfrm>
          <a:off x="1235901" y="746495"/>
          <a:ext cx="230905" cy="2844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4999"/>
              </a:lnTo>
              <a:lnTo>
                <a:pt x="230905" y="284499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14980-707B-4970-A1FA-997B2FFC69BF}">
      <dsp:nvSpPr>
        <dsp:cNvPr id="0" name=""/>
        <dsp:cNvSpPr/>
      </dsp:nvSpPr>
      <dsp:spPr>
        <a:xfrm>
          <a:off x="1466806" y="3201350"/>
          <a:ext cx="2748544" cy="7802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发展历史</a:t>
          </a:r>
          <a:endParaRPr lang="zh-CN" altLang="en-US" sz="24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89660" y="3224204"/>
        <a:ext cx="2702836" cy="73458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718AB54B-D860-AE44-ACC6-CCB53366B7B8}" type="datetime1">
              <a:rPr lang="zh-CN" altLang="en-US"/>
              <a:pPr>
                <a:defRPr/>
              </a:pPr>
              <a:t>2016/7/3 Sunday</a:t>
            </a:fld>
            <a:endParaRPr lang="zh-CN" altLang="en-US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0DAA76DC-1A66-DF48-B726-1D5C638534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3815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42938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Calibri" charset="0"/>
        <a:ea typeface="MS PGothic" charset="0"/>
        <a:cs typeface="MS PGothic" charset="0"/>
      </a:defRPr>
    </a:lvl1pPr>
    <a:lvl2pPr marL="320675" algn="l" defTabSz="642938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Calibri" charset="0"/>
        <a:ea typeface="MS PGothic" charset="0"/>
        <a:cs typeface="MS PGothic" charset="0"/>
      </a:defRPr>
    </a:lvl2pPr>
    <a:lvl3pPr marL="642938" algn="l" defTabSz="642938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Calibri" charset="0"/>
        <a:ea typeface="MS PGothic" charset="0"/>
        <a:cs typeface="MS PGothic" charset="0"/>
      </a:defRPr>
    </a:lvl3pPr>
    <a:lvl4pPr marL="963613" algn="l" defTabSz="642938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Calibri" charset="0"/>
        <a:ea typeface="MS PGothic" charset="0"/>
        <a:cs typeface="MS PGothic" charset="0"/>
      </a:defRPr>
    </a:lvl4pPr>
    <a:lvl5pPr marL="1285875" algn="l" defTabSz="642938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Calibri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61BF74-383A-4F54-B431-A6435E071C09}" type="slidenum">
              <a:rPr lang="zh-CN" altLang="en-US">
                <a:solidFill>
                  <a:srgbClr val="000000"/>
                </a:solidFill>
              </a:rPr>
              <a:pPr/>
              <a:t>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5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latin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61BF74-383A-4F54-B431-A6435E071C09}" type="slidenum">
              <a:rPr lang="zh-CN" altLang="en-US">
                <a:solidFill>
                  <a:srgbClr val="000000"/>
                </a:solidFill>
              </a:rPr>
              <a:pPr/>
              <a:t>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834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2BCD2-C77F-4AFE-B668-20CAE05B23A4}" type="slidenum">
              <a:rPr lang="zh-CN" altLang="en-US">
                <a:solidFill>
                  <a:srgbClr val="000000"/>
                </a:solidFill>
              </a:rPr>
              <a:pPr/>
              <a:t>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101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latin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C3FCB-6A04-442D-8A1E-0EDAAFFB9980}" type="slidenum">
              <a:rPr lang="zh-CN" altLang="en-US">
                <a:solidFill>
                  <a:srgbClr val="000000"/>
                </a:solidFill>
              </a:rPr>
              <a:pPr/>
              <a:t>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17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988" cy="14716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7788"/>
            <a:ext cx="64023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065441"/>
      </p:ext>
    </p:extLst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298075"/>
      </p:ext>
    </p:extLst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13500" y="2108200"/>
            <a:ext cx="1838325" cy="1562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93763" y="2108200"/>
            <a:ext cx="5367337" cy="1562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729477"/>
      </p:ext>
    </p:extLst>
  </p:cSld>
  <p:clrMapOvr>
    <a:masterClrMapping/>
  </p:clrMapOvr>
  <p:transition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9588" cy="238918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3625"/>
            <a:ext cx="6859588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07130"/>
      </p:ext>
    </p:extLst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531792"/>
      </p:ext>
    </p:extLst>
  </p:cSld>
  <p:clrMapOvr>
    <a:masterClrMapping/>
  </p:clrMapOvr>
  <p:transition spd="med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8287" cy="285432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91050"/>
            <a:ext cx="7888287" cy="150018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94859655"/>
      </p:ext>
    </p:extLst>
  </p:cSld>
  <p:clrMapOvr>
    <a:masterClrMapping/>
  </p:clrMapOvr>
  <p:transition spd="med"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3763" y="3135313"/>
            <a:ext cx="3567112" cy="534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3275" y="3135313"/>
            <a:ext cx="3567113" cy="534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916230"/>
      </p:ext>
    </p:extLst>
  </p:cSld>
  <p:clrMapOvr>
    <a:masterClrMapping/>
  </p:clrMapOvr>
  <p:transition spd="med"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8287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6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30738" y="1681163"/>
            <a:ext cx="388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30738" y="2505075"/>
            <a:ext cx="3887787" cy="3686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595201"/>
      </p:ext>
    </p:extLst>
  </p:cSld>
  <p:clrMapOvr>
    <a:masterClrMapping/>
  </p:clrMapOvr>
  <p:transition spd="med"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599424"/>
      </p:ext>
    </p:extLst>
  </p:cSld>
  <p:clrMapOvr>
    <a:masterClrMapping/>
  </p:clrMapOvr>
  <p:transition spd="med"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665526"/>
      </p:ext>
    </p:extLst>
  </p:cSld>
  <p:clrMapOvr>
    <a:masterClrMapping/>
  </p:clrMapOvr>
  <p:transition spd="med"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30737" cy="48752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24974523"/>
      </p:ext>
    </p:extLst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099903"/>
      </p:ext>
    </p:extLst>
  </p:cSld>
  <p:clrMapOvr>
    <a:masterClrMapping/>
  </p:clrMapOvr>
  <p:transition spd="med"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30737" cy="48752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Hiragino Sans GB W3" pitchFamily="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0867915"/>
      </p:ext>
    </p:extLst>
  </p:cSld>
  <p:clrMapOvr>
    <a:masterClrMapping/>
  </p:clrMapOvr>
  <p:transition spd="med"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818671"/>
      </p:ext>
    </p:extLst>
  </p:cSld>
  <p:clrMapOvr>
    <a:masterClrMapping/>
  </p:clrMapOvr>
  <p:transition spd="med"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13500" y="2108200"/>
            <a:ext cx="1838325" cy="1562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3763" y="2108200"/>
            <a:ext cx="5367337" cy="1562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765"/>
      </p:ext>
    </p:extLst>
  </p:cSld>
  <p:clrMapOvr>
    <a:masterClrMapping/>
  </p:clrMapOvr>
  <p:transition spd="med"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9588" cy="23891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3625"/>
            <a:ext cx="6859588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27468"/>
      </p:ext>
    </p:extLst>
  </p:cSld>
  <p:clrMapOvr>
    <a:masterClrMapping/>
  </p:clrMapOvr>
  <p:transition spd="med"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745593"/>
      </p:ext>
    </p:extLst>
  </p:cSld>
  <p:clrMapOvr>
    <a:masterClrMapping/>
  </p:clrMapOvr>
  <p:transition spd="med"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8287" cy="28543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91050"/>
            <a:ext cx="7888287" cy="150018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9340988"/>
      </p:ext>
    </p:extLst>
  </p:cSld>
  <p:clrMapOvr>
    <a:masterClrMapping/>
  </p:clrMapOvr>
  <p:transition spd="med"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5613" y="1366838"/>
            <a:ext cx="3603625" cy="1643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11638" y="1366838"/>
            <a:ext cx="3603625" cy="1643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37380"/>
      </p:ext>
    </p:extLst>
  </p:cSld>
  <p:clrMapOvr>
    <a:masterClrMapping/>
  </p:clrMapOvr>
  <p:transition spd="med"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8287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6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30738" y="1681163"/>
            <a:ext cx="388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30738" y="2505075"/>
            <a:ext cx="3887787" cy="3686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186372"/>
      </p:ext>
    </p:extLst>
  </p:cSld>
  <p:clrMapOvr>
    <a:masterClrMapping/>
  </p:clrMapOvr>
  <p:transition spd="med"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80265"/>
      </p:ext>
    </p:extLst>
  </p:cSld>
  <p:clrMapOvr>
    <a:masterClrMapping/>
  </p:clrMapOvr>
  <p:transition spd="med"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945684"/>
      </p:ext>
    </p:extLst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8488"/>
            <a:ext cx="77739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3987" cy="15017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2824305"/>
      </p:ext>
    </p:extLst>
  </p:cSld>
  <p:clrMapOvr>
    <a:masterClrMapping/>
  </p:clrMapOvr>
  <p:transition spd="med"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30737" cy="48752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70089129"/>
      </p:ext>
    </p:extLst>
  </p:cSld>
  <p:clrMapOvr>
    <a:masterClrMapping/>
  </p:clrMapOvr>
  <p:transition spd="med"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30737" cy="48752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Hiragino Sans GB W3" pitchFamily="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9293148"/>
      </p:ext>
    </p:extLst>
  </p:cSld>
  <p:clrMapOvr>
    <a:masterClrMapping/>
  </p:clrMapOvr>
  <p:transition spd="med"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305880"/>
      </p:ext>
    </p:extLst>
  </p:cSld>
  <p:clrMapOvr>
    <a:masterClrMapping/>
  </p:clrMapOvr>
  <p:transition spd="med"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975350" y="133350"/>
            <a:ext cx="1839913" cy="2876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5613" y="133350"/>
            <a:ext cx="5367337" cy="2876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144107"/>
      </p:ext>
    </p:extLst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3763" y="3135313"/>
            <a:ext cx="3567112" cy="53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3275" y="3135313"/>
            <a:ext cx="3567113" cy="53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048048"/>
      </p:ext>
    </p:extLst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311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2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661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6613" y="2174875"/>
            <a:ext cx="4041775" cy="3952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652341"/>
      </p:ext>
    </p:extLst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749017"/>
      </p:ext>
    </p:extLst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958686"/>
      </p:ext>
    </p:extLst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3338" cy="5854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26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14676040"/>
      </p:ext>
    </p:extLst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2188"/>
            <a:ext cx="5487987" cy="5667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7987" cy="41163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Hiragino Sans GB W3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8925"/>
            <a:ext cx="5487987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32351791"/>
      </p:ext>
    </p:extLst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3135313"/>
            <a:ext cx="728662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5723" tIns="35723" rIns="35723" bIns="35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Hiragino Sans GB W3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Hiragino Sans GB W3" charset="0"/>
              </a:rPr>
              <a:t>Second level</a:t>
            </a:r>
          </a:p>
          <a:p>
            <a:pPr lvl="2"/>
            <a:r>
              <a:rPr lang="en-US" altLang="zh-CN">
                <a:sym typeface="Hiragino Sans GB W3" charset="0"/>
              </a:rPr>
              <a:t>Third level</a:t>
            </a:r>
          </a:p>
          <a:p>
            <a:pPr lvl="3"/>
            <a:r>
              <a:rPr lang="en-US" altLang="zh-CN">
                <a:sym typeface="Hiragino Sans GB W3" charset="0"/>
              </a:rPr>
              <a:t>Fourth level</a:t>
            </a:r>
          </a:p>
          <a:p>
            <a:pPr lvl="4"/>
            <a:r>
              <a:rPr lang="en-US" altLang="zh-CN">
                <a:sym typeface="Hiragino Sans GB W3" charset="0"/>
              </a:rPr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2108200"/>
            <a:ext cx="735806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5723" tIns="35723" rIns="35723" bIns="3572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Hiragino Sans GB W3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rgbClr val="FFFFFF"/>
          </a:solidFill>
          <a:latin typeface="+mj-lt"/>
          <a:ea typeface="+mj-ea"/>
          <a:cs typeface="+mj-cs"/>
          <a:sym typeface="Hiragino Sans GB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rgbClr val="FFFFFF"/>
          </a:solidFill>
          <a:latin typeface="Hiragino Sans GB W3" charset="0"/>
          <a:ea typeface="MS PGothic" charset="0"/>
          <a:cs typeface="MS PGothic" charset="0"/>
          <a:sym typeface="Hiragino Sans GB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rgbClr val="FFFFFF"/>
          </a:solidFill>
          <a:latin typeface="Hiragino Sans GB W3" charset="0"/>
          <a:ea typeface="MS PGothic" charset="0"/>
          <a:cs typeface="MS PGothic" charset="0"/>
          <a:sym typeface="Hiragino Sans GB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rgbClr val="FFFFFF"/>
          </a:solidFill>
          <a:latin typeface="Hiragino Sans GB W3" charset="0"/>
          <a:ea typeface="MS PGothic" charset="0"/>
          <a:cs typeface="MS PGothic" charset="0"/>
          <a:sym typeface="Hiragino Sans GB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rgbClr val="FFFFFF"/>
          </a:solidFill>
          <a:latin typeface="Hiragino Sans GB W3" charset="0"/>
          <a:ea typeface="MS PGothic" charset="0"/>
          <a:cs typeface="MS PGothic" charset="0"/>
          <a:sym typeface="Hiragino Sans GB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5600">
          <a:solidFill>
            <a:srgbClr val="FFFFFF"/>
          </a:solidFill>
          <a:latin typeface="Hiragino Sans GB W3" charset="0"/>
          <a:ea typeface="MS PGothic" charset="0"/>
          <a:cs typeface="MS PGothic" charset="0"/>
          <a:sym typeface="Hiragino Sans GB W3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5600">
          <a:solidFill>
            <a:srgbClr val="FFFFFF"/>
          </a:solidFill>
          <a:latin typeface="Hiragino Sans GB W3" charset="0"/>
          <a:ea typeface="MS PGothic" charset="0"/>
          <a:cs typeface="MS PGothic" charset="0"/>
          <a:sym typeface="Hiragino Sans GB W3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5600">
          <a:solidFill>
            <a:srgbClr val="FFFFFF"/>
          </a:solidFill>
          <a:latin typeface="Hiragino Sans GB W3" charset="0"/>
          <a:ea typeface="MS PGothic" charset="0"/>
          <a:cs typeface="MS PGothic" charset="0"/>
          <a:sym typeface="Hiragino Sans GB W3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5600">
          <a:solidFill>
            <a:srgbClr val="FFFFFF"/>
          </a:solidFill>
          <a:latin typeface="Hiragino Sans GB W3" charset="0"/>
          <a:ea typeface="MS PGothic" charset="0"/>
          <a:cs typeface="MS PGothic" charset="0"/>
          <a:sym typeface="Hiragino Sans GB W3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kumimoji="1" sz="3200">
          <a:solidFill>
            <a:srgbClr val="FFFFFF"/>
          </a:solidFill>
          <a:latin typeface="+mn-lt"/>
          <a:ea typeface="+mn-ea"/>
          <a:cs typeface="+mn-cs"/>
          <a:sym typeface="Hiragino Sans GB W3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kumimoji="1" sz="3200">
          <a:solidFill>
            <a:srgbClr val="FFFFFF"/>
          </a:solidFill>
          <a:latin typeface="+mn-lt"/>
          <a:ea typeface="+mn-ea"/>
          <a:cs typeface="+mn-cs"/>
          <a:sym typeface="Hiragino Sans GB W3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kumimoji="1" sz="3200">
          <a:solidFill>
            <a:srgbClr val="FFFFFF"/>
          </a:solidFill>
          <a:latin typeface="+mn-lt"/>
          <a:ea typeface="+mn-ea"/>
          <a:cs typeface="+mn-cs"/>
          <a:sym typeface="Hiragino Sans GB W3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kumimoji="1" sz="3200">
          <a:solidFill>
            <a:srgbClr val="FFFFFF"/>
          </a:solidFill>
          <a:latin typeface="+mn-lt"/>
          <a:ea typeface="+mn-ea"/>
          <a:cs typeface="+mn-cs"/>
          <a:sym typeface="Hiragino Sans GB W3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kumimoji="1" sz="3200">
          <a:solidFill>
            <a:srgbClr val="FFFFFF"/>
          </a:solidFill>
          <a:latin typeface="+mn-lt"/>
          <a:ea typeface="+mn-ea"/>
          <a:cs typeface="+mn-cs"/>
          <a:sym typeface="Hiragino Sans GB W3" charset="0"/>
        </a:defRPr>
      </a:lvl5pPr>
      <a:lvl6pPr marL="2514600" indent="-228600" algn="ctr" rtl="0" eaLnBrk="0" fontAlgn="base" hangingPunct="0">
        <a:spcBef>
          <a:spcPct val="0"/>
        </a:spcBef>
        <a:spcAft>
          <a:spcPct val="0"/>
        </a:spcAft>
        <a:buChar char="»"/>
        <a:defRPr sz="3200">
          <a:solidFill>
            <a:srgbClr val="FFFFFF"/>
          </a:solidFill>
          <a:latin typeface="+mn-lt"/>
          <a:ea typeface="+mn-ea"/>
          <a:cs typeface="+mn-cs"/>
          <a:sym typeface="Hiragino Sans GB W3" charset="0"/>
        </a:defRPr>
      </a:lvl6pPr>
      <a:lvl7pPr marL="2971800" indent="-228600" algn="ctr" rtl="0" eaLnBrk="0" fontAlgn="base" hangingPunct="0">
        <a:spcBef>
          <a:spcPct val="0"/>
        </a:spcBef>
        <a:spcAft>
          <a:spcPct val="0"/>
        </a:spcAft>
        <a:buChar char="»"/>
        <a:defRPr sz="3200">
          <a:solidFill>
            <a:srgbClr val="FFFFFF"/>
          </a:solidFill>
          <a:latin typeface="+mn-lt"/>
          <a:ea typeface="+mn-ea"/>
          <a:cs typeface="+mn-cs"/>
          <a:sym typeface="Hiragino Sans GB W3" charset="0"/>
        </a:defRPr>
      </a:lvl7pPr>
      <a:lvl8pPr marL="3429000" indent="-228600" algn="ctr" rtl="0" eaLnBrk="0" fontAlgn="base" hangingPunct="0">
        <a:spcBef>
          <a:spcPct val="0"/>
        </a:spcBef>
        <a:spcAft>
          <a:spcPct val="0"/>
        </a:spcAft>
        <a:buChar char="»"/>
        <a:defRPr sz="3200">
          <a:solidFill>
            <a:srgbClr val="FFFFFF"/>
          </a:solidFill>
          <a:latin typeface="+mn-lt"/>
          <a:ea typeface="+mn-ea"/>
          <a:cs typeface="+mn-cs"/>
          <a:sym typeface="Hiragino Sans GB W3" charset="0"/>
        </a:defRPr>
      </a:lvl8pPr>
      <a:lvl9pPr marL="3886200" indent="-228600" algn="ctr" rtl="0" eaLnBrk="0" fontAlgn="base" hangingPunct="0">
        <a:spcBef>
          <a:spcPct val="0"/>
        </a:spcBef>
        <a:spcAft>
          <a:spcPct val="0"/>
        </a:spcAft>
        <a:buChar char="»"/>
        <a:defRPr sz="3200">
          <a:solidFill>
            <a:srgbClr val="FFFFFF"/>
          </a:solidFill>
          <a:latin typeface="+mn-lt"/>
          <a:ea typeface="+mn-ea"/>
          <a:cs typeface="+mn-cs"/>
          <a:sym typeface="Hiragino Sans GB W3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3135313"/>
            <a:ext cx="728662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23" tIns="35723" rIns="35723" bIns="35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Hiragino Sans GB W3" pitchFamily="4" charset="-122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Hiragino Sans GB W3" pitchFamily="4" charset="-122"/>
              </a:rPr>
              <a:t>Second level</a:t>
            </a:r>
          </a:p>
          <a:p>
            <a:pPr lvl="2"/>
            <a:r>
              <a:rPr lang="en-US" altLang="zh-CN" smtClean="0">
                <a:sym typeface="Hiragino Sans GB W3" pitchFamily="4" charset="-122"/>
              </a:rPr>
              <a:t>Third level</a:t>
            </a:r>
          </a:p>
          <a:p>
            <a:pPr lvl="3"/>
            <a:r>
              <a:rPr lang="en-US" altLang="zh-CN" smtClean="0">
                <a:sym typeface="Hiragino Sans GB W3" pitchFamily="4" charset="-122"/>
              </a:rPr>
              <a:t>Fourth level</a:t>
            </a:r>
          </a:p>
          <a:p>
            <a:pPr lvl="4"/>
            <a:r>
              <a:rPr lang="en-US" altLang="zh-CN" smtClean="0">
                <a:sym typeface="Hiragino Sans GB W3" pitchFamily="4" charset="-122"/>
              </a:rPr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2108200"/>
            <a:ext cx="735806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23" tIns="35723" rIns="35723" bIns="3572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Hiragino Sans GB W3" pitchFamily="4" charset="-122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223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med"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5600" kern="1200">
          <a:solidFill>
            <a:srgbClr val="FFFFFF"/>
          </a:solidFill>
          <a:latin typeface="+mj-lt"/>
          <a:ea typeface="+mj-ea"/>
          <a:cs typeface="+mj-cs"/>
          <a:sym typeface="Hiragino Sans GB W3" pitchFamily="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600">
          <a:solidFill>
            <a:srgbClr val="FFFFFF"/>
          </a:solidFill>
          <a:latin typeface="Hiragino Sans GB W3" pitchFamily="4" charset="-122"/>
          <a:ea typeface="MS PGothic" panose="020B0600070205080204" pitchFamily="34" charset="-128"/>
          <a:sym typeface="Hiragino Sans GB W3" pitchFamily="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600">
          <a:solidFill>
            <a:srgbClr val="FFFFFF"/>
          </a:solidFill>
          <a:latin typeface="Hiragino Sans GB W3" pitchFamily="4" charset="-122"/>
          <a:ea typeface="MS PGothic" panose="020B0600070205080204" pitchFamily="34" charset="-128"/>
          <a:sym typeface="Hiragino Sans GB W3" pitchFamily="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600">
          <a:solidFill>
            <a:srgbClr val="FFFFFF"/>
          </a:solidFill>
          <a:latin typeface="Hiragino Sans GB W3" pitchFamily="4" charset="-122"/>
          <a:ea typeface="MS PGothic" panose="020B0600070205080204" pitchFamily="34" charset="-128"/>
          <a:sym typeface="Hiragino Sans GB W3" pitchFamily="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600">
          <a:solidFill>
            <a:srgbClr val="FFFFFF"/>
          </a:solidFill>
          <a:latin typeface="Hiragino Sans GB W3" pitchFamily="4" charset="-122"/>
          <a:ea typeface="MS PGothic" panose="020B0600070205080204" pitchFamily="34" charset="-128"/>
          <a:sym typeface="Hiragino Sans GB W3" pitchFamily="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5600">
          <a:solidFill>
            <a:srgbClr val="FFFFFF"/>
          </a:solidFill>
          <a:latin typeface="Hiragino Sans GB W3" pitchFamily="4" charset="-122"/>
          <a:ea typeface="MS PGothic" panose="020B0600070205080204" pitchFamily="34" charset="-128"/>
          <a:sym typeface="Hiragino Sans GB W3" pitchFamily="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5600">
          <a:solidFill>
            <a:srgbClr val="FFFFFF"/>
          </a:solidFill>
          <a:latin typeface="Hiragino Sans GB W3" pitchFamily="4" charset="-122"/>
          <a:ea typeface="MS PGothic" panose="020B0600070205080204" pitchFamily="34" charset="-128"/>
          <a:sym typeface="Hiragino Sans GB W3" pitchFamily="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5600">
          <a:solidFill>
            <a:srgbClr val="FFFFFF"/>
          </a:solidFill>
          <a:latin typeface="Hiragino Sans GB W3" pitchFamily="4" charset="-122"/>
          <a:ea typeface="MS PGothic" panose="020B0600070205080204" pitchFamily="34" charset="-128"/>
          <a:sym typeface="Hiragino Sans GB W3" pitchFamily="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5600">
          <a:solidFill>
            <a:srgbClr val="FFFFFF"/>
          </a:solidFill>
          <a:latin typeface="Hiragino Sans GB W3" pitchFamily="4" charset="-122"/>
          <a:ea typeface="MS PGothic" panose="020B0600070205080204" pitchFamily="34" charset="-128"/>
          <a:sym typeface="Hiragino Sans GB W3" pitchFamily="4" charset="-122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200" kern="1200">
          <a:solidFill>
            <a:srgbClr val="FFFFFF"/>
          </a:solidFill>
          <a:latin typeface="+mn-lt"/>
          <a:ea typeface="+mn-ea"/>
          <a:cs typeface="+mn-cs"/>
          <a:sym typeface="Hiragino Sans GB W3" pitchFamily="4" charset="-122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200" kern="1200">
          <a:solidFill>
            <a:srgbClr val="FFFFFF"/>
          </a:solidFill>
          <a:latin typeface="+mn-lt"/>
          <a:ea typeface="+mn-ea"/>
          <a:cs typeface="+mn-cs"/>
          <a:sym typeface="Hiragino Sans GB W3" pitchFamily="4" charset="-122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200" kern="1200">
          <a:solidFill>
            <a:srgbClr val="FFFFFF"/>
          </a:solidFill>
          <a:latin typeface="+mn-lt"/>
          <a:ea typeface="+mn-ea"/>
          <a:cs typeface="+mn-cs"/>
          <a:sym typeface="Hiragino Sans GB W3" pitchFamily="4" charset="-122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200" kern="1200">
          <a:solidFill>
            <a:srgbClr val="FFFFFF"/>
          </a:solidFill>
          <a:latin typeface="+mn-lt"/>
          <a:ea typeface="+mn-ea"/>
          <a:cs typeface="+mn-cs"/>
          <a:sym typeface="Hiragino Sans GB W3" pitchFamily="4" charset="-122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200" kern="1200">
          <a:solidFill>
            <a:srgbClr val="FFFFFF"/>
          </a:solidFill>
          <a:latin typeface="+mn-lt"/>
          <a:ea typeface="+mn-ea"/>
          <a:cs typeface="+mn-cs"/>
          <a:sym typeface="Hiragino Sans GB W3" pitchFamily="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133350"/>
            <a:ext cx="4322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23" tIns="35723" rIns="35723" bIns="357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Hiragino Sans GB W3" pitchFamily="4" charset="-122"/>
              </a:rPr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66838"/>
            <a:ext cx="7359650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23" tIns="35723" rIns="35723" bIns="357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Hiragino Sans GB W3" pitchFamily="4" charset="-122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Hiragino Sans GB W3" pitchFamily="4" charset="-122"/>
              </a:rPr>
              <a:t>Second level</a:t>
            </a:r>
          </a:p>
          <a:p>
            <a:pPr lvl="2"/>
            <a:r>
              <a:rPr lang="en-US" altLang="zh-CN" smtClean="0">
                <a:sym typeface="Hiragino Sans GB W3" pitchFamily="4" charset="-122"/>
              </a:rPr>
              <a:t>Third level</a:t>
            </a:r>
          </a:p>
          <a:p>
            <a:pPr lvl="3"/>
            <a:r>
              <a:rPr lang="en-US" altLang="zh-CN" smtClean="0">
                <a:sym typeface="Hiragino Sans GB W3" pitchFamily="4" charset="-122"/>
              </a:rPr>
              <a:t>Fourth level</a:t>
            </a:r>
          </a:p>
          <a:p>
            <a:pPr lvl="4"/>
            <a:r>
              <a:rPr lang="en-US" altLang="zh-CN" smtClean="0">
                <a:sym typeface="Hiragino Sans GB W3" pitchFamily="4" charset="-122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526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 spd="med"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FFFFFF"/>
          </a:solidFill>
          <a:latin typeface="+mj-lt"/>
          <a:ea typeface="+mj-ea"/>
          <a:cs typeface="+mj-cs"/>
          <a:sym typeface="Hiragino Sans GB W3" pitchFamily="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Hiragino Sans GB W3" pitchFamily="4" charset="-122"/>
          <a:ea typeface="MS PGothic" panose="020B0600070205080204" pitchFamily="34" charset="-128"/>
          <a:sym typeface="Hiragino Sans GB W3" pitchFamily="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Hiragino Sans GB W3" pitchFamily="4" charset="-122"/>
          <a:ea typeface="MS PGothic" panose="020B0600070205080204" pitchFamily="34" charset="-128"/>
          <a:sym typeface="Hiragino Sans GB W3" pitchFamily="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Hiragino Sans GB W3" pitchFamily="4" charset="-122"/>
          <a:ea typeface="MS PGothic" panose="020B0600070205080204" pitchFamily="34" charset="-128"/>
          <a:sym typeface="Hiragino Sans GB W3" pitchFamily="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Hiragino Sans GB W3" pitchFamily="4" charset="-122"/>
          <a:ea typeface="MS PGothic" panose="020B0600070205080204" pitchFamily="34" charset="-128"/>
          <a:sym typeface="Hiragino Sans GB W3" pitchFamily="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Hiragino Sans GB W3" pitchFamily="4" charset="-122"/>
          <a:ea typeface="MS PGothic" panose="020B0600070205080204" pitchFamily="34" charset="-128"/>
          <a:sym typeface="Hiragino Sans GB W3" pitchFamily="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Hiragino Sans GB W3" pitchFamily="4" charset="-122"/>
          <a:ea typeface="MS PGothic" panose="020B0600070205080204" pitchFamily="34" charset="-128"/>
          <a:sym typeface="Hiragino Sans GB W3" pitchFamily="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Hiragino Sans GB W3" pitchFamily="4" charset="-122"/>
          <a:ea typeface="MS PGothic" panose="020B0600070205080204" pitchFamily="34" charset="-128"/>
          <a:sym typeface="Hiragino Sans GB W3" pitchFamily="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Hiragino Sans GB W3" pitchFamily="4" charset="-122"/>
          <a:ea typeface="MS PGothic" panose="020B0600070205080204" pitchFamily="34" charset="-128"/>
          <a:sym typeface="Hiragino Sans GB W3" pitchFamily="4" charset="-122"/>
        </a:defRPr>
      </a:lvl9pPr>
    </p:titleStyle>
    <p:bodyStyle>
      <a:lvl1pPr marL="266700" indent="-266700" algn="l" rtl="0" eaLnBrk="0" fontAlgn="base" hangingPunct="0">
        <a:spcBef>
          <a:spcPts val="1688"/>
        </a:spcBef>
        <a:spcAft>
          <a:spcPct val="0"/>
        </a:spcAft>
        <a:buSzPct val="10800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  <a:sym typeface="Hiragino Sans GB W3" pitchFamily="4" charset="-122"/>
        </a:defRPr>
      </a:lvl1pPr>
      <a:lvl2pPr marL="677863" indent="-266700" algn="l" rtl="0" eaLnBrk="0" fontAlgn="base" hangingPunct="0">
        <a:spcBef>
          <a:spcPts val="1688"/>
        </a:spcBef>
        <a:spcAft>
          <a:spcPct val="0"/>
        </a:spcAft>
        <a:buSzPct val="10800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  <a:sym typeface="Hiragino Sans GB W3" pitchFamily="4" charset="-122"/>
        </a:defRPr>
      </a:lvl2pPr>
      <a:lvl3pPr marL="1123950" indent="-266700" algn="l" rtl="0" eaLnBrk="0" fontAlgn="base" hangingPunct="0">
        <a:spcBef>
          <a:spcPts val="1688"/>
        </a:spcBef>
        <a:spcAft>
          <a:spcPct val="0"/>
        </a:spcAft>
        <a:buClr>
          <a:srgbClr val="5BB5F4"/>
        </a:buClr>
        <a:buSzPct val="108000"/>
        <a:buFont typeface="Thonburi" pitchFamily="4" charset="0"/>
        <a:buChar char="๏"/>
        <a:defRPr sz="2100" kern="1200">
          <a:solidFill>
            <a:schemeClr val="tx1"/>
          </a:solidFill>
          <a:latin typeface="+mn-lt"/>
          <a:ea typeface="+mn-ea"/>
          <a:cs typeface="+mn-cs"/>
          <a:sym typeface="Hiragino Sans GB W3" pitchFamily="4" charset="-122"/>
        </a:defRPr>
      </a:lvl3pPr>
      <a:lvl4pPr marL="1525588" indent="-401638" algn="l" rtl="0" eaLnBrk="0" fontAlgn="base" hangingPunct="0">
        <a:spcBef>
          <a:spcPts val="1688"/>
        </a:spcBef>
        <a:spcAft>
          <a:spcPct val="0"/>
        </a:spcAft>
        <a:buSzPct val="108000"/>
        <a:buFont typeface="Hiragino Sans GB W3" pitchFamily="4" charset="-122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  <a:sym typeface="Hiragino Sans GB W3" pitchFamily="4" charset="-122"/>
        </a:defRPr>
      </a:lvl4pPr>
      <a:lvl5pPr marL="1838325" indent="-401638" algn="l" rtl="0" eaLnBrk="0" fontAlgn="base" hangingPunct="0">
        <a:spcBef>
          <a:spcPts val="1688"/>
        </a:spcBef>
        <a:spcAft>
          <a:spcPct val="0"/>
        </a:spcAft>
        <a:buSzPct val="108000"/>
        <a:buFont typeface="Hiragino Sans GB W3" pitchFamily="4" charset="-122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  <a:sym typeface="Hiragino Sans GB W3" pitchFamily="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8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7140" y="2565698"/>
            <a:ext cx="7358062" cy="977900"/>
          </a:xfrm>
        </p:spPr>
        <p:txBody>
          <a:bodyPr/>
          <a:lstStyle/>
          <a:p>
            <a:pPr eaLnBrk="1" hangingPunct="1"/>
            <a:r>
              <a:rPr lang="zh-CN" altLang="en-US" sz="6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本地</a:t>
            </a:r>
            <a:r>
              <a:rPr lang="zh-CN" altLang="en-US" sz="6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存储 </a:t>
            </a:r>
            <a:r>
              <a:rPr lang="en-US" altLang="zh-CN" sz="6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&amp; cookie</a:t>
            </a:r>
            <a:endParaRPr lang="zh-CN" altLang="en-US" sz="6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578228"/>
      </p:ext>
    </p:extLst>
  </p:cSld>
  <p:clrMapOvr>
    <a:masterClrMapping/>
  </p:clrMapOvr>
  <p:transition spd="med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smtClean="0">
                <a:ea typeface="华文楷体" panose="02010600040101010101" pitchFamily="2" charset="-122"/>
              </a:rPr>
              <a:t>localStorage API</a:t>
            </a: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477838" y="1449388"/>
            <a:ext cx="82804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1pPr>
            <a:lvl2pPr marL="742950" indent="-28575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2pPr>
            <a:lvl3pPr marL="1143000" indent="-2286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3pPr>
            <a:lvl4pPr marL="1600200" indent="-2286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4pPr>
            <a:lvl5pPr marL="2057400" indent="-2286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9pPr>
          </a:lstStyle>
          <a:p>
            <a:pPr eaLnBrk="1" latin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storage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事件：当同源（同域名）的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localStorage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有更改以后，会触发这个事件。</a:t>
            </a:r>
          </a:p>
        </p:txBody>
      </p:sp>
      <p:pic>
        <p:nvPicPr>
          <p:cNvPr id="15364" name="图片 4" descr="屏幕快照 2012-11-27 下午10.49.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2439988"/>
            <a:ext cx="865505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5954880"/>
      </p:ext>
    </p:extLst>
  </p:cSld>
  <p:clrMapOvr>
    <a:masterClrMapping/>
  </p:clrMapOvr>
  <p:transition spd="med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smtClean="0">
                <a:ea typeface="华文楷体" panose="02010600040101010101" pitchFamily="2" charset="-122"/>
              </a:rPr>
              <a:t>sessionStorage</a:t>
            </a: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522288" y="1519238"/>
            <a:ext cx="8280400" cy="2550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1pPr>
            <a:lvl2pPr marL="742950" indent="-28575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2pPr>
            <a:lvl3pPr marL="1143000" indent="-2286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3pPr>
            <a:lvl4pPr marL="1600200" indent="-2286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4pPr>
            <a:lvl5pPr marL="2057400" indent="-2286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9pPr>
          </a:lstStyle>
          <a:p>
            <a:pPr eaLnBrk="1" latinLnBrk="1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4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sessionStorage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为临时性保存数据，当页面关闭就会消失。其他一切与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localStorage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一样。</a:t>
            </a:r>
          </a:p>
          <a:p>
            <a:pPr eaLnBrk="1" latinLnBrk="1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4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sessionStorage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不能跨页面访问，也不会触发跨标签页的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storage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事件。它只局限在当前的标签页里。</a:t>
            </a:r>
          </a:p>
        </p:txBody>
      </p:sp>
    </p:spTree>
    <p:extLst>
      <p:ext uri="{BB962C8B-B14F-4D97-AF65-F5344CB8AC3E}">
        <p14:creationId xmlns:p14="http://schemas.microsoft.com/office/powerpoint/2010/main" val="175606093"/>
      </p:ext>
    </p:extLst>
  </p:cSld>
  <p:clrMapOvr>
    <a:masterClrMapping/>
  </p:clrMapOvr>
  <p:transition spd="med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dirty="0" smtClean="0">
                <a:ea typeface="华文楷体" panose="02010600040101010101" pitchFamily="2" charset="-122"/>
              </a:rPr>
              <a:t>表单应用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375416875"/>
              </p:ext>
            </p:extLst>
          </p:nvPr>
        </p:nvGraphicFramePr>
        <p:xfrm>
          <a:off x="2556570" y="1773610"/>
          <a:ext cx="3771309" cy="3564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6268985"/>
      </p:ext>
    </p:extLst>
  </p:cSld>
  <p:clrMapOvr>
    <a:masterClrMapping/>
  </p:clrMapOvr>
  <p:transition spd="med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dirty="0" smtClean="0">
                <a:ea typeface="华文楷体" panose="02010600040101010101" pitchFamily="2" charset="-122"/>
              </a:rPr>
              <a:t>表单应用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849771136"/>
              </p:ext>
            </p:extLst>
          </p:nvPr>
        </p:nvGraphicFramePr>
        <p:xfrm>
          <a:off x="525758" y="1629594"/>
          <a:ext cx="3771309" cy="3564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8812" y="2421682"/>
            <a:ext cx="4147744" cy="267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40441"/>
      </p:ext>
    </p:extLst>
  </p:cSld>
  <p:clrMapOvr>
    <a:masterClrMapping/>
  </p:clrMapOvr>
  <p:transition spd="med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dirty="0" smtClean="0">
                <a:ea typeface="华文楷体" panose="02010600040101010101" pitchFamily="2" charset="-122"/>
              </a:rPr>
              <a:t>表单应用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822868639"/>
              </p:ext>
            </p:extLst>
          </p:nvPr>
        </p:nvGraphicFramePr>
        <p:xfrm>
          <a:off x="525758" y="1867104"/>
          <a:ext cx="3771309" cy="3564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4914" y="2709714"/>
            <a:ext cx="3858521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58630"/>
      </p:ext>
    </p:extLst>
  </p:cSld>
  <p:clrMapOvr>
    <a:masterClrMapping/>
  </p:clrMapOvr>
  <p:transition spd="med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dirty="0" smtClean="0">
                <a:ea typeface="华文楷体" panose="02010600040101010101" pitchFamily="2" charset="-122"/>
              </a:rPr>
              <a:t>表单插件应用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244924" y="2637706"/>
            <a:ext cx="2655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1pPr>
            <a:lvl2pPr marL="742950" indent="-28575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2pPr>
            <a:lvl3pPr marL="1143000" indent="-2286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3pPr>
            <a:lvl4pPr marL="1600200" indent="-2286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4pPr>
            <a:lvl5pPr marL="2057400" indent="-2286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9pPr>
          </a:lstStyle>
          <a:p>
            <a:pPr eaLnBrk="1" latin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表单插件</a:t>
            </a:r>
          </a:p>
        </p:txBody>
      </p:sp>
    </p:spTree>
    <p:extLst>
      <p:ext uri="{BB962C8B-B14F-4D97-AF65-F5344CB8AC3E}">
        <p14:creationId xmlns:p14="http://schemas.microsoft.com/office/powerpoint/2010/main" val="1862023914"/>
      </p:ext>
    </p:extLst>
  </p:cSld>
  <p:clrMapOvr>
    <a:masterClrMapping/>
  </p:clrMapOvr>
  <p:transition spd="med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smtClean="0">
                <a:ea typeface="华文楷体" panose="02010600040101010101" pitchFamily="2" charset="-122"/>
              </a:rPr>
              <a:t>本章总结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950854" y="1831514"/>
            <a:ext cx="5718284" cy="333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9pPr>
          </a:lstStyle>
          <a:p>
            <a:pPr>
              <a:lnSpc>
                <a:spcPct val="150000"/>
              </a:lnSpc>
              <a:buSzPct val="100000"/>
              <a:buFont typeface="Wingdings" charset="0"/>
              <a:buChar char="l"/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本地存储的两种方式是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什么？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localStorage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设置数据的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方法？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如何设置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与获取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表单的样式如何处理？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实现四字格表单验证的核心思路？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38741"/>
      </p:ext>
    </p:extLst>
  </p:cSld>
  <p:clrMapOvr>
    <a:masterClrMapping/>
  </p:clrMapOvr>
  <p:transition spd="med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1106488" y="1495425"/>
            <a:ext cx="6931025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1pPr>
            <a:lvl2pPr marL="742950" indent="-28575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2pPr>
            <a:lvl3pPr marL="1143000" indent="-2286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3pPr>
            <a:lvl4pPr marL="1600200" indent="-2286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4pPr>
            <a:lvl5pPr marL="2057400" indent="-2286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9pPr>
          </a:lstStyle>
          <a:p>
            <a:pPr eaLnBrk="1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特殊样式：下拉菜单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思考：遇到表单，没有思路，如何处理？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smtClean="0">
                <a:ea typeface="华文楷体" panose="02010600040101010101" pitchFamily="2" charset="-122"/>
              </a:rPr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2568095902"/>
      </p:ext>
    </p:extLst>
  </p:cSld>
  <p:clrMapOvr>
    <a:masterClrMapping/>
  </p:clrMapOvr>
  <p:transition spd="med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3763" y="2541588"/>
            <a:ext cx="7358062" cy="977900"/>
          </a:xfrm>
        </p:spPr>
        <p:txBody>
          <a:bodyPr/>
          <a:lstStyle/>
          <a:p>
            <a:pPr eaLnBrk="1" hangingPunct="1"/>
            <a:r>
              <a:rPr lang="zh-CN" altLang="en-US" sz="6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谢　谢</a:t>
            </a:r>
          </a:p>
        </p:txBody>
      </p:sp>
    </p:spTree>
    <p:extLst>
      <p:ext uri="{BB962C8B-B14F-4D97-AF65-F5344CB8AC3E}">
        <p14:creationId xmlns:p14="http://schemas.microsoft.com/office/powerpoint/2010/main" val="3852393017"/>
      </p:ext>
    </p:extLst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smtClean="0">
                <a:ea typeface="华文楷体" panose="02010600040101010101" pitchFamily="2" charset="-122"/>
              </a:rPr>
              <a:t>本章目标</a:t>
            </a:r>
          </a:p>
        </p:txBody>
      </p:sp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1196975" y="1901825"/>
            <a:ext cx="545534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1pPr>
            <a:lvl2pPr marL="742950" indent="-28575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2pPr>
            <a:lvl3pPr marL="1143000" indent="-2286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3pPr>
            <a:lvl4pPr marL="1600200" indent="-2286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4pPr>
            <a:lvl5pPr marL="2057400" indent="-2286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9pPr>
          </a:lstStyle>
          <a:p>
            <a:pPr eaLnBrk="1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能够熟练运用本地存储存取任意数据</a:t>
            </a: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1196975" y="2609556"/>
            <a:ext cx="7192243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1pPr>
            <a:lvl2pPr marL="742950" indent="-28575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2pPr>
            <a:lvl3pPr marL="1143000" indent="-2286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3pPr>
            <a:lvl4pPr marL="1600200" indent="-2286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4pPr>
            <a:lvl5pPr marL="2057400" indent="-2286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9pPr>
          </a:lstStyle>
          <a:p>
            <a:pPr eaLnBrk="1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能够熟练的掌握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196975" y="3241087"/>
            <a:ext cx="7192243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1pPr>
            <a:lvl2pPr marL="742950" indent="-28575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2pPr>
            <a:lvl3pPr marL="1143000" indent="-2286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3pPr>
            <a:lvl4pPr marL="1600200" indent="-2286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4pPr>
            <a:lvl5pPr marL="2057400" indent="-2286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9pPr>
          </a:lstStyle>
          <a:p>
            <a:pPr eaLnBrk="1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能够说出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localStorage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sessionStorage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196975" y="3831733"/>
            <a:ext cx="7192243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1pPr>
            <a:lvl2pPr marL="742950" indent="-28575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2pPr>
            <a:lvl3pPr marL="1143000" indent="-2286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3pPr>
            <a:lvl4pPr marL="1600200" indent="-2286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4pPr>
            <a:lvl5pPr marL="2057400" indent="-2286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9pPr>
          </a:lstStyle>
          <a:p>
            <a:pPr eaLnBrk="1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能够掌握表单样式兼容问题的处理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1196975" y="4386136"/>
            <a:ext cx="7192243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1pPr>
            <a:lvl2pPr marL="742950" indent="-28575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2pPr>
            <a:lvl3pPr marL="1143000" indent="-2286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3pPr>
            <a:lvl4pPr marL="1600200" indent="-2286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4pPr>
            <a:lvl5pPr marL="2057400" indent="-2286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9pPr>
          </a:lstStyle>
          <a:p>
            <a:pPr eaLnBrk="1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了解表单类插件的应用</a:t>
            </a:r>
          </a:p>
        </p:txBody>
      </p:sp>
    </p:spTree>
    <p:extLst>
      <p:ext uri="{BB962C8B-B14F-4D97-AF65-F5344CB8AC3E}">
        <p14:creationId xmlns:p14="http://schemas.microsoft.com/office/powerpoint/2010/main" val="1561349457"/>
      </p:ext>
    </p:extLst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smtClean="0">
                <a:ea typeface="华文楷体" panose="02010600040101010101" pitchFamily="2" charset="-122"/>
              </a:rPr>
              <a:t>本地存储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374451456"/>
              </p:ext>
            </p:extLst>
          </p:nvPr>
        </p:nvGraphicFramePr>
        <p:xfrm>
          <a:off x="2097629" y="1449662"/>
          <a:ext cx="5220348" cy="3983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5071278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smtClean="0">
                <a:ea typeface="华文楷体" panose="02010600040101010101" pitchFamily="2" charset="-122"/>
              </a:rPr>
              <a:t>本地存储历史</a:t>
            </a:r>
          </a:p>
        </p:txBody>
      </p:sp>
      <p:pic>
        <p:nvPicPr>
          <p:cNvPr id="7171" name="图片 2" descr="屏幕快照 2012-11-27 下午10.29.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1771650"/>
            <a:ext cx="75819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33441"/>
      </p:ext>
    </p:extLst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smtClean="0">
                <a:ea typeface="华文楷体" panose="02010600040101010101" pitchFamily="2" charset="-122"/>
              </a:rPr>
              <a:t>存储方式对比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776760883"/>
              </p:ext>
            </p:extLst>
          </p:nvPr>
        </p:nvGraphicFramePr>
        <p:xfrm>
          <a:off x="2097629" y="1449662"/>
          <a:ext cx="5220348" cy="3983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1337122"/>
      </p:ext>
    </p:extLst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b="1" dirty="0" smtClean="0">
                <a:ea typeface="华文楷体" panose="02010600040101010101" pitchFamily="2" charset="-122"/>
              </a:rPr>
              <a:t>cookie</a:t>
            </a:r>
            <a:endParaRPr lang="zh-CN" altLang="en-US" sz="4000" b="1" dirty="0" smtClean="0">
              <a:ea typeface="华文楷体" panose="02010600040101010101" pitchFamily="2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058568964"/>
              </p:ext>
            </p:extLst>
          </p:nvPr>
        </p:nvGraphicFramePr>
        <p:xfrm>
          <a:off x="2097629" y="1449662"/>
          <a:ext cx="5220348" cy="3983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4718911"/>
      </p:ext>
    </p:extLst>
  </p:cSld>
  <p:clrMapOvr>
    <a:masterClrMapping/>
  </p:clrMapOvr>
  <p:transition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smtClean="0">
                <a:ea typeface="华文楷体" panose="02010600040101010101" pitchFamily="2" charset="-122"/>
              </a:rPr>
              <a:t>支持性</a:t>
            </a:r>
          </a:p>
        </p:txBody>
      </p:sp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3949700" y="1173163"/>
            <a:ext cx="40941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1pPr>
            <a:lvl2pPr marL="742950" indent="-28575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2pPr>
            <a:lvl3pPr marL="1143000" indent="-2286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3pPr>
            <a:lvl4pPr marL="1600200" indent="-2286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4pPr>
            <a:lvl5pPr marL="2057400" indent="-2286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9pPr>
          </a:lstStyle>
          <a:p>
            <a:pPr eaLnBrk="1" latin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支持性检测</a:t>
            </a:r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492125" y="3509963"/>
            <a:ext cx="8280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1pPr>
            <a:lvl2pPr marL="742950" indent="-28575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2pPr>
            <a:lvl3pPr marL="1143000" indent="-2286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3pPr>
            <a:lvl4pPr marL="1600200" indent="-2286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4pPr>
            <a:lvl5pPr marL="2057400" indent="-228600"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4" charset="0"/>
                <a:ea typeface="MS PGothic" panose="020B0600070205080204" pitchFamily="34" charset="-128"/>
                <a:sym typeface="Gill Sans" pitchFamily="4" charset="0"/>
              </a:defRPr>
            </a:lvl9pPr>
          </a:lstStyle>
          <a:p>
            <a:pPr eaLnBrk="1" latin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支持度：</a:t>
            </a:r>
          </a:p>
        </p:txBody>
      </p:sp>
      <p:pic>
        <p:nvPicPr>
          <p:cNvPr id="10245" name="图片 1" descr="屏幕快照 2012-11-27 下午10.03.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1819275"/>
            <a:ext cx="486410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图片 3" descr="屏幕快照 2012-11-27 下午10.29.4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4138613"/>
            <a:ext cx="81788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22122905"/>
              </p:ext>
            </p:extLst>
          </p:nvPr>
        </p:nvGraphicFramePr>
        <p:xfrm>
          <a:off x="-251742" y="1125538"/>
          <a:ext cx="3888432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70440576"/>
      </p:ext>
    </p:extLst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smtClean="0">
                <a:ea typeface="华文楷体" panose="02010600040101010101" pitchFamily="2" charset="-122"/>
              </a:rPr>
              <a:t>localStorage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751120850"/>
              </p:ext>
            </p:extLst>
          </p:nvPr>
        </p:nvGraphicFramePr>
        <p:xfrm>
          <a:off x="4106863" y="1629674"/>
          <a:ext cx="4642395" cy="3983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425850309"/>
              </p:ext>
            </p:extLst>
          </p:nvPr>
        </p:nvGraphicFramePr>
        <p:xfrm>
          <a:off x="340656" y="1629674"/>
          <a:ext cx="4141513" cy="3983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705607163"/>
      </p:ext>
    </p:extLst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smtClean="0">
                <a:ea typeface="华文楷体" panose="02010600040101010101" pitchFamily="2" charset="-122"/>
              </a:rPr>
              <a:t>localStorage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524068740"/>
              </p:ext>
            </p:extLst>
          </p:nvPr>
        </p:nvGraphicFramePr>
        <p:xfrm>
          <a:off x="2907683" y="1584671"/>
          <a:ext cx="4141513" cy="3983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2179510"/>
      </p:ext>
    </p:extLst>
  </p:cSld>
  <p:clrMapOvr>
    <a:masterClrMapping/>
  </p:clrMapOvr>
  <p:transition spd="med">
    <p:zoom/>
  </p:transition>
</p:sld>
</file>

<file path=ppt/theme/theme1.xml><?xml version="1.0" encoding="utf-8"?>
<a:theme xmlns:a="http://schemas.openxmlformats.org/drawingml/2006/main" name="封面">
  <a:themeElements>
    <a:clrScheme name="封面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封面">
      <a:majorFont>
        <a:latin typeface="Hiragino Sans GB W3"/>
        <a:ea typeface="MS PGothic"/>
        <a:cs typeface="MS PGothic"/>
      </a:majorFont>
      <a:minorFont>
        <a:latin typeface="Hiragino Sans GB W3"/>
        <a:ea typeface="MS PGothic"/>
        <a:cs typeface="MS PGothic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ill Sans" charset="0"/>
            <a:ea typeface="MS PGothic" charset="0"/>
            <a:cs typeface="MS PGothic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ill Sans" charset="0"/>
            <a:ea typeface="MS PGothic" charset="0"/>
            <a:cs typeface="MS PGothic" charset="0"/>
            <a:sym typeface="Gill Sans" charset="0"/>
          </a:defRPr>
        </a:defPPr>
      </a:lstStyle>
    </a:lnDef>
  </a:objectDefaults>
  <a:extraClrSchemeLst>
    <a:extraClrScheme>
      <a:clrScheme name="封面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封面">
  <a:themeElements>
    <a:clrScheme name="封面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封面">
      <a:majorFont>
        <a:latin typeface="Hiragino Sans GB W3"/>
        <a:ea typeface="MS PGothic"/>
        <a:cs typeface=""/>
      </a:majorFont>
      <a:minorFont>
        <a:latin typeface="Hiragino Sans GB W3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" pitchFamily="4" charset="0"/>
            <a:ea typeface="MS PGothic" panose="020B0600070205080204" pitchFamily="34" charset="-128"/>
            <a:sym typeface="Gill Sans" pitchFamily="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" pitchFamily="4" charset="0"/>
            <a:ea typeface="MS PGothic" panose="020B0600070205080204" pitchFamily="34" charset="-128"/>
            <a:sym typeface="Gill Sans" pitchFamily="4" charset="0"/>
          </a:defRPr>
        </a:defPPr>
      </a:lstStyle>
    </a:lnDef>
  </a:objectDefaults>
  <a:extraClrSchemeLst>
    <a:extraClrScheme>
      <a:clrScheme name="封面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内页">
  <a:themeElements>
    <a:clrScheme name="">
      <a:dk1>
        <a:srgbClr val="000000"/>
      </a:dk1>
      <a:lt1>
        <a:srgbClr val="FFFFFF"/>
      </a:lt1>
      <a:dk2>
        <a:srgbClr val="000000"/>
      </a:dk2>
      <a:lt2>
        <a:srgbClr val="001E88"/>
      </a:lt2>
      <a:accent1>
        <a:srgbClr val="E6E6E6"/>
      </a:accent1>
      <a:accent2>
        <a:srgbClr val="333399"/>
      </a:accent2>
      <a:accent3>
        <a:srgbClr val="FFFFFF"/>
      </a:accent3>
      <a:accent4>
        <a:srgbClr val="000000"/>
      </a:accent4>
      <a:accent5>
        <a:srgbClr val="F0F0F0"/>
      </a:accent5>
      <a:accent6>
        <a:srgbClr val="2D2D8A"/>
      </a:accent6>
      <a:hlink>
        <a:srgbClr val="009999"/>
      </a:hlink>
      <a:folHlink>
        <a:srgbClr val="99CC00"/>
      </a:folHlink>
    </a:clrScheme>
    <a:fontScheme name="内页">
      <a:majorFont>
        <a:latin typeface="Hiragino Sans GB W3"/>
        <a:ea typeface="MS PGothic"/>
        <a:cs typeface=""/>
      </a:majorFont>
      <a:minorFont>
        <a:latin typeface="Hiragino Sans GB W3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" pitchFamily="4" charset="0"/>
            <a:ea typeface="MS PGothic" panose="020B0600070205080204" pitchFamily="34" charset="-128"/>
            <a:sym typeface="Gill Sans" pitchFamily="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" pitchFamily="4" charset="0"/>
            <a:ea typeface="MS PGothic" panose="020B0600070205080204" pitchFamily="34" charset="-128"/>
            <a:sym typeface="Gill Sans" pitchFamily="4" charset="0"/>
          </a:defRPr>
        </a:defPPr>
      </a:lstStyle>
    </a:lnDef>
  </a:objectDefaults>
  <a:extraClrSchemeLst>
    <a:extraClrScheme>
      <a:clrScheme name="内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157279903</TotalTime>
  <Pages>0</Pages>
  <Words>299</Words>
  <Characters>0</Characters>
  <Application>Microsoft Office PowerPoint</Application>
  <DocSecurity>0</DocSecurity>
  <PresentationFormat>自定义</PresentationFormat>
  <Lines>0</Lines>
  <Paragraphs>76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Gill Sans</vt:lpstr>
      <vt:lpstr>Hiragino Sans GB W3</vt:lpstr>
      <vt:lpstr>MS PGothic</vt:lpstr>
      <vt:lpstr>Thonburi</vt:lpstr>
      <vt:lpstr>华文楷体</vt:lpstr>
      <vt:lpstr>宋体</vt:lpstr>
      <vt:lpstr>微软雅黑</vt:lpstr>
      <vt:lpstr>Arial</vt:lpstr>
      <vt:lpstr>Calibri</vt:lpstr>
      <vt:lpstr>Wingdings</vt:lpstr>
      <vt:lpstr>封面</vt:lpstr>
      <vt:lpstr>1_封面</vt:lpstr>
      <vt:lpstr>内页</vt:lpstr>
      <vt:lpstr>本地存储 &amp; cookie</vt:lpstr>
      <vt:lpstr>本章目标</vt:lpstr>
      <vt:lpstr>本地存储</vt:lpstr>
      <vt:lpstr>本地存储历史</vt:lpstr>
      <vt:lpstr>存储方式对比</vt:lpstr>
      <vt:lpstr>cookie</vt:lpstr>
      <vt:lpstr>支持性</vt:lpstr>
      <vt:lpstr>localStorage</vt:lpstr>
      <vt:lpstr>localStorage</vt:lpstr>
      <vt:lpstr>localStorage API</vt:lpstr>
      <vt:lpstr>sessionStorage</vt:lpstr>
      <vt:lpstr>表单应用</vt:lpstr>
      <vt:lpstr>表单应用</vt:lpstr>
      <vt:lpstr>表单应用</vt:lpstr>
      <vt:lpstr>表单插件应用</vt:lpstr>
      <vt:lpstr>本章总结</vt:lpstr>
      <vt:lpstr>作业</vt:lpstr>
      <vt:lpstr>谢　谢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JQ-AJAX</dc:title>
  <dc:subject/>
  <dc:creator>刘国利</dc:creator>
  <cp:keywords/>
  <dc:description/>
  <cp:lastModifiedBy>Sky123.Org</cp:lastModifiedBy>
  <cp:revision>777</cp:revision>
  <cp:lastPrinted>1899-12-30T00:00:00Z</cp:lastPrinted>
  <dcterms:created xsi:type="dcterms:W3CDTF">2012-09-21T01:46:13Z</dcterms:created>
  <dcterms:modified xsi:type="dcterms:W3CDTF">2016-07-03T15:22:09Z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