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1"/>
  </p:notesMasterIdLst>
  <p:handoutMasterIdLst>
    <p:handoutMasterId r:id="rId12"/>
  </p:handoutMasterIdLst>
  <p:sldIdLst>
    <p:sldId id="312" r:id="rId2"/>
    <p:sldId id="314" r:id="rId3"/>
    <p:sldId id="315" r:id="rId4"/>
    <p:sldId id="316" r:id="rId5"/>
    <p:sldId id="317" r:id="rId6"/>
    <p:sldId id="322" r:id="rId7"/>
    <p:sldId id="318" r:id="rId8"/>
    <p:sldId id="319" r:id="rId9"/>
    <p:sldId id="320" r:id="rId1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14"/>
            <p14:sldId id="315"/>
            <p14:sldId id="316"/>
            <p14:sldId id="317"/>
            <p14:sldId id="322"/>
            <p14:sldId id="318"/>
            <p14:sldId id="319"/>
            <p14:sldId id="32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424" autoAdjust="0"/>
  </p:normalViewPr>
  <p:slideViewPr>
    <p:cSldViewPr>
      <p:cViewPr varScale="1">
        <p:scale>
          <a:sx n="94" d="100"/>
          <a:sy n="94" d="100"/>
        </p:scale>
        <p:origin x="9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2016/11/22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qoop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Sqoop</a:t>
            </a:r>
            <a:endParaRPr lang="en-US" sz="440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smtClean="0"/>
          </a:p>
          <a:p>
            <a:r>
              <a:rPr lang="en-US" altLang="zh-CN" sz="2000" smtClean="0"/>
              <a:t>Sqoop</a:t>
            </a:r>
          </a:p>
          <a:p>
            <a:r>
              <a:rPr lang="zh-CN" altLang="en-US" sz="2000" smtClean="0"/>
              <a:t>将关系数据库</a:t>
            </a:r>
            <a:r>
              <a:rPr lang="zh-CN" altLang="en-US" sz="2000"/>
              <a:t>（</a:t>
            </a:r>
            <a:r>
              <a:rPr lang="en-US" altLang="zh-CN" sz="2000"/>
              <a:t>oracle</a:t>
            </a:r>
            <a:r>
              <a:rPr lang="zh-CN" altLang="en-US" sz="2000"/>
              <a:t>、</a:t>
            </a:r>
            <a:r>
              <a:rPr lang="en-US" altLang="zh-CN" sz="2000"/>
              <a:t>mysql</a:t>
            </a:r>
            <a:r>
              <a:rPr lang="zh-CN" altLang="en-US" sz="2000"/>
              <a:t>、</a:t>
            </a:r>
            <a:r>
              <a:rPr lang="en-US" altLang="zh-CN" sz="2000"/>
              <a:t>postgresql</a:t>
            </a:r>
            <a:r>
              <a:rPr lang="zh-CN" altLang="en-US" sz="2000"/>
              <a:t>等）</a:t>
            </a:r>
            <a:r>
              <a:rPr lang="zh-CN" altLang="en-US" sz="2000" smtClean="0"/>
              <a:t>数据</a:t>
            </a:r>
            <a:r>
              <a:rPr lang="zh-CN" altLang="en-US" sz="2000"/>
              <a:t>与</a:t>
            </a:r>
            <a:r>
              <a:rPr lang="en-US" altLang="zh-CN" sz="2000" smtClean="0"/>
              <a:t>hadoop</a:t>
            </a:r>
            <a:r>
              <a:rPr lang="zh-CN" altLang="en-US" sz="2000" smtClean="0"/>
              <a:t>数据进行转换的工具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000" smtClean="0"/>
              <a:t>官网：</a:t>
            </a:r>
            <a:endParaRPr lang="en-US" altLang="zh-CN" sz="2000" smtClean="0"/>
          </a:p>
          <a:p>
            <a:r>
              <a:rPr lang="en-US" altLang="zh-CN" sz="2000">
                <a:hlinkClick r:id="rId2"/>
              </a:rPr>
              <a:t>http://sqoop.apache.org</a:t>
            </a:r>
            <a:r>
              <a:rPr lang="en-US" altLang="zh-CN" sz="2000" smtClean="0">
                <a:hlinkClick r:id="rId2"/>
              </a:rPr>
              <a:t>/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版本：（</a:t>
            </a:r>
            <a:r>
              <a:rPr lang="zh-CN" altLang="en-US" sz="2000" smtClean="0">
                <a:solidFill>
                  <a:srgbClr val="FF0000"/>
                </a:solidFill>
              </a:rPr>
              <a:t>两个版本完全不兼容，</a:t>
            </a:r>
            <a:r>
              <a:rPr lang="en-US" altLang="zh-CN" sz="2000" smtClean="0">
                <a:solidFill>
                  <a:srgbClr val="FF0000"/>
                </a:solidFill>
              </a:rPr>
              <a:t>sqoop1</a:t>
            </a:r>
            <a:r>
              <a:rPr lang="zh-CN" altLang="en-US" sz="2000" smtClean="0">
                <a:solidFill>
                  <a:srgbClr val="FF0000"/>
                </a:solidFill>
              </a:rPr>
              <a:t>使用最多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sqoop1</a:t>
            </a:r>
            <a:r>
              <a:rPr lang="zh-CN" altLang="en-US" sz="1600" smtClean="0"/>
              <a:t>：</a:t>
            </a:r>
            <a:r>
              <a:rPr lang="en-US" altLang="zh-CN" sz="1600" smtClean="0"/>
              <a:t>1.4.x</a:t>
            </a:r>
          </a:p>
          <a:p>
            <a:pPr lvl="1"/>
            <a:r>
              <a:rPr lang="en-US" altLang="zh-CN" sz="1600" smtClean="0"/>
              <a:t>sqoop2</a:t>
            </a:r>
            <a:r>
              <a:rPr lang="zh-CN" altLang="en-US" sz="1600" smtClean="0"/>
              <a:t>：</a:t>
            </a:r>
            <a:r>
              <a:rPr lang="en-US" altLang="zh-CN" sz="1600" smtClean="0"/>
              <a:t>1.99.x</a:t>
            </a:r>
          </a:p>
          <a:p>
            <a:pPr lvl="1"/>
            <a:endParaRPr lang="en-US" altLang="zh-CN" sz="1600"/>
          </a:p>
          <a:p>
            <a:r>
              <a:rPr lang="zh-CN" altLang="en-US" sz="2000" smtClean="0"/>
              <a:t>同类产品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DataX</a:t>
            </a:r>
            <a:r>
              <a:rPr lang="zh-CN" altLang="en-US" sz="1600" smtClean="0"/>
              <a:t>：</a:t>
            </a:r>
            <a:r>
              <a:rPr lang="zh-CN" altLang="en-US" sz="1600"/>
              <a:t>阿里顶级数据交换工具</a:t>
            </a: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架构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smtClean="0"/>
              <a:t>sqoop</a:t>
            </a:r>
            <a:r>
              <a:rPr lang="zh-CN" altLang="en-US" sz="1800"/>
              <a:t>架构非常简单，是</a:t>
            </a:r>
            <a:r>
              <a:rPr lang="en-US" altLang="zh-CN" sz="1800"/>
              <a:t>hadoop</a:t>
            </a:r>
            <a:r>
              <a:rPr lang="zh-CN" altLang="en-US" sz="1800"/>
              <a:t>生态系统的架构最简单的</a:t>
            </a:r>
            <a:r>
              <a:rPr lang="zh-CN" altLang="en-US" sz="1800" smtClean="0"/>
              <a:t>框架。</a:t>
            </a:r>
            <a:endParaRPr lang="en-US" altLang="zh-CN" sz="1800" smtClean="0"/>
          </a:p>
          <a:p>
            <a:r>
              <a:rPr lang="en-US" altLang="zh-CN" sz="1800" smtClean="0"/>
              <a:t>sqoop1</a:t>
            </a:r>
            <a:r>
              <a:rPr lang="zh-CN" altLang="en-US" sz="1800"/>
              <a:t>由</a:t>
            </a:r>
            <a:r>
              <a:rPr lang="en-US" altLang="zh-CN" sz="1800"/>
              <a:t>client</a:t>
            </a:r>
            <a:r>
              <a:rPr lang="zh-CN" altLang="en-US" sz="1800"/>
              <a:t>端直接接入</a:t>
            </a:r>
            <a:r>
              <a:rPr lang="en-US" altLang="zh-CN" sz="1800"/>
              <a:t>hadoop</a:t>
            </a:r>
            <a:r>
              <a:rPr lang="zh-CN" altLang="en-US" sz="1800"/>
              <a:t>，任务通过解析生成对应的</a:t>
            </a:r>
            <a:r>
              <a:rPr lang="en-US" altLang="zh-CN" sz="1800"/>
              <a:t>maprecue</a:t>
            </a:r>
            <a:r>
              <a:rPr lang="zh-CN" altLang="en-US" sz="1800"/>
              <a:t>执行</a:t>
            </a:r>
          </a:p>
        </p:txBody>
      </p:sp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112723"/>
            <a:ext cx="678338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导入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smtClean="0"/>
              <a:t> </a:t>
            </a:r>
            <a:r>
              <a:rPr lang="zh-CN" altLang="en-US" sz="1600" smtClean="0"/>
              <a:t>导入：</a:t>
            </a:r>
            <a:endParaRPr lang="zh-CN" altLang="en-US" sz="160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" y="1377027"/>
            <a:ext cx="7264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导出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smtClean="0"/>
              <a:t>导出：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93" y="1559589"/>
            <a:ext cx="6480175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2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93652" cy="5165196"/>
          </a:xfrm>
        </p:spPr>
        <p:txBody>
          <a:bodyPr/>
          <a:lstStyle/>
          <a:p>
            <a:r>
              <a:rPr lang="zh-CN" altLang="en-US" sz="2000" smtClean="0"/>
              <a:t>安装步骤：</a:t>
            </a:r>
            <a:endParaRPr lang="en-US" altLang="zh-CN" sz="2000" smtClean="0"/>
          </a:p>
          <a:p>
            <a:endParaRPr lang="en-US" altLang="zh-CN" sz="160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、解压</a:t>
            </a:r>
            <a:endParaRPr lang="en-US" altLang="zh-CN" sz="1800" smtClean="0"/>
          </a:p>
          <a:p>
            <a:r>
              <a:rPr lang="en-US" altLang="zh-CN" sz="1800" smtClean="0"/>
              <a:t>2</a:t>
            </a:r>
            <a:r>
              <a:rPr lang="zh-CN" altLang="en-US" sz="1800" smtClean="0"/>
              <a:t>、配置环境变量 </a:t>
            </a:r>
            <a:endParaRPr lang="en-US" altLang="zh-CN" sz="1800" smtClean="0"/>
          </a:p>
          <a:p>
            <a:pPr lvl="1"/>
            <a:r>
              <a:rPr lang="en-US" altLang="zh-CN" sz="1400" smtClean="0"/>
              <a:t>export SQOOP_HOME=/XX/sqoop.xx</a:t>
            </a:r>
          </a:p>
          <a:p>
            <a:pPr lvl="1"/>
            <a:r>
              <a:rPr lang="en-US" altLang="zh-CN" sz="1400" smtClean="0"/>
              <a:t>source /etc/profile</a:t>
            </a:r>
          </a:p>
          <a:p>
            <a:r>
              <a:rPr lang="en-US" altLang="zh-CN" sz="1800" smtClean="0"/>
              <a:t>3</a:t>
            </a:r>
            <a:r>
              <a:rPr lang="zh-CN" altLang="en-US" sz="1800" smtClean="0"/>
              <a:t>、添加数据库驱动包</a:t>
            </a:r>
            <a:endParaRPr lang="en-US" altLang="zh-CN" sz="1800" smtClean="0"/>
          </a:p>
          <a:p>
            <a:pPr lvl="1"/>
            <a:r>
              <a:rPr lang="en-US" altLang="zh-CN" sz="1400"/>
              <a:t>cp </a:t>
            </a:r>
            <a:r>
              <a:rPr lang="en-US" altLang="zh-CN" sz="1400" smtClean="0"/>
              <a:t>mysql-connector-java-5.1.10.jar /sqoop-install-path/lib</a:t>
            </a:r>
          </a:p>
          <a:p>
            <a:r>
              <a:rPr lang="en-US" altLang="zh-CN" sz="1800" smtClean="0"/>
              <a:t>4</a:t>
            </a:r>
            <a:r>
              <a:rPr lang="zh-CN" altLang="en-US" sz="1800" smtClean="0"/>
              <a:t>、重命名配置文件</a:t>
            </a:r>
            <a:endParaRPr lang="en-US" altLang="zh-CN" sz="1800" smtClean="0"/>
          </a:p>
          <a:p>
            <a:pPr lvl="1"/>
            <a:r>
              <a:rPr lang="en-US" altLang="zh-CN" sz="1400"/>
              <a:t>mv </a:t>
            </a:r>
            <a:r>
              <a:rPr lang="en-US" altLang="zh-CN" sz="1400" smtClean="0"/>
              <a:t>sqoop-env-template.sh sqoop-env.sh</a:t>
            </a:r>
            <a:endParaRPr lang="en-US" altLang="zh-CN" sz="1400"/>
          </a:p>
          <a:p>
            <a:r>
              <a:rPr lang="en-US" altLang="zh-CN" sz="1800" smtClean="0"/>
              <a:t>5</a:t>
            </a:r>
            <a:r>
              <a:rPr lang="zh-CN" altLang="en-US" sz="1800" smtClean="0"/>
              <a:t>、修改配置</a:t>
            </a:r>
            <a:r>
              <a:rPr lang="en-US" altLang="zh-CN" sz="1800" smtClean="0"/>
              <a:t>configure-sqoop</a:t>
            </a:r>
          </a:p>
          <a:p>
            <a:pPr lvl="1"/>
            <a:r>
              <a:rPr lang="zh-CN" altLang="en-US" sz="1400" smtClean="0"/>
              <a:t>去掉未安装服务相关内容；例如（</a:t>
            </a:r>
            <a:r>
              <a:rPr lang="en-US" altLang="zh-CN" sz="1400" smtClean="0"/>
              <a:t>HBase</a:t>
            </a:r>
            <a:r>
              <a:rPr lang="zh-CN" altLang="en-US" sz="1400" smtClean="0"/>
              <a:t>、</a:t>
            </a:r>
            <a:r>
              <a:rPr lang="en-US" altLang="zh-CN" sz="1400" smtClean="0"/>
              <a:t>HCatalog</a:t>
            </a:r>
            <a:r>
              <a:rPr lang="zh-CN" altLang="en-US" sz="1400" smtClean="0"/>
              <a:t>、</a:t>
            </a:r>
            <a:r>
              <a:rPr lang="en-US" altLang="zh-CN" sz="1400" smtClean="0"/>
              <a:t>Accumulo</a:t>
            </a:r>
            <a:r>
              <a:rPr lang="zh-CN" altLang="en-US" sz="1400" smtClean="0"/>
              <a:t>）：</a:t>
            </a:r>
            <a:endParaRPr lang="en-US" altLang="zh-CN" sz="1400" smtClean="0"/>
          </a:p>
          <a:p>
            <a:pPr lvl="2"/>
            <a:r>
              <a:rPr lang="en-US" altLang="zh-CN" sz="1050"/>
              <a:t>#if [ ! -d "${HBASE_HOME}" ]; then</a:t>
            </a:r>
          </a:p>
          <a:p>
            <a:pPr lvl="2"/>
            <a:r>
              <a:rPr lang="en-US" altLang="zh-CN" sz="1050"/>
              <a:t>#  echo "Error: $HBASE_HOME does not exist!"</a:t>
            </a:r>
          </a:p>
          <a:p>
            <a:pPr lvl="2"/>
            <a:r>
              <a:rPr lang="en-US" altLang="zh-CN" sz="1050"/>
              <a:t>#  echo 'Please set $HBASE_HOME to the root of your HBase installation.'</a:t>
            </a:r>
          </a:p>
          <a:p>
            <a:pPr lvl="2"/>
            <a:r>
              <a:rPr lang="en-US" altLang="zh-CN" sz="1050"/>
              <a:t>#  exit 1</a:t>
            </a:r>
          </a:p>
          <a:p>
            <a:r>
              <a:rPr lang="en-US" altLang="zh-CN" sz="1800" smtClean="0"/>
              <a:t>6</a:t>
            </a:r>
            <a:r>
              <a:rPr lang="zh-CN" altLang="en-US" sz="1800" smtClean="0"/>
              <a:t>、测试</a:t>
            </a:r>
            <a:endParaRPr lang="en-US" altLang="zh-CN" sz="1800" smtClean="0"/>
          </a:p>
          <a:p>
            <a:pPr lvl="1"/>
            <a:r>
              <a:rPr lang="en-US" altLang="zh-CN" sz="1400" smtClean="0"/>
              <a:t>sqoop version</a:t>
            </a:r>
          </a:p>
          <a:p>
            <a:pPr lvl="1"/>
            <a:r>
              <a:rPr lang="en-US" altLang="zh-CN" sz="1400"/>
              <a:t>sqoop list-databases -connect jdbc:mysql://node3:3306/ -username root -password 123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466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600" smtClean="0"/>
          </a:p>
          <a:p>
            <a:r>
              <a:rPr lang="en-US" altLang="zh-CN" sz="1600" smtClean="0"/>
              <a:t>sqoop</a:t>
            </a:r>
            <a:r>
              <a:rPr lang="zh-CN" altLang="en-US" sz="1600" smtClean="0"/>
              <a:t>工具：</a:t>
            </a:r>
            <a:endParaRPr lang="zh-CN" altLang="en-US" sz="160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87563"/>
              </p:ext>
            </p:extLst>
          </p:nvPr>
        </p:nvGraphicFramePr>
        <p:xfrm>
          <a:off x="390524" y="1916832"/>
          <a:ext cx="8291513" cy="3886200"/>
        </p:xfrm>
        <a:graphic>
          <a:graphicData uri="http://schemas.openxmlformats.org/drawingml/2006/table">
            <a:tbl>
              <a:tblPr/>
              <a:tblGrid>
                <a:gridCol w="4144963"/>
                <a:gridCol w="4146550"/>
              </a:tblGrid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 &lt;jdbc-uri&gt;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JDBC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连接字符串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--connection-manager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指定要使用的连接管理器类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--driver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指定要使用的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JDBC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驱动类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--hadoop-mapred-home &lt;dir&gt;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$HADOOP_MAPRED_HOME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--help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万能帮助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--password-file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设置用于存放认证的密码信息文件的路径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-P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从控制台读取输入的密码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--password &lt;password&gt;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设置认证密码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--username &lt;username&gt;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设置认证用户名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--verbose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打印详细的运行信息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--connection-param-file &lt;filename&gt;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可选，指定存储数据库连接参数的属性文件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smtClean="0"/>
              <a:t>导入工具</a:t>
            </a:r>
            <a:r>
              <a:rPr lang="en-US" altLang="zh-CN" sz="1600" smtClean="0"/>
              <a:t>import</a:t>
            </a:r>
            <a:r>
              <a:rPr lang="zh-CN" altLang="en-US" sz="1600" smtClean="0"/>
              <a:t>：</a:t>
            </a:r>
            <a:endParaRPr lang="zh-CN" altLang="en-US" sz="160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84521"/>
              </p:ext>
            </p:extLst>
          </p:nvPr>
        </p:nvGraphicFramePr>
        <p:xfrm>
          <a:off x="180181" y="1465021"/>
          <a:ext cx="8712200" cy="4608514"/>
        </p:xfrm>
        <a:graphic>
          <a:graphicData uri="http://schemas.openxmlformats.org/drawingml/2006/table">
            <a:tbl>
              <a:tblPr/>
              <a:tblGrid>
                <a:gridCol w="3643313"/>
                <a:gridCol w="5068887"/>
              </a:tblGrid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--append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将数据追加到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上一个已存在的数据集上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--as-avrodatafile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Avro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数据文件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--as-sequencefile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SequenceFile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--as-textfile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将数据导入到普通文本文件（默认）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--boundary-query &lt;statement&gt;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边界查询，用于创建分片（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InputSplit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--columns &lt;col,col,col…&gt;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从表中导出指定的一组列的数据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--delete-target-dir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如果指定目录存在，则先删除掉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使用直接导入模式（优化导入速度）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--direct-split-size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分割输入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stream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的字节大小（在直接导入模式下）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--fetch-size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从数据库中批量读取记录数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--inline-lob-limit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设置内联的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LOB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对象的大小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-m,--num-mappers &lt;n&gt;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任务并行导入数据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-e,--query &lt;statement&gt;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导入的查询语句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--split-by &lt;column-name&gt;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指定按照哪个列去分割数据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--table &lt;table-name&gt;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导入的源表表名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--target-dir &lt;dir&gt;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导入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的目标路径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--warehouse-dir &lt;dir&gt;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存放表的根路径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--where &lt;where clause&gt;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指定导出时所使用的查询条件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-z,--compress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启用压缩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--compression-codec &lt;c&gt;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Hadoop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codec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方式（默认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gzip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--null-string &lt;null-string&gt;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如果指定列为字符串类型，使用指定字符串替换值为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的该类列的值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59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--null-non-string &lt;null-string&gt;</a:t>
                      </a:r>
                    </a:p>
                  </a:txBody>
                  <a:tcPr marL="66985" marR="66985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如果指定列为非字符串类型，使用指定字符串替换值为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的该类列的值</a:t>
                      </a:r>
                    </a:p>
                  </a:txBody>
                  <a:tcPr marL="66985" marR="669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sqoop </a:t>
            </a:r>
            <a:r>
              <a:rPr lang="zh-CN" altLang="en-US" sz="3600" smtClean="0"/>
              <a:t>工具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smtClean="0"/>
              <a:t>导出工具</a:t>
            </a:r>
            <a:r>
              <a:rPr lang="en-US" altLang="zh-CN" sz="1600" smtClean="0"/>
              <a:t>export</a:t>
            </a:r>
            <a:r>
              <a:rPr lang="zh-CN" altLang="en-US" sz="1600" smtClean="0"/>
              <a:t>：</a:t>
            </a:r>
            <a:endParaRPr lang="zh-CN" altLang="en-US" sz="160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5280"/>
              </p:ext>
            </p:extLst>
          </p:nvPr>
        </p:nvGraphicFramePr>
        <p:xfrm>
          <a:off x="396081" y="1886775"/>
          <a:ext cx="8280400" cy="4175130"/>
        </p:xfrm>
        <a:graphic>
          <a:graphicData uri="http://schemas.openxmlformats.org/drawingml/2006/table">
            <a:tbl>
              <a:tblPr/>
              <a:tblGrid>
                <a:gridCol w="2814638"/>
                <a:gridCol w="5465762"/>
              </a:tblGrid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含义说明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--validate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启用数据副本验证功能，仅支持单表拷贝，可以指定验证使用的实现类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--validation-threshold &lt;class-name&gt;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指定验证门限所使用的类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--direct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使用直接导出模式（优化速度）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--export-dir &lt;dir&gt;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导出过程中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HDFS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源路径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--m,--num-mappers &lt;n&gt;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任务并行导出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--table &lt;table-name&gt;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导出的目的表名称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--call &lt;stored-proc-name&gt;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导出数据调用的指定存储过程名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--update-key &lt;col-name&gt;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更新参考的列名称，多个列名使用逗号分隔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--update-mode &lt;mode&gt;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指定更新策略，包括：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updateonly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（默认）、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allowinsert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--input-null-string &lt;null-string&gt;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使用指定字符串，替换字符串类型值为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的列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--input-null-non-string &lt;null-string&gt;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使用指定字符串，替换非字符串类型值为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的列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--staging-table &lt;staging-table-name&gt;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在数据导出到数据库之前，数据临时存放的表名称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--clear-staging-table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清除工作区中临时存放的数据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--batch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使用批量模式导出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15069</TotalTime>
  <Words>860</Words>
  <Application>Microsoft Office PowerPoint</Application>
  <PresentationFormat>信纸(8.5x11 英寸)</PresentationFormat>
  <Paragraphs>152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Trebuchet MS</vt:lpstr>
      <vt:lpstr>ppt新模板</vt:lpstr>
      <vt:lpstr>Sqoop</vt:lpstr>
      <vt:lpstr>sqoop</vt:lpstr>
      <vt:lpstr>sqoop 架构</vt:lpstr>
      <vt:lpstr>sqoop 导入</vt:lpstr>
      <vt:lpstr>sqoop 导出</vt:lpstr>
      <vt:lpstr>sqoop </vt:lpstr>
      <vt:lpstr>sqoop 工具</vt:lpstr>
      <vt:lpstr>sqoop 工具</vt:lpstr>
      <vt:lpstr>sqoop 工具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pirlo</cp:lastModifiedBy>
  <cp:revision>1514</cp:revision>
  <dcterms:created xsi:type="dcterms:W3CDTF">2007-09-26T12:04:45Z</dcterms:created>
  <dcterms:modified xsi:type="dcterms:W3CDTF">2016-11-22T02:35:29Z</dcterms:modified>
</cp:coreProperties>
</file>