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364" r:id="rId2"/>
    <p:sldId id="337" r:id="rId3"/>
  </p:sldIdLst>
  <p:sldSz cx="12192000" cy="6858000"/>
  <p:notesSz cx="9144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B51"/>
    <a:srgbClr val="FF00FF"/>
    <a:srgbClr val="007F7F"/>
    <a:srgbClr val="00867D"/>
    <a:srgbClr val="C85D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15" autoAdjust="0"/>
    <p:restoredTop sz="90825" autoAdjust="0"/>
  </p:normalViewPr>
  <p:slideViewPr>
    <p:cSldViewPr snapToGrid="0">
      <p:cViewPr varScale="1">
        <p:scale>
          <a:sx n="147" d="100"/>
          <a:sy n="147" d="100"/>
        </p:scale>
        <p:origin x="690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315"/>
    </p:cViewPr>
  </p:sorterViewPr>
  <p:notesViewPr>
    <p:cSldViewPr snapToGrid="0">
      <p:cViewPr varScale="1">
        <p:scale>
          <a:sx n="90" d="100"/>
          <a:sy n="90" d="100"/>
        </p:scale>
        <p:origin x="1968" y="5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9848" y="1321184"/>
            <a:ext cx="121526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C69C88-F033-4B09-94F3-0117C62E3C43}" type="datetimeFigureOut">
              <a:rPr lang="zh-CN" altLang="en-US" smtClean="0"/>
              <a:t>2022/05/31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DB9958-0DFB-4F32-A1B3-DB422F34582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DB9958-0DFB-4F32-A1B3-DB422F345823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DB9958-0DFB-4F32-A1B3-DB422F345823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C5D4E-779D-45FB-B5DF-08C51D192185}" type="datetime1">
              <a:rPr lang="zh-CN" altLang="en-US" smtClean="0"/>
              <a:t>2022/05/31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66A0F-FCE6-40EA-9402-6D61AF453B8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1D9D0-D1BC-491D-87AB-3A3C486BCF95}" type="datetime1">
              <a:rPr lang="zh-CN" altLang="en-US" smtClean="0"/>
              <a:t>2022/05/31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66A0F-FCE6-40EA-9402-6D61AF453B8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93C24-A2D5-473A-9981-A59DD314EB94}" type="datetime1">
              <a:rPr lang="zh-CN" altLang="en-US" smtClean="0"/>
              <a:t>2022/05/31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66A0F-FCE6-40EA-9402-6D61AF453B8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3E51C-6A10-484D-A8C9-19D5A2D02F54}" type="datetime1">
              <a:rPr lang="zh-CN" altLang="en-US" smtClean="0"/>
              <a:t>2022/05/31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66A0F-FCE6-40EA-9402-6D61AF453B8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EF42C-5A3A-4C63-8357-86398973F477}" type="datetime1">
              <a:rPr lang="zh-CN" altLang="en-US" smtClean="0"/>
              <a:t>2022/05/31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66A0F-FCE6-40EA-9402-6D61AF453B8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E5E79-3CBE-428E-8E16-27DC867908CC}" type="datetime1">
              <a:rPr lang="zh-CN" altLang="en-US" smtClean="0"/>
              <a:t>2022/05/31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66A0F-FCE6-40EA-9402-6D61AF453B8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EFEE6-D346-4942-9E80-549DBD9D9A63}" type="datetime1">
              <a:rPr lang="zh-CN" altLang="en-US" smtClean="0"/>
              <a:t>2022/05/31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66A0F-FCE6-40EA-9402-6D61AF453B8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0E622-C386-4E03-AA49-15F318AF6A24}" type="datetime1">
              <a:rPr lang="zh-CN" altLang="en-US" smtClean="0"/>
              <a:t>2022/05/31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66A0F-FCE6-40EA-9402-6D61AF453B8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86772-9C6A-4D02-8F5C-F5F577BAA6BC}" type="datetime1">
              <a:rPr lang="zh-CN" altLang="en-US" smtClean="0"/>
              <a:t>2022/05/31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66A0F-FCE6-40EA-9402-6D61AF453B8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619AF-299D-48C6-A329-6A5B84B32E86}" type="datetime1">
              <a:rPr lang="zh-CN" altLang="en-US" smtClean="0"/>
              <a:t>2022/05/31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66A0F-FCE6-40EA-9402-6D61AF453B8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FF858-2206-431A-8408-6174F460FDDB}" type="datetime1">
              <a:rPr lang="zh-CN" altLang="en-US" smtClean="0"/>
              <a:t>2022/05/31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66A0F-FCE6-40EA-9402-6D61AF453B8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04B37D-99B8-469A-8FBF-0F5ACDC7F372}" type="datetime1">
              <a:rPr lang="zh-CN" altLang="en-US" smtClean="0"/>
              <a:t>2022/05/31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C66A0F-FCE6-40EA-9402-6D61AF453B83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171974" y="57745"/>
            <a:ext cx="1215260" cy="7200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4680" y="57745"/>
            <a:ext cx="720000" cy="720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66A0F-FCE6-40EA-9402-6D61AF453B83}" type="slidenum">
              <a:rPr lang="zh-CN" altLang="en-US" smtClean="0"/>
              <a:t>1</a:t>
            </a:fld>
            <a:endParaRPr lang="zh-CN" altLang="en-US" dirty="0"/>
          </a:p>
        </p:txBody>
      </p:sp>
      <p:sp>
        <p:nvSpPr>
          <p:cNvPr id="5" name="标题 1"/>
          <p:cNvSpPr txBox="1"/>
          <p:nvPr/>
        </p:nvSpPr>
        <p:spPr>
          <a:xfrm>
            <a:off x="720438" y="1297321"/>
            <a:ext cx="10799618" cy="15038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4000" b="1" dirty="0"/>
              <a:t>Title #FontSize=40</a:t>
            </a:r>
            <a:endParaRPr lang="zh-CN" altLang="en-US" sz="4000" dirty="0"/>
          </a:p>
        </p:txBody>
      </p:sp>
      <p:sp>
        <p:nvSpPr>
          <p:cNvPr id="6" name="副标题 2"/>
          <p:cNvSpPr txBox="1"/>
          <p:nvPr/>
        </p:nvSpPr>
        <p:spPr>
          <a:xfrm>
            <a:off x="820021" y="3408565"/>
            <a:ext cx="10576116" cy="32208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2400" b="1" i="1" dirty="0"/>
              <a:t>Subtitle #FontSize=24 </a:t>
            </a:r>
            <a:endParaRPr lang="zh-CN" altLang="en-US" sz="2400" b="1" i="1" dirty="0"/>
          </a:p>
          <a:p>
            <a:pPr marL="0" indent="0" algn="ctr">
              <a:buNone/>
            </a:pPr>
            <a:endParaRPr lang="en-US" altLang="zh-CN" sz="2400" b="1" dirty="0"/>
          </a:p>
          <a:p>
            <a:pPr marL="0" indent="0" algn="ctr">
              <a:buNone/>
            </a:pPr>
            <a:r>
              <a:rPr lang="en-US" altLang="zh-CN" sz="2400" b="1" dirty="0"/>
              <a:t>G. Li</a:t>
            </a:r>
            <a:r>
              <a:rPr lang="en-US" altLang="zh-CN" sz="2400" b="1" baseline="30000" dirty="0"/>
              <a:t>1</a:t>
            </a:r>
            <a:r>
              <a:rPr lang="en-US" altLang="zh-CN" sz="2400" dirty="0"/>
              <a:t>, Name #FontSize=24</a:t>
            </a:r>
            <a:endParaRPr lang="en-US" altLang="zh-CN" sz="2400" baseline="30000" dirty="0"/>
          </a:p>
          <a:p>
            <a:pPr marL="0" indent="0" algn="ctr">
              <a:spcBef>
                <a:spcPts val="600"/>
              </a:spcBef>
              <a:buNone/>
            </a:pPr>
            <a:r>
              <a:rPr lang="en-US" altLang="zh-CN" sz="2400" baseline="30000" dirty="0">
                <a:latin typeface="+mj-lt"/>
              </a:rPr>
              <a:t>1</a:t>
            </a:r>
            <a:r>
              <a:rPr lang="en-US" altLang="zh-CN" sz="2400" dirty="0">
                <a:latin typeface="+mj-lt"/>
              </a:rPr>
              <a:t>School of Computer Science, Affiliation #FontSize=24 #Calibri Light</a:t>
            </a:r>
          </a:p>
          <a:p>
            <a:pPr marL="0" indent="0" algn="ctr">
              <a:spcBef>
                <a:spcPts val="600"/>
              </a:spcBef>
              <a:buNone/>
            </a:pPr>
            <a:endParaRPr lang="en-US" altLang="zh-CN" sz="2400" dirty="0"/>
          </a:p>
          <a:p>
            <a:pPr marL="0" indent="0" algn="ctr">
              <a:spcBef>
                <a:spcPts val="600"/>
              </a:spcBef>
              <a:buNone/>
            </a:pPr>
            <a:endParaRPr lang="en-US" altLang="zh-CN" sz="24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E0596E2-5BA1-4814-8C65-66745C7AFC87}"/>
              </a:ext>
            </a:extLst>
          </p:cNvPr>
          <p:cNvSpPr txBox="1"/>
          <p:nvPr/>
        </p:nvSpPr>
        <p:spPr>
          <a:xfrm>
            <a:off x="1738007" y="5852574"/>
            <a:ext cx="856034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spcBef>
                <a:spcPts val="600"/>
              </a:spcBef>
              <a:buNone/>
            </a:pP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csliguanyue007@mail.scut.edu.cn Code #FontSize=20 #Font=Courier New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+mn-lt"/>
              </a:rPr>
              <a:t>Header #FontSize=36 #Font=Calibri</a:t>
            </a:r>
            <a:endParaRPr lang="zh-CN" altLang="en-US" sz="3200" dirty="0">
              <a:latin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69574" y="1527024"/>
            <a:ext cx="10484225" cy="1718922"/>
          </a:xfrm>
        </p:spPr>
        <p:txBody>
          <a:bodyPr>
            <a:normAutofit/>
          </a:bodyPr>
          <a:lstStyle/>
          <a:p>
            <a:r>
              <a:rPr lang="en-US" altLang="zh-CN" dirty="0"/>
              <a:t>Content #FontSize=28</a:t>
            </a:r>
          </a:p>
          <a:p>
            <a:r>
              <a:rPr lang="en-US" altLang="zh-CN" dirty="0"/>
              <a:t>Content #FontSize=28</a:t>
            </a:r>
          </a:p>
          <a:p>
            <a:r>
              <a:rPr lang="en-US" altLang="zh-CN" dirty="0"/>
              <a:t>Content #FontSize=28</a:t>
            </a:r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0461812" y="6356351"/>
            <a:ext cx="891988" cy="362502"/>
          </a:xfrm>
        </p:spPr>
        <p:txBody>
          <a:bodyPr/>
          <a:lstStyle/>
          <a:p>
            <a:fld id="{8AC66A0F-FCE6-40EA-9402-6D61AF453B83}" type="slidenum">
              <a:rPr lang="zh-CN" altLang="en-US" smtClean="0"/>
              <a:t>2</a:t>
            </a:fld>
            <a:endParaRPr lang="zh-CN" altLang="en-US" dirty="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796C2DDB-CF44-4C02-8741-2643754AB013}"/>
              </a:ext>
            </a:extLst>
          </p:cNvPr>
          <p:cNvSpPr/>
          <p:nvPr/>
        </p:nvSpPr>
        <p:spPr>
          <a:xfrm>
            <a:off x="838200" y="6131336"/>
            <a:ext cx="23276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Caption: #FontSize=18 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2225</TotalTime>
  <Words>85</Words>
  <Application>Microsoft Office PowerPoint</Application>
  <PresentationFormat>宽屏</PresentationFormat>
  <Paragraphs>15</Paragraphs>
  <Slides>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Courier New</vt:lpstr>
      <vt:lpstr>Office 主题</vt:lpstr>
      <vt:lpstr>PowerPoint 演示文稿</vt:lpstr>
      <vt:lpstr>Header #FontSize=36 #Font=Calibri</vt:lpstr>
    </vt:vector>
  </TitlesOfParts>
  <Company>china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Improving Domain-Specific Classification by Collaborative Learning with Adaptation Networks</dc:title>
  <dc:creator>Administrator</dc:creator>
  <cp:lastModifiedBy>李 冠岳</cp:lastModifiedBy>
  <cp:revision>354</cp:revision>
  <dcterms:created xsi:type="dcterms:W3CDTF">2018-11-11T02:27:00Z</dcterms:created>
  <dcterms:modified xsi:type="dcterms:W3CDTF">2022-05-31T07:19:20Z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2052-11.3.0.9236</vt:lpwstr>
  </property>
</Properties>
</file>