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38"/>
  </p:normalViewPr>
  <p:slideViewPr>
    <p:cSldViewPr snapToGrid="0">
      <p:cViewPr varScale="1">
        <p:scale>
          <a:sx n="113" d="100"/>
          <a:sy n="11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C10E-AF6D-B68A-20F9-E145B625C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0CEA0-F96E-1DAA-153B-2D721772C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7A71-042C-B448-34B5-92FE0C56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A935F-28B7-7020-7C19-FA53139F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BC79D-F9EC-91D6-F2B7-5963FDE9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5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0CE6-C0DE-C682-D9D2-267F407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614D6-074A-4E17-4033-2FB45D16D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6EBBA-2CC0-F9BC-9132-F2C5E4E0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AF53-C7D5-A764-9BEE-4635319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BA9F8-E961-DB48-42DA-A8291660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C572C-6A5A-7657-F554-E190B8328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202C9-2C8E-52EC-4860-479C4AB6B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87812-37F1-A296-12F8-867E11C2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1DD7-2451-D177-8D9F-DC79ABBD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1B359-3B69-7BEA-D57D-8F0545C0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1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98D2F-3C0C-422A-5B6B-A3385CE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C7361-A137-EF01-F3DE-E73533CC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57108-FFBA-49F9-9B3A-568697A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03FC4-A9ED-BF9D-AA9D-CD062644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8EE30-1818-1B2D-ECFC-462DA51E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81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F5C1-B562-29C2-235E-31752F13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1E357-EDD0-BE72-56CD-6E26083C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8E519-FDAE-8200-D3F5-419245E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27427-68B2-2102-F878-A2D750E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8A074-0344-3314-1D62-585A69C1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6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A39A-D1B5-C8ED-3CB0-B6718FBD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92C9C-7732-C256-B216-2765C4749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B8CB7-8886-DC30-E4E6-4C3867E2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16478-E26B-6D3F-9273-C59A75DF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E7F1D-C71E-BA20-5193-EB894FCB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87F0F-AD43-3639-74D5-574EFFD4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9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6C26A-18B7-2C3A-DD48-E691E8CC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3D223-6B46-F164-EE5B-31059DCE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E0E83-046E-0111-D5E6-0E04EC19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A3C9C-AA17-B4DB-6367-D035D5F6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9AE20-CED5-D748-39B7-B68E67688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8FD74C-00C0-8E5B-7733-10768E31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F46B61-91DB-DD52-E301-26EFDE0C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A9615A-8C9A-1EE9-9E97-93F708D3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8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A9B96-F3BB-1D2E-B09B-9C3D9ADE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782761-AB86-66BC-09E1-904D3B1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EE8BA-9764-5341-D981-C1C928E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5216A-C2CE-AB57-DF05-0A14496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85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95E3D-A705-B475-C7A6-922123FC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2D0042-D093-0D2F-9477-A5FEC9E8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F2311-7CD2-6077-4D0F-C44EF6AC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3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381B6-8EE0-B0FB-84BF-ED1EA758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F68B7-E90E-0BA9-C88B-2A847AA9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41FD8-875D-292A-CCCD-F3B05BE1C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AAFFF-6D10-953F-8472-55FE543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0C486-F0DB-532E-B2C7-BE4F35F6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BE5D8-8229-9A71-109E-B1BA23C6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C367-D9DD-FBFE-E3BF-9ED6AFD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78AFC-598A-58D1-14CA-E5B02CCA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348F6-2DEE-9726-3CFA-03831BDC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07B18-ED6B-1FE1-BA7F-3E38D1F9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773C1-0C6F-94DC-EBAF-C5E619CA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56697-2130-A670-1C28-7FE6BBA7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8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5C2FF-CFF2-E565-E295-D6CC9ED1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431EF-5369-D7A2-AF9D-E0F2441B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25622-8EFB-A6ED-1A77-FA84841D1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11AEE-43AE-634C-AFCE-ACEBA6634FF0}" type="datetimeFigureOut">
              <a:rPr kumimoji="1" lang="zh-CN" altLang="en-US" smtClean="0"/>
              <a:t>2025/5/30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A3740-8B65-9475-50CA-4A15268A2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795A5-CB58-F2C9-ECCA-62C88874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69044-7EE4-AB48-BDBB-B9B36A407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6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BA29F-2834-488B-FC9A-4A6F4AB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SSIM</a:t>
            </a:r>
            <a:r>
              <a:rPr kumimoji="1" lang="zh-CN" altLang="en-US" dirty="0"/>
              <a:t>图片相似度与像素</a:t>
            </a:r>
            <a:r>
              <a:rPr kumimoji="1" lang="en-US" altLang="zh-CN" dirty="0"/>
              <a:t>MSE</a:t>
            </a:r>
            <a:r>
              <a:rPr kumimoji="1" lang="zh-CN" altLang="en-US" dirty="0"/>
              <a:t>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A1A3E-8BFA-8D64-F5D2-2CAA4CB3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Pixel</a:t>
            </a:r>
            <a:r>
              <a:rPr kumimoji="1" lang="zh-CN" altLang="en-US" dirty="0"/>
              <a:t> </a:t>
            </a:r>
            <a:r>
              <a:rPr kumimoji="1" lang="en-US" altLang="zh-CN" dirty="0"/>
              <a:t>MSE</a:t>
            </a:r>
            <a:r>
              <a:rPr kumimoji="1" lang="zh-CN" altLang="en-US" dirty="0"/>
              <a:t> 和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之间有高相关性，相关系数为</a:t>
            </a:r>
            <a:r>
              <a:rPr kumimoji="1" lang="en-US" altLang="zh-CN" dirty="0"/>
              <a:t>-0.94</a:t>
            </a:r>
          </a:p>
          <a:p>
            <a:r>
              <a:rPr kumimoji="1" lang="en-US" altLang="zh-CN" dirty="0"/>
              <a:t>Pixel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和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 想关性为</a:t>
            </a:r>
            <a:r>
              <a:rPr kumimoji="1" lang="en-US" altLang="zh-CN" dirty="0"/>
              <a:t>-0.89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0BA32-D20F-F16B-BAC9-C7C16485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78" y="3306763"/>
            <a:ext cx="3657600" cy="287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F81547-F5A7-EA38-C809-CFF84601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22" y="3306763"/>
            <a:ext cx="3657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638FC-13E3-451B-3083-2D80ADBE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69D6-FC0C-042D-815B-B92A0F5D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不同的分辨率下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CAFEC</a:t>
            </a:r>
            <a:r>
              <a:rPr kumimoji="1" lang="zh-CN" altLang="en-US" dirty="0"/>
              <a:t>方法下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psnr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2D931-4C85-2F32-A1A5-B493639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在文件大小减少的情况下，视频质量没有明显的区别。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898C1-0FAF-E87D-791F-D7106A37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78" y="2917119"/>
            <a:ext cx="4445000" cy="350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B14E8F-FB63-828C-6B8A-D4EEC37A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39" y="2917119"/>
            <a:ext cx="436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C9FC-FF19-8FC1-3752-8E92AE06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AF78-F63F-38C1-0D4D-560A1A44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不同的分辨率下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CAFEC</a:t>
            </a:r>
            <a:r>
              <a:rPr kumimoji="1" lang="zh-CN" altLang="en-US" dirty="0"/>
              <a:t>方法下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psnr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18B8C-9A41-C22E-D26F-1CAD6041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在文件大小减少的情况下，视频质量没有明显的区别。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5C0E16-3E52-DBE9-AF5C-25880021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78" y="2917119"/>
            <a:ext cx="4445000" cy="350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0949B-8DA0-D807-DD46-E7A9DB00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39" y="2917119"/>
            <a:ext cx="436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E182-6CC9-FC8C-9196-70F5F401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1FC4-5E28-E6AB-7BBD-A9D72E55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在相同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冗余的情况下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psnr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124B0-7210-91CB-90AD-CA483008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7D090-B7DB-BC50-02B7-952C3AF5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4" y="2806700"/>
            <a:ext cx="4445000" cy="350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A93C99-1CD0-3E29-6C8D-4CA2E338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07" y="2806700"/>
            <a:ext cx="436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9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0B00-2AA1-EFBB-FBFE-11D182413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8A68-F8C8-1572-30DD-1F6FEF2E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接下来需要验证的点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956F-C9AA-3404-D2AF-A681D91B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P3</a:t>
            </a:r>
            <a:r>
              <a:rPr kumimoji="1" lang="zh-CN" altLang="en-US" dirty="0"/>
              <a:t>发生严重丢包（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以上），用</a:t>
            </a:r>
            <a:r>
              <a:rPr kumimoji="1" lang="en-US" altLang="zh-CN" dirty="0"/>
              <a:t>P2</a:t>
            </a:r>
            <a:r>
              <a:rPr kumimoji="1" lang="zh-CN" altLang="en-US" dirty="0"/>
              <a:t>帧的</a:t>
            </a:r>
            <a:r>
              <a:rPr kumimoji="1" lang="en-US" altLang="zh-CN" dirty="0" err="1"/>
              <a:t>nalu</a:t>
            </a:r>
            <a:r>
              <a:rPr kumimoji="1" lang="zh-CN" altLang="en-US" dirty="0"/>
              <a:t>单元直接替换</a:t>
            </a:r>
            <a:r>
              <a:rPr kumimoji="1" lang="en-US" altLang="zh-CN" dirty="0"/>
              <a:t>P3</a:t>
            </a:r>
            <a:r>
              <a:rPr kumimoji="1" lang="zh-CN" altLang="en-US" dirty="0"/>
              <a:t>帧会存在问题，需要修改帧号和参考帧，与编译器中的错误隐藏机制有什么异同？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97158-1348-19AE-22F9-EC297F3B2CA6}"/>
              </a:ext>
            </a:extLst>
          </p:cNvPr>
          <p:cNvSpPr/>
          <p:nvPr/>
        </p:nvSpPr>
        <p:spPr>
          <a:xfrm>
            <a:off x="3772747" y="3658460"/>
            <a:ext cx="508000" cy="338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60592C-065F-E6D8-5466-B2EC68BA5E63}"/>
              </a:ext>
            </a:extLst>
          </p:cNvPr>
          <p:cNvSpPr/>
          <p:nvPr/>
        </p:nvSpPr>
        <p:spPr>
          <a:xfrm>
            <a:off x="4844236" y="3654986"/>
            <a:ext cx="508000" cy="338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592759-DB9D-CE5A-918A-A27F5CF06AC4}"/>
              </a:ext>
            </a:extLst>
          </p:cNvPr>
          <p:cNvSpPr/>
          <p:nvPr/>
        </p:nvSpPr>
        <p:spPr>
          <a:xfrm>
            <a:off x="5915725" y="3658460"/>
            <a:ext cx="508000" cy="338667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A66EA0-3578-15D2-8F35-94AE68BEE7D3}"/>
              </a:ext>
            </a:extLst>
          </p:cNvPr>
          <p:cNvSpPr/>
          <p:nvPr/>
        </p:nvSpPr>
        <p:spPr>
          <a:xfrm>
            <a:off x="6982004" y="3662627"/>
            <a:ext cx="508000" cy="338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DA3DC2D5-AA0A-C8B1-706C-18CD06C7FD16}"/>
              </a:ext>
            </a:extLst>
          </p:cNvPr>
          <p:cNvSpPr/>
          <p:nvPr/>
        </p:nvSpPr>
        <p:spPr>
          <a:xfrm>
            <a:off x="4280747" y="3798277"/>
            <a:ext cx="563489" cy="703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49F99F12-7F7C-52D1-3F5E-6EDEE4E8F130}"/>
              </a:ext>
            </a:extLst>
          </p:cNvPr>
          <p:cNvSpPr/>
          <p:nvPr/>
        </p:nvSpPr>
        <p:spPr>
          <a:xfrm>
            <a:off x="5347026" y="3780545"/>
            <a:ext cx="563489" cy="703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4F1D1B15-6CCE-1D48-8772-B1A99E7D0DC3}"/>
              </a:ext>
            </a:extLst>
          </p:cNvPr>
          <p:cNvSpPr/>
          <p:nvPr/>
        </p:nvSpPr>
        <p:spPr>
          <a:xfrm>
            <a:off x="6440854" y="3780545"/>
            <a:ext cx="563489" cy="703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1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154</Words>
  <Application>Microsoft Macintosh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SSIM图片相似度与像素MSE之间的关系</vt:lpstr>
      <vt:lpstr>不同的分辨率下FEC和CAFEC方法下ssim和psnr</vt:lpstr>
      <vt:lpstr>不同的分辨率下FEC和CAFEC方法下ssim和psnr</vt:lpstr>
      <vt:lpstr>在相同FEC冗余的情况下ssim和psnr</vt:lpstr>
      <vt:lpstr>接下来需要验证的点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T194290</dc:creator>
  <cp:lastModifiedBy>T194290</cp:lastModifiedBy>
  <cp:revision>19</cp:revision>
  <dcterms:created xsi:type="dcterms:W3CDTF">2025-05-30T06:34:57Z</dcterms:created>
  <dcterms:modified xsi:type="dcterms:W3CDTF">2025-05-30T07:28:31Z</dcterms:modified>
</cp:coreProperties>
</file>