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630"/>
  </p:normalViewPr>
  <p:slideViewPr>
    <p:cSldViewPr snapToGrid="0">
      <p:cViewPr>
        <p:scale>
          <a:sx n="122" d="100"/>
          <a:sy n="122" d="100"/>
        </p:scale>
        <p:origin x="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8876C-3F1B-798A-A180-52C96A2A6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5721A1-EE0B-88B8-8845-BD4955088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EA012E-0552-4341-25D7-7E875279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4DB6-C3E2-F540-9E82-A333834BD7F4}" type="datetimeFigureOut">
              <a:rPr kumimoji="1" lang="zh-CN" altLang="en-US" smtClean="0"/>
              <a:t>2025/6/23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AA1A4-BB48-F4F6-62F1-7165B14D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F8EF9-4B72-9B85-4847-F435E9CD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B75F-40E8-D643-817A-5C058B272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211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66F0B-7F23-9296-0BD3-C06F550F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C14354-EEAA-822B-6F62-76759523D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87769-C8C9-BD22-84DF-957C153B0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4DB6-C3E2-F540-9E82-A333834BD7F4}" type="datetimeFigureOut">
              <a:rPr kumimoji="1" lang="zh-CN" altLang="en-US" smtClean="0"/>
              <a:t>2025/6/23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146AA-59F8-2550-48A9-249028E0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E34826-DC19-134C-C032-D6B2F641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B75F-40E8-D643-817A-5C058B272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250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0A8906-15CC-8C3F-0B72-D2158258D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833823-B038-1B64-7A08-42ADF1362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EAADC-98CF-96C2-F4BA-40BB38DF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4DB6-C3E2-F540-9E82-A333834BD7F4}" type="datetimeFigureOut">
              <a:rPr kumimoji="1" lang="zh-CN" altLang="en-US" smtClean="0"/>
              <a:t>2025/6/23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24DEC-6E4B-31C1-1266-AE4E343D0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7BFA4-3FC8-C462-5558-29238F32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B75F-40E8-D643-817A-5C058B272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877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4832A-DB3F-1F7E-3BCE-206F853E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C3A35-DC93-8E63-3924-417A3E769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2F2F7-15C9-8925-82DC-416503C7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4DB6-C3E2-F540-9E82-A333834BD7F4}" type="datetimeFigureOut">
              <a:rPr kumimoji="1" lang="zh-CN" altLang="en-US" smtClean="0"/>
              <a:t>2025/6/23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94540-70AC-1479-DBB6-AC43643C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FD5A2-9493-7050-0ABA-BAF007B1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B75F-40E8-D643-817A-5C058B272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176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281E6-9D2B-754A-9688-4E1D379DE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956D8A-9FF4-E899-F035-EEA496C0C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8B63FA-C9E0-0121-CFF5-D4CBF0BE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4DB6-C3E2-F540-9E82-A333834BD7F4}" type="datetimeFigureOut">
              <a:rPr kumimoji="1" lang="zh-CN" altLang="en-US" smtClean="0"/>
              <a:t>2025/6/23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A8768-191A-D910-A506-75133A8C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843C0E-8711-1989-EC24-CCF98BFC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B75F-40E8-D643-817A-5C058B272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430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2E2E6-5A29-7DDB-0672-6B38B1F4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54032-788B-F216-C897-1DFABD96E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B89AC3-BD36-021C-D8D1-939A17BED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C10321-2E50-EC19-26BF-EF2E2E4B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4DB6-C3E2-F540-9E82-A333834BD7F4}" type="datetimeFigureOut">
              <a:rPr kumimoji="1" lang="zh-CN" altLang="en-US" smtClean="0"/>
              <a:t>2025/6/23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F5A4BC-E2B9-952E-BC4F-75E188C3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76B076-BE28-C7D3-509E-1361F5E0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B75F-40E8-D643-817A-5C058B272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59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9AA7C-29E6-C3CC-49F4-CDF6F67A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972179-3E1C-3E22-0920-1A6A83336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D237A-88DC-D2EA-27EA-AE856B84A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C9E9A7-5BC1-E282-67CA-626446728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207C5A-29DA-B248-CB79-6D874A6D3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2F0FEB-E012-E206-E68C-ACCA41D8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4DB6-C3E2-F540-9E82-A333834BD7F4}" type="datetimeFigureOut">
              <a:rPr kumimoji="1" lang="zh-CN" altLang="en-US" smtClean="0"/>
              <a:t>2025/6/23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7D2E3A-A4C9-2C68-0A46-0AEEFE36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92CB8C-FB67-8925-7718-F2A85D1D3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B75F-40E8-D643-817A-5C058B272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869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DAA46-0B28-C9E7-8E09-F9288616B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01F58D-501B-440E-FE96-C14163F3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4DB6-C3E2-F540-9E82-A333834BD7F4}" type="datetimeFigureOut">
              <a:rPr kumimoji="1" lang="zh-CN" altLang="en-US" smtClean="0"/>
              <a:t>2025/6/23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2110B7-659D-1F98-8624-176CD5CA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6687B9-C3D4-953E-DE66-AC45FB85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B75F-40E8-D643-817A-5C058B272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84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8733DA-D982-F91D-4D8C-488DC49B4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4DB6-C3E2-F540-9E82-A333834BD7F4}" type="datetimeFigureOut">
              <a:rPr kumimoji="1" lang="zh-CN" altLang="en-US" smtClean="0"/>
              <a:t>2025/6/23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1983AF-8A8E-9DF1-079F-F36057AF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7FAA52-73FE-E6C5-67CE-0704E60D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B75F-40E8-D643-817A-5C058B272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514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5682C-F134-FB26-9409-D509518A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FCB6A-C12A-4276-3913-3B725A1EB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27FB8E-0243-8A2D-0349-47EF273FD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C34D8D-4B39-237F-E463-DCB6DEC6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4DB6-C3E2-F540-9E82-A333834BD7F4}" type="datetimeFigureOut">
              <a:rPr kumimoji="1" lang="zh-CN" altLang="en-US" smtClean="0"/>
              <a:t>2025/6/23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EE61AD-6A38-7169-F9B7-FC636616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11D981-0B80-D258-A644-46C45B0F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B75F-40E8-D643-817A-5C058B272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378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D25AE-F402-952E-6CC7-46C47F45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FE2992-247A-B3A4-C568-2B16CA37C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FAB904-BCD2-5E51-72D3-31EFFE5D4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0BFDAA-DBD3-E107-1954-EC660C15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4DB6-C3E2-F540-9E82-A333834BD7F4}" type="datetimeFigureOut">
              <a:rPr kumimoji="1" lang="zh-CN" altLang="en-US" smtClean="0"/>
              <a:t>2025/6/23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45DCD0-B764-900A-F853-5482025B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E5114B-24F4-8777-3C0C-7BAE5B3D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4B75F-40E8-D643-817A-5C058B272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946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44B3A0-D8B8-E4C3-1E86-118704DC4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9C889A-132E-69CC-66E5-63D0EC1FF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EA9DE-CA1C-5D6B-FE83-00F26E9C9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3C4DB6-C3E2-F540-9E82-A333834BD7F4}" type="datetimeFigureOut">
              <a:rPr kumimoji="1" lang="zh-CN" altLang="en-US" smtClean="0"/>
              <a:t>2025/6/23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D2EE4-744F-985B-F0BB-A66CAC85C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1097C8-4A97-2410-A7D4-3FD6B598A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D4B75F-40E8-D643-817A-5C058B2724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073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CAA6A-8A06-1325-DC5B-63D88F7B1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8A0702-E715-6A20-DDB6-D3D0FAB339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794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BF56D-561E-8EC4-662A-663A9057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020B9-670F-78D2-3213-CD71DC8D9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59489" cy="4351338"/>
          </a:xfrm>
        </p:spPr>
        <p:txBody>
          <a:bodyPr/>
          <a:lstStyle/>
          <a:p>
            <a:r>
              <a:rPr kumimoji="1" lang="en-US" altLang="zh-CN" dirty="0"/>
              <a:t>CAFEC</a:t>
            </a:r>
            <a:r>
              <a:rPr kumimoji="1" lang="zh-CN" altLang="en-US" dirty="0"/>
              <a:t>对比</a:t>
            </a:r>
            <a:r>
              <a:rPr kumimoji="1" lang="en-US" altLang="zh-CN" dirty="0"/>
              <a:t>FEC</a:t>
            </a:r>
            <a:r>
              <a:rPr kumimoji="1" lang="zh-CN" altLang="en-US" dirty="0"/>
              <a:t>有一个界限，在未超过这个界限时</a:t>
            </a:r>
            <a:r>
              <a:rPr kumimoji="1" lang="en-US" altLang="zh-CN" dirty="0"/>
              <a:t>CAFEC</a:t>
            </a:r>
            <a:r>
              <a:rPr kumimoji="1" lang="zh-CN" altLang="en-US" dirty="0"/>
              <a:t>效果不明显。当超过这个界限时效果明显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96F842-200D-EC39-3AFB-234E97B1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411" y="2028825"/>
            <a:ext cx="44450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4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15583</TotalTime>
  <Words>26</Words>
  <Application>Microsoft Macintosh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T194290</dc:creator>
  <cp:lastModifiedBy>T194290</cp:lastModifiedBy>
  <cp:revision>4</cp:revision>
  <dcterms:created xsi:type="dcterms:W3CDTF">2025-06-23T06:56:13Z</dcterms:created>
  <dcterms:modified xsi:type="dcterms:W3CDTF">2025-07-04T02:39:57Z</dcterms:modified>
</cp:coreProperties>
</file>