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38"/>
  </p:normalViewPr>
  <p:slideViewPr>
    <p:cSldViewPr snapToGrid="0">
      <p:cViewPr varScale="1">
        <p:scale>
          <a:sx n="113" d="100"/>
          <a:sy n="113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91BC-7497-62B2-5474-B2E7AC7B5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153F1A-1326-AAE1-9D53-C4D9B835F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B405C-038F-54AF-8E6F-CBCDE3E1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33DAE-A48D-9B62-3533-5C8D1C6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EB090-94F6-E7D0-3E8B-3DACE001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6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95464-6CBB-1612-AFF1-0F9D0068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D00DF-62CB-245E-F550-618BC336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5F4B3-9D17-7C3D-7D8A-AD6DA97F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810AB-D926-47C5-216A-676DEDB6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88E81-742C-902D-027B-A1181921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26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BE75DB-A49A-6301-428B-9A04286EE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DED1B-147F-A336-EEB4-1B9BB773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C25D3-C09F-EF72-D360-ECDB1629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34C3C-A456-7E7F-8D81-59301A5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8BCD6-C53F-F948-C8A6-AA189208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5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9A4AD-2DE4-0EA4-5317-C0F801C1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3111B-21C1-E43B-A6C2-675DA9E0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C7694-1318-3217-8FE5-15128F66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56DEF-0F85-7310-EA80-88042267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F229-B0E8-844B-8788-DDED6E32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3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2E5D5-F326-0330-D346-FCD825D2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771D3-5F16-85A5-E72E-97C64510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59340-AACA-1ABD-3257-29CDBB3C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815CE-E497-5D98-25D2-08C91BB7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4D68A-93A5-BB91-AA82-F6C386F3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8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FD8D3-009F-B853-6223-C9150679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3CE6B-D279-3CE8-A9EE-5E9751511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B77F1-9536-C715-EB57-2E2724EE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9A633-04CD-E6A8-6121-16C7F717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D57D9-B4D0-B182-9743-30DD914F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6BF33-156D-39F7-CFCB-8E9C656E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0463D-F287-F014-F4D0-8EA447CD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34DFD-F645-F239-F730-8E4AFA31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389F1-8339-FC54-1E7D-47C810E5C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51F1F-966D-691E-D874-D1E6C4EE2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F2610-1F3D-2B7E-20AA-6B1367C4C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634226-05E2-8AF4-E551-B8BA180D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50CD80-AA75-0FFA-A412-2DBB118C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8CF57F-1473-A5A4-E5A7-31FB6E33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55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BC3DA-BF0E-2ACE-286D-29A18E5A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C0880C-8848-E8E7-45C0-F626ED32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C03DD0-EA54-91A5-F543-948E3F3C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97401-E0E6-F609-BF95-2921525C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69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ADF21-3694-E18C-9D60-22497427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BBE294-7500-F9E6-D925-7349DDF8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69073-33FC-2680-E1A0-98DAB847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2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43558-A959-712E-7026-F3364F86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A06C2-EACC-EC9E-9385-3FA10E6A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36974-D120-80A3-789E-1EC391A44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6FD68-45BE-0EAB-0F31-CB6EBCA1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B1A89-0610-1373-3B87-51059EC0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0C606-DBFC-E99E-DA71-28E17D51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88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DD35-41C7-8CCC-C894-E9BEA103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C038E-6288-5B4E-DED4-B78144573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4AD85-374F-554D-8658-A177141B0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41FB4-FCC7-A5C7-9261-D6000B71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70D74-1474-CD78-B992-0CBD267F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8EC2B-29C3-51D4-EDA4-12C48E49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39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B7EF27-5C17-7E93-5130-C2DEBB7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C6C78-1691-9DA9-2C5B-0D9BBB4F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8A838-EC93-74FF-00FC-F830E3C71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B0421-823A-5B42-BF91-C8B586549284}" type="datetimeFigureOut">
              <a:rPr kumimoji="1" lang="zh-CN" altLang="en-US" smtClean="0"/>
              <a:t>2025/6/18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B849C-B446-489F-CFB4-BAB846056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F5C6E-1DC6-D661-9AD2-9DBC98937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3225D-052D-C14D-BFCD-269F89EE4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92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23C36-2116-4361-E21C-7DF458B5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在丢包模式为爆发式时，连续丢包长度对结果影响很大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597E1-7991-42FC-0AA8-78C42073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14600" cy="4351338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冗余率采用</a:t>
            </a:r>
            <a:r>
              <a:rPr kumimoji="1" lang="en" altLang="zh-CN" sz="1600" dirty="0"/>
              <a:t>R-FEC: RL-based FEC Adjustment for Better </a:t>
            </a:r>
            <a:r>
              <a:rPr kumimoji="1" lang="en" altLang="zh-CN" sz="1600" dirty="0" err="1"/>
              <a:t>QoE</a:t>
            </a:r>
            <a:r>
              <a:rPr kumimoji="1" lang="en" altLang="zh-CN" sz="1600" dirty="0"/>
              <a:t> in WebRTC</a:t>
            </a:r>
            <a:r>
              <a:rPr kumimoji="1" lang="zh-CN" altLang="en" sz="1600" dirty="0"/>
              <a:t>中</a:t>
            </a:r>
            <a:r>
              <a:rPr kumimoji="1" lang="zh-CN" altLang="en-US" sz="1600" dirty="0"/>
              <a:t>的结果</a:t>
            </a:r>
            <a:endParaRPr kumimoji="1" lang="en-US" altLang="zh-CN" sz="1600" dirty="0"/>
          </a:p>
          <a:p>
            <a:r>
              <a:rPr kumimoji="1" lang="zh-CN" altLang="en-US" sz="1600" dirty="0"/>
              <a:t>爆发丢包长度采用</a:t>
            </a:r>
            <a:r>
              <a:rPr kumimoji="1" lang="en" altLang="zh-CN" sz="1600" dirty="0"/>
              <a:t>ART: Adaptive Retransmission for Wide-Area Loss  Recovery in the Wild</a:t>
            </a:r>
            <a:r>
              <a:rPr kumimoji="1" lang="zh-CN" altLang="en" sz="1600" dirty="0"/>
              <a:t>中</a:t>
            </a:r>
            <a:r>
              <a:rPr kumimoji="1" lang="zh-CN" altLang="en-US" sz="1600" dirty="0"/>
              <a:t>的结果。在爆发长度比较高时此方法结果显著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D553C-F98B-7211-314C-29D01212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89" y="1690688"/>
            <a:ext cx="5888903" cy="24481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15CED5-BBF0-ACB9-6256-5431B204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02" y="4098367"/>
            <a:ext cx="3474480" cy="27319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C4B575-AAAE-155B-2E50-105AABFE6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575" y="3725333"/>
            <a:ext cx="3374390" cy="26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4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39CE-5266-192F-BAB2-FA05E2B7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80485-933A-594D-01B4-EEE55EB5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当采用</a:t>
            </a:r>
            <a:r>
              <a:rPr lang="en" altLang="zh-CN" dirty="0"/>
              <a:t>Gilbert-Elliott </a:t>
            </a:r>
            <a:r>
              <a:rPr lang="zh-CN" altLang="en-US" dirty="0"/>
              <a:t>信道模型，模拟丢包时效果不是很好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F80D9-3FE2-20D0-5DD0-481E0AC6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14600" cy="4351338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与低丢包率效果不好原因相同。跟连续丢包长度有关，如果当前连续丢包长度很高，则效果好。</a:t>
            </a:r>
            <a:endParaRPr kumimoji="1" lang="en-US" altLang="zh-CN" sz="1600" dirty="0"/>
          </a:p>
          <a:p>
            <a:r>
              <a:rPr kumimoji="1" lang="zh-CN" altLang="en-US" sz="1600" dirty="0"/>
              <a:t>可根据最高丢包长度来设置参数来达到更好的结果</a:t>
            </a:r>
            <a:endParaRPr kumimoji="1" lang="en-US" altLang="zh-CN" sz="1600" dirty="0"/>
          </a:p>
          <a:p>
            <a:r>
              <a:rPr kumimoji="1" lang="zh-CN" altLang="en-US" sz="1600" dirty="0"/>
              <a:t>平均还是有提升</a:t>
            </a:r>
            <a:r>
              <a:rPr lang="en-US" altLang="zh-CN" dirty="0"/>
              <a:t>0.0018912420890764392</a:t>
            </a:r>
            <a:endParaRPr kumimoji="1"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B35396-4454-0E8F-C5B4-46A57F10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248694"/>
            <a:ext cx="4445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7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130</Words>
  <Application>Microsoft Macintosh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在丢包模式为爆发式时，连续丢包长度对结果影响很大</vt:lpstr>
      <vt:lpstr>当采用Gilbert-Elliott 信道模型，模拟丢包时效果不是很好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T194290</dc:creator>
  <cp:lastModifiedBy>T194290</cp:lastModifiedBy>
  <cp:revision>10</cp:revision>
  <dcterms:created xsi:type="dcterms:W3CDTF">2025-06-18T08:41:20Z</dcterms:created>
  <dcterms:modified xsi:type="dcterms:W3CDTF">2025-06-18T09:20:59Z</dcterms:modified>
</cp:coreProperties>
</file>