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62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7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4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7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43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4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4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95C9-876E-4621-8E0F-923D3024E19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0915-85F3-4A5F-A9C2-23BB2E6FF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2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@yehjames/%E8%B3%87%E6%96%99%E5%88%86%E6%9E%90-%E6%A9%9F%E5%99%A8%E5%AD%B8%E7%BF%92-%E7%AC%AC%E4%B8%80%E8%AC%9B-python%E6%87%B6%E4%BA%BA%E5%8C%85-anaconda-%E4%BB%8B%E7%B4%B9-%E5%AE%89%E8%A3%9D-f8199fd4be8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1709" y="613319"/>
            <a:ext cx="10515600" cy="1325563"/>
          </a:xfrm>
        </p:spPr>
        <p:txBody>
          <a:bodyPr/>
          <a:lstStyle/>
          <a:p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如何安裝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b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install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625" t="15534" r="82225" b="77237"/>
          <a:stretch/>
        </p:blipFill>
        <p:spPr>
          <a:xfrm>
            <a:off x="2870077" y="2509988"/>
            <a:ext cx="6891377" cy="16439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flipH="1">
            <a:off x="6055954" y="5225143"/>
            <a:ext cx="365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Made date: 2018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75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220745" y="5856883"/>
            <a:ext cx="575343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Mircrosoft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」點下去吧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00" y="536121"/>
            <a:ext cx="6430328" cy="49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45" y="501537"/>
            <a:ext cx="6562144" cy="51024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652912" y="5856883"/>
            <a:ext cx="242240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恭喜完成安裝啦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970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2361" t="17463" r="41174" b="-184"/>
          <a:stretch/>
        </p:blipFill>
        <p:spPr>
          <a:xfrm>
            <a:off x="1217535" y="332096"/>
            <a:ext cx="3748272" cy="605117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20639" y="2595044"/>
            <a:ext cx="677962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在你的「開始」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Anaconda(-bit)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下，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應該可以看到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的兩個比較主要撰寫環境，「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」以及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Spyder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42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1470" y="4649764"/>
            <a:ext cx="8325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中文是森蚺，一種非常肥大的蟒蛇。簡單來說你可以把</a:t>
            </a:r>
            <a:r>
              <a:rPr lang="en-US" altLang="zh-TW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當作是</a:t>
            </a:r>
            <a:r>
              <a:rPr lang="en-US" altLang="zh-TW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的懶人包，除了</a:t>
            </a:r>
            <a:r>
              <a:rPr lang="en-US" altLang="zh-TW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本身</a:t>
            </a:r>
            <a:r>
              <a:rPr lang="en-US" altLang="zh-TW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(python2, 3) </a:t>
            </a:r>
            <a:r>
              <a:rPr lang="zh-TW" altLang="en-US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還包含了</a:t>
            </a:r>
            <a:r>
              <a:rPr lang="en-US" altLang="zh-TW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b="0" i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常用的資料分析、機器學習、視覺化的套件</a:t>
            </a:r>
            <a:endParaRPr lang="zh-TW" altLang="en-US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3577" y="540323"/>
            <a:ext cx="3716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40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4000" b="1" i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335" y="5900558"/>
            <a:ext cx="9810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參考資料：</a:t>
            </a:r>
            <a:r>
              <a:rPr lang="en-US" altLang="zh-TW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  <a:r>
              <a:rPr lang="en-US" altLang="zh-TW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1.1</a:t>
            </a:r>
            <a:r>
              <a:rPr lang="zh-TW" altLang="en-US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講：</a:t>
            </a:r>
            <a:r>
              <a:rPr lang="en-US" altLang="zh-TW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Python</a:t>
            </a:r>
            <a:r>
              <a:rPr lang="zh-TW" altLang="en-US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懶人包 </a:t>
            </a:r>
            <a:r>
              <a:rPr lang="en-US" altLang="zh-TW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Anaconda </a:t>
            </a:r>
            <a:r>
              <a:rPr lang="zh-TW" altLang="en-US" sz="20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介紹＆安裝</a:t>
            </a:r>
            <a:endParaRPr lang="zh-TW" altLang="en-US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cdn-images-1.medium.com/max/1260/1*wftg0qejZenhJjlqXZcy1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24" y="1293608"/>
            <a:ext cx="6242050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20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6646" y="3244334"/>
            <a:ext cx="393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https://www.anaconda.com/download/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039" t="12417" r="2980" b="9591"/>
          <a:stretch/>
        </p:blipFill>
        <p:spPr>
          <a:xfrm>
            <a:off x="182880" y="914400"/>
            <a:ext cx="11639006" cy="504032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722914" y="1685109"/>
            <a:ext cx="1959429" cy="1188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333897" y="3595474"/>
            <a:ext cx="3531326" cy="18256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02526" y="1284999"/>
            <a:ext cx="632577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、先選擇你的作業系統，本範例為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2880" y="413514"/>
            <a:ext cx="1189453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、首先到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官方網站的下載頁面：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https://www.anaconda.com/download/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23406" y="5421086"/>
            <a:ext cx="814287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、選擇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個人強烈建議新手使用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3.x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版以上的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256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58" y="914945"/>
            <a:ext cx="6116819" cy="47561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45590" y="5982789"/>
            <a:ext cx="66367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下載完成之後，打開安裝檔，並點選「</a:t>
            </a:r>
            <a:r>
              <a:rPr lang="en-US" altLang="zh-TW" sz="24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ext&gt;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36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100516" y="5852160"/>
            <a:ext cx="412689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你知道的，「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Agree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」下去吧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33" y="771254"/>
            <a:ext cx="6215266" cy="48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77" y="732065"/>
            <a:ext cx="6208260" cy="48272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68390" y="5869948"/>
            <a:ext cx="88206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到了這一步，如果你是新手，個人建議點選下面的「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Users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9277" y="3122023"/>
            <a:ext cx="3669455" cy="509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23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23" y="457745"/>
            <a:ext cx="6530220" cy="50776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12973" y="5804634"/>
            <a:ext cx="603242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如果你沒特別指定安裝位置，那就下一步吧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135" y="5042263"/>
            <a:ext cx="1278952" cy="405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0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77" y="615184"/>
            <a:ext cx="6448004" cy="50136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3990" y="6013639"/>
            <a:ext cx="1024943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個人非常建議兩個都勾選起來，不然以後很多事情會很麻煩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長大你就知道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875038" y="2142309"/>
            <a:ext cx="651934" cy="15675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03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10357" y="5778506"/>
            <a:ext cx="181083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下一步了吧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75" y="679812"/>
            <a:ext cx="6195197" cy="48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273</Words>
  <Application>Microsoft Office PowerPoint</Application>
  <PresentationFormat>寬螢幕</PresentationFormat>
  <Paragraphs>19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如何安裝Anaconda How to install Anaconda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如何安裝Anaconda How to install Anaconda</dc:title>
  <dc:creator>user</dc:creator>
  <cp:lastModifiedBy>user</cp:lastModifiedBy>
  <cp:revision>7</cp:revision>
  <dcterms:created xsi:type="dcterms:W3CDTF">2018-05-14T05:54:08Z</dcterms:created>
  <dcterms:modified xsi:type="dcterms:W3CDTF">2018-05-14T06:32:50Z</dcterms:modified>
</cp:coreProperties>
</file>