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67" r:id="rId16"/>
    <p:sldId id="270" r:id="rId17"/>
    <p:sldId id="271" r:id="rId18"/>
    <p:sldId id="275" r:id="rId19"/>
    <p:sldId id="276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ndroid-studio.org/" TargetMode="External"/><Relationship Id="rId1" Type="http://schemas.openxmlformats.org/officeDocument/2006/relationships/hyperlink" Target="https://www.oracle.com/java/technologies/javase-jdk14-downloa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与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21" y="2466753"/>
            <a:ext cx="87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数组 </a:t>
            </a:r>
            <a:r>
              <a:rPr lang="en-US" altLang="zh-CN" sz="2400" dirty="0"/>
              <a:t>String[]  int[]  float[] </a:t>
            </a:r>
            <a:r>
              <a:rPr lang="zh-CN" altLang="en-US" sz="2400" dirty="0"/>
              <a:t>。。。。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21" y="3530009"/>
            <a:ext cx="1187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2.switch(a) {</a:t>
            </a:r>
            <a:endParaRPr lang="en-US" altLang="zh-CN" sz="2400" dirty="0"/>
          </a:p>
          <a:p>
            <a:r>
              <a:rPr lang="en-US" altLang="zh-CN" sz="2400" dirty="0"/>
              <a:t>      case 1: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      default: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1.public  </a:t>
            </a:r>
            <a:r>
              <a:rPr lang="zh-CN" altLang="en-US" dirty="0"/>
              <a:t>可以被其他类使用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2.private</a:t>
            </a:r>
            <a:endParaRPr lang="en-US" altLang="zh-CN" dirty="0"/>
          </a:p>
          <a:p>
            <a:r>
              <a:rPr lang="zh-CN" altLang="en-US" dirty="0"/>
              <a:t>可以被自己类内部调用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3.protected</a:t>
            </a:r>
            <a:endParaRPr lang="en-US" altLang="zh-CN" dirty="0"/>
          </a:p>
          <a:p>
            <a:r>
              <a:rPr lang="zh-CN" altLang="en-US" dirty="0"/>
              <a:t>可以被子类调用</a:t>
            </a:r>
            <a:endParaRPr lang="en-US" altLang="zh-CN" dirty="0"/>
          </a:p>
          <a:p>
            <a:r>
              <a:rPr lang="en-US" altLang="zh-CN" dirty="0"/>
              <a:t>4.default </a:t>
            </a:r>
            <a:endParaRPr lang="en-US" altLang="zh-CN" dirty="0"/>
          </a:p>
          <a:p>
            <a:r>
              <a:rPr lang="zh-CN" altLang="en-US" dirty="0"/>
              <a:t>可以被同</a:t>
            </a:r>
            <a:r>
              <a:rPr lang="en-US" altLang="zh-CN" dirty="0"/>
              <a:t>(package)</a:t>
            </a:r>
            <a:r>
              <a:rPr lang="zh-CN" altLang="en-US" dirty="0"/>
              <a:t>包内部使用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String</a:t>
            </a:r>
            <a:endParaRPr lang="en-US" altLang="zh-CN" sz="3600" dirty="0"/>
          </a:p>
          <a:p>
            <a:r>
              <a:rPr lang="en-US" altLang="zh-CN" sz="3600" dirty="0"/>
              <a:t>1.substring </a:t>
            </a:r>
            <a:r>
              <a:rPr lang="zh-CN" altLang="en-US" sz="3600" dirty="0"/>
              <a:t>字符串截取</a:t>
            </a:r>
            <a:endParaRPr lang="en-US" altLang="zh-CN" sz="3600" dirty="0"/>
          </a:p>
          <a:p>
            <a:r>
              <a:rPr lang="en-US" altLang="zh-CN" sz="3600" dirty="0"/>
              <a:t>2.split </a:t>
            </a:r>
            <a:r>
              <a:rPr lang="zh-CN" altLang="en-US" sz="3600" dirty="0"/>
              <a:t>字符串分割</a:t>
            </a:r>
            <a:endParaRPr lang="en-US" altLang="zh-CN" sz="3600" dirty="0"/>
          </a:p>
          <a:p>
            <a:r>
              <a:rPr lang="en-US" altLang="zh-CN" sz="3600" dirty="0"/>
              <a:t>3.equals </a:t>
            </a:r>
            <a:r>
              <a:rPr lang="zh-CN" altLang="en-US" sz="3600" dirty="0"/>
              <a:t>字符串是否相等</a:t>
            </a:r>
            <a:endParaRPr lang="en-US" altLang="zh-CN" sz="3600" dirty="0"/>
          </a:p>
          <a:p>
            <a:r>
              <a:rPr lang="en-US" altLang="zh-CN" sz="3600" dirty="0"/>
              <a:t>4. </a:t>
            </a:r>
            <a:r>
              <a:rPr lang="en-US" altLang="zh-CN" sz="3600" dirty="0" err="1"/>
              <a:t>startsWith</a:t>
            </a:r>
            <a:r>
              <a:rPr lang="en-US" altLang="zh-CN" sz="3600" dirty="0"/>
              <a:t>  </a:t>
            </a:r>
            <a:r>
              <a:rPr lang="en-US" altLang="zh-CN" sz="3600" dirty="0" err="1"/>
              <a:t>endsWith</a:t>
            </a:r>
            <a:r>
              <a:rPr lang="en-US" altLang="zh-CN" sz="3600" dirty="0"/>
              <a:t>  </a:t>
            </a:r>
            <a:r>
              <a:rPr lang="zh-CN" altLang="en-US" sz="3600" dirty="0"/>
              <a:t>判断是否以什么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开始 或者以什么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结束</a:t>
            </a:r>
            <a:endParaRPr lang="en-US" altLang="zh-CN" sz="3600" dirty="0"/>
          </a:p>
          <a:p>
            <a:r>
              <a:rPr lang="en-US" altLang="zh-CN" sz="3600" dirty="0"/>
              <a:t>5.charAt </a:t>
            </a:r>
            <a:r>
              <a:rPr lang="zh-CN" altLang="en-US" sz="3600" dirty="0"/>
              <a:t>某位置的</a:t>
            </a:r>
            <a:r>
              <a:rPr lang="en-US" altLang="zh-CN" sz="3600" dirty="0"/>
              <a:t>char  replace </a:t>
            </a:r>
            <a:r>
              <a:rPr lang="zh-CN" altLang="en-US" sz="3600" dirty="0"/>
              <a:t>替换 </a:t>
            </a:r>
            <a:r>
              <a:rPr lang="en-US" altLang="zh-CN" sz="3600" dirty="0"/>
              <a:t>  contains </a:t>
            </a:r>
            <a:r>
              <a:rPr lang="zh-CN" altLang="en-US" sz="3600" dirty="0"/>
              <a:t>包含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设计一个计算器 实现两个数加减乘除的运算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计算字符串</a:t>
            </a:r>
            <a:r>
              <a:rPr lang="en-US" altLang="zh-CN" dirty="0" err="1"/>
              <a:t>abcaabdfghauiapoi</a:t>
            </a:r>
            <a:r>
              <a:rPr lang="zh-CN" altLang="en-US" dirty="0"/>
              <a:t>里面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计算三个数 </a:t>
            </a:r>
            <a:r>
              <a:rPr lang="en-US" altLang="zh-CN" dirty="0"/>
              <a:t>a b c </a:t>
            </a:r>
            <a:r>
              <a:rPr lang="zh-CN" altLang="en-US" dirty="0"/>
              <a:t>的最小值和最大值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计算三个数</a:t>
            </a:r>
            <a:r>
              <a:rPr lang="en-US" altLang="zh-CN" dirty="0"/>
              <a:t>a b c d </a:t>
            </a:r>
            <a:r>
              <a:rPr lang="zh-CN" altLang="en-US" dirty="0"/>
              <a:t>中 其中两个数作和的最大值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认识几种常用布局  </a:t>
            </a:r>
            <a:r>
              <a:rPr lang="en-US" altLang="zh-CN" dirty="0" err="1"/>
              <a:t>LinearLayout</a:t>
            </a:r>
            <a:r>
              <a:rPr lang="en-US" altLang="zh-CN" dirty="0"/>
              <a:t>  </a:t>
            </a:r>
            <a:r>
              <a:rPr lang="en-US" altLang="zh-CN" dirty="0" err="1"/>
              <a:t>RelativeLayout</a:t>
            </a:r>
            <a:r>
              <a:rPr lang="en-US" altLang="zh-CN" dirty="0"/>
              <a:t>  </a:t>
            </a:r>
            <a:r>
              <a:rPr lang="en-US" altLang="zh-CN" dirty="0" err="1"/>
              <a:t>ConstraintLayout</a:t>
            </a:r>
            <a:r>
              <a:rPr lang="en-US" altLang="zh-CN" dirty="0"/>
              <a:t>  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几种常用的控件  </a:t>
            </a:r>
            <a:r>
              <a:rPr lang="en-US" altLang="zh-CN" dirty="0" err="1"/>
              <a:t>EditText</a:t>
            </a:r>
            <a:r>
              <a:rPr lang="en-US" altLang="zh-CN" dirty="0"/>
              <a:t>  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RadioGroup</a:t>
            </a:r>
            <a:r>
              <a:rPr lang="en-US" altLang="zh-CN" dirty="0"/>
              <a:t>  </a:t>
            </a:r>
            <a:r>
              <a:rPr lang="en-US" altLang="zh-CN" dirty="0" err="1"/>
              <a:t>RadioButton</a:t>
            </a:r>
            <a:r>
              <a:rPr lang="en-US" altLang="zh-CN" dirty="0"/>
              <a:t>  Button  Switch  View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CheckBox</a:t>
            </a:r>
            <a:r>
              <a:rPr lang="en-US" altLang="zh-CN" dirty="0"/>
              <a:t>  </a:t>
            </a:r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几种可滑动控件  </a:t>
            </a:r>
            <a:r>
              <a:rPr lang="en-US" altLang="zh-CN" dirty="0" err="1"/>
              <a:t>ScrollView</a:t>
            </a:r>
            <a:r>
              <a:rPr lang="en-US" altLang="zh-CN" dirty="0"/>
              <a:t> 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其他 </a:t>
            </a:r>
            <a:r>
              <a:rPr lang="en-US" altLang="zh-CN" dirty="0" err="1"/>
              <a:t>TabLayout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orientation  vertical </a:t>
            </a:r>
            <a:r>
              <a:rPr lang="zh-CN" altLang="en-US" dirty="0"/>
              <a:t>垂直布局   </a:t>
            </a:r>
            <a:endParaRPr lang="en-US" altLang="zh-CN" dirty="0"/>
          </a:p>
          <a:p>
            <a:r>
              <a:rPr lang="en-US" altLang="zh-CN" dirty="0"/>
              <a:t>                   horizontal </a:t>
            </a:r>
            <a:r>
              <a:rPr lang="zh-CN" altLang="en-US" dirty="0"/>
              <a:t>水平布局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控件定义规范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按钮</a:t>
            </a:r>
            <a:r>
              <a:rPr lang="en-US" altLang="zh-CN" dirty="0" err="1"/>
              <a:t>Button:btn_xxx</a:t>
            </a: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tv_xxx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et_xxx</a:t>
            </a:r>
            <a:r>
              <a:rPr lang="en-US" altLang="zh-CN" dirty="0"/>
              <a:t>  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iv_xxx</a:t>
            </a:r>
            <a:r>
              <a:rPr lang="en-US" altLang="zh-CN" dirty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zh-CN" altLang="en-US" dirty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</a:t>
            </a:r>
            <a:r>
              <a:rPr lang="zh-CN" altLang="en-US" dirty="0"/>
              <a:t>预览显示控件属性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layout_toRightOf</a:t>
            </a:r>
            <a:r>
              <a:rPr lang="en-US" altLang="zh-CN" dirty="0"/>
              <a:t>  </a:t>
            </a:r>
            <a:r>
              <a:rPr lang="zh-CN" altLang="en-US" dirty="0"/>
              <a:t>在某控件的右侧</a:t>
            </a:r>
            <a:endParaRPr lang="en-US" altLang="zh-CN" dirty="0"/>
          </a:p>
          <a:p>
            <a:r>
              <a:rPr lang="en-US" altLang="zh-CN" dirty="0" err="1"/>
              <a:t>layout_below</a:t>
            </a:r>
            <a:r>
              <a:rPr lang="en-US" altLang="zh-CN" dirty="0"/>
              <a:t>  </a:t>
            </a:r>
            <a:r>
              <a:rPr lang="zh-CN" altLang="en-US" dirty="0"/>
              <a:t>在某控件的下侧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layout_alignParentBottom</a:t>
            </a:r>
            <a:r>
              <a:rPr lang="en-US" altLang="zh-CN" dirty="0"/>
              <a:t>  </a:t>
            </a:r>
            <a:r>
              <a:rPr lang="zh-CN" altLang="en-US" dirty="0"/>
              <a:t>居屏幕下方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zh-CN" altLang="en-US" dirty="0"/>
              <a:t>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默认覆盖展示在左上角  叠加效果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</a:t>
            </a:r>
            <a:r>
              <a:rPr lang="en-US" altLang="zh-CN" dirty="0" err="1"/>
              <a:t>layout_gravity</a:t>
            </a:r>
            <a:r>
              <a:rPr lang="en-US" altLang="zh-CN" dirty="0"/>
              <a:t> </a:t>
            </a:r>
            <a:r>
              <a:rPr lang="zh-CN" altLang="en-US" dirty="0"/>
              <a:t>对齐方式  上下左右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ConstraintLayout</a:t>
            </a:r>
            <a:r>
              <a:rPr lang="en-US" altLang="zh-CN" dirty="0"/>
              <a:t> </a:t>
            </a:r>
            <a:r>
              <a:rPr lang="zh-CN" altLang="en-US" dirty="0"/>
              <a:t>约束布局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相当于受很多根线控制约束控件展示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layout_constraintLeft_toLeftOf</a:t>
            </a:r>
            <a:r>
              <a:rPr lang="en-US" altLang="zh-CN" dirty="0"/>
              <a:t>  X 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控件左边约束该控件的左边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layout_constraintTop_toBottomOf</a:t>
            </a:r>
            <a:r>
              <a:rPr lang="en-US" altLang="zh-CN" dirty="0"/>
              <a:t> X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控件下边约束该控件的上边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可以为</a:t>
            </a:r>
            <a:r>
              <a:rPr lang="en-US" altLang="zh-CN" dirty="0"/>
              <a:t>parent </a:t>
            </a:r>
            <a:r>
              <a:rPr lang="zh-CN" altLang="en-US" dirty="0"/>
              <a:t>代表受整体布局影响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startActivity</a:t>
            </a:r>
            <a:r>
              <a:rPr lang="en-US" altLang="zh-CN" dirty="0"/>
              <a:t>   Intent </a:t>
            </a:r>
            <a:r>
              <a:rPr lang="zh-CN" altLang="en-US" dirty="0"/>
              <a:t>传递参数  设置跳转的页面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startActivityForResult</a:t>
            </a:r>
            <a:r>
              <a:rPr lang="en-US" altLang="zh-CN" dirty="0"/>
              <a:t>  </a:t>
            </a:r>
            <a:r>
              <a:rPr lang="zh-CN" altLang="en-US" dirty="0"/>
              <a:t>有回调的跳转  </a:t>
            </a:r>
            <a:r>
              <a:rPr lang="en-US" altLang="zh-CN" dirty="0" err="1"/>
              <a:t>onActivityResult</a:t>
            </a:r>
            <a:r>
              <a:rPr lang="en-US" altLang="zh-CN" dirty="0"/>
              <a:t> </a:t>
            </a:r>
            <a:r>
              <a:rPr lang="zh-CN" altLang="en-US" dirty="0"/>
              <a:t>接收回调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getIntent</a:t>
            </a:r>
            <a:r>
              <a:rPr lang="en-US" altLang="zh-CN" dirty="0"/>
              <a:t>()  </a:t>
            </a:r>
            <a:r>
              <a:rPr lang="zh-CN" altLang="en-US" dirty="0"/>
              <a:t>获取到传递的参数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7656"/>
            <a:ext cx="1135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1.Jdk</a:t>
            </a:r>
            <a:r>
              <a:rPr lang="zh-CN" altLang="en-US" dirty="0"/>
              <a:t>开发 </a:t>
            </a:r>
            <a:r>
              <a:rPr lang="en-US" altLang="zh-CN" dirty="0">
                <a:hlinkClick r:id="rId1"/>
              </a:rPr>
              <a:t>https://www.oracle.com/java/technologies/javase-jdk14-downloads.html</a:t>
            </a:r>
            <a:r>
              <a:rPr lang="en-US" altLang="zh-CN" dirty="0"/>
              <a:t>   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 1.8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环境变量配置 </a:t>
            </a:r>
            <a:r>
              <a:rPr lang="en-US" altLang="zh-CN" dirty="0"/>
              <a:t>JAVA_HOME: </a:t>
            </a:r>
            <a:r>
              <a:rPr lang="pt-BR" altLang="zh-CN" dirty="0"/>
              <a:t>C:\Program Files\Java\jdk1.8.0_251</a:t>
            </a:r>
            <a:endParaRPr lang="pt-BR" altLang="zh-CN" dirty="0"/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Path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2.Android studio</a:t>
            </a:r>
            <a:r>
              <a:rPr lang="zh-CN" altLang="en-US" dirty="0"/>
              <a:t>下载  </a:t>
            </a:r>
            <a:r>
              <a:rPr lang="en-US" altLang="zh-CN" dirty="0">
                <a:hlinkClick r:id="rId2"/>
              </a:rPr>
              <a:t>http://www.android-studio.org/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3.Git</a:t>
            </a:r>
            <a:r>
              <a:rPr lang="zh-CN" altLang="en-US" dirty="0"/>
              <a:t>下载 以后</a:t>
            </a:r>
            <a:r>
              <a:rPr lang="en-US" altLang="zh-CN" dirty="0"/>
              <a:t>android</a:t>
            </a:r>
            <a:r>
              <a:rPr lang="zh-CN" altLang="en-US" dirty="0"/>
              <a:t>开发时弄就行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1436"/>
            <a:ext cx="5058244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2.onStart </a:t>
            </a:r>
            <a:r>
              <a:rPr lang="zh-CN" altLang="en-US" dirty="0"/>
              <a:t>开始 可见</a:t>
            </a:r>
            <a:endParaRPr lang="en-US" altLang="zh-CN" dirty="0"/>
          </a:p>
          <a:p>
            <a:r>
              <a:rPr lang="en-US" altLang="zh-CN" dirty="0"/>
              <a:t>3.onResume </a:t>
            </a:r>
            <a:r>
              <a:rPr lang="zh-CN" altLang="en-US" dirty="0"/>
              <a:t>可交互 </a:t>
            </a:r>
            <a:endParaRPr lang="en-US" altLang="zh-CN" dirty="0"/>
          </a:p>
          <a:p>
            <a:r>
              <a:rPr lang="en-US" altLang="zh-CN" dirty="0"/>
              <a:t>4.onPause </a:t>
            </a:r>
            <a:r>
              <a:rPr lang="zh-CN" altLang="en-US" dirty="0"/>
              <a:t>暂停 不可交互</a:t>
            </a:r>
            <a:endParaRPr lang="en-US" altLang="zh-CN" dirty="0"/>
          </a:p>
          <a:p>
            <a:r>
              <a:rPr lang="en-US" altLang="zh-CN" dirty="0"/>
              <a:t>5.onStop </a:t>
            </a:r>
            <a:r>
              <a:rPr lang="zh-CN" altLang="en-US" dirty="0"/>
              <a:t>停止 不可见</a:t>
            </a:r>
            <a:endParaRPr lang="en-US" altLang="zh-CN" dirty="0"/>
          </a:p>
          <a:p>
            <a:r>
              <a:rPr lang="en-US" altLang="zh-CN" dirty="0"/>
              <a:t>6.onDestroy </a:t>
            </a:r>
            <a:r>
              <a:rPr lang="zh-CN" altLang="en-US" dirty="0"/>
              <a:t>销毁 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日志查看 作分析逻辑使用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ScrollView</a:t>
            </a:r>
            <a:r>
              <a:rPr lang="en-US" altLang="zh-CN" dirty="0"/>
              <a:t> </a:t>
            </a:r>
            <a:r>
              <a:rPr lang="zh-CN" altLang="en-US" dirty="0"/>
              <a:t>滑动布局  内部必须只有一个元素  多个</a:t>
            </a:r>
            <a:r>
              <a:rPr lang="en-US" altLang="zh-CN" dirty="0"/>
              <a:t>view</a:t>
            </a:r>
            <a:r>
              <a:rPr lang="zh-CN" altLang="en-US" dirty="0"/>
              <a:t>滑动展示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1.Activity </a:t>
            </a:r>
            <a:r>
              <a:rPr lang="zh-CN" altLang="en-US" dirty="0"/>
              <a:t>活动窗口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2.Service </a:t>
            </a:r>
            <a:r>
              <a:rPr lang="zh-CN" altLang="en-US" dirty="0"/>
              <a:t>服务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3.BroadcastReceiver  </a:t>
            </a:r>
            <a:r>
              <a:rPr lang="zh-CN" altLang="en-US" dirty="0"/>
              <a:t>广播接收者   </a:t>
            </a:r>
            <a:r>
              <a:rPr lang="en-US" altLang="zh-CN" dirty="0"/>
              <a:t>A </a:t>
            </a:r>
            <a:r>
              <a:rPr lang="zh-CN" altLang="en-US" dirty="0"/>
              <a:t>注册广播接口</a:t>
            </a:r>
            <a:r>
              <a:rPr lang="en-US" altLang="zh-CN" dirty="0"/>
              <a:t>        B intent </a:t>
            </a:r>
            <a:r>
              <a:rPr lang="zh-CN" altLang="en-US" dirty="0"/>
              <a:t>发送广播   刷新页面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4.ContentProvider </a:t>
            </a:r>
            <a:r>
              <a:rPr lang="zh-CN" altLang="en-US" dirty="0"/>
              <a:t>内容提供者  可以操作数据库  增删改查  </a:t>
            </a:r>
            <a:r>
              <a:rPr lang="en-US" altLang="zh-CN" dirty="0"/>
              <a:t>Resolver--- </a:t>
            </a:r>
            <a:r>
              <a:rPr lang="en-US" altLang="zh-CN" dirty="0" err="1"/>
              <a:t>Sqllite</a:t>
            </a:r>
            <a:r>
              <a:rPr lang="zh-CN" altLang="en-US" dirty="0"/>
              <a:t>数据库  对外提供接口  别的</a:t>
            </a:r>
            <a:r>
              <a:rPr lang="en-US" altLang="zh-CN" dirty="0"/>
              <a:t>app</a:t>
            </a:r>
            <a:r>
              <a:rPr lang="zh-CN" altLang="en-US" dirty="0"/>
              <a:t>操作自己的数据库  相册</a:t>
            </a:r>
            <a:r>
              <a:rPr lang="en-US" altLang="zh-CN" dirty="0"/>
              <a:t>(</a:t>
            </a:r>
            <a:r>
              <a:rPr lang="zh-CN" altLang="en-US" dirty="0"/>
              <a:t>图片数据库</a:t>
            </a:r>
            <a:r>
              <a:rPr lang="en-US" altLang="zh-CN" dirty="0"/>
              <a:t>) </a:t>
            </a: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使用 </a:t>
            </a:r>
            <a:r>
              <a:rPr lang="en-US" altLang="zh-CN" dirty="0"/>
              <a:t>--- </a:t>
            </a:r>
            <a:r>
              <a:rPr lang="zh-CN" altLang="en-US" dirty="0"/>
              <a:t>后台播放音乐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生命周期   生成服务 </a:t>
            </a:r>
            <a:r>
              <a:rPr lang="en-US" altLang="zh-CN" dirty="0"/>
              <a:t>1)</a:t>
            </a:r>
            <a:r>
              <a:rPr lang="en-US" altLang="zh-CN" dirty="0" err="1"/>
              <a:t>startService</a:t>
            </a:r>
            <a:r>
              <a:rPr lang="en-US" altLang="zh-CN" dirty="0"/>
              <a:t>    2)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zh-CN" altLang="en-US" dirty="0"/>
              <a:t>多进程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 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onStartCommand</a:t>
            </a:r>
            <a:r>
              <a:rPr lang="en-US" altLang="zh-CN" dirty="0"/>
              <a:t>  </a:t>
            </a:r>
            <a:r>
              <a:rPr lang="zh-CN" altLang="en-US" dirty="0"/>
              <a:t>多次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zh-CN" altLang="en-US" dirty="0"/>
              <a:t>停止服务 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4.onBind </a:t>
            </a:r>
            <a:r>
              <a:rPr lang="zh-CN" altLang="en-US" dirty="0"/>
              <a:t>绑定服务到</a:t>
            </a:r>
            <a:r>
              <a:rPr lang="en-US" altLang="zh-CN" dirty="0"/>
              <a:t>Activity   unbind 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Activity</a:t>
            </a:r>
            <a:r>
              <a:rPr lang="zh-CN" altLang="en-US" dirty="0"/>
              <a:t>解绑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BroadcastReceiver</a:t>
            </a:r>
            <a:r>
              <a:rPr lang="en-US" altLang="zh-CN" dirty="0"/>
              <a:t>  </a:t>
            </a:r>
            <a:r>
              <a:rPr lang="zh-CN" altLang="en-US" dirty="0"/>
              <a:t>发送广播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静态注册和动态注册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静态注册在</a:t>
            </a:r>
            <a:r>
              <a:rPr lang="en-US" altLang="zh-CN" dirty="0"/>
              <a:t>Manifest</a:t>
            </a:r>
            <a:r>
              <a:rPr lang="zh-CN" altLang="en-US" dirty="0"/>
              <a:t>里面注册</a:t>
            </a:r>
            <a:r>
              <a:rPr lang="en-US" altLang="zh-CN" dirty="0"/>
              <a:t>(8.0</a:t>
            </a:r>
            <a:r>
              <a:rPr lang="zh-CN" altLang="en-US" dirty="0"/>
              <a:t>系统以上失效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动态注册 代码注册   必须反注册 （内存泄漏）不会在指定时间回收   </a:t>
            </a:r>
            <a:r>
              <a:rPr lang="en-US" altLang="zh-CN" dirty="0" err="1"/>
              <a:t>registerReceiver</a:t>
            </a:r>
            <a:endParaRPr lang="en-US" altLang="zh-CN" dirty="0"/>
          </a:p>
          <a:p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广播发送  </a:t>
            </a:r>
            <a:r>
              <a:rPr lang="en-US" altLang="zh-CN" dirty="0" err="1"/>
              <a:t>sendBroadcast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zh-CN" altLang="en-US" dirty="0"/>
              <a:t>内容提供者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b="1" dirty="0" err="1"/>
              <a:t>ContentResolver </a:t>
            </a:r>
            <a:r>
              <a:rPr lang="zh-CN" altLang="en-US" b="1" dirty="0" err="1"/>
              <a:t>数据增删改查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Uri </a:t>
            </a:r>
            <a:r>
              <a:rPr lang="zh-CN" altLang="en-US" dirty="0"/>
              <a:t>（通用资源标识符 </a:t>
            </a:r>
            <a:r>
              <a:rPr lang="en-US" altLang="zh-CN" dirty="0"/>
              <a:t>Universal Resource </a:t>
            </a:r>
            <a:r>
              <a:rPr lang="en-US" altLang="zh-CN" dirty="0" err="1"/>
              <a:t>Identifer</a:t>
            </a:r>
            <a:r>
              <a:rPr lang="zh-CN" altLang="en-US" dirty="0"/>
              <a:t>），代表数据操作的地址，每一个</a:t>
            </a:r>
            <a:r>
              <a:rPr lang="en-US" altLang="zh-CN" dirty="0" err="1"/>
              <a:t>ContentProvider</a:t>
            </a:r>
            <a:r>
              <a:rPr lang="zh-CN" altLang="en-US" dirty="0"/>
              <a:t>发布数据时都会有唯一的地址。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3.ContentValues  </a:t>
            </a:r>
            <a:r>
              <a:rPr lang="zh-CN" altLang="en-US" dirty="0"/>
              <a:t>键值对  修改 增加数据会用到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  </a:t>
            </a:r>
            <a:r>
              <a:rPr lang="zh-CN" altLang="en-US" dirty="0"/>
              <a:t>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有独立生命周期</a:t>
            </a:r>
            <a:endParaRPr lang="en-US" altLang="zh-CN" dirty="0"/>
          </a:p>
          <a:p>
            <a:r>
              <a:rPr lang="en-US" altLang="zh-CN" dirty="0" err="1"/>
              <a:t>onAttach</a:t>
            </a:r>
            <a:r>
              <a:rPr lang="en-US" altLang="zh-CN" dirty="0"/>
              <a:t>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en-US" altLang="zh-CN" dirty="0" err="1"/>
              <a:t>onCreateView</a:t>
            </a:r>
            <a:r>
              <a:rPr lang="en-US" altLang="zh-CN" dirty="0"/>
              <a:t>  </a:t>
            </a:r>
            <a:r>
              <a:rPr lang="en-US" altLang="zh-CN" dirty="0" err="1"/>
              <a:t>onActivityCreated</a:t>
            </a:r>
            <a:r>
              <a:rPr lang="en-US" altLang="zh-CN" dirty="0"/>
              <a:t> </a:t>
            </a:r>
            <a:r>
              <a:rPr lang="en-US" altLang="zh-CN" dirty="0" err="1"/>
              <a:t>onStart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onResume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 </a:t>
            </a:r>
            <a:r>
              <a:rPr lang="en-US" altLang="zh-CN" dirty="0" err="1"/>
              <a:t>onStop</a:t>
            </a:r>
            <a:r>
              <a:rPr lang="en-US" altLang="zh-CN" dirty="0"/>
              <a:t> 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en-US" altLang="zh-CN" dirty="0" err="1"/>
              <a:t>oDetach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依赖</a:t>
            </a:r>
            <a:r>
              <a:rPr lang="en-US" altLang="zh-CN" dirty="0"/>
              <a:t>Activity  </a:t>
            </a:r>
            <a:r>
              <a:rPr lang="zh-CN" altLang="en-US" dirty="0"/>
              <a:t>多了几个生命周期</a:t>
            </a:r>
            <a:endParaRPr lang="en-US" altLang="zh-CN" dirty="0"/>
          </a:p>
          <a:p>
            <a:r>
              <a:rPr lang="en-US" altLang="zh-CN" b="1" dirty="0" err="1"/>
              <a:t>onAttach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建立关联是调用（</a:t>
            </a:r>
            <a:r>
              <a:rPr lang="en-US" altLang="zh-CN" dirty="0"/>
              <a:t>Activity </a:t>
            </a:r>
            <a:r>
              <a:rPr lang="zh-CN" altLang="en-US" dirty="0"/>
              <a:t>传递到此方法内）</a:t>
            </a:r>
            <a:br>
              <a:rPr lang="zh-CN" altLang="en-US" dirty="0"/>
            </a:br>
            <a:r>
              <a:rPr lang="en-US" altLang="zh-CN" b="1" dirty="0" err="1"/>
              <a:t>onCreateView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创建视图时调用</a:t>
            </a:r>
            <a:br>
              <a:rPr lang="zh-CN" altLang="en-US" dirty="0"/>
            </a:br>
            <a:r>
              <a:rPr lang="en-US" altLang="zh-CN" b="1" dirty="0" err="1"/>
              <a:t>onActivityCreated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在相关联的 </a:t>
            </a:r>
            <a:r>
              <a:rPr lang="en-US" altLang="zh-CN" dirty="0"/>
              <a:t>Activity </a:t>
            </a:r>
            <a:r>
              <a:rPr lang="zh-CN" altLang="en-US" dirty="0"/>
              <a:t>的 </a:t>
            </a: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方法已返回时调用。</a:t>
            </a:r>
            <a:br>
              <a:rPr lang="zh-CN" altLang="en-US" dirty="0"/>
            </a:br>
            <a:r>
              <a:rPr lang="en-US" altLang="zh-CN" b="1" dirty="0" err="1"/>
              <a:t>onDestroyView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</a:t>
            </a:r>
            <a:r>
              <a:rPr lang="zh-CN" altLang="en-US" dirty="0"/>
              <a:t>中的视图被移除时调用</a:t>
            </a:r>
            <a:br>
              <a:rPr lang="zh-CN" altLang="en-US" dirty="0"/>
            </a:br>
            <a:r>
              <a:rPr lang="en-US" altLang="zh-CN" b="1" dirty="0" err="1"/>
              <a:t>onDetach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取消关联时调用。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  和  </a:t>
            </a:r>
            <a:r>
              <a:rPr lang="en-US" altLang="zh-CN" dirty="0" err="1"/>
              <a:t>popwindow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对话框 自定义</a:t>
            </a:r>
            <a:r>
              <a:rPr lang="en-US" altLang="zh-CN" dirty="0"/>
              <a:t>dialog  </a:t>
            </a:r>
            <a:r>
              <a:rPr lang="zh-CN" altLang="en-US" dirty="0"/>
              <a:t>或者系统的</a:t>
            </a:r>
            <a:r>
              <a:rPr lang="en-US" altLang="zh-CN" dirty="0"/>
              <a:t>AlertDialog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popwindow  </a:t>
            </a:r>
            <a:r>
              <a:rPr lang="zh-CN" altLang="en-US" dirty="0"/>
              <a:t>一个</a:t>
            </a:r>
            <a:r>
              <a:rPr lang="en-US" altLang="zh-CN" dirty="0"/>
              <a:t>pop</a:t>
            </a:r>
            <a:r>
              <a:rPr lang="zh-CN" altLang="en-US" dirty="0"/>
              <a:t>悬浮框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帧动画</a:t>
            </a:r>
            <a:endParaRPr lang="en-US" altLang="zh-CN" dirty="0"/>
          </a:p>
          <a:p>
            <a:r>
              <a:rPr lang="zh-CN" altLang="en-US" sz="2400" dirty="0"/>
              <a:t>类似幻灯片 依次播放每一帧图片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sz="2400" dirty="0"/>
              <a:t>平移</a:t>
            </a:r>
            <a:r>
              <a:rPr lang="en-US" altLang="zh-CN" sz="2400" dirty="0"/>
              <a:t>(translate)  </a:t>
            </a:r>
            <a:r>
              <a:rPr lang="zh-CN" altLang="en-US" sz="2400" dirty="0"/>
              <a:t>缩放</a:t>
            </a:r>
            <a:r>
              <a:rPr lang="en-US" altLang="zh-CN" sz="2400" dirty="0"/>
              <a:t>(scale) </a:t>
            </a:r>
            <a:r>
              <a:rPr lang="zh-CN" altLang="en-US" sz="2400" dirty="0"/>
              <a:t>旋转</a:t>
            </a:r>
            <a:r>
              <a:rPr lang="en-US" altLang="zh-CN" sz="2400" dirty="0"/>
              <a:t>(rotate) </a:t>
            </a:r>
            <a:r>
              <a:rPr lang="zh-CN" altLang="en-US" sz="2400" dirty="0"/>
              <a:t>透明度</a:t>
            </a:r>
            <a:r>
              <a:rPr lang="en-US" altLang="zh-CN" sz="2400" dirty="0"/>
              <a:t>(alpha)</a:t>
            </a:r>
            <a:endParaRPr lang="en-US" altLang="zh-CN" sz="2400" dirty="0"/>
          </a:p>
          <a:p>
            <a:r>
              <a:rPr lang="en-US" altLang="zh-CN" sz="2400" dirty="0"/>
              <a:t>AnimationSet </a:t>
            </a:r>
            <a:r>
              <a:rPr lang="zh-CN" altLang="en-US" sz="2400" dirty="0"/>
              <a:t>动画组合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3.</a:t>
            </a:r>
            <a:r>
              <a:rPr lang="zh-CN" altLang="en-US" dirty="0"/>
              <a:t>属性动画</a:t>
            </a:r>
            <a:endParaRPr lang="zh-CN" altLang="en-US" dirty="0"/>
          </a:p>
          <a:p>
            <a:r>
              <a:rPr lang="zh-CN" altLang="en-US" dirty="0"/>
              <a:t>ValueAnimator    ObjectAnimator   AnimatorSet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</a:t>
            </a:r>
            <a:r>
              <a:rPr lang="en-US" altLang="zh-CN" dirty="0"/>
              <a:t>-</a:t>
            </a:r>
            <a:r>
              <a:rPr lang="en-US" altLang="zh-CN" dirty="0" err="1"/>
              <a:t>ButterKnife</a:t>
            </a:r>
            <a:r>
              <a:rPr lang="en-US" altLang="zh-CN" dirty="0"/>
              <a:t> </a:t>
            </a:r>
            <a:r>
              <a:rPr lang="zh-CN" altLang="en-US" dirty="0"/>
              <a:t>黄油刀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6335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可以替换</a:t>
            </a:r>
            <a:r>
              <a:rPr lang="en-US" altLang="zh-CN" dirty="0"/>
              <a:t>findViewById    @BindView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可以生成点击事件</a:t>
            </a:r>
            <a:r>
              <a:rPr lang="en-US" altLang="zh-CN" dirty="0"/>
              <a:t>  @OnClick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引入</a:t>
            </a:r>
            <a:endParaRPr lang="zh-CN" altLang="en-US" dirty="0"/>
          </a:p>
          <a:p>
            <a:r>
              <a:rPr lang="zh-CN" altLang="en-US" sz="2400" dirty="0"/>
              <a:t>implementation 'com.jakewharton:butterknife:10.2.1'</a:t>
            </a:r>
            <a:endParaRPr lang="zh-CN" altLang="en-US" sz="2400" dirty="0"/>
          </a:p>
          <a:p>
            <a:r>
              <a:rPr lang="zh-CN" altLang="en-US" sz="2400" dirty="0"/>
              <a:t>annotationProcessor 'com.jakewharton:butterknife-compiler:10.2.1'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3059430"/>
            <a:ext cx="5441950" cy="1258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1.java </a:t>
            </a:r>
            <a:r>
              <a:rPr lang="zh-CN" altLang="en-US" dirty="0"/>
              <a:t>变量 </a:t>
            </a:r>
            <a:endParaRPr lang="en-US" altLang="zh-CN" dirty="0"/>
          </a:p>
          <a:p>
            <a:r>
              <a:rPr lang="en-US" altLang="zh-CN" dirty="0"/>
              <a:t>int long float String char byte short double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2.java</a:t>
            </a:r>
            <a:r>
              <a:rPr lang="zh-CN" altLang="en-US" dirty="0"/>
              <a:t>变量的使用及运算符</a:t>
            </a:r>
            <a:endParaRPr lang="en-US" altLang="zh-CN" dirty="0"/>
          </a:p>
          <a:p>
            <a:r>
              <a:rPr lang="en-US" altLang="zh-CN" dirty="0"/>
              <a:t>+ - * / % ^   &amp;&amp;</a:t>
            </a:r>
            <a:r>
              <a:rPr lang="zh-CN" altLang="en-US" dirty="0"/>
              <a:t>与</a:t>
            </a:r>
            <a:r>
              <a:rPr lang="en-US" altLang="zh-CN" dirty="0"/>
              <a:t>   ||</a:t>
            </a:r>
            <a:r>
              <a:rPr lang="zh-CN" altLang="en-US" dirty="0"/>
              <a:t>或   </a:t>
            </a:r>
            <a:r>
              <a:rPr lang="en-US" altLang="zh-CN" dirty="0"/>
              <a:t>!</a:t>
            </a:r>
            <a:r>
              <a:rPr lang="zh-CN" altLang="en-US" dirty="0"/>
              <a:t>非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联网请求  </a:t>
            </a:r>
            <a:r>
              <a:rPr lang="en-US" altLang="zh-CN" dirty="0"/>
              <a:t>Retrofit + </a:t>
            </a:r>
            <a:r>
              <a:rPr lang="en-US" altLang="zh-CN" dirty="0" err="1"/>
              <a:t>OkHttp + 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1.Retrofit </a:t>
            </a:r>
            <a:r>
              <a:rPr lang="zh-CN" altLang="en-US" dirty="0"/>
              <a:t>封装接口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2.okhttp </a:t>
            </a:r>
            <a:r>
              <a:rPr lang="zh-CN" altLang="en-US" dirty="0"/>
              <a:t>网络请求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3.Rxjava </a:t>
            </a:r>
            <a:r>
              <a:rPr lang="zh-CN" altLang="en-US" dirty="0"/>
              <a:t>数据解析 线程切换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4.glide</a:t>
            </a:r>
            <a:r>
              <a:rPr lang="zh-CN" altLang="en-US" dirty="0"/>
              <a:t>加载网络图片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 </a:t>
            </a:r>
            <a:r>
              <a:rPr lang="en-US" altLang="zh-CN" dirty="0"/>
              <a:t>+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事件发送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broadcastReceiver</a:t>
            </a:r>
            <a:r>
              <a:rPr lang="zh-CN" altLang="en-US" dirty="0"/>
              <a:t>要好用一些  可实现页面的刷新 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implementation 'org.greenrobot:eventbus:3.1.1'  </a:t>
            </a:r>
            <a:r>
              <a:rPr lang="zh-CN" altLang="en-US" dirty="0"/>
              <a:t>引入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EventBus.getDefault().register(this); </a:t>
            </a:r>
            <a:r>
              <a:rPr lang="zh-CN" altLang="en-US" dirty="0"/>
              <a:t>注册</a:t>
            </a:r>
            <a:endParaRPr lang="zh-CN" altLang="en-US" dirty="0"/>
          </a:p>
          <a:p>
            <a:r>
              <a:rPr lang="en-US" altLang="zh-CN" dirty="0"/>
              <a:t>EventBus.getDefault().unregister(this);</a:t>
            </a:r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@Subscribe(threadMode = ThreadMode.MAIN)  </a:t>
            </a:r>
            <a:r>
              <a:rPr lang="zh-CN" altLang="en-US" dirty="0"/>
              <a:t>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  </a:t>
            </a:r>
            <a:endParaRPr lang="en-US" altLang="zh-CN" dirty="0"/>
          </a:p>
          <a:p>
            <a:r>
              <a:rPr lang="zh-CN" altLang="en-US" sz="2000" dirty="0"/>
              <a:t>注意内存泄漏问题  弱引用（快速回收） </a:t>
            </a:r>
            <a:r>
              <a:rPr lang="en-US" altLang="zh-CN" sz="2000" dirty="0"/>
              <a:t>+ static  (</a:t>
            </a:r>
            <a:r>
              <a:rPr lang="zh-CN" altLang="en-US" sz="2000" dirty="0"/>
              <a:t>与</a:t>
            </a:r>
            <a:r>
              <a:rPr lang="en-US" altLang="zh-CN" sz="2000" dirty="0"/>
              <a:t>app</a:t>
            </a:r>
            <a:r>
              <a:rPr lang="zh-CN" altLang="en-US" sz="2000" dirty="0"/>
              <a:t>的生命周期一致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Timer</a:t>
            </a:r>
            <a:endParaRPr lang="en-US" altLang="zh-CN" dirty="0"/>
          </a:p>
          <a:p>
            <a:r>
              <a:rPr lang="zh-CN" altLang="en-US" sz="2000" dirty="0"/>
              <a:t>CountDownTimer  定时器  单位毫秒</a:t>
            </a:r>
            <a:endParaRPr lang="zh-CN" altLang="en-US" sz="2000" dirty="0"/>
          </a:p>
          <a:p>
            <a:r>
              <a:rPr lang="zh-CN" altLang="en-US" sz="2000" dirty="0"/>
              <a:t>onTick  正在计时  onFinish 计时结束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异步任务 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多线程 </a:t>
            </a:r>
            <a:r>
              <a:rPr lang="en-US" altLang="zh-CN" dirty="0"/>
              <a:t>Thread + Handler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常用方法 </a:t>
            </a:r>
            <a:endParaRPr lang="zh-CN" altLang="en-US" dirty="0"/>
          </a:p>
          <a:p>
            <a:r>
              <a:rPr lang="zh-CN" altLang="en-US" sz="2400" dirty="0"/>
              <a:t>onPreExecute 加载前  doInBackground 加载耗时操作</a:t>
            </a:r>
            <a:endParaRPr lang="zh-CN" altLang="en-US" sz="2400" dirty="0"/>
          </a:p>
          <a:p>
            <a:r>
              <a:rPr lang="zh-CN" altLang="en-US" sz="2400" dirty="0"/>
              <a:t>onProgressUpdate 主线程刷新进度   onPostExecute  执行完毕  </a:t>
            </a:r>
            <a:endParaRPr lang="zh-CN" altLang="en-US" sz="2400" dirty="0"/>
          </a:p>
          <a:p>
            <a:r>
              <a:rPr lang="zh-CN" altLang="en-US" sz="2400" dirty="0"/>
              <a:t>onCancelled 取消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考虑内存泄漏  弱引用 </a:t>
            </a:r>
            <a:r>
              <a:rPr lang="en-US" altLang="zh-CN" dirty="0"/>
              <a:t>+ static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文件保存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文件保存主要三个途径</a:t>
            </a:r>
            <a:r>
              <a:rPr lang="en-US" altLang="zh-CN" dirty="0"/>
              <a:t>: sharedPreference   Sqlite(</a:t>
            </a:r>
            <a:r>
              <a:rPr lang="zh-CN" altLang="en-US" dirty="0"/>
              <a:t>数据库</a:t>
            </a:r>
            <a:r>
              <a:rPr lang="en-US" altLang="zh-CN" dirty="0"/>
              <a:t>)   File</a:t>
            </a:r>
            <a:r>
              <a:rPr lang="zh-CN" altLang="en-US" dirty="0"/>
              <a:t>保存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使用 </a:t>
            </a:r>
            <a:endParaRPr lang="zh-CN" altLang="en-US" dirty="0"/>
          </a:p>
          <a:p>
            <a:r>
              <a:rPr lang="zh-CN" altLang="en-US" sz="2400" dirty="0"/>
              <a:t>getSharedPreferences 获取</a:t>
            </a:r>
            <a:r>
              <a:rPr lang="en-US" altLang="zh-CN" sz="2400" dirty="0"/>
              <a:t>sp</a:t>
            </a:r>
            <a:r>
              <a:rPr lang="zh-CN" altLang="en-US" sz="2400" dirty="0"/>
              <a:t>文件     sp.getString  获取存储的字符串</a:t>
            </a:r>
            <a:endParaRPr lang="zh-CN" altLang="en-US" sz="2400" dirty="0"/>
          </a:p>
          <a:p>
            <a:r>
              <a:rPr lang="zh-CN" altLang="en-US" sz="2400" dirty="0"/>
              <a:t>.edit() 获取编辑器  </a:t>
            </a:r>
            <a:endParaRPr lang="zh-CN" altLang="en-US" sz="2400" dirty="0"/>
          </a:p>
          <a:p>
            <a:r>
              <a:rPr lang="zh-CN" altLang="en-US" sz="2400" dirty="0"/>
              <a:t>.putString  保存字符串数据</a:t>
            </a:r>
            <a:endParaRPr lang="zh-CN" altLang="en-US" sz="2400" dirty="0"/>
          </a:p>
          <a:p>
            <a:r>
              <a:rPr lang="zh-CN" altLang="en-US" sz="2400" dirty="0"/>
              <a:t>.apply 提交保存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ViewPager</a:t>
            </a:r>
            <a:r>
              <a:rPr lang="en-US" altLang="zh-CN" dirty="0"/>
              <a:t>  + </a:t>
            </a:r>
            <a:r>
              <a:rPr lang="en-US" altLang="zh-CN" dirty="0" err="1"/>
              <a:t>TabLayout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mTb.setupWithViewPager(mVp);  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FragmentStatePagerAdapter  设置的适配器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>
                <a:sym typeface="+mn-ea"/>
              </a:rPr>
              <a:t>TabLayout </a:t>
            </a:r>
            <a:r>
              <a:rPr lang="zh-CN" altLang="en-US" dirty="0" err="1">
                <a:sym typeface="+mn-ea"/>
              </a:rPr>
              <a:t>代表顶部</a:t>
            </a:r>
            <a:r>
              <a:rPr lang="en-US" altLang="zh-CN" dirty="0" err="1">
                <a:sym typeface="+mn-ea"/>
              </a:rPr>
              <a:t>tab</a:t>
            </a:r>
            <a:r>
              <a:rPr lang="zh-CN" altLang="en-US" dirty="0" err="1">
                <a:sym typeface="+mn-ea"/>
              </a:rPr>
              <a:t>布局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ViewPager  </a:t>
            </a:r>
            <a:r>
              <a:rPr lang="zh-CN" altLang="en-US" dirty="0" err="1">
                <a:sym typeface="+mn-ea"/>
              </a:rPr>
              <a:t>代表底部可切换的</a:t>
            </a:r>
            <a:r>
              <a:rPr lang="en-US" altLang="zh-CN" dirty="0" err="1">
                <a:sym typeface="+mn-ea"/>
              </a:rPr>
              <a:t>view</a:t>
            </a:r>
            <a:endParaRPr lang="en-US" altLang="zh-CN" dirty="0" err="1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view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可拖动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常用方法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事件分发原理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 管理代码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 https://git-scm.com/download/win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2.git </a:t>
            </a:r>
            <a:r>
              <a:rPr lang="zh-CN" altLang="en-US" dirty="0"/>
              <a:t>常用指令  </a:t>
            </a:r>
            <a:r>
              <a:rPr lang="en-US" altLang="zh-CN" dirty="0"/>
              <a:t>pull    push  clone   merge  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开发一个完整的项目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项目名称 一个心情日记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需求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 方法调用 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zh-CN" altLang="en-US" dirty="0"/>
              <a:t>有参方法  有参返回  无参方法  无参返回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两种常规操作</a:t>
            </a:r>
            <a:r>
              <a:rPr lang="en-US" altLang="zh-CN" dirty="0"/>
              <a:t>:</a:t>
            </a:r>
            <a:r>
              <a:rPr lang="zh-CN" altLang="en-US" dirty="0"/>
              <a:t> 循环操作  逻辑操作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主函数  </a:t>
            </a:r>
            <a:r>
              <a:rPr lang="en-US" altLang="zh-CN" dirty="0" err="1"/>
              <a:t>psvm</a:t>
            </a:r>
            <a:r>
              <a:rPr lang="en-US" altLang="zh-CN" dirty="0"/>
              <a:t>(</a:t>
            </a:r>
            <a:r>
              <a:rPr lang="zh-CN" altLang="en-US" dirty="0"/>
              <a:t>快捷键</a:t>
            </a:r>
            <a:r>
              <a:rPr lang="en-US" altLang="zh-CN" dirty="0"/>
              <a:t>)   </a:t>
            </a:r>
            <a:r>
              <a:rPr lang="zh-CN" altLang="en-US" dirty="0"/>
              <a:t>输出函数</a:t>
            </a:r>
            <a:r>
              <a:rPr lang="en-US" altLang="zh-CN" dirty="0"/>
              <a:t>(</a:t>
            </a:r>
            <a:r>
              <a:rPr lang="en-US" altLang="zh-CN" dirty="0" err="1"/>
              <a:t>sout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计算梯形的面积  上底</a:t>
            </a:r>
            <a:r>
              <a:rPr lang="en-US" altLang="zh-CN" dirty="0"/>
              <a:t>3 </a:t>
            </a:r>
            <a:r>
              <a:rPr lang="zh-CN" altLang="en-US" dirty="0"/>
              <a:t>下底</a:t>
            </a:r>
            <a:r>
              <a:rPr lang="en-US" altLang="zh-CN" dirty="0"/>
              <a:t>4 </a:t>
            </a:r>
            <a:r>
              <a:rPr lang="zh-CN" altLang="en-US" dirty="0"/>
              <a:t>高</a:t>
            </a:r>
            <a:r>
              <a:rPr lang="en-US" altLang="zh-CN" dirty="0"/>
              <a:t>5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里偶数的和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打印出一个十字 例如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    n 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 err="1"/>
              <a:t>nnnnnnnnnnnnn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158" y="0"/>
            <a:ext cx="10515600" cy="1325563"/>
          </a:xfrm>
        </p:spPr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6898"/>
            <a:ext cx="12192000" cy="5723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688" y="21584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Ctrl + Shift + F  </a:t>
            </a:r>
            <a:r>
              <a:rPr lang="zh-CN" altLang="en-US" dirty="0"/>
              <a:t>格式化代码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688" y="2860155"/>
            <a:ext cx="117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2.Ctrl + /  </a:t>
            </a:r>
            <a:r>
              <a:rPr lang="zh-CN" altLang="en-US" dirty="0"/>
              <a:t>注释代码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6688" y="3547363"/>
            <a:ext cx="93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Ctrl + H  </a:t>
            </a:r>
            <a:r>
              <a:rPr lang="zh-CN" altLang="en-US" dirty="0"/>
              <a:t>全局搜索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88" y="4249109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4.Ctrl + L </a:t>
            </a:r>
            <a:r>
              <a:rPr lang="zh-CN" altLang="en-US" dirty="0"/>
              <a:t>搜索某一行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688" y="4936317"/>
            <a:ext cx="9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5.Ctrl + F </a:t>
            </a:r>
            <a:r>
              <a:rPr lang="zh-CN" altLang="en-US" dirty="0"/>
              <a:t>当前页面搜索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6688" y="5623525"/>
            <a:ext cx="100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6.psvm + Enter </a:t>
            </a:r>
            <a:r>
              <a:rPr lang="zh-CN" altLang="en-US" dirty="0"/>
              <a:t>创建主函数    </a:t>
            </a:r>
            <a:r>
              <a:rPr lang="en-US" altLang="zh-CN" dirty="0" err="1"/>
              <a:t>sout</a:t>
            </a:r>
            <a:r>
              <a:rPr lang="en-US" altLang="zh-CN" dirty="0"/>
              <a:t> + Enter  </a:t>
            </a:r>
            <a:r>
              <a:rPr lang="zh-CN" altLang="en-US" dirty="0"/>
              <a:t>创建输出指令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88" y="6358270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7.Alt + </a:t>
            </a:r>
            <a:r>
              <a:rPr lang="zh-CN" altLang="en-US" dirty="0"/>
              <a:t>上箭头  向上平移代码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 和 接口实现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363" y="2030819"/>
            <a:ext cx="108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继承 </a:t>
            </a:r>
            <a:r>
              <a:rPr lang="en-US" altLang="zh-CN" sz="2400" dirty="0"/>
              <a:t>extends</a:t>
            </a:r>
            <a:r>
              <a:rPr lang="en-US" altLang="zh-CN" dirty="0"/>
              <a:t>   A extends B   </a:t>
            </a:r>
            <a:r>
              <a:rPr lang="en-US" altLang="zh-CN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的父类 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0363" y="3200400"/>
            <a:ext cx="104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接口实现  </a:t>
            </a:r>
            <a:r>
              <a:rPr lang="en-US" altLang="zh-CN" dirty="0"/>
              <a:t>implements   A implements B   A</a:t>
            </a:r>
            <a:r>
              <a:rPr lang="zh-CN" altLang="en-US" dirty="0"/>
              <a:t>实现了接口</a:t>
            </a:r>
            <a:r>
              <a:rPr lang="en-US" altLang="zh-CN" dirty="0"/>
              <a:t>B   </a:t>
            </a:r>
            <a:r>
              <a:rPr lang="zh-CN" altLang="en-US" dirty="0"/>
              <a:t>必须重写</a:t>
            </a:r>
            <a:r>
              <a:rPr lang="en-US" altLang="zh-CN" dirty="0"/>
              <a:t>B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设计一个父类人类，然后两个子类，男孩和女孩  男孩会踢球，女孩会跳绳， 都会说话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设计一个图形的父类，然后子类有正方形，长方形，三角形  用子类去画自己的图形  比如三角形 打印 </a:t>
            </a:r>
            <a:r>
              <a:rPr lang="en-US" altLang="zh-CN" dirty="0"/>
              <a:t>“</a:t>
            </a:r>
            <a:r>
              <a:rPr lang="zh-CN" altLang="en-US" dirty="0"/>
              <a:t>三角形</a:t>
            </a:r>
            <a:r>
              <a:rPr lang="en-US" altLang="zh-CN" dirty="0"/>
              <a:t>”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00,&quot;width&quot;:8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5121</Words>
  <Application>WPS 演示</Application>
  <PresentationFormat>宽屏</PresentationFormat>
  <Paragraphs>361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Menlo</vt:lpstr>
      <vt:lpstr>等线 Light</vt:lpstr>
      <vt:lpstr>微软雅黑</vt:lpstr>
      <vt:lpstr>Arial Unicode MS</vt:lpstr>
      <vt:lpstr>等线</vt:lpstr>
      <vt:lpstr>Calibri</vt:lpstr>
      <vt:lpstr>Segoe Print</vt:lpstr>
      <vt:lpstr>Office 主题​​</vt:lpstr>
      <vt:lpstr>Android开发</vt:lpstr>
      <vt:lpstr>Android 准备工作</vt:lpstr>
      <vt:lpstr>java基础学习</vt:lpstr>
      <vt:lpstr>java基础学习</vt:lpstr>
      <vt:lpstr>习题</vt:lpstr>
      <vt:lpstr>几个快捷键</vt:lpstr>
      <vt:lpstr>几个快捷键</vt:lpstr>
      <vt:lpstr>类的继承 和 接口实现</vt:lpstr>
      <vt:lpstr>习题</vt:lpstr>
      <vt:lpstr>数组 与 switch</vt:lpstr>
      <vt:lpstr>几种修饰符</vt:lpstr>
      <vt:lpstr>字符串</vt:lpstr>
      <vt:lpstr>习题</vt:lpstr>
      <vt:lpstr>Android 开发入门</vt:lpstr>
      <vt:lpstr>线性布局LinearLayout</vt:lpstr>
      <vt:lpstr>RelativeLayout 相对布局</vt:lpstr>
      <vt:lpstr>FrameLayout 帧布局</vt:lpstr>
      <vt:lpstr>ConstraintLayout 约束布局</vt:lpstr>
      <vt:lpstr>页面跳转</vt:lpstr>
      <vt:lpstr>Activity生命周期</vt:lpstr>
      <vt:lpstr>滑动布局</vt:lpstr>
      <vt:lpstr>Android 四大组件</vt:lpstr>
      <vt:lpstr>Service使用 --- 后台播放音乐</vt:lpstr>
      <vt:lpstr>BroadcastReceiver  发送广播  </vt:lpstr>
      <vt:lpstr>ContentProvider 内容提供者  </vt:lpstr>
      <vt:lpstr>Fragment  碎片</vt:lpstr>
      <vt:lpstr>对话框  和  popwindow</vt:lpstr>
      <vt:lpstr>Android 动画</vt:lpstr>
      <vt:lpstr>第三方组件-ButterKnife 黄油刀</vt:lpstr>
      <vt:lpstr>Android 联网请求  Retrofit + OkHttp + Rxjava</vt:lpstr>
      <vt:lpstr>第三方组件 + EventBus 事件发送</vt:lpstr>
      <vt:lpstr>定时器</vt:lpstr>
      <vt:lpstr>异步任务 AsyncTask</vt:lpstr>
      <vt:lpstr>SharedPreference 文件保存</vt:lpstr>
      <vt:lpstr>ViewPager  + TabLayout </vt:lpstr>
      <vt:lpstr>事件分发</vt:lpstr>
      <vt:lpstr>Git使用 管理代码</vt:lpstr>
      <vt:lpstr>开发一个完整的项目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</dc:title>
  <dc:creator>yingying</dc:creator>
  <cp:lastModifiedBy>关震</cp:lastModifiedBy>
  <cp:revision>147</cp:revision>
  <dcterms:created xsi:type="dcterms:W3CDTF">2020-06-06T08:12:00Z</dcterms:created>
  <dcterms:modified xsi:type="dcterms:W3CDTF">2020-06-26T03:33:21Z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