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4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image" Target="../media/image2.png"/><Relationship Id="rId2" Type="http://schemas.openxmlformats.org/officeDocument/2006/relationships/tags" Target="../tags/tag10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6.png"/><Relationship Id="rId5" Type="http://schemas.openxmlformats.org/officeDocument/2006/relationships/tags" Target="../tags/tag112.xml"/><Relationship Id="rId4" Type="http://schemas.openxmlformats.org/officeDocument/2006/relationships/image" Target="../media/image5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5715" y="-4445"/>
            <a:ext cx="12185650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892175" y="2260600"/>
            <a:ext cx="6136005" cy="12319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6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106605" y="3571240"/>
            <a:ext cx="5921575" cy="67056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14755" y="2136775"/>
            <a:ext cx="5566410" cy="1744345"/>
          </a:xfrm>
        </p:spPr>
        <p:txBody>
          <a:bodyPr vert="horz" lIns="90170" tIns="46990" rIns="9017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329055" y="3914140"/>
            <a:ext cx="5452110" cy="596900"/>
          </a:xfrm>
        </p:spPr>
        <p:txBody>
          <a:bodyPr lIns="90170" tIns="0" rIns="90170" bIns="4699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7973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" y="-4128"/>
            <a:ext cx="4831976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3969" y="5452732"/>
            <a:ext cx="1113015" cy="14090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2094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8003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1074400" y="1242695"/>
            <a:ext cx="1110615" cy="3286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-6985" y="1242695"/>
            <a:ext cx="1122045" cy="3286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9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34490" y="2692400"/>
            <a:ext cx="5490845" cy="910590"/>
          </a:xfrm>
        </p:spPr>
        <p:txBody>
          <a:bodyPr lIns="90000" tIns="46800" rIns="90000" bIns="0" anchor="b" anchorCtr="1">
            <a:normAutofit/>
          </a:bodyPr>
          <a:lstStyle>
            <a:lvl1pPr algn="l">
              <a:defRPr sz="48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776730" y="3653155"/>
            <a:ext cx="5348605" cy="137795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flipH="1">
            <a:off x="202473" y="5746376"/>
            <a:ext cx="934816" cy="118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3.xml"/><Relationship Id="rId23" Type="http://schemas.openxmlformats.org/officeDocument/2006/relationships/tags" Target="../tags/tag122.xml"/><Relationship Id="rId22" Type="http://schemas.openxmlformats.org/officeDocument/2006/relationships/tags" Target="../tags/tag121.xml"/><Relationship Id="rId21" Type="http://schemas.openxmlformats.org/officeDocument/2006/relationships/tags" Target="../tags/tag120.xml"/><Relationship Id="rId20" Type="http://schemas.openxmlformats.org/officeDocument/2006/relationships/tags" Target="../tags/tag11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44830"/>
            <a:ext cx="10493375" cy="1330960"/>
          </a:xfrm>
        </p:spPr>
        <p:txBody>
          <a:bodyPr/>
          <a:p>
            <a:r>
              <a:rPr lang="zh-CN" altLang="en-US"/>
              <a:t>插件一键生成代码工具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9590" y="4783455"/>
            <a:ext cx="7997825" cy="2074545"/>
          </a:xfrm>
        </p:spPr>
        <p:txBody>
          <a:bodyPr/>
          <a:p>
            <a:r>
              <a:rPr lang="zh-CN" altLang="en-US"/>
              <a:t>业务研发-映客研发组-付费&amp;金融组</a:t>
            </a:r>
            <a:endParaRPr lang="zh-CN" altLang="en-US"/>
          </a:p>
          <a:p>
            <a:r>
              <a:rPr lang="zh-CN" altLang="en-US"/>
              <a:t>                         关震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5305" y="3114675"/>
            <a:ext cx="1823085" cy="8426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4400"/>
              <a:t>谢谢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280"/>
            <a:ext cx="10515600" cy="5588000"/>
          </a:xfrm>
        </p:spPr>
        <p:txBody>
          <a:bodyPr/>
          <a:p>
            <a:r>
              <a:rPr lang="en-US" altLang="zh-CN" sz="2800"/>
              <a:t>1.</a:t>
            </a:r>
            <a:r>
              <a:rPr lang="zh-CN" altLang="en-US" sz="2800"/>
              <a:t>工具产生目的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工具介绍及优势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工具未来规划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插件工具产生目的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创建</a:t>
            </a:r>
            <a:r>
              <a:rPr lang="en-US" altLang="zh-CN" sz="2800"/>
              <a:t>Activity/Fragment</a:t>
            </a:r>
            <a:r>
              <a:rPr lang="zh-CN" altLang="en-US" sz="2800"/>
              <a:t>比较繁琐的过程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MVP</a:t>
            </a:r>
            <a:r>
              <a:rPr lang="zh-CN" altLang="en-US" sz="2800"/>
              <a:t>框架实现的需求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布局的创建 和 </a:t>
            </a:r>
            <a:r>
              <a:rPr lang="en-US" altLang="zh-CN" sz="2800"/>
              <a:t>Activity</a:t>
            </a:r>
            <a:r>
              <a:rPr lang="zh-CN" altLang="en-US" sz="2800"/>
              <a:t>注册等需求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工具介绍和优势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38580"/>
            <a:ext cx="10852150" cy="5002530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两种生成方式</a:t>
            </a:r>
            <a:endParaRPr lang="zh-CN" altLang="en-US" sz="2800"/>
          </a:p>
          <a:p>
            <a:r>
              <a:rPr lang="en-US" altLang="zh-CN" sz="2800"/>
              <a:t>1.</a:t>
            </a:r>
            <a:r>
              <a:rPr lang="zh-CN" altLang="en-US" sz="2800"/>
              <a:t>通过自定义</a:t>
            </a:r>
            <a:r>
              <a:rPr lang="en-US" altLang="zh-CN" sz="2800"/>
              <a:t>plugin</a:t>
            </a:r>
            <a:r>
              <a:rPr lang="zh-CN" altLang="en-US" sz="2800"/>
              <a:t>生成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通过本地服务一键生成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indent="0" algn="ctr">
              <a:buFont typeface="Arial" panose="020B0604020202090204" pitchFamily="34" charset="0"/>
            </a:pPr>
            <a:r>
              <a:rPr lang="zh-CN" altLang="en-US" sz="3600" b="1"/>
              <a:t>通过插件生成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4815840"/>
          </a:xfrm>
        </p:spPr>
        <p:txBody>
          <a:bodyPr/>
          <a:p>
            <a:r>
              <a:rPr lang="zh-CN" altLang="en-US" sz="2000"/>
              <a:t>三个文件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1.MvpModelInfo </a:t>
            </a:r>
            <a:r>
              <a:rPr lang="zh-CN" altLang="en-US" sz="2000"/>
              <a:t>作为入参的配置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2.MvpModelPlugin </a:t>
            </a:r>
            <a:r>
              <a:rPr lang="zh-CN" altLang="en-US" sz="2000"/>
              <a:t>插件的引入 和插件任务的调用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3.MvpModelTask </a:t>
            </a:r>
            <a:r>
              <a:rPr lang="zh-CN" altLang="en-US" sz="2000"/>
              <a:t>插件任务 真正的实现细节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缺点：配置繁琐  且生成时间略长  </a:t>
            </a:r>
            <a:endParaRPr lang="zh-CN" altLang="en-US" sz="2000"/>
          </a:p>
          <a:p>
            <a:r>
              <a:rPr lang="zh-CN" altLang="en-US" sz="2000"/>
              <a:t>优点：便于扩展 出现问题方便排查修改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885" y="55880"/>
            <a:ext cx="11172190" cy="6285230"/>
          </a:xfrm>
        </p:spPr>
        <p:txBody>
          <a:bodyPr/>
          <a:p>
            <a:r>
              <a:rPr lang="zh-CN" altLang="en-US"/>
              <a:t>代码演示</a:t>
            </a:r>
            <a:r>
              <a:rPr lang="en-US" altLang="zh-CN"/>
              <a:t>--&gt;buildSrc</a:t>
            </a:r>
            <a:endParaRPr lang="zh-CN" altLang="en-US"/>
          </a:p>
          <a:p>
            <a:r>
              <a:rPr lang="zh-CN" altLang="en-US"/>
              <a:t>/**</a:t>
            </a:r>
            <a:endParaRPr lang="zh-CN" altLang="en-US"/>
          </a:p>
          <a:p>
            <a:r>
              <a:rPr lang="zh-CN" altLang="en-US"/>
              <a:t> * mvp入参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class MvpModelInfo {</a:t>
            </a:r>
            <a:endParaRPr lang="zh-CN" altLang="en-US"/>
          </a:p>
          <a:p>
            <a:r>
              <a:rPr lang="zh-CN" altLang="en-US"/>
              <a:t>    //类全路径 .拼接 Copy Absolute Path</a:t>
            </a:r>
            <a:endParaRPr lang="zh-CN" altLang="en-US"/>
          </a:p>
          <a:p>
            <a:r>
              <a:rPr lang="zh-CN" altLang="en-US"/>
              <a:t>    String classPath = ""  // /Users/guanzhen/godbase/app/src/main/java/com/ziroom/godbase/ui</a:t>
            </a:r>
            <a:endParaRPr lang="zh-CN" altLang="en-US"/>
          </a:p>
          <a:p>
            <a:r>
              <a:rPr lang="zh-CN" altLang="en-US"/>
              <a:t>    //类的名称</a:t>
            </a:r>
            <a:endParaRPr lang="zh-CN" altLang="en-US"/>
          </a:p>
          <a:p>
            <a:r>
              <a:rPr lang="zh-CN" altLang="en-US"/>
              <a:t>    String className = ""//TestActivity</a:t>
            </a:r>
            <a:endParaRPr lang="zh-CN" altLang="en-US"/>
          </a:p>
          <a:p>
            <a:r>
              <a:rPr lang="zh-CN" altLang="en-US"/>
              <a:t>    //是否需要创建新的文件夹 默认创建</a:t>
            </a:r>
            <a:endParaRPr lang="zh-CN" altLang="en-US"/>
          </a:p>
          <a:p>
            <a:r>
              <a:rPr lang="zh-CN" altLang="en-US"/>
              <a:t>    boolean isCreateNewPackage = true</a:t>
            </a:r>
            <a:endParaRPr lang="zh-CN" altLang="en-US"/>
          </a:p>
          <a:p>
            <a:r>
              <a:rPr lang="zh-CN" altLang="en-US"/>
              <a:t>    //是否需要创建Mvp框架 默认创建</a:t>
            </a:r>
            <a:endParaRPr lang="zh-CN" altLang="en-US"/>
          </a:p>
          <a:p>
            <a:r>
              <a:rPr lang="zh-CN" altLang="en-US"/>
              <a:t>    boolean isCreateMvp = true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通过本地服务创建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p>
            <a:r>
              <a:rPr lang="zh-CN" altLang="en-US" sz="2000"/>
              <a:t>准备内容  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下载安装 代码生成工具</a:t>
            </a:r>
            <a:r>
              <a:rPr lang="en-US" altLang="zh-CN" sz="2000"/>
              <a:t>apk</a:t>
            </a:r>
            <a:endParaRPr lang="en-US" altLang="zh-CN" sz="2000"/>
          </a:p>
          <a:p>
            <a:r>
              <a:rPr lang="en-US" altLang="zh-CN" sz="2000"/>
              <a:t>2.</a:t>
            </a:r>
            <a:r>
              <a:rPr lang="zh-CN" altLang="en-US" sz="2000"/>
              <a:t>传入要创建类的绝对路径和文件名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生成文件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  操作简单   没有任何工程上的代码修改</a:t>
            </a:r>
            <a:endParaRPr lang="zh-CN" altLang="en-US" sz="2000"/>
          </a:p>
          <a:p>
            <a:r>
              <a:rPr lang="zh-CN" altLang="en-US" sz="2000"/>
              <a:t>缺点  每次执行完 需要手动刷新一下工程</a:t>
            </a:r>
            <a:r>
              <a:rPr lang="en-US" altLang="zh-CN" sz="2000"/>
              <a:t>(</a:t>
            </a:r>
            <a:r>
              <a:rPr lang="zh-CN" altLang="en-US" sz="2000"/>
              <a:t>或等待自己刷新</a:t>
            </a:r>
            <a:r>
              <a:rPr lang="en-US" altLang="zh-CN" sz="2000"/>
              <a:t>)  </a:t>
            </a:r>
            <a:r>
              <a:rPr lang="zh-CN" altLang="en-US" sz="2000"/>
              <a:t>出现问题需要服务端代码排查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操作演示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93850"/>
            <a:ext cx="2733675" cy="4691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工具未来规划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63040"/>
            <a:ext cx="10852150" cy="4878070"/>
          </a:xfrm>
        </p:spPr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选择一个适合于项目的工具进行使用和扩展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目前版本均为</a:t>
            </a:r>
            <a:r>
              <a:rPr lang="en-US" altLang="zh-CN" sz="2000"/>
              <a:t>java</a:t>
            </a:r>
            <a:r>
              <a:rPr lang="zh-CN" altLang="en-US" sz="2000"/>
              <a:t>代码 将来会出个</a:t>
            </a:r>
            <a:r>
              <a:rPr lang="en-US" altLang="zh-CN" sz="2000"/>
              <a:t>kotlin</a:t>
            </a:r>
            <a:r>
              <a:rPr lang="zh-CN" altLang="en-US" sz="2000"/>
              <a:t>版的工具或插件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sz="2000"/>
              <a:t>目前</a:t>
            </a:r>
            <a:r>
              <a:rPr lang="en-US" altLang="zh-CN" sz="2000"/>
              <a:t>apk</a:t>
            </a:r>
            <a:r>
              <a:rPr sz="2000"/>
              <a:t>工具生成 只支持比较简单的创建</a:t>
            </a:r>
            <a:r>
              <a:rPr lang="en-US" altLang="zh-CN" sz="2000"/>
              <a:t>Activity/Fragment</a:t>
            </a:r>
            <a:r>
              <a:rPr sz="2000"/>
              <a:t>文件 可以根据实际需要扩展</a:t>
            </a:r>
            <a:r>
              <a:rPr lang="en-US" altLang="zh-CN" sz="2000"/>
              <a:t>S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插件或工具集成到项目 工作中使用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5.</a:t>
            </a:r>
            <a:r>
              <a:rPr sz="2000"/>
              <a:t>手机操作场景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05"/>
  <p:tag name="KSO_WM_TEMPLATE_THUMBS_INDEX" val="1、4、7、8、9、10、11、12、13、14、15"/>
</p:tagLst>
</file>

<file path=ppt/tags/tag124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25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26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27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28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29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31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32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33.xml><?xml version="1.0" encoding="utf-8"?>
<p:tagLst xmlns:p="http://schemas.openxmlformats.org/presentationml/2006/main">
  <p:tag name="KSO_WM_TEMPLATE_CATEGORY" val="custom"/>
  <p:tag name="KSO_WM_TEMPLATE_INDEX" val="2020280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404">
      <a:dk1>
        <a:srgbClr val="000000"/>
      </a:dk1>
      <a:lt1>
        <a:srgbClr val="FFFFFF"/>
      </a:lt1>
      <a:dk2>
        <a:srgbClr val="E5EBEA"/>
      </a:dk2>
      <a:lt2>
        <a:srgbClr val="FFFFFF"/>
      </a:lt2>
      <a:accent1>
        <a:srgbClr val="93ABAA"/>
      </a:accent1>
      <a:accent2>
        <a:srgbClr val="92AAA6"/>
      </a:accent2>
      <a:accent3>
        <a:srgbClr val="93ABA0"/>
      </a:accent3>
      <a:accent4>
        <a:srgbClr val="94A99B"/>
      </a:accent4>
      <a:accent5>
        <a:srgbClr val="9CAD9A"/>
      </a:accent5>
      <a:accent6>
        <a:srgbClr val="A0AB93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文字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隶书</vt:lpstr>
      <vt:lpstr>宋体-简</vt:lpstr>
      <vt:lpstr>汉仪尚巍手书W</vt:lpstr>
      <vt:lpstr>苹方-简</vt:lpstr>
      <vt:lpstr>1_Office 主题​​</vt:lpstr>
      <vt:lpstr>插件一键生成代码工具</vt:lpstr>
      <vt:lpstr>PowerPoint 演示文稿</vt:lpstr>
      <vt:lpstr>插件工具产生目的</vt:lpstr>
      <vt:lpstr>工具介绍和优势</vt:lpstr>
      <vt:lpstr>通过插件生成</vt:lpstr>
      <vt:lpstr>PowerPoint 演示文稿</vt:lpstr>
      <vt:lpstr>通过本地服务创建</vt:lpstr>
      <vt:lpstr>PowerPoint 演示文稿</vt:lpstr>
      <vt:lpstr>工具未来规划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guanzhen</dc:creator>
  <cp:lastModifiedBy>guanzhen</cp:lastModifiedBy>
  <cp:revision>18</cp:revision>
  <dcterms:created xsi:type="dcterms:W3CDTF">2021-09-15T11:42:34Z</dcterms:created>
  <dcterms:modified xsi:type="dcterms:W3CDTF">2021-09-15T11:42:34Z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