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handoutMasterIdLst>
    <p:handoutMasterId r:id="rId7"/>
  </p:handoutMasterIdLst>
  <p:sldIdLst>
    <p:sldId id="256" r:id="rId4"/>
    <p:sldId id="267" r:id="rId5"/>
    <p:sldId id="279" r:id="rId6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94662"/>
  </p:normalViewPr>
  <p:slideViewPr>
    <p:cSldViewPr>
      <p:cViewPr varScale="1">
        <p:scale>
          <a:sx n="60" d="100"/>
          <a:sy n="60" d="100"/>
        </p:scale>
        <p:origin x="808" y="56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D5853-F36B-49A2-A288-A27475A9F8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3781-26E4-4449-B7BC-F13D8132D9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图片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0413" cy="685958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3866" y="837506"/>
            <a:ext cx="2071702" cy="45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9"/>
          <p:cNvSpPr>
            <a:spLocks noGrp="1"/>
          </p:cNvSpPr>
          <p:nvPr>
            <p:ph type="title"/>
          </p:nvPr>
        </p:nvSpPr>
        <p:spPr>
          <a:xfrm>
            <a:off x="952428" y="2077161"/>
            <a:ext cx="7928860" cy="1143008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4"/>
          </p:nvPr>
        </p:nvSpPr>
        <p:spPr>
          <a:xfrm>
            <a:off x="951670" y="3220169"/>
            <a:ext cx="5216525" cy="1001713"/>
          </a:xfrm>
        </p:spPr>
        <p:txBody>
          <a:bodyPr>
            <a:noAutofit/>
          </a:bodyPr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文本占位符 11"/>
          <p:cNvSpPr txBox="1"/>
          <p:nvPr userDrawn="1"/>
        </p:nvSpPr>
        <p:spPr>
          <a:xfrm>
            <a:off x="949168" y="5594024"/>
            <a:ext cx="4930014" cy="50006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lvl1pPr marL="0" indent="0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84555" indent="-340360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80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5000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9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90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anose="020B0604020202020204"/>
                <a:cs typeface="Arial" panose="020B0604020202020204"/>
              </a:rPr>
              <a:t>2 0 1  8 . 8 . 6</a:t>
            </a:r>
            <a:endParaRPr lang="zh-CN" altLang="en-US" sz="12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4"/>
          <p:cNvSpPr/>
          <p:nvPr userDrawn="1"/>
        </p:nvSpPr>
        <p:spPr>
          <a:xfrm>
            <a:off x="1752600" y="2072472"/>
            <a:ext cx="2133600" cy="2133600"/>
          </a:xfrm>
          <a:prstGeom prst="ellipse">
            <a:avLst/>
          </a:prstGeom>
          <a:noFill/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Arc 5"/>
          <p:cNvSpPr/>
          <p:nvPr userDrawn="1"/>
        </p:nvSpPr>
        <p:spPr>
          <a:xfrm>
            <a:off x="1752600" y="2072472"/>
            <a:ext cx="2133600" cy="2133600"/>
          </a:xfrm>
          <a:prstGeom prst="arc">
            <a:avLst>
              <a:gd name="adj1" fmla="val 10529000"/>
              <a:gd name="adj2" fmla="val 15122297"/>
            </a:avLst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6"/>
          <p:cNvSpPr/>
          <p:nvPr userDrawn="1"/>
        </p:nvSpPr>
        <p:spPr>
          <a:xfrm>
            <a:off x="5029200" y="2072472"/>
            <a:ext cx="2133600" cy="2133600"/>
          </a:xfrm>
          <a:prstGeom prst="ellipse">
            <a:avLst/>
          </a:prstGeom>
          <a:noFill/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Arc 7"/>
          <p:cNvSpPr/>
          <p:nvPr userDrawn="1"/>
        </p:nvSpPr>
        <p:spPr>
          <a:xfrm>
            <a:off x="5029200" y="2072472"/>
            <a:ext cx="2133600" cy="2133600"/>
          </a:xfrm>
          <a:prstGeom prst="arc">
            <a:avLst>
              <a:gd name="adj1" fmla="val 19348155"/>
              <a:gd name="adj2" fmla="val 8179524"/>
            </a:avLst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8"/>
          <p:cNvSpPr/>
          <p:nvPr userDrawn="1"/>
        </p:nvSpPr>
        <p:spPr>
          <a:xfrm>
            <a:off x="8305800" y="2072472"/>
            <a:ext cx="2133600" cy="2133600"/>
          </a:xfrm>
          <a:prstGeom prst="ellipse">
            <a:avLst/>
          </a:prstGeom>
          <a:noFill/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rc 9"/>
          <p:cNvSpPr/>
          <p:nvPr userDrawn="1"/>
        </p:nvSpPr>
        <p:spPr>
          <a:xfrm>
            <a:off x="8305800" y="2072472"/>
            <a:ext cx="2133600" cy="2133600"/>
          </a:xfrm>
          <a:prstGeom prst="arc">
            <a:avLst>
              <a:gd name="adj1" fmla="val 16200000"/>
              <a:gd name="adj2" fmla="val 898106"/>
            </a:avLst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0"/>
          <p:cNvGrpSpPr/>
          <p:nvPr userDrawn="1"/>
        </p:nvGrpSpPr>
        <p:grpSpPr>
          <a:xfrm>
            <a:off x="4205513" y="3104573"/>
            <a:ext cx="504373" cy="69398"/>
            <a:chOff x="4647977" y="2595263"/>
            <a:chExt cx="504373" cy="69398"/>
          </a:xfrm>
          <a:solidFill>
            <a:schemeClr val="accent2"/>
          </a:solidFill>
        </p:grpSpPr>
        <p:sp>
          <p:nvSpPr>
            <p:cNvPr id="14" name="Oval 11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3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4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15"/>
          <p:cNvGrpSpPr/>
          <p:nvPr userDrawn="1"/>
        </p:nvGrpSpPr>
        <p:grpSpPr>
          <a:xfrm>
            <a:off x="7482113" y="3104573"/>
            <a:ext cx="504373" cy="69398"/>
            <a:chOff x="4647977" y="2595263"/>
            <a:chExt cx="504373" cy="69398"/>
          </a:xfrm>
          <a:solidFill>
            <a:schemeClr val="accent2"/>
          </a:solidFill>
        </p:grpSpPr>
        <p:sp>
          <p:nvSpPr>
            <p:cNvPr id="18" name="Oval 16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7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8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Double Bracket 20"/>
          <p:cNvSpPr/>
          <p:nvPr userDrawn="1"/>
        </p:nvSpPr>
        <p:spPr>
          <a:xfrm>
            <a:off x="1639677" y="4638337"/>
            <a:ext cx="2359446" cy="1022908"/>
          </a:xfrm>
          <a:prstGeom prst="bracketPair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Double Bracket 25"/>
          <p:cNvSpPr/>
          <p:nvPr userDrawn="1"/>
        </p:nvSpPr>
        <p:spPr>
          <a:xfrm>
            <a:off x="4916277" y="4638337"/>
            <a:ext cx="2359446" cy="1022908"/>
          </a:xfrm>
          <a:prstGeom prst="bracketPair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Double Bracket 30"/>
          <p:cNvSpPr/>
          <p:nvPr userDrawn="1"/>
        </p:nvSpPr>
        <p:spPr>
          <a:xfrm>
            <a:off x="8192877" y="4638337"/>
            <a:ext cx="2359446" cy="1022908"/>
          </a:xfrm>
          <a:prstGeom prst="bracketPair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0" hasCustomPrompt="1"/>
          </p:nvPr>
        </p:nvSpPr>
        <p:spPr>
          <a:xfrm>
            <a:off x="2069307" y="4741020"/>
            <a:ext cx="1500187" cy="287957"/>
          </a:xfrm>
        </p:spPr>
        <p:txBody>
          <a:bodyPr>
            <a:noAutofit/>
          </a:bodyPr>
          <a:lstStyle>
            <a:lvl1pPr algn="ctr">
              <a:buNone/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插入标题</a:t>
            </a:r>
            <a:endParaRPr lang="zh-CN" altLang="en-US" dirty="0"/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1" hasCustomPrompt="1"/>
          </p:nvPr>
        </p:nvSpPr>
        <p:spPr>
          <a:xfrm>
            <a:off x="1926431" y="5039919"/>
            <a:ext cx="1785938" cy="500063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此处添加详细文本描述，语言描述尽量简洁生动。</a:t>
            </a:r>
            <a:endParaRPr lang="zh-CN" altLang="en-US" dirty="0"/>
          </a:p>
        </p:txBody>
      </p:sp>
      <p:sp>
        <p:nvSpPr>
          <p:cNvPr id="37" name="文本占位符 33"/>
          <p:cNvSpPr>
            <a:spLocks noGrp="1"/>
          </p:cNvSpPr>
          <p:nvPr>
            <p:ph type="body" sz="quarter" idx="12" hasCustomPrompt="1"/>
          </p:nvPr>
        </p:nvSpPr>
        <p:spPr>
          <a:xfrm>
            <a:off x="5351483" y="4741020"/>
            <a:ext cx="1500187" cy="287957"/>
          </a:xfrm>
        </p:spPr>
        <p:txBody>
          <a:bodyPr>
            <a:noAutofit/>
          </a:bodyPr>
          <a:lstStyle>
            <a:lvl1pPr algn="ctr">
              <a:buNone/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插入标题</a:t>
            </a:r>
            <a:endParaRPr lang="zh-CN" altLang="en-US" dirty="0"/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3" hasCustomPrompt="1"/>
          </p:nvPr>
        </p:nvSpPr>
        <p:spPr>
          <a:xfrm>
            <a:off x="5208607" y="5039919"/>
            <a:ext cx="1785938" cy="500063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此处添加详细文本描述，语言描述尽量简洁生动。</a:t>
            </a:r>
            <a:endParaRPr lang="zh-CN" altLang="en-US" dirty="0"/>
          </a:p>
        </p:txBody>
      </p:sp>
      <p:sp>
        <p:nvSpPr>
          <p:cNvPr id="39" name="文本占位符 33"/>
          <p:cNvSpPr>
            <a:spLocks noGrp="1"/>
          </p:cNvSpPr>
          <p:nvPr>
            <p:ph type="body" sz="quarter" idx="14" hasCustomPrompt="1"/>
          </p:nvPr>
        </p:nvSpPr>
        <p:spPr>
          <a:xfrm>
            <a:off x="8638399" y="4741020"/>
            <a:ext cx="1500187" cy="287957"/>
          </a:xfrm>
        </p:spPr>
        <p:txBody>
          <a:bodyPr>
            <a:noAutofit/>
          </a:bodyPr>
          <a:lstStyle>
            <a:lvl1pPr algn="ctr">
              <a:buNone/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插入标题</a:t>
            </a:r>
            <a:endParaRPr lang="zh-CN" altLang="en-US" dirty="0"/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15" hasCustomPrompt="1"/>
          </p:nvPr>
        </p:nvSpPr>
        <p:spPr>
          <a:xfrm>
            <a:off x="8495523" y="5039919"/>
            <a:ext cx="1785938" cy="500063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此处添加详细文本描述，语言描述尽量简洁生动。</a:t>
            </a:r>
            <a:endParaRPr lang="zh-CN" altLang="en-US" dirty="0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-3175" y="6110542"/>
            <a:ext cx="11938833" cy="558281"/>
            <a:chOff x="-3175" y="6110542"/>
            <a:chExt cx="11938833" cy="558281"/>
          </a:xfrm>
        </p:grpSpPr>
        <p:grpSp>
          <p:nvGrpSpPr>
            <p:cNvPr id="42" name="组合 39"/>
            <p:cNvGrpSpPr/>
            <p:nvPr userDrawn="1"/>
          </p:nvGrpSpPr>
          <p:grpSpPr>
            <a:xfrm>
              <a:off x="-3175" y="6383338"/>
              <a:ext cx="1484313" cy="215900"/>
              <a:chOff x="-3175" y="6383338"/>
              <a:chExt cx="1484313" cy="215900"/>
            </a:xfrm>
          </p:grpSpPr>
          <p:sp>
            <p:nvSpPr>
              <p:cNvPr id="55" name="AutoShape 24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6383338"/>
                <a:ext cx="1477963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6"/>
              <p:cNvSpPr/>
              <p:nvPr userDrawn="1"/>
            </p:nvSpPr>
            <p:spPr bwMode="auto">
              <a:xfrm>
                <a:off x="-3175" y="6383338"/>
                <a:ext cx="1055688" cy="215900"/>
              </a:xfrm>
              <a:custGeom>
                <a:avLst/>
                <a:gdLst/>
                <a:ahLst/>
                <a:cxnLst>
                  <a:cxn ang="0">
                    <a:pos x="508" y="136"/>
                  </a:cxn>
                  <a:cxn ang="0">
                    <a:pos x="0" y="136"/>
                  </a:cxn>
                  <a:cxn ang="0">
                    <a:pos x="0" y="0"/>
                  </a:cxn>
                  <a:cxn ang="0">
                    <a:pos x="665" y="0"/>
                  </a:cxn>
                  <a:cxn ang="0">
                    <a:pos x="508" y="136"/>
                  </a:cxn>
                </a:cxnLst>
                <a:rect l="0" t="0" r="r" b="b"/>
                <a:pathLst>
                  <a:path w="665" h="136">
                    <a:moveTo>
                      <a:pt x="508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65" y="0"/>
                    </a:lnTo>
                    <a:lnTo>
                      <a:pt x="508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"/>
              <p:cNvSpPr/>
              <p:nvPr userDrawn="1"/>
            </p:nvSpPr>
            <p:spPr bwMode="auto">
              <a:xfrm>
                <a:off x="917575" y="6383338"/>
                <a:ext cx="287338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8" y="0"/>
                  </a:cxn>
                  <a:cxn ang="0">
                    <a:pos x="181" y="0"/>
                  </a:cxn>
                  <a:cxn ang="0">
                    <a:pos x="23" y="136"/>
                  </a:cxn>
                </a:cxnLst>
                <a:rect l="0" t="0" r="r" b="b"/>
                <a:pathLst>
                  <a:path w="181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8" y="0"/>
                    </a:lnTo>
                    <a:lnTo>
                      <a:pt x="181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8"/>
              <p:cNvSpPr/>
              <p:nvPr userDrawn="1"/>
            </p:nvSpPr>
            <p:spPr bwMode="auto">
              <a:xfrm>
                <a:off x="1062038" y="6383338"/>
                <a:ext cx="282575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7" y="0"/>
                  </a:cxn>
                  <a:cxn ang="0">
                    <a:pos x="178" y="0"/>
                  </a:cxn>
                  <a:cxn ang="0">
                    <a:pos x="23" y="136"/>
                  </a:cxn>
                </a:cxnLst>
                <a:rect l="0" t="0" r="r" b="b"/>
                <a:pathLst>
                  <a:path w="178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7" y="0"/>
                    </a:lnTo>
                    <a:lnTo>
                      <a:pt x="178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9"/>
              <p:cNvSpPr/>
              <p:nvPr userDrawn="1"/>
            </p:nvSpPr>
            <p:spPr bwMode="auto">
              <a:xfrm>
                <a:off x="1212850" y="6383338"/>
                <a:ext cx="268288" cy="215900"/>
              </a:xfrm>
              <a:custGeom>
                <a:avLst/>
                <a:gdLst/>
                <a:ahLst/>
                <a:cxnLst>
                  <a:cxn ang="0">
                    <a:pos x="12" y="136"/>
                  </a:cxn>
                  <a:cxn ang="0">
                    <a:pos x="0" y="136"/>
                  </a:cxn>
                  <a:cxn ang="0">
                    <a:pos x="155" y="0"/>
                  </a:cxn>
                  <a:cxn ang="0">
                    <a:pos x="169" y="0"/>
                  </a:cxn>
                  <a:cxn ang="0">
                    <a:pos x="12" y="136"/>
                  </a:cxn>
                </a:cxnLst>
                <a:rect l="0" t="0" r="r" b="b"/>
                <a:pathLst>
                  <a:path w="169" h="136">
                    <a:moveTo>
                      <a:pt x="12" y="136"/>
                    </a:moveTo>
                    <a:lnTo>
                      <a:pt x="0" y="136"/>
                    </a:lnTo>
                    <a:lnTo>
                      <a:pt x="155" y="0"/>
                    </a:lnTo>
                    <a:lnTo>
                      <a:pt x="169" y="0"/>
                    </a:lnTo>
                    <a:lnTo>
                      <a:pt x="12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3" name="组合 40"/>
            <p:cNvGrpSpPr/>
            <p:nvPr userDrawn="1"/>
          </p:nvGrpSpPr>
          <p:grpSpPr>
            <a:xfrm>
              <a:off x="299156" y="6430213"/>
              <a:ext cx="468104" cy="126208"/>
              <a:chOff x="4266385" y="6028549"/>
              <a:chExt cx="971550" cy="261938"/>
            </a:xfrm>
          </p:grpSpPr>
          <p:sp>
            <p:nvSpPr>
              <p:cNvPr id="47" name="Rectangle 14"/>
              <p:cNvSpPr>
                <a:spLocks noChangeArrowheads="1"/>
              </p:cNvSpPr>
              <p:nvPr userDrawn="1"/>
            </p:nvSpPr>
            <p:spPr bwMode="auto">
              <a:xfrm>
                <a:off x="4331473" y="6112687"/>
                <a:ext cx="25400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Rectangle 15"/>
              <p:cNvSpPr>
                <a:spLocks noChangeArrowheads="1"/>
              </p:cNvSpPr>
              <p:nvPr userDrawn="1"/>
            </p:nvSpPr>
            <p:spPr bwMode="auto">
              <a:xfrm>
                <a:off x="4266385" y="6044424"/>
                <a:ext cx="201612" cy="25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 userDrawn="1"/>
            </p:nvSpPr>
            <p:spPr bwMode="auto">
              <a:xfrm>
                <a:off x="4377510" y="6112687"/>
                <a:ext cx="23812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7"/>
              <p:cNvSpPr/>
              <p:nvPr userDrawn="1"/>
            </p:nvSpPr>
            <p:spPr bwMode="auto">
              <a:xfrm>
                <a:off x="5083948" y="6150787"/>
                <a:ext cx="23812" cy="123825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5" y="78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0" y="78"/>
                  </a:cxn>
                </a:cxnLst>
                <a:rect l="0" t="0" r="r" b="b"/>
                <a:pathLst>
                  <a:path w="15" h="78">
                    <a:moveTo>
                      <a:pt x="0" y="78"/>
                    </a:moveTo>
                    <a:lnTo>
                      <a:pt x="15" y="78"/>
                    </a:lnTo>
                    <a:lnTo>
                      <a:pt x="15" y="18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8"/>
              <p:cNvSpPr/>
              <p:nvPr userDrawn="1"/>
            </p:nvSpPr>
            <p:spPr bwMode="auto">
              <a:xfrm>
                <a:off x="5037910" y="6028549"/>
                <a:ext cx="200025" cy="261938"/>
              </a:xfrm>
              <a:custGeom>
                <a:avLst/>
                <a:gdLst/>
                <a:ahLst/>
                <a:cxnLst>
                  <a:cxn ang="0">
                    <a:pos x="111" y="10"/>
                  </a:cxn>
                  <a:cxn ang="0">
                    <a:pos x="111" y="124"/>
                  </a:cxn>
                  <a:cxn ang="0">
                    <a:pos x="0" y="0"/>
                  </a:cxn>
                  <a:cxn ang="0">
                    <a:pos x="0" y="155"/>
                  </a:cxn>
                  <a:cxn ang="0">
                    <a:pos x="15" y="155"/>
                  </a:cxn>
                  <a:cxn ang="0">
                    <a:pos x="15" y="42"/>
                  </a:cxn>
                  <a:cxn ang="0">
                    <a:pos x="126" y="165"/>
                  </a:cxn>
                  <a:cxn ang="0">
                    <a:pos x="126" y="10"/>
                  </a:cxn>
                  <a:cxn ang="0">
                    <a:pos x="111" y="10"/>
                  </a:cxn>
                </a:cxnLst>
                <a:rect l="0" t="0" r="r" b="b"/>
                <a:pathLst>
                  <a:path w="126" h="165">
                    <a:moveTo>
                      <a:pt x="111" y="10"/>
                    </a:moveTo>
                    <a:lnTo>
                      <a:pt x="111" y="124"/>
                    </a:lnTo>
                    <a:lnTo>
                      <a:pt x="0" y="0"/>
                    </a:lnTo>
                    <a:lnTo>
                      <a:pt x="0" y="155"/>
                    </a:lnTo>
                    <a:lnTo>
                      <a:pt x="15" y="155"/>
                    </a:lnTo>
                    <a:lnTo>
                      <a:pt x="15" y="42"/>
                    </a:lnTo>
                    <a:lnTo>
                      <a:pt x="126" y="165"/>
                    </a:lnTo>
                    <a:lnTo>
                      <a:pt x="126" y="10"/>
                    </a:lnTo>
                    <a:lnTo>
                      <a:pt x="111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9"/>
              <p:cNvSpPr>
                <a:spLocks noEditPoints="1"/>
              </p:cNvSpPr>
              <p:nvPr userDrawn="1"/>
            </p:nvSpPr>
            <p:spPr bwMode="auto">
              <a:xfrm>
                <a:off x="4761685" y="6044424"/>
                <a:ext cx="230187" cy="230188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5"/>
                  </a:cxn>
                  <a:cxn ang="0">
                    <a:pos x="115" y="58"/>
                  </a:cxn>
                  <a:cxn ang="0">
                    <a:pos x="58" y="0"/>
                  </a:cxn>
                  <a:cxn ang="0">
                    <a:pos x="58" y="103"/>
                  </a:cxn>
                  <a:cxn ang="0">
                    <a:pos x="13" y="58"/>
                  </a:cxn>
                  <a:cxn ang="0">
                    <a:pos x="58" y="13"/>
                  </a:cxn>
                  <a:cxn ang="0">
                    <a:pos x="102" y="58"/>
                  </a:cxn>
                  <a:cxn ang="0">
                    <a:pos x="58" y="103"/>
                  </a:cxn>
                </a:cxnLst>
                <a:rect l="0" t="0" r="r" b="b"/>
                <a:pathLst>
                  <a:path w="115" h="115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89" y="115"/>
                      <a:pt x="115" y="89"/>
                      <a:pt x="115" y="58"/>
                    </a:cubicBezTo>
                    <a:cubicBezTo>
                      <a:pt x="115" y="26"/>
                      <a:pt x="89" y="0"/>
                      <a:pt x="58" y="0"/>
                    </a:cubicBezTo>
                    <a:close/>
                    <a:moveTo>
                      <a:pt x="58" y="103"/>
                    </a:moveTo>
                    <a:cubicBezTo>
                      <a:pt x="33" y="103"/>
                      <a:pt x="13" y="82"/>
                      <a:pt x="13" y="58"/>
                    </a:cubicBezTo>
                    <a:cubicBezTo>
                      <a:pt x="13" y="33"/>
                      <a:pt x="33" y="13"/>
                      <a:pt x="58" y="13"/>
                    </a:cubicBezTo>
                    <a:cubicBezTo>
                      <a:pt x="82" y="13"/>
                      <a:pt x="102" y="33"/>
                      <a:pt x="102" y="58"/>
                    </a:cubicBezTo>
                    <a:cubicBezTo>
                      <a:pt x="102" y="82"/>
                      <a:pt x="82" y="103"/>
                      <a:pt x="58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Oval 20"/>
              <p:cNvSpPr>
                <a:spLocks noChangeArrowheads="1"/>
              </p:cNvSpPr>
              <p:nvPr userDrawn="1"/>
            </p:nvSpPr>
            <p:spPr bwMode="auto">
              <a:xfrm>
                <a:off x="4860110" y="6142849"/>
                <a:ext cx="33337" cy="3333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1"/>
              <p:cNvSpPr/>
              <p:nvPr userDrawn="1"/>
            </p:nvSpPr>
            <p:spPr bwMode="auto">
              <a:xfrm>
                <a:off x="4517210" y="6044424"/>
                <a:ext cx="201612" cy="230188"/>
              </a:xfrm>
              <a:custGeom>
                <a:avLst/>
                <a:gdLst/>
                <a:ahLst/>
                <a:cxnLst>
                  <a:cxn ang="0">
                    <a:pos x="101" y="36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2" y="115"/>
                  </a:cxn>
                  <a:cxn ang="0">
                    <a:pos x="12" y="13"/>
                  </a:cxn>
                  <a:cxn ang="0">
                    <a:pos x="66" y="13"/>
                  </a:cxn>
                  <a:cxn ang="0">
                    <a:pos x="88" y="36"/>
                  </a:cxn>
                  <a:cxn ang="0">
                    <a:pos x="66" y="58"/>
                  </a:cxn>
                  <a:cxn ang="0">
                    <a:pos x="22" y="58"/>
                  </a:cxn>
                  <a:cxn ang="0">
                    <a:pos x="22" y="115"/>
                  </a:cxn>
                  <a:cxn ang="0">
                    <a:pos x="35" y="115"/>
                  </a:cxn>
                  <a:cxn ang="0">
                    <a:pos x="35" y="71"/>
                  </a:cxn>
                  <a:cxn ang="0">
                    <a:pos x="63" y="71"/>
                  </a:cxn>
                  <a:cxn ang="0">
                    <a:pos x="87" y="115"/>
                  </a:cxn>
                  <a:cxn ang="0">
                    <a:pos x="101" y="115"/>
                  </a:cxn>
                  <a:cxn ang="0">
                    <a:pos x="77" y="69"/>
                  </a:cxn>
                  <a:cxn ang="0">
                    <a:pos x="101" y="36"/>
                  </a:cxn>
                </a:cxnLst>
                <a:rect l="0" t="0" r="r" b="b"/>
                <a:pathLst>
                  <a:path w="101" h="115">
                    <a:moveTo>
                      <a:pt x="101" y="36"/>
                    </a:moveTo>
                    <a:cubicBezTo>
                      <a:pt x="101" y="16"/>
                      <a:pt x="85" y="0"/>
                      <a:pt x="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78" y="13"/>
                      <a:pt x="88" y="23"/>
                      <a:pt x="88" y="36"/>
                    </a:cubicBezTo>
                    <a:cubicBezTo>
                      <a:pt x="88" y="48"/>
                      <a:pt x="78" y="58"/>
                      <a:pt x="6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91" y="64"/>
                      <a:pt x="101" y="51"/>
                      <a:pt x="10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4" name="组合 56"/>
            <p:cNvGrpSpPr/>
            <p:nvPr userDrawn="1"/>
          </p:nvGrpSpPr>
          <p:grpSpPr>
            <a:xfrm>
              <a:off x="11281031" y="6110542"/>
              <a:ext cx="654627" cy="558281"/>
              <a:chOff x="11281031" y="6110542"/>
              <a:chExt cx="654627" cy="558281"/>
            </a:xfrm>
          </p:grpSpPr>
          <p:sp>
            <p:nvSpPr>
              <p:cNvPr id="45" name="Freeform 35"/>
              <p:cNvSpPr/>
              <p:nvPr userDrawn="1"/>
            </p:nvSpPr>
            <p:spPr bwMode="auto">
              <a:xfrm>
                <a:off x="11281031" y="6110542"/>
                <a:ext cx="654627" cy="555642"/>
              </a:xfrm>
              <a:custGeom>
                <a:avLst/>
                <a:gdLst/>
                <a:ahLst/>
                <a:cxnLst>
                  <a:cxn ang="0">
                    <a:pos x="496" y="0"/>
                  </a:cxn>
                  <a:cxn ang="0">
                    <a:pos x="0" y="421"/>
                  </a:cxn>
                  <a:cxn ang="0">
                    <a:pos x="28" y="421"/>
                  </a:cxn>
                  <a:cxn ang="0">
                    <a:pos x="496" y="24"/>
                  </a:cxn>
                  <a:cxn ang="0">
                    <a:pos x="496" y="0"/>
                  </a:cxn>
                </a:cxnLst>
                <a:rect l="0" t="0" r="r" b="b"/>
                <a:pathLst>
                  <a:path w="496" h="421">
                    <a:moveTo>
                      <a:pt x="496" y="0"/>
                    </a:moveTo>
                    <a:lnTo>
                      <a:pt x="0" y="421"/>
                    </a:lnTo>
                    <a:lnTo>
                      <a:pt x="28" y="421"/>
                    </a:lnTo>
                    <a:lnTo>
                      <a:pt x="496" y="24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6"/>
              <p:cNvSpPr/>
              <p:nvPr userDrawn="1"/>
            </p:nvSpPr>
            <p:spPr bwMode="auto">
              <a:xfrm>
                <a:off x="11761443" y="6602832"/>
                <a:ext cx="174215" cy="65991"/>
              </a:xfrm>
              <a:custGeom>
                <a:avLst/>
                <a:gdLst/>
                <a:ahLst/>
                <a:cxnLst>
                  <a:cxn ang="0">
                    <a:pos x="82" y="50"/>
                  </a:cxn>
                  <a:cxn ang="0">
                    <a:pos x="49" y="24"/>
                  </a:cxn>
                  <a:cxn ang="0">
                    <a:pos x="11" y="48"/>
                  </a:cxn>
                  <a:cxn ang="0">
                    <a:pos x="0" y="31"/>
                  </a:cxn>
                  <a:cxn ang="0">
                    <a:pos x="52" y="0"/>
                  </a:cxn>
                  <a:cxn ang="0">
                    <a:pos x="82" y="26"/>
                  </a:cxn>
                  <a:cxn ang="0">
                    <a:pos x="120" y="3"/>
                  </a:cxn>
                  <a:cxn ang="0">
                    <a:pos x="132" y="19"/>
                  </a:cxn>
                  <a:cxn ang="0">
                    <a:pos x="82" y="50"/>
                  </a:cxn>
                </a:cxnLst>
                <a:rect l="0" t="0" r="r" b="b"/>
                <a:pathLst>
                  <a:path w="132" h="50">
                    <a:moveTo>
                      <a:pt x="82" y="50"/>
                    </a:moveTo>
                    <a:lnTo>
                      <a:pt x="49" y="24"/>
                    </a:lnTo>
                    <a:lnTo>
                      <a:pt x="11" y="48"/>
                    </a:lnTo>
                    <a:lnTo>
                      <a:pt x="0" y="31"/>
                    </a:lnTo>
                    <a:lnTo>
                      <a:pt x="52" y="0"/>
                    </a:lnTo>
                    <a:lnTo>
                      <a:pt x="82" y="26"/>
                    </a:lnTo>
                    <a:lnTo>
                      <a:pt x="120" y="3"/>
                    </a:lnTo>
                    <a:lnTo>
                      <a:pt x="132" y="19"/>
                    </a:lnTo>
                    <a:lnTo>
                      <a:pt x="82" y="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64" name="Picture 2" descr="C:\Users\Administrator\Desktop\ppt\配图\图标配图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339" y="2534052"/>
            <a:ext cx="785818" cy="634203"/>
          </a:xfrm>
          <a:prstGeom prst="rect">
            <a:avLst/>
          </a:prstGeom>
          <a:noFill/>
        </p:spPr>
      </p:pic>
      <p:pic>
        <p:nvPicPr>
          <p:cNvPr id="65" name="Picture 2" descr="C:\Users\Administrator\Desktop\ppt\配图\图标配图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9049" y="2534052"/>
            <a:ext cx="714380" cy="634203"/>
          </a:xfrm>
          <a:prstGeom prst="rect">
            <a:avLst/>
          </a:prstGeom>
          <a:noFill/>
        </p:spPr>
      </p:pic>
      <p:pic>
        <p:nvPicPr>
          <p:cNvPr id="66" name="Picture 2" descr="C:\Users\Administrator\Desktop\ppt\配图\图标配图5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86622" y="2576915"/>
            <a:ext cx="714873" cy="634203"/>
          </a:xfrm>
          <a:prstGeom prst="rect">
            <a:avLst/>
          </a:prstGeom>
          <a:noFill/>
        </p:spPr>
      </p:pic>
      <p:sp>
        <p:nvSpPr>
          <p:cNvPr id="67" name="文本占位符 33"/>
          <p:cNvSpPr>
            <a:spLocks noGrp="1"/>
          </p:cNvSpPr>
          <p:nvPr>
            <p:ph type="body" sz="quarter" idx="18" hasCustomPrompt="1"/>
          </p:nvPr>
        </p:nvSpPr>
        <p:spPr>
          <a:xfrm>
            <a:off x="2238670" y="3277485"/>
            <a:ext cx="1161461" cy="264937"/>
          </a:xfrm>
        </p:spPr>
        <p:txBody>
          <a:bodyPr>
            <a:noAutofit/>
          </a:bodyPr>
          <a:lstStyle>
            <a:lvl1pPr algn="ctr">
              <a:buNone/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插入标题</a:t>
            </a:r>
            <a:endParaRPr lang="zh-CN" altLang="en-US" dirty="0"/>
          </a:p>
        </p:txBody>
      </p:sp>
      <p:sp>
        <p:nvSpPr>
          <p:cNvPr id="68" name="文本占位符 35"/>
          <p:cNvSpPr>
            <a:spLocks noGrp="1"/>
          </p:cNvSpPr>
          <p:nvPr>
            <p:ph type="body" sz="quarter" idx="19" hasCustomPrompt="1"/>
          </p:nvPr>
        </p:nvSpPr>
        <p:spPr>
          <a:xfrm>
            <a:off x="2128054" y="3572671"/>
            <a:ext cx="1382693" cy="214314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</a:t>
            </a:r>
            <a:endParaRPr lang="zh-CN" altLang="en-US" dirty="0"/>
          </a:p>
        </p:txBody>
      </p:sp>
      <p:sp>
        <p:nvSpPr>
          <p:cNvPr id="69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5530373" y="3277485"/>
            <a:ext cx="1161461" cy="264937"/>
          </a:xfrm>
        </p:spPr>
        <p:txBody>
          <a:bodyPr>
            <a:noAutofit/>
          </a:bodyPr>
          <a:lstStyle>
            <a:lvl1pPr algn="ctr">
              <a:buNone/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插入标题</a:t>
            </a:r>
            <a:endParaRPr lang="zh-CN" altLang="en-US" dirty="0"/>
          </a:p>
        </p:txBody>
      </p:sp>
      <p:sp>
        <p:nvSpPr>
          <p:cNvPr id="70" name="文本占位符 35"/>
          <p:cNvSpPr>
            <a:spLocks noGrp="1"/>
          </p:cNvSpPr>
          <p:nvPr>
            <p:ph type="body" sz="quarter" idx="21" hasCustomPrompt="1"/>
          </p:nvPr>
        </p:nvSpPr>
        <p:spPr>
          <a:xfrm>
            <a:off x="5419757" y="3572671"/>
            <a:ext cx="1382693" cy="214314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</a:t>
            </a:r>
            <a:endParaRPr lang="zh-CN" altLang="en-US" dirty="0"/>
          </a:p>
        </p:txBody>
      </p:sp>
      <p:sp>
        <p:nvSpPr>
          <p:cNvPr id="71" name="文本占位符 33"/>
          <p:cNvSpPr>
            <a:spLocks noGrp="1"/>
          </p:cNvSpPr>
          <p:nvPr>
            <p:ph type="body" sz="quarter" idx="22" hasCustomPrompt="1"/>
          </p:nvPr>
        </p:nvSpPr>
        <p:spPr>
          <a:xfrm>
            <a:off x="8798240" y="3277485"/>
            <a:ext cx="1161461" cy="264937"/>
          </a:xfrm>
        </p:spPr>
        <p:txBody>
          <a:bodyPr>
            <a:noAutofit/>
          </a:bodyPr>
          <a:lstStyle>
            <a:lvl1pPr algn="ctr">
              <a:buNone/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插入标题</a:t>
            </a:r>
            <a:endParaRPr lang="zh-CN" altLang="en-US" dirty="0"/>
          </a:p>
        </p:txBody>
      </p:sp>
      <p:sp>
        <p:nvSpPr>
          <p:cNvPr id="72" name="文本占位符 35"/>
          <p:cNvSpPr>
            <a:spLocks noGrp="1"/>
          </p:cNvSpPr>
          <p:nvPr>
            <p:ph type="body" sz="quarter" idx="23" hasCustomPrompt="1"/>
          </p:nvPr>
        </p:nvSpPr>
        <p:spPr>
          <a:xfrm>
            <a:off x="8687624" y="3572671"/>
            <a:ext cx="1382693" cy="214314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</a:t>
            </a:r>
            <a:endParaRPr lang="zh-CN" altLang="en-US" dirty="0"/>
          </a:p>
        </p:txBody>
      </p:sp>
      <p:cxnSp>
        <p:nvCxnSpPr>
          <p:cNvPr id="63" name="直接连接符 26"/>
          <p:cNvCxnSpPr/>
          <p:nvPr userDrawn="1"/>
        </p:nvCxnSpPr>
        <p:spPr>
          <a:xfrm rot="5400000">
            <a:off x="5017740" y="1127444"/>
            <a:ext cx="571504" cy="747"/>
          </a:xfrm>
          <a:prstGeom prst="line">
            <a:avLst/>
          </a:prstGeom>
          <a:ln w="28575">
            <a:solidFill>
              <a:srgbClr val="DC0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标题 451"/>
          <p:cNvSpPr>
            <a:spLocks noGrp="1"/>
          </p:cNvSpPr>
          <p:nvPr>
            <p:ph type="title" hasCustomPrompt="1"/>
          </p:nvPr>
        </p:nvSpPr>
        <p:spPr>
          <a:xfrm>
            <a:off x="1237423" y="925346"/>
            <a:ext cx="4071965" cy="576267"/>
          </a:xfrm>
        </p:spPr>
        <p:txBody>
          <a:bodyPr anchor="t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单击此处编辑母版样式</a:t>
            </a:r>
            <a:endParaRPr lang="zh-CN" altLang="en-US" dirty="0"/>
          </a:p>
        </p:txBody>
      </p:sp>
      <p:sp>
        <p:nvSpPr>
          <p:cNvPr id="78" name="文本占位符 20"/>
          <p:cNvSpPr>
            <a:spLocks noGrp="1"/>
          </p:cNvSpPr>
          <p:nvPr>
            <p:ph type="body" sz="quarter" idx="24" hasCustomPrompt="1"/>
          </p:nvPr>
        </p:nvSpPr>
        <p:spPr>
          <a:xfrm>
            <a:off x="1226345" y="715150"/>
            <a:ext cx="4082851" cy="234140"/>
          </a:xfrm>
        </p:spPr>
        <p:txBody>
          <a:bodyPr anchor="t">
            <a:noAutofit/>
          </a:bodyPr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Click to enter a title</a:t>
            </a:r>
            <a:endParaRPr lang="zh-CN" altLang="en-US" dirty="0"/>
          </a:p>
        </p:txBody>
      </p:sp>
      <p:sp>
        <p:nvSpPr>
          <p:cNvPr id="79" name="文本占位符 455"/>
          <p:cNvSpPr>
            <a:spLocks noGrp="1"/>
          </p:cNvSpPr>
          <p:nvPr>
            <p:ph type="body" sz="quarter" idx="25" hasCustomPrompt="1"/>
          </p:nvPr>
        </p:nvSpPr>
        <p:spPr>
          <a:xfrm>
            <a:off x="5594350" y="1134252"/>
            <a:ext cx="5358640" cy="243666"/>
          </a:xfrm>
        </p:spPr>
        <p:txBody>
          <a:bodyPr vert="horz" lIns="108850" tIns="54425" rIns="108850" bIns="54425" rtlCol="0" anchor="t">
            <a:noAutofit/>
          </a:bodyPr>
          <a:lstStyle>
            <a:lvl1pPr>
              <a:buNone/>
              <a:defRPr lang="zh-CN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1200" smtClean="0"/>
            </a:lvl2pPr>
            <a:lvl3pPr>
              <a:defRPr lang="zh-CN" altLang="en-US" sz="1100" smtClean="0"/>
            </a:lvl3pPr>
            <a:lvl4pPr>
              <a:defRPr lang="zh-CN" altLang="en-US" sz="1000" smtClean="0"/>
            </a:lvl4pPr>
            <a:lvl5pPr>
              <a:defRPr lang="zh-CN" altLang="en-US" sz="1000"/>
            </a:lvl5pPr>
          </a:lstStyle>
          <a:p>
            <a:pPr marL="408305" lvl="0" indent="-40830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您的内容打在这里，或通过复制文本后在此选择粘贴，并选择只保留文字。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18"/>
          <p:cNvCxnSpPr/>
          <p:nvPr userDrawn="1"/>
        </p:nvCxnSpPr>
        <p:spPr>
          <a:xfrm>
            <a:off x="3547110" y="2572538"/>
            <a:ext cx="0" cy="234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9"/>
          <p:cNvCxnSpPr/>
          <p:nvPr userDrawn="1"/>
        </p:nvCxnSpPr>
        <p:spPr>
          <a:xfrm>
            <a:off x="5969888" y="2572538"/>
            <a:ext cx="0" cy="234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20"/>
          <p:cNvCxnSpPr/>
          <p:nvPr userDrawn="1"/>
        </p:nvCxnSpPr>
        <p:spPr>
          <a:xfrm>
            <a:off x="8376284" y="2572538"/>
            <a:ext cx="0" cy="234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-3175" y="6110542"/>
            <a:ext cx="11938833" cy="558281"/>
            <a:chOff x="-3175" y="6110542"/>
            <a:chExt cx="11938833" cy="558281"/>
          </a:xfrm>
        </p:grpSpPr>
        <p:grpSp>
          <p:nvGrpSpPr>
            <p:cNvPr id="15" name="组合 39"/>
            <p:cNvGrpSpPr/>
            <p:nvPr userDrawn="1"/>
          </p:nvGrpSpPr>
          <p:grpSpPr>
            <a:xfrm>
              <a:off x="-3175" y="6383338"/>
              <a:ext cx="1484313" cy="215900"/>
              <a:chOff x="-3175" y="6383338"/>
              <a:chExt cx="1484313" cy="215900"/>
            </a:xfrm>
          </p:grpSpPr>
          <p:sp>
            <p:nvSpPr>
              <p:cNvPr id="28" name="AutoShape 24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6383338"/>
                <a:ext cx="1477963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6"/>
              <p:cNvSpPr/>
              <p:nvPr userDrawn="1"/>
            </p:nvSpPr>
            <p:spPr bwMode="auto">
              <a:xfrm>
                <a:off x="-3175" y="6383338"/>
                <a:ext cx="1055688" cy="215900"/>
              </a:xfrm>
              <a:custGeom>
                <a:avLst/>
                <a:gdLst/>
                <a:ahLst/>
                <a:cxnLst>
                  <a:cxn ang="0">
                    <a:pos x="508" y="136"/>
                  </a:cxn>
                  <a:cxn ang="0">
                    <a:pos x="0" y="136"/>
                  </a:cxn>
                  <a:cxn ang="0">
                    <a:pos x="0" y="0"/>
                  </a:cxn>
                  <a:cxn ang="0">
                    <a:pos x="665" y="0"/>
                  </a:cxn>
                  <a:cxn ang="0">
                    <a:pos x="508" y="136"/>
                  </a:cxn>
                </a:cxnLst>
                <a:rect l="0" t="0" r="r" b="b"/>
                <a:pathLst>
                  <a:path w="665" h="136">
                    <a:moveTo>
                      <a:pt x="508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65" y="0"/>
                    </a:lnTo>
                    <a:lnTo>
                      <a:pt x="508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"/>
              <p:cNvSpPr/>
              <p:nvPr userDrawn="1"/>
            </p:nvSpPr>
            <p:spPr bwMode="auto">
              <a:xfrm>
                <a:off x="917575" y="6383338"/>
                <a:ext cx="287338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8" y="0"/>
                  </a:cxn>
                  <a:cxn ang="0">
                    <a:pos x="181" y="0"/>
                  </a:cxn>
                  <a:cxn ang="0">
                    <a:pos x="23" y="136"/>
                  </a:cxn>
                </a:cxnLst>
                <a:rect l="0" t="0" r="r" b="b"/>
                <a:pathLst>
                  <a:path w="181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8" y="0"/>
                    </a:lnTo>
                    <a:lnTo>
                      <a:pt x="181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"/>
              <p:cNvSpPr/>
              <p:nvPr userDrawn="1"/>
            </p:nvSpPr>
            <p:spPr bwMode="auto">
              <a:xfrm>
                <a:off x="1062038" y="6383338"/>
                <a:ext cx="282575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7" y="0"/>
                  </a:cxn>
                  <a:cxn ang="0">
                    <a:pos x="178" y="0"/>
                  </a:cxn>
                  <a:cxn ang="0">
                    <a:pos x="23" y="136"/>
                  </a:cxn>
                </a:cxnLst>
                <a:rect l="0" t="0" r="r" b="b"/>
                <a:pathLst>
                  <a:path w="178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7" y="0"/>
                    </a:lnTo>
                    <a:lnTo>
                      <a:pt x="178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9"/>
              <p:cNvSpPr/>
              <p:nvPr userDrawn="1"/>
            </p:nvSpPr>
            <p:spPr bwMode="auto">
              <a:xfrm>
                <a:off x="1212850" y="6383338"/>
                <a:ext cx="268288" cy="215900"/>
              </a:xfrm>
              <a:custGeom>
                <a:avLst/>
                <a:gdLst/>
                <a:ahLst/>
                <a:cxnLst>
                  <a:cxn ang="0">
                    <a:pos x="12" y="136"/>
                  </a:cxn>
                  <a:cxn ang="0">
                    <a:pos x="0" y="136"/>
                  </a:cxn>
                  <a:cxn ang="0">
                    <a:pos x="155" y="0"/>
                  </a:cxn>
                  <a:cxn ang="0">
                    <a:pos x="169" y="0"/>
                  </a:cxn>
                  <a:cxn ang="0">
                    <a:pos x="12" y="136"/>
                  </a:cxn>
                </a:cxnLst>
                <a:rect l="0" t="0" r="r" b="b"/>
                <a:pathLst>
                  <a:path w="169" h="136">
                    <a:moveTo>
                      <a:pt x="12" y="136"/>
                    </a:moveTo>
                    <a:lnTo>
                      <a:pt x="0" y="136"/>
                    </a:lnTo>
                    <a:lnTo>
                      <a:pt x="155" y="0"/>
                    </a:lnTo>
                    <a:lnTo>
                      <a:pt x="169" y="0"/>
                    </a:lnTo>
                    <a:lnTo>
                      <a:pt x="12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" name="组合 40"/>
            <p:cNvGrpSpPr/>
            <p:nvPr userDrawn="1"/>
          </p:nvGrpSpPr>
          <p:grpSpPr>
            <a:xfrm>
              <a:off x="299156" y="6430213"/>
              <a:ext cx="468104" cy="126208"/>
              <a:chOff x="4266385" y="6028549"/>
              <a:chExt cx="971550" cy="261938"/>
            </a:xfrm>
          </p:grpSpPr>
          <p:sp>
            <p:nvSpPr>
              <p:cNvPr id="20" name="Rectangle 14"/>
              <p:cNvSpPr>
                <a:spLocks noChangeArrowheads="1"/>
              </p:cNvSpPr>
              <p:nvPr userDrawn="1"/>
            </p:nvSpPr>
            <p:spPr bwMode="auto">
              <a:xfrm>
                <a:off x="4331473" y="6112687"/>
                <a:ext cx="25400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 userDrawn="1"/>
            </p:nvSpPr>
            <p:spPr bwMode="auto">
              <a:xfrm>
                <a:off x="4266385" y="6044424"/>
                <a:ext cx="201612" cy="25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 userDrawn="1"/>
            </p:nvSpPr>
            <p:spPr bwMode="auto">
              <a:xfrm>
                <a:off x="4377510" y="6112687"/>
                <a:ext cx="23812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/>
              <p:nvPr userDrawn="1"/>
            </p:nvSpPr>
            <p:spPr bwMode="auto">
              <a:xfrm>
                <a:off x="5083948" y="6150787"/>
                <a:ext cx="23812" cy="123825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5" y="78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0" y="78"/>
                  </a:cxn>
                </a:cxnLst>
                <a:rect l="0" t="0" r="r" b="b"/>
                <a:pathLst>
                  <a:path w="15" h="78">
                    <a:moveTo>
                      <a:pt x="0" y="78"/>
                    </a:moveTo>
                    <a:lnTo>
                      <a:pt x="15" y="78"/>
                    </a:lnTo>
                    <a:lnTo>
                      <a:pt x="15" y="18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/>
              <p:nvPr userDrawn="1"/>
            </p:nvSpPr>
            <p:spPr bwMode="auto">
              <a:xfrm>
                <a:off x="5037910" y="6028549"/>
                <a:ext cx="200025" cy="261938"/>
              </a:xfrm>
              <a:custGeom>
                <a:avLst/>
                <a:gdLst/>
                <a:ahLst/>
                <a:cxnLst>
                  <a:cxn ang="0">
                    <a:pos x="111" y="10"/>
                  </a:cxn>
                  <a:cxn ang="0">
                    <a:pos x="111" y="124"/>
                  </a:cxn>
                  <a:cxn ang="0">
                    <a:pos x="0" y="0"/>
                  </a:cxn>
                  <a:cxn ang="0">
                    <a:pos x="0" y="155"/>
                  </a:cxn>
                  <a:cxn ang="0">
                    <a:pos x="15" y="155"/>
                  </a:cxn>
                  <a:cxn ang="0">
                    <a:pos x="15" y="42"/>
                  </a:cxn>
                  <a:cxn ang="0">
                    <a:pos x="126" y="165"/>
                  </a:cxn>
                  <a:cxn ang="0">
                    <a:pos x="126" y="10"/>
                  </a:cxn>
                  <a:cxn ang="0">
                    <a:pos x="111" y="10"/>
                  </a:cxn>
                </a:cxnLst>
                <a:rect l="0" t="0" r="r" b="b"/>
                <a:pathLst>
                  <a:path w="126" h="165">
                    <a:moveTo>
                      <a:pt x="111" y="10"/>
                    </a:moveTo>
                    <a:lnTo>
                      <a:pt x="111" y="124"/>
                    </a:lnTo>
                    <a:lnTo>
                      <a:pt x="0" y="0"/>
                    </a:lnTo>
                    <a:lnTo>
                      <a:pt x="0" y="155"/>
                    </a:lnTo>
                    <a:lnTo>
                      <a:pt x="15" y="155"/>
                    </a:lnTo>
                    <a:lnTo>
                      <a:pt x="15" y="42"/>
                    </a:lnTo>
                    <a:lnTo>
                      <a:pt x="126" y="165"/>
                    </a:lnTo>
                    <a:lnTo>
                      <a:pt x="126" y="10"/>
                    </a:lnTo>
                    <a:lnTo>
                      <a:pt x="111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9"/>
              <p:cNvSpPr>
                <a:spLocks noEditPoints="1"/>
              </p:cNvSpPr>
              <p:nvPr userDrawn="1"/>
            </p:nvSpPr>
            <p:spPr bwMode="auto">
              <a:xfrm>
                <a:off x="4761685" y="6044424"/>
                <a:ext cx="230187" cy="230188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5"/>
                  </a:cxn>
                  <a:cxn ang="0">
                    <a:pos x="115" y="58"/>
                  </a:cxn>
                  <a:cxn ang="0">
                    <a:pos x="58" y="0"/>
                  </a:cxn>
                  <a:cxn ang="0">
                    <a:pos x="58" y="103"/>
                  </a:cxn>
                  <a:cxn ang="0">
                    <a:pos x="13" y="58"/>
                  </a:cxn>
                  <a:cxn ang="0">
                    <a:pos x="58" y="13"/>
                  </a:cxn>
                  <a:cxn ang="0">
                    <a:pos x="102" y="58"/>
                  </a:cxn>
                  <a:cxn ang="0">
                    <a:pos x="58" y="103"/>
                  </a:cxn>
                </a:cxnLst>
                <a:rect l="0" t="0" r="r" b="b"/>
                <a:pathLst>
                  <a:path w="115" h="115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89" y="115"/>
                      <a:pt x="115" y="89"/>
                      <a:pt x="115" y="58"/>
                    </a:cubicBezTo>
                    <a:cubicBezTo>
                      <a:pt x="115" y="26"/>
                      <a:pt x="89" y="0"/>
                      <a:pt x="58" y="0"/>
                    </a:cubicBezTo>
                    <a:close/>
                    <a:moveTo>
                      <a:pt x="58" y="103"/>
                    </a:moveTo>
                    <a:cubicBezTo>
                      <a:pt x="33" y="103"/>
                      <a:pt x="13" y="82"/>
                      <a:pt x="13" y="58"/>
                    </a:cubicBezTo>
                    <a:cubicBezTo>
                      <a:pt x="13" y="33"/>
                      <a:pt x="33" y="13"/>
                      <a:pt x="58" y="13"/>
                    </a:cubicBezTo>
                    <a:cubicBezTo>
                      <a:pt x="82" y="13"/>
                      <a:pt x="102" y="33"/>
                      <a:pt x="102" y="58"/>
                    </a:cubicBezTo>
                    <a:cubicBezTo>
                      <a:pt x="102" y="82"/>
                      <a:pt x="82" y="103"/>
                      <a:pt x="58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Oval 20"/>
              <p:cNvSpPr>
                <a:spLocks noChangeArrowheads="1"/>
              </p:cNvSpPr>
              <p:nvPr userDrawn="1"/>
            </p:nvSpPr>
            <p:spPr bwMode="auto">
              <a:xfrm>
                <a:off x="4860110" y="6142849"/>
                <a:ext cx="33337" cy="3333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1"/>
              <p:cNvSpPr/>
              <p:nvPr userDrawn="1"/>
            </p:nvSpPr>
            <p:spPr bwMode="auto">
              <a:xfrm>
                <a:off x="4517210" y="6044424"/>
                <a:ext cx="201612" cy="230188"/>
              </a:xfrm>
              <a:custGeom>
                <a:avLst/>
                <a:gdLst/>
                <a:ahLst/>
                <a:cxnLst>
                  <a:cxn ang="0">
                    <a:pos x="101" y="36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2" y="115"/>
                  </a:cxn>
                  <a:cxn ang="0">
                    <a:pos x="12" y="13"/>
                  </a:cxn>
                  <a:cxn ang="0">
                    <a:pos x="66" y="13"/>
                  </a:cxn>
                  <a:cxn ang="0">
                    <a:pos x="88" y="36"/>
                  </a:cxn>
                  <a:cxn ang="0">
                    <a:pos x="66" y="58"/>
                  </a:cxn>
                  <a:cxn ang="0">
                    <a:pos x="22" y="58"/>
                  </a:cxn>
                  <a:cxn ang="0">
                    <a:pos x="22" y="115"/>
                  </a:cxn>
                  <a:cxn ang="0">
                    <a:pos x="35" y="115"/>
                  </a:cxn>
                  <a:cxn ang="0">
                    <a:pos x="35" y="71"/>
                  </a:cxn>
                  <a:cxn ang="0">
                    <a:pos x="63" y="71"/>
                  </a:cxn>
                  <a:cxn ang="0">
                    <a:pos x="87" y="115"/>
                  </a:cxn>
                  <a:cxn ang="0">
                    <a:pos x="101" y="115"/>
                  </a:cxn>
                  <a:cxn ang="0">
                    <a:pos x="77" y="69"/>
                  </a:cxn>
                  <a:cxn ang="0">
                    <a:pos x="101" y="36"/>
                  </a:cxn>
                </a:cxnLst>
                <a:rect l="0" t="0" r="r" b="b"/>
                <a:pathLst>
                  <a:path w="101" h="115">
                    <a:moveTo>
                      <a:pt x="101" y="36"/>
                    </a:moveTo>
                    <a:cubicBezTo>
                      <a:pt x="101" y="16"/>
                      <a:pt x="85" y="0"/>
                      <a:pt x="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78" y="13"/>
                      <a:pt x="88" y="23"/>
                      <a:pt x="88" y="36"/>
                    </a:cubicBezTo>
                    <a:cubicBezTo>
                      <a:pt x="88" y="48"/>
                      <a:pt x="78" y="58"/>
                      <a:pt x="6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91" y="64"/>
                      <a:pt x="101" y="51"/>
                      <a:pt x="10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56"/>
            <p:cNvGrpSpPr/>
            <p:nvPr userDrawn="1"/>
          </p:nvGrpSpPr>
          <p:grpSpPr>
            <a:xfrm>
              <a:off x="11281031" y="6110542"/>
              <a:ext cx="654627" cy="558281"/>
              <a:chOff x="11281031" y="6110542"/>
              <a:chExt cx="654627" cy="558281"/>
            </a:xfrm>
          </p:grpSpPr>
          <p:sp>
            <p:nvSpPr>
              <p:cNvPr id="18" name="Freeform 35"/>
              <p:cNvSpPr/>
              <p:nvPr userDrawn="1"/>
            </p:nvSpPr>
            <p:spPr bwMode="auto">
              <a:xfrm>
                <a:off x="11281031" y="6110542"/>
                <a:ext cx="654627" cy="555642"/>
              </a:xfrm>
              <a:custGeom>
                <a:avLst/>
                <a:gdLst/>
                <a:ahLst/>
                <a:cxnLst>
                  <a:cxn ang="0">
                    <a:pos x="496" y="0"/>
                  </a:cxn>
                  <a:cxn ang="0">
                    <a:pos x="0" y="421"/>
                  </a:cxn>
                  <a:cxn ang="0">
                    <a:pos x="28" y="421"/>
                  </a:cxn>
                  <a:cxn ang="0">
                    <a:pos x="496" y="24"/>
                  </a:cxn>
                  <a:cxn ang="0">
                    <a:pos x="496" y="0"/>
                  </a:cxn>
                </a:cxnLst>
                <a:rect l="0" t="0" r="r" b="b"/>
                <a:pathLst>
                  <a:path w="496" h="421">
                    <a:moveTo>
                      <a:pt x="496" y="0"/>
                    </a:moveTo>
                    <a:lnTo>
                      <a:pt x="0" y="421"/>
                    </a:lnTo>
                    <a:lnTo>
                      <a:pt x="28" y="421"/>
                    </a:lnTo>
                    <a:lnTo>
                      <a:pt x="496" y="24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36"/>
              <p:cNvSpPr/>
              <p:nvPr userDrawn="1"/>
            </p:nvSpPr>
            <p:spPr bwMode="auto">
              <a:xfrm>
                <a:off x="11761443" y="6602832"/>
                <a:ext cx="174215" cy="65991"/>
              </a:xfrm>
              <a:custGeom>
                <a:avLst/>
                <a:gdLst/>
                <a:ahLst/>
                <a:cxnLst>
                  <a:cxn ang="0">
                    <a:pos x="82" y="50"/>
                  </a:cxn>
                  <a:cxn ang="0">
                    <a:pos x="49" y="24"/>
                  </a:cxn>
                  <a:cxn ang="0">
                    <a:pos x="11" y="48"/>
                  </a:cxn>
                  <a:cxn ang="0">
                    <a:pos x="0" y="31"/>
                  </a:cxn>
                  <a:cxn ang="0">
                    <a:pos x="52" y="0"/>
                  </a:cxn>
                  <a:cxn ang="0">
                    <a:pos x="82" y="26"/>
                  </a:cxn>
                  <a:cxn ang="0">
                    <a:pos x="120" y="3"/>
                  </a:cxn>
                  <a:cxn ang="0">
                    <a:pos x="132" y="19"/>
                  </a:cxn>
                  <a:cxn ang="0">
                    <a:pos x="82" y="50"/>
                  </a:cxn>
                </a:cxnLst>
                <a:rect l="0" t="0" r="r" b="b"/>
                <a:pathLst>
                  <a:path w="132" h="50">
                    <a:moveTo>
                      <a:pt x="82" y="50"/>
                    </a:moveTo>
                    <a:lnTo>
                      <a:pt x="49" y="24"/>
                    </a:lnTo>
                    <a:lnTo>
                      <a:pt x="11" y="48"/>
                    </a:lnTo>
                    <a:lnTo>
                      <a:pt x="0" y="31"/>
                    </a:lnTo>
                    <a:lnTo>
                      <a:pt x="52" y="0"/>
                    </a:lnTo>
                    <a:lnTo>
                      <a:pt x="82" y="26"/>
                    </a:lnTo>
                    <a:lnTo>
                      <a:pt x="120" y="3"/>
                    </a:lnTo>
                    <a:lnTo>
                      <a:pt x="132" y="19"/>
                    </a:lnTo>
                    <a:lnTo>
                      <a:pt x="82" y="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4" name="文本占位符 33"/>
          <p:cNvSpPr>
            <a:spLocks noGrp="1"/>
          </p:cNvSpPr>
          <p:nvPr>
            <p:ph type="body" sz="quarter" idx="18" hasCustomPrompt="1"/>
          </p:nvPr>
        </p:nvSpPr>
        <p:spPr>
          <a:xfrm>
            <a:off x="1360488" y="2728914"/>
            <a:ext cx="1928812" cy="1358109"/>
          </a:xfrm>
        </p:spPr>
        <p:txBody>
          <a:bodyPr anchor="ctr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35" name="文本占位符 33"/>
          <p:cNvSpPr>
            <a:spLocks noGrp="1"/>
          </p:cNvSpPr>
          <p:nvPr>
            <p:ph type="body" sz="quarter" idx="19" hasCustomPrompt="1"/>
          </p:nvPr>
        </p:nvSpPr>
        <p:spPr>
          <a:xfrm>
            <a:off x="3799703" y="2728914"/>
            <a:ext cx="1928812" cy="1358109"/>
          </a:xfrm>
        </p:spPr>
        <p:txBody>
          <a:bodyPr anchor="ctr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36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6200802" y="2728914"/>
            <a:ext cx="1928812" cy="1358109"/>
          </a:xfrm>
        </p:spPr>
        <p:txBody>
          <a:bodyPr anchor="ctr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37" name="文本占位符 33"/>
          <p:cNvSpPr>
            <a:spLocks noGrp="1"/>
          </p:cNvSpPr>
          <p:nvPr>
            <p:ph type="body" sz="quarter" idx="21" hasCustomPrompt="1"/>
          </p:nvPr>
        </p:nvSpPr>
        <p:spPr>
          <a:xfrm>
            <a:off x="8639986" y="2728914"/>
            <a:ext cx="1928812" cy="1358109"/>
          </a:xfrm>
        </p:spPr>
        <p:txBody>
          <a:bodyPr anchor="ctr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68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1846734" y="4149874"/>
            <a:ext cx="984042" cy="101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文本占位符 42"/>
          <p:cNvSpPr>
            <a:spLocks noGrp="1"/>
          </p:cNvSpPr>
          <p:nvPr>
            <p:ph type="body" sz="quarter" idx="22" hasCustomPrompt="1"/>
          </p:nvPr>
        </p:nvSpPr>
        <p:spPr>
          <a:xfrm>
            <a:off x="1360488" y="4302125"/>
            <a:ext cx="1928812" cy="556429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</a:t>
            </a:r>
            <a:endParaRPr lang="en-US" altLang="zh-CN" dirty="0"/>
          </a:p>
          <a:p>
            <a:pPr lvl="0"/>
            <a:r>
              <a:rPr lang="zh-CN" altLang="en-US" dirty="0"/>
              <a:t>语言描述尽量简洁生动。</a:t>
            </a:r>
            <a:endParaRPr lang="zh-CN" altLang="en-US" dirty="0"/>
          </a:p>
        </p:txBody>
      </p:sp>
      <p:sp>
        <p:nvSpPr>
          <p:cNvPr id="48" name="文本占位符 42"/>
          <p:cNvSpPr>
            <a:spLocks noGrp="1"/>
          </p:cNvSpPr>
          <p:nvPr>
            <p:ph type="body" sz="quarter" idx="23" hasCustomPrompt="1"/>
          </p:nvPr>
        </p:nvSpPr>
        <p:spPr>
          <a:xfrm>
            <a:off x="3804467" y="4302125"/>
            <a:ext cx="1928812" cy="556429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</a:t>
            </a:r>
            <a:endParaRPr lang="en-US" altLang="zh-CN" dirty="0"/>
          </a:p>
          <a:p>
            <a:pPr lvl="0"/>
            <a:r>
              <a:rPr lang="zh-CN" altLang="en-US" dirty="0"/>
              <a:t>语言描述尽量简洁生动。</a:t>
            </a:r>
            <a:endParaRPr lang="zh-CN" altLang="en-US" dirty="0"/>
          </a:p>
        </p:txBody>
      </p:sp>
      <p:sp>
        <p:nvSpPr>
          <p:cNvPr id="50" name="文本占位符 42"/>
          <p:cNvSpPr>
            <a:spLocks noGrp="1"/>
          </p:cNvSpPr>
          <p:nvPr>
            <p:ph type="body" sz="quarter" idx="24" hasCustomPrompt="1"/>
          </p:nvPr>
        </p:nvSpPr>
        <p:spPr>
          <a:xfrm>
            <a:off x="6214275" y="4302125"/>
            <a:ext cx="1928812" cy="556429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</a:t>
            </a:r>
            <a:endParaRPr lang="en-US" altLang="zh-CN" dirty="0"/>
          </a:p>
          <a:p>
            <a:pPr lvl="0"/>
            <a:r>
              <a:rPr lang="zh-CN" altLang="en-US" dirty="0"/>
              <a:t>语言描述尽量简洁生动。</a:t>
            </a:r>
            <a:endParaRPr lang="zh-CN" altLang="en-US" dirty="0"/>
          </a:p>
        </p:txBody>
      </p:sp>
      <p:sp>
        <p:nvSpPr>
          <p:cNvPr id="52" name="文本占位符 42"/>
          <p:cNvSpPr>
            <a:spLocks noGrp="1"/>
          </p:cNvSpPr>
          <p:nvPr>
            <p:ph type="body" sz="quarter" idx="25" hasCustomPrompt="1"/>
          </p:nvPr>
        </p:nvSpPr>
        <p:spPr>
          <a:xfrm>
            <a:off x="8658254" y="4302125"/>
            <a:ext cx="1928812" cy="556429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</a:t>
            </a:r>
            <a:endParaRPr lang="en-US" altLang="zh-CN" dirty="0"/>
          </a:p>
          <a:p>
            <a:pPr lvl="0"/>
            <a:r>
              <a:rPr lang="zh-CN" altLang="en-US" dirty="0"/>
              <a:t>语言描述尽量简洁生动。</a:t>
            </a:r>
            <a:endParaRPr lang="zh-CN" altLang="en-US" dirty="0"/>
          </a:p>
        </p:txBody>
      </p:sp>
      <p:cxnSp>
        <p:nvCxnSpPr>
          <p:cNvPr id="40" name="直接连接符 26"/>
          <p:cNvCxnSpPr/>
          <p:nvPr userDrawn="1"/>
        </p:nvCxnSpPr>
        <p:spPr>
          <a:xfrm rot="5400000">
            <a:off x="5017740" y="1127444"/>
            <a:ext cx="571504" cy="747"/>
          </a:xfrm>
          <a:prstGeom prst="line">
            <a:avLst/>
          </a:prstGeom>
          <a:ln w="28575">
            <a:solidFill>
              <a:srgbClr val="DC0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451"/>
          <p:cNvSpPr>
            <a:spLocks noGrp="1"/>
          </p:cNvSpPr>
          <p:nvPr>
            <p:ph type="title" hasCustomPrompt="1"/>
          </p:nvPr>
        </p:nvSpPr>
        <p:spPr>
          <a:xfrm>
            <a:off x="1237423" y="925346"/>
            <a:ext cx="4071965" cy="576267"/>
          </a:xfrm>
        </p:spPr>
        <p:txBody>
          <a:bodyPr anchor="t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单击此处编辑母版样式</a:t>
            </a:r>
            <a:endParaRPr lang="zh-CN" altLang="en-US" dirty="0"/>
          </a:p>
        </p:txBody>
      </p:sp>
      <p:sp>
        <p:nvSpPr>
          <p:cNvPr id="42" name="文本占位符 20"/>
          <p:cNvSpPr>
            <a:spLocks noGrp="1"/>
          </p:cNvSpPr>
          <p:nvPr>
            <p:ph type="body" sz="quarter" idx="10" hasCustomPrompt="1"/>
          </p:nvPr>
        </p:nvSpPr>
        <p:spPr>
          <a:xfrm>
            <a:off x="1226345" y="715150"/>
            <a:ext cx="4082851" cy="234140"/>
          </a:xfrm>
        </p:spPr>
        <p:txBody>
          <a:bodyPr anchor="t">
            <a:noAutofit/>
          </a:bodyPr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Click to enter a title</a:t>
            </a:r>
            <a:endParaRPr lang="zh-CN" altLang="en-US" dirty="0"/>
          </a:p>
        </p:txBody>
      </p:sp>
      <p:sp>
        <p:nvSpPr>
          <p:cNvPr id="54" name="文本占位符 455"/>
          <p:cNvSpPr>
            <a:spLocks noGrp="1"/>
          </p:cNvSpPr>
          <p:nvPr>
            <p:ph type="body" sz="quarter" idx="11" hasCustomPrompt="1"/>
          </p:nvPr>
        </p:nvSpPr>
        <p:spPr>
          <a:xfrm>
            <a:off x="5594350" y="1134252"/>
            <a:ext cx="5358640" cy="243666"/>
          </a:xfrm>
        </p:spPr>
        <p:txBody>
          <a:bodyPr anchor="t">
            <a:noAutofit/>
          </a:bodyPr>
          <a:lstStyle>
            <a:lvl1pPr>
              <a:buNone/>
              <a:defRPr lang="zh-CN" altLang="en-US" sz="1100" smtClean="0">
                <a:solidFill>
                  <a:schemeClr val="bg1"/>
                </a:solidFill>
              </a:defRPr>
            </a:lvl1pPr>
            <a:lvl2pPr>
              <a:defRPr lang="zh-CN" altLang="en-US" sz="1200" smtClean="0"/>
            </a:lvl2pPr>
            <a:lvl3pPr>
              <a:defRPr lang="zh-CN" altLang="en-US" sz="1100" smtClean="0"/>
            </a:lvl3pPr>
            <a:lvl4pPr>
              <a:defRPr lang="zh-CN" altLang="en-US" sz="1000" smtClean="0"/>
            </a:lvl4pPr>
            <a:lvl5pPr>
              <a:defRPr lang="zh-CN" altLang="en-US" sz="1000"/>
            </a:lvl5pPr>
          </a:lstStyle>
          <a:p>
            <a:pPr lvl="0"/>
            <a:r>
              <a:rPr lang="zh-CN" altLang="en-US" dirty="0"/>
              <a:t>您的内容打在这里，或通过复制文本后在此选择粘贴，并选择只保留文字。</a:t>
            </a:r>
            <a:endParaRPr lang="zh-CN" altLang="en-US" dirty="0"/>
          </a:p>
        </p:txBody>
      </p:sp>
      <p:cxnSp>
        <p:nvCxnSpPr>
          <p:cNvPr id="44" name="直接连接符 38"/>
          <p:cNvCxnSpPr/>
          <p:nvPr userDrawn="1"/>
        </p:nvCxnSpPr>
        <p:spPr>
          <a:xfrm>
            <a:off x="4295006" y="4149874"/>
            <a:ext cx="984042" cy="101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38"/>
          <p:cNvCxnSpPr/>
          <p:nvPr userDrawn="1"/>
        </p:nvCxnSpPr>
        <p:spPr>
          <a:xfrm>
            <a:off x="6743278" y="4149874"/>
            <a:ext cx="984042" cy="101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38"/>
          <p:cNvCxnSpPr/>
          <p:nvPr userDrawn="1"/>
        </p:nvCxnSpPr>
        <p:spPr>
          <a:xfrm>
            <a:off x="9119542" y="4149874"/>
            <a:ext cx="984042" cy="101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0413" cy="6859588"/>
          </a:xfrm>
        </p:spPr>
        <p:txBody>
          <a:bodyPr anchor="ctr">
            <a:normAutofit/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4880760" y="0"/>
            <a:ext cx="7308868" cy="6859588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endParaRPr lang="zh-CN" altLang="en-US" dirty="0"/>
          </a:p>
        </p:txBody>
      </p:sp>
      <p:sp>
        <p:nvSpPr>
          <p:cNvPr id="11" name="文本占位符 63"/>
          <p:cNvSpPr>
            <a:spLocks noGrp="1"/>
          </p:cNvSpPr>
          <p:nvPr>
            <p:ph type="body" sz="quarter" idx="11" hasCustomPrompt="1"/>
          </p:nvPr>
        </p:nvSpPr>
        <p:spPr>
          <a:xfrm>
            <a:off x="737356" y="862788"/>
            <a:ext cx="2857500" cy="2857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Click to enter a title</a:t>
            </a:r>
            <a:endParaRPr lang="zh-CN" altLang="en-US" dirty="0"/>
          </a:p>
        </p:txBody>
      </p:sp>
      <p:sp>
        <p:nvSpPr>
          <p:cNvPr id="12" name="标题 64"/>
          <p:cNvSpPr>
            <a:spLocks noGrp="1"/>
          </p:cNvSpPr>
          <p:nvPr>
            <p:ph type="title" hasCustomPrompt="1"/>
          </p:nvPr>
        </p:nvSpPr>
        <p:spPr>
          <a:xfrm>
            <a:off x="737355" y="1154891"/>
            <a:ext cx="3500463" cy="9175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编辑母版标题样式</a:t>
            </a:r>
            <a:endParaRPr lang="zh-CN" altLang="en-US" dirty="0"/>
          </a:p>
        </p:txBody>
      </p:sp>
      <p:cxnSp>
        <p:nvCxnSpPr>
          <p:cNvPr id="13" name="直接连接符 18"/>
          <p:cNvCxnSpPr/>
          <p:nvPr userDrawn="1"/>
        </p:nvCxnSpPr>
        <p:spPr>
          <a:xfrm>
            <a:off x="838622" y="2214601"/>
            <a:ext cx="571504" cy="747"/>
          </a:xfrm>
          <a:prstGeom prst="line">
            <a:avLst/>
          </a:prstGeom>
          <a:ln w="28575">
            <a:solidFill>
              <a:srgbClr val="DC0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13789" y="1614617"/>
            <a:ext cx="2586297" cy="16446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此处添加详细文本描述，建议与标题相关并符合整体语言风格，语言描述尽量简洁生动。此处添加详细文本描述，建议与标题相关并符合整体语言风格，语言描述尽量简洁生动。</a:t>
            </a:r>
            <a:endParaRPr lang="zh-CN" altLang="en-US" dirty="0"/>
          </a:p>
        </p:txBody>
      </p:sp>
      <p:sp>
        <p:nvSpPr>
          <p:cNvPr id="19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736600" y="4913325"/>
            <a:ext cx="3500438" cy="61198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50"/>
            </a:lvl1pPr>
          </a:lstStyle>
          <a:p>
            <a:pPr lvl="0"/>
            <a:r>
              <a:rPr lang="zh-CN" altLang="en-US" dirty="0"/>
              <a:t>此处添加详细文本描述，建议与标题相关并符合整体语言风格，语言描述尽量简洁生动。</a:t>
            </a:r>
            <a:endParaRPr lang="zh-CN" altLang="en-US" dirty="0"/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6" hasCustomPrompt="1"/>
          </p:nvPr>
        </p:nvSpPr>
        <p:spPr>
          <a:xfrm>
            <a:off x="5308600" y="1214438"/>
            <a:ext cx="2573338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母版标题样式</a:t>
            </a:r>
            <a:endParaRPr lang="zh-CN" altLang="en-US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7"/>
          </p:nvPr>
        </p:nvSpPr>
        <p:spPr>
          <a:xfrm>
            <a:off x="736600" y="4573588"/>
            <a:ext cx="3500438" cy="284966"/>
          </a:xfrm>
          <a:prstGeom prst="rect">
            <a:avLst/>
          </a:prstGeom>
        </p:spPr>
        <p:txBody>
          <a:bodyPr/>
          <a:lstStyle>
            <a:lvl1pPr>
              <a:buNone/>
              <a:defRPr sz="1400" b="1">
                <a:solidFill>
                  <a:srgbClr val="DC062B"/>
                </a:solidFill>
              </a:defRPr>
            </a:lvl1pPr>
            <a:lvl2pPr>
              <a:defRPr sz="1400" b="1"/>
            </a:lvl2pPr>
            <a:lvl3pPr>
              <a:defRPr sz="14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9" name="文本占位符 16"/>
          <p:cNvSpPr>
            <a:spLocks noGrp="1"/>
          </p:cNvSpPr>
          <p:nvPr>
            <p:ph type="body" sz="quarter" idx="18" hasCustomPrompt="1"/>
          </p:nvPr>
        </p:nvSpPr>
        <p:spPr>
          <a:xfrm>
            <a:off x="5313789" y="4572802"/>
            <a:ext cx="2586297" cy="963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此处添加详细文本描述，建议与标题相关并符合整体语言风格，语言描述尽量简洁生动，建议与标题相关并符合整体语言风格 。</a:t>
            </a:r>
            <a:endParaRPr lang="zh-CN" altLang="en-US" dirty="0"/>
          </a:p>
        </p:txBody>
      </p:sp>
      <p:sp>
        <p:nvSpPr>
          <p:cNvPr id="43" name="文本占位符 16"/>
          <p:cNvSpPr>
            <a:spLocks noGrp="1"/>
          </p:cNvSpPr>
          <p:nvPr>
            <p:ph type="body" sz="quarter" idx="19" hasCustomPrompt="1"/>
          </p:nvPr>
        </p:nvSpPr>
        <p:spPr>
          <a:xfrm>
            <a:off x="737356" y="2429662"/>
            <a:ext cx="3500462" cy="16446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>
                <a:solidFill>
                  <a:schemeClr val="accent5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此处添加详细文本描述，建议与标题相关并符合整体语言风格，语言描述尽量简洁生动。此处添加详细文本描述，建议与标题相关并符合整体语言风格，语言描述尽量简洁生动。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0413" cy="6859588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3175" y="6110542"/>
            <a:ext cx="11938833" cy="558281"/>
            <a:chOff x="-3175" y="6110542"/>
            <a:chExt cx="11938833" cy="558281"/>
          </a:xfrm>
        </p:grpSpPr>
        <p:grpSp>
          <p:nvGrpSpPr>
            <p:cNvPr id="17" name="组合 39"/>
            <p:cNvGrpSpPr/>
            <p:nvPr userDrawn="1"/>
          </p:nvGrpSpPr>
          <p:grpSpPr>
            <a:xfrm>
              <a:off x="-3175" y="6383338"/>
              <a:ext cx="1484313" cy="215900"/>
              <a:chOff x="-3175" y="6383338"/>
              <a:chExt cx="1484313" cy="215900"/>
            </a:xfrm>
          </p:grpSpPr>
          <p:sp>
            <p:nvSpPr>
              <p:cNvPr id="30" name="AutoShape 24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6383338"/>
                <a:ext cx="1477963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6"/>
              <p:cNvSpPr/>
              <p:nvPr userDrawn="1"/>
            </p:nvSpPr>
            <p:spPr bwMode="auto">
              <a:xfrm>
                <a:off x="-3175" y="6383338"/>
                <a:ext cx="1055688" cy="215900"/>
              </a:xfrm>
              <a:custGeom>
                <a:avLst/>
                <a:gdLst/>
                <a:ahLst/>
                <a:cxnLst>
                  <a:cxn ang="0">
                    <a:pos x="508" y="136"/>
                  </a:cxn>
                  <a:cxn ang="0">
                    <a:pos x="0" y="136"/>
                  </a:cxn>
                  <a:cxn ang="0">
                    <a:pos x="0" y="0"/>
                  </a:cxn>
                  <a:cxn ang="0">
                    <a:pos x="665" y="0"/>
                  </a:cxn>
                  <a:cxn ang="0">
                    <a:pos x="508" y="136"/>
                  </a:cxn>
                </a:cxnLst>
                <a:rect l="0" t="0" r="r" b="b"/>
                <a:pathLst>
                  <a:path w="665" h="136">
                    <a:moveTo>
                      <a:pt x="508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65" y="0"/>
                    </a:lnTo>
                    <a:lnTo>
                      <a:pt x="508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"/>
              <p:cNvSpPr/>
              <p:nvPr userDrawn="1"/>
            </p:nvSpPr>
            <p:spPr bwMode="auto">
              <a:xfrm>
                <a:off x="917575" y="6383338"/>
                <a:ext cx="287338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8" y="0"/>
                  </a:cxn>
                  <a:cxn ang="0">
                    <a:pos x="181" y="0"/>
                  </a:cxn>
                  <a:cxn ang="0">
                    <a:pos x="23" y="136"/>
                  </a:cxn>
                </a:cxnLst>
                <a:rect l="0" t="0" r="r" b="b"/>
                <a:pathLst>
                  <a:path w="181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8" y="0"/>
                    </a:lnTo>
                    <a:lnTo>
                      <a:pt x="181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8"/>
              <p:cNvSpPr/>
              <p:nvPr userDrawn="1"/>
            </p:nvSpPr>
            <p:spPr bwMode="auto">
              <a:xfrm>
                <a:off x="1062038" y="6383338"/>
                <a:ext cx="282575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7" y="0"/>
                  </a:cxn>
                  <a:cxn ang="0">
                    <a:pos x="178" y="0"/>
                  </a:cxn>
                  <a:cxn ang="0">
                    <a:pos x="23" y="136"/>
                  </a:cxn>
                </a:cxnLst>
                <a:rect l="0" t="0" r="r" b="b"/>
                <a:pathLst>
                  <a:path w="178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7" y="0"/>
                    </a:lnTo>
                    <a:lnTo>
                      <a:pt x="178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9"/>
              <p:cNvSpPr/>
              <p:nvPr userDrawn="1"/>
            </p:nvSpPr>
            <p:spPr bwMode="auto">
              <a:xfrm>
                <a:off x="1212850" y="6383338"/>
                <a:ext cx="268288" cy="215900"/>
              </a:xfrm>
              <a:custGeom>
                <a:avLst/>
                <a:gdLst/>
                <a:ahLst/>
                <a:cxnLst>
                  <a:cxn ang="0">
                    <a:pos x="12" y="136"/>
                  </a:cxn>
                  <a:cxn ang="0">
                    <a:pos x="0" y="136"/>
                  </a:cxn>
                  <a:cxn ang="0">
                    <a:pos x="155" y="0"/>
                  </a:cxn>
                  <a:cxn ang="0">
                    <a:pos x="169" y="0"/>
                  </a:cxn>
                  <a:cxn ang="0">
                    <a:pos x="12" y="136"/>
                  </a:cxn>
                </a:cxnLst>
                <a:rect l="0" t="0" r="r" b="b"/>
                <a:pathLst>
                  <a:path w="169" h="136">
                    <a:moveTo>
                      <a:pt x="12" y="136"/>
                    </a:moveTo>
                    <a:lnTo>
                      <a:pt x="0" y="136"/>
                    </a:lnTo>
                    <a:lnTo>
                      <a:pt x="155" y="0"/>
                    </a:lnTo>
                    <a:lnTo>
                      <a:pt x="169" y="0"/>
                    </a:lnTo>
                    <a:lnTo>
                      <a:pt x="12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40"/>
            <p:cNvGrpSpPr/>
            <p:nvPr userDrawn="1"/>
          </p:nvGrpSpPr>
          <p:grpSpPr>
            <a:xfrm>
              <a:off x="299156" y="6430213"/>
              <a:ext cx="468104" cy="126208"/>
              <a:chOff x="4266385" y="6028549"/>
              <a:chExt cx="971550" cy="261938"/>
            </a:xfrm>
          </p:grpSpPr>
          <p:sp>
            <p:nvSpPr>
              <p:cNvPr id="22" name="Rectangle 14"/>
              <p:cNvSpPr>
                <a:spLocks noChangeArrowheads="1"/>
              </p:cNvSpPr>
              <p:nvPr userDrawn="1"/>
            </p:nvSpPr>
            <p:spPr bwMode="auto">
              <a:xfrm>
                <a:off x="4331473" y="6112687"/>
                <a:ext cx="25400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Rectangle 15"/>
              <p:cNvSpPr>
                <a:spLocks noChangeArrowheads="1"/>
              </p:cNvSpPr>
              <p:nvPr userDrawn="1"/>
            </p:nvSpPr>
            <p:spPr bwMode="auto">
              <a:xfrm>
                <a:off x="4266385" y="6044424"/>
                <a:ext cx="201612" cy="25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 userDrawn="1"/>
            </p:nvSpPr>
            <p:spPr bwMode="auto">
              <a:xfrm>
                <a:off x="4377510" y="6112687"/>
                <a:ext cx="23812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7"/>
              <p:cNvSpPr/>
              <p:nvPr userDrawn="1"/>
            </p:nvSpPr>
            <p:spPr bwMode="auto">
              <a:xfrm>
                <a:off x="5083948" y="6150787"/>
                <a:ext cx="23812" cy="123825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5" y="78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0" y="78"/>
                  </a:cxn>
                </a:cxnLst>
                <a:rect l="0" t="0" r="r" b="b"/>
                <a:pathLst>
                  <a:path w="15" h="78">
                    <a:moveTo>
                      <a:pt x="0" y="78"/>
                    </a:moveTo>
                    <a:lnTo>
                      <a:pt x="15" y="78"/>
                    </a:lnTo>
                    <a:lnTo>
                      <a:pt x="15" y="18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8"/>
              <p:cNvSpPr/>
              <p:nvPr userDrawn="1"/>
            </p:nvSpPr>
            <p:spPr bwMode="auto">
              <a:xfrm>
                <a:off x="5037910" y="6028549"/>
                <a:ext cx="200025" cy="261938"/>
              </a:xfrm>
              <a:custGeom>
                <a:avLst/>
                <a:gdLst/>
                <a:ahLst/>
                <a:cxnLst>
                  <a:cxn ang="0">
                    <a:pos x="111" y="10"/>
                  </a:cxn>
                  <a:cxn ang="0">
                    <a:pos x="111" y="124"/>
                  </a:cxn>
                  <a:cxn ang="0">
                    <a:pos x="0" y="0"/>
                  </a:cxn>
                  <a:cxn ang="0">
                    <a:pos x="0" y="155"/>
                  </a:cxn>
                  <a:cxn ang="0">
                    <a:pos x="15" y="155"/>
                  </a:cxn>
                  <a:cxn ang="0">
                    <a:pos x="15" y="42"/>
                  </a:cxn>
                  <a:cxn ang="0">
                    <a:pos x="126" y="165"/>
                  </a:cxn>
                  <a:cxn ang="0">
                    <a:pos x="126" y="10"/>
                  </a:cxn>
                  <a:cxn ang="0">
                    <a:pos x="111" y="10"/>
                  </a:cxn>
                </a:cxnLst>
                <a:rect l="0" t="0" r="r" b="b"/>
                <a:pathLst>
                  <a:path w="126" h="165">
                    <a:moveTo>
                      <a:pt x="111" y="10"/>
                    </a:moveTo>
                    <a:lnTo>
                      <a:pt x="111" y="124"/>
                    </a:lnTo>
                    <a:lnTo>
                      <a:pt x="0" y="0"/>
                    </a:lnTo>
                    <a:lnTo>
                      <a:pt x="0" y="155"/>
                    </a:lnTo>
                    <a:lnTo>
                      <a:pt x="15" y="155"/>
                    </a:lnTo>
                    <a:lnTo>
                      <a:pt x="15" y="42"/>
                    </a:lnTo>
                    <a:lnTo>
                      <a:pt x="126" y="165"/>
                    </a:lnTo>
                    <a:lnTo>
                      <a:pt x="126" y="10"/>
                    </a:lnTo>
                    <a:lnTo>
                      <a:pt x="111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9"/>
              <p:cNvSpPr>
                <a:spLocks noEditPoints="1"/>
              </p:cNvSpPr>
              <p:nvPr userDrawn="1"/>
            </p:nvSpPr>
            <p:spPr bwMode="auto">
              <a:xfrm>
                <a:off x="4761685" y="6044424"/>
                <a:ext cx="230187" cy="230188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5"/>
                  </a:cxn>
                  <a:cxn ang="0">
                    <a:pos x="115" y="58"/>
                  </a:cxn>
                  <a:cxn ang="0">
                    <a:pos x="58" y="0"/>
                  </a:cxn>
                  <a:cxn ang="0">
                    <a:pos x="58" y="103"/>
                  </a:cxn>
                  <a:cxn ang="0">
                    <a:pos x="13" y="58"/>
                  </a:cxn>
                  <a:cxn ang="0">
                    <a:pos x="58" y="13"/>
                  </a:cxn>
                  <a:cxn ang="0">
                    <a:pos x="102" y="58"/>
                  </a:cxn>
                  <a:cxn ang="0">
                    <a:pos x="58" y="103"/>
                  </a:cxn>
                </a:cxnLst>
                <a:rect l="0" t="0" r="r" b="b"/>
                <a:pathLst>
                  <a:path w="115" h="115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89" y="115"/>
                      <a:pt x="115" y="89"/>
                      <a:pt x="115" y="58"/>
                    </a:cubicBezTo>
                    <a:cubicBezTo>
                      <a:pt x="115" y="26"/>
                      <a:pt x="89" y="0"/>
                      <a:pt x="58" y="0"/>
                    </a:cubicBezTo>
                    <a:close/>
                    <a:moveTo>
                      <a:pt x="58" y="103"/>
                    </a:moveTo>
                    <a:cubicBezTo>
                      <a:pt x="33" y="103"/>
                      <a:pt x="13" y="82"/>
                      <a:pt x="13" y="58"/>
                    </a:cubicBezTo>
                    <a:cubicBezTo>
                      <a:pt x="13" y="33"/>
                      <a:pt x="33" y="13"/>
                      <a:pt x="58" y="13"/>
                    </a:cubicBezTo>
                    <a:cubicBezTo>
                      <a:pt x="82" y="13"/>
                      <a:pt x="102" y="33"/>
                      <a:pt x="102" y="58"/>
                    </a:cubicBezTo>
                    <a:cubicBezTo>
                      <a:pt x="102" y="82"/>
                      <a:pt x="82" y="103"/>
                      <a:pt x="58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Oval 20"/>
              <p:cNvSpPr>
                <a:spLocks noChangeArrowheads="1"/>
              </p:cNvSpPr>
              <p:nvPr userDrawn="1"/>
            </p:nvSpPr>
            <p:spPr bwMode="auto">
              <a:xfrm>
                <a:off x="4860110" y="6142849"/>
                <a:ext cx="33337" cy="3333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1"/>
              <p:cNvSpPr/>
              <p:nvPr userDrawn="1"/>
            </p:nvSpPr>
            <p:spPr bwMode="auto">
              <a:xfrm>
                <a:off x="4517210" y="6044424"/>
                <a:ext cx="201612" cy="230188"/>
              </a:xfrm>
              <a:custGeom>
                <a:avLst/>
                <a:gdLst/>
                <a:ahLst/>
                <a:cxnLst>
                  <a:cxn ang="0">
                    <a:pos x="101" y="36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2" y="115"/>
                  </a:cxn>
                  <a:cxn ang="0">
                    <a:pos x="12" y="13"/>
                  </a:cxn>
                  <a:cxn ang="0">
                    <a:pos x="66" y="13"/>
                  </a:cxn>
                  <a:cxn ang="0">
                    <a:pos x="88" y="36"/>
                  </a:cxn>
                  <a:cxn ang="0">
                    <a:pos x="66" y="58"/>
                  </a:cxn>
                  <a:cxn ang="0">
                    <a:pos x="22" y="58"/>
                  </a:cxn>
                  <a:cxn ang="0">
                    <a:pos x="22" y="115"/>
                  </a:cxn>
                  <a:cxn ang="0">
                    <a:pos x="35" y="115"/>
                  </a:cxn>
                  <a:cxn ang="0">
                    <a:pos x="35" y="71"/>
                  </a:cxn>
                  <a:cxn ang="0">
                    <a:pos x="63" y="71"/>
                  </a:cxn>
                  <a:cxn ang="0">
                    <a:pos x="87" y="115"/>
                  </a:cxn>
                  <a:cxn ang="0">
                    <a:pos x="101" y="115"/>
                  </a:cxn>
                  <a:cxn ang="0">
                    <a:pos x="77" y="69"/>
                  </a:cxn>
                  <a:cxn ang="0">
                    <a:pos x="101" y="36"/>
                  </a:cxn>
                </a:cxnLst>
                <a:rect l="0" t="0" r="r" b="b"/>
                <a:pathLst>
                  <a:path w="101" h="115">
                    <a:moveTo>
                      <a:pt x="101" y="36"/>
                    </a:moveTo>
                    <a:cubicBezTo>
                      <a:pt x="101" y="16"/>
                      <a:pt x="85" y="0"/>
                      <a:pt x="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78" y="13"/>
                      <a:pt x="88" y="23"/>
                      <a:pt x="88" y="36"/>
                    </a:cubicBezTo>
                    <a:cubicBezTo>
                      <a:pt x="88" y="48"/>
                      <a:pt x="78" y="58"/>
                      <a:pt x="6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91" y="64"/>
                      <a:pt x="101" y="51"/>
                      <a:pt x="10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9" name="组合 56"/>
            <p:cNvGrpSpPr/>
            <p:nvPr userDrawn="1"/>
          </p:nvGrpSpPr>
          <p:grpSpPr>
            <a:xfrm>
              <a:off x="11281031" y="6110542"/>
              <a:ext cx="654627" cy="558281"/>
              <a:chOff x="11281031" y="6110542"/>
              <a:chExt cx="654627" cy="558281"/>
            </a:xfrm>
          </p:grpSpPr>
          <p:sp>
            <p:nvSpPr>
              <p:cNvPr id="20" name="Freeform 35"/>
              <p:cNvSpPr/>
              <p:nvPr userDrawn="1"/>
            </p:nvSpPr>
            <p:spPr bwMode="auto">
              <a:xfrm>
                <a:off x="11281031" y="6110542"/>
                <a:ext cx="654627" cy="555642"/>
              </a:xfrm>
              <a:custGeom>
                <a:avLst/>
                <a:gdLst/>
                <a:ahLst/>
                <a:cxnLst>
                  <a:cxn ang="0">
                    <a:pos x="496" y="0"/>
                  </a:cxn>
                  <a:cxn ang="0">
                    <a:pos x="0" y="421"/>
                  </a:cxn>
                  <a:cxn ang="0">
                    <a:pos x="28" y="421"/>
                  </a:cxn>
                  <a:cxn ang="0">
                    <a:pos x="496" y="24"/>
                  </a:cxn>
                  <a:cxn ang="0">
                    <a:pos x="496" y="0"/>
                  </a:cxn>
                </a:cxnLst>
                <a:rect l="0" t="0" r="r" b="b"/>
                <a:pathLst>
                  <a:path w="496" h="421">
                    <a:moveTo>
                      <a:pt x="496" y="0"/>
                    </a:moveTo>
                    <a:lnTo>
                      <a:pt x="0" y="421"/>
                    </a:lnTo>
                    <a:lnTo>
                      <a:pt x="28" y="421"/>
                    </a:lnTo>
                    <a:lnTo>
                      <a:pt x="496" y="24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6"/>
              <p:cNvSpPr/>
              <p:nvPr userDrawn="1"/>
            </p:nvSpPr>
            <p:spPr bwMode="auto">
              <a:xfrm>
                <a:off x="11761443" y="6602832"/>
                <a:ext cx="174215" cy="65991"/>
              </a:xfrm>
              <a:custGeom>
                <a:avLst/>
                <a:gdLst/>
                <a:ahLst/>
                <a:cxnLst>
                  <a:cxn ang="0">
                    <a:pos x="82" y="50"/>
                  </a:cxn>
                  <a:cxn ang="0">
                    <a:pos x="49" y="24"/>
                  </a:cxn>
                  <a:cxn ang="0">
                    <a:pos x="11" y="48"/>
                  </a:cxn>
                  <a:cxn ang="0">
                    <a:pos x="0" y="31"/>
                  </a:cxn>
                  <a:cxn ang="0">
                    <a:pos x="52" y="0"/>
                  </a:cxn>
                  <a:cxn ang="0">
                    <a:pos x="82" y="26"/>
                  </a:cxn>
                  <a:cxn ang="0">
                    <a:pos x="120" y="3"/>
                  </a:cxn>
                  <a:cxn ang="0">
                    <a:pos x="132" y="19"/>
                  </a:cxn>
                  <a:cxn ang="0">
                    <a:pos x="82" y="50"/>
                  </a:cxn>
                </a:cxnLst>
                <a:rect l="0" t="0" r="r" b="b"/>
                <a:pathLst>
                  <a:path w="132" h="50">
                    <a:moveTo>
                      <a:pt x="82" y="50"/>
                    </a:moveTo>
                    <a:lnTo>
                      <a:pt x="49" y="24"/>
                    </a:lnTo>
                    <a:lnTo>
                      <a:pt x="11" y="48"/>
                    </a:lnTo>
                    <a:lnTo>
                      <a:pt x="0" y="31"/>
                    </a:lnTo>
                    <a:lnTo>
                      <a:pt x="52" y="0"/>
                    </a:lnTo>
                    <a:lnTo>
                      <a:pt x="82" y="26"/>
                    </a:lnTo>
                    <a:lnTo>
                      <a:pt x="120" y="3"/>
                    </a:lnTo>
                    <a:lnTo>
                      <a:pt x="132" y="19"/>
                    </a:lnTo>
                    <a:lnTo>
                      <a:pt x="82" y="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9" name="文本占位符 63"/>
          <p:cNvSpPr>
            <a:spLocks noGrp="1"/>
          </p:cNvSpPr>
          <p:nvPr>
            <p:ph type="body" sz="quarter" idx="11" hasCustomPrompt="1"/>
          </p:nvPr>
        </p:nvSpPr>
        <p:spPr>
          <a:xfrm>
            <a:off x="880232" y="1143778"/>
            <a:ext cx="2857500" cy="2857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zh-CN" alt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enter a title</a:t>
            </a:r>
            <a:endParaRPr lang="zh-CN" altLang="en-US" dirty="0"/>
          </a:p>
        </p:txBody>
      </p:sp>
      <p:sp>
        <p:nvSpPr>
          <p:cNvPr id="40" name="标题 64"/>
          <p:cNvSpPr>
            <a:spLocks noGrp="1"/>
          </p:cNvSpPr>
          <p:nvPr>
            <p:ph type="title" hasCustomPrompt="1"/>
          </p:nvPr>
        </p:nvSpPr>
        <p:spPr>
          <a:xfrm>
            <a:off x="880231" y="1435880"/>
            <a:ext cx="3500463" cy="9223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编辑母版标题样式</a:t>
            </a:r>
            <a:endParaRPr lang="zh-CN" altLang="en-US" dirty="0"/>
          </a:p>
        </p:txBody>
      </p:sp>
      <p:cxnSp>
        <p:nvCxnSpPr>
          <p:cNvPr id="41" name="直接连接符 18"/>
          <p:cNvCxnSpPr/>
          <p:nvPr userDrawn="1"/>
        </p:nvCxnSpPr>
        <p:spPr>
          <a:xfrm>
            <a:off x="981498" y="2525067"/>
            <a:ext cx="571504" cy="747"/>
          </a:xfrm>
          <a:prstGeom prst="line">
            <a:avLst/>
          </a:prstGeom>
          <a:ln w="28575">
            <a:solidFill>
              <a:srgbClr val="DC0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879476" y="2747177"/>
            <a:ext cx="3500438" cy="16446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000" kern="120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此处添加详细文本描述，建议与标题相关并符合整体语言风格，语言描述尽量简洁生动。</a:t>
            </a:r>
            <a:endParaRPr lang="zh-CN" altLang="en-US" dirty="0"/>
          </a:p>
        </p:txBody>
      </p:sp>
      <p:sp>
        <p:nvSpPr>
          <p:cNvPr id="43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879476" y="5128282"/>
            <a:ext cx="3500438" cy="30812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000" kern="120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此处添加详细文本描述，语言描述尽量简洁生动。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3175" y="6110542"/>
            <a:ext cx="11938833" cy="558281"/>
            <a:chOff x="-3175" y="6110542"/>
            <a:chExt cx="11938833" cy="558281"/>
          </a:xfrm>
        </p:grpSpPr>
        <p:grpSp>
          <p:nvGrpSpPr>
            <p:cNvPr id="4" name="组合 39"/>
            <p:cNvGrpSpPr/>
            <p:nvPr userDrawn="1"/>
          </p:nvGrpSpPr>
          <p:grpSpPr>
            <a:xfrm>
              <a:off x="-3175" y="6383338"/>
              <a:ext cx="1484313" cy="215900"/>
              <a:chOff x="-3175" y="6383338"/>
              <a:chExt cx="1484313" cy="215900"/>
            </a:xfrm>
          </p:grpSpPr>
          <p:sp>
            <p:nvSpPr>
              <p:cNvPr id="17" name="AutoShape 24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6383338"/>
                <a:ext cx="1477963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6"/>
              <p:cNvSpPr/>
              <p:nvPr userDrawn="1"/>
            </p:nvSpPr>
            <p:spPr bwMode="auto">
              <a:xfrm>
                <a:off x="-3175" y="6383338"/>
                <a:ext cx="1055688" cy="215900"/>
              </a:xfrm>
              <a:custGeom>
                <a:avLst/>
                <a:gdLst/>
                <a:ahLst/>
                <a:cxnLst>
                  <a:cxn ang="0">
                    <a:pos x="508" y="136"/>
                  </a:cxn>
                  <a:cxn ang="0">
                    <a:pos x="0" y="136"/>
                  </a:cxn>
                  <a:cxn ang="0">
                    <a:pos x="0" y="0"/>
                  </a:cxn>
                  <a:cxn ang="0">
                    <a:pos x="665" y="0"/>
                  </a:cxn>
                  <a:cxn ang="0">
                    <a:pos x="508" y="136"/>
                  </a:cxn>
                </a:cxnLst>
                <a:rect l="0" t="0" r="r" b="b"/>
                <a:pathLst>
                  <a:path w="665" h="136">
                    <a:moveTo>
                      <a:pt x="508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65" y="0"/>
                    </a:lnTo>
                    <a:lnTo>
                      <a:pt x="508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7"/>
              <p:cNvSpPr/>
              <p:nvPr userDrawn="1"/>
            </p:nvSpPr>
            <p:spPr bwMode="auto">
              <a:xfrm>
                <a:off x="917575" y="6383338"/>
                <a:ext cx="287338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8" y="0"/>
                  </a:cxn>
                  <a:cxn ang="0">
                    <a:pos x="181" y="0"/>
                  </a:cxn>
                  <a:cxn ang="0">
                    <a:pos x="23" y="136"/>
                  </a:cxn>
                </a:cxnLst>
                <a:rect l="0" t="0" r="r" b="b"/>
                <a:pathLst>
                  <a:path w="181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8" y="0"/>
                    </a:lnTo>
                    <a:lnTo>
                      <a:pt x="181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8"/>
              <p:cNvSpPr/>
              <p:nvPr userDrawn="1"/>
            </p:nvSpPr>
            <p:spPr bwMode="auto">
              <a:xfrm>
                <a:off x="1062038" y="6383338"/>
                <a:ext cx="282575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7" y="0"/>
                  </a:cxn>
                  <a:cxn ang="0">
                    <a:pos x="178" y="0"/>
                  </a:cxn>
                  <a:cxn ang="0">
                    <a:pos x="23" y="136"/>
                  </a:cxn>
                </a:cxnLst>
                <a:rect l="0" t="0" r="r" b="b"/>
                <a:pathLst>
                  <a:path w="178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7" y="0"/>
                    </a:lnTo>
                    <a:lnTo>
                      <a:pt x="178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9"/>
              <p:cNvSpPr/>
              <p:nvPr userDrawn="1"/>
            </p:nvSpPr>
            <p:spPr bwMode="auto">
              <a:xfrm>
                <a:off x="1212850" y="6383338"/>
                <a:ext cx="268288" cy="215900"/>
              </a:xfrm>
              <a:custGeom>
                <a:avLst/>
                <a:gdLst/>
                <a:ahLst/>
                <a:cxnLst>
                  <a:cxn ang="0">
                    <a:pos x="12" y="136"/>
                  </a:cxn>
                  <a:cxn ang="0">
                    <a:pos x="0" y="136"/>
                  </a:cxn>
                  <a:cxn ang="0">
                    <a:pos x="155" y="0"/>
                  </a:cxn>
                  <a:cxn ang="0">
                    <a:pos x="169" y="0"/>
                  </a:cxn>
                  <a:cxn ang="0">
                    <a:pos x="12" y="136"/>
                  </a:cxn>
                </a:cxnLst>
                <a:rect l="0" t="0" r="r" b="b"/>
                <a:pathLst>
                  <a:path w="169" h="136">
                    <a:moveTo>
                      <a:pt x="12" y="136"/>
                    </a:moveTo>
                    <a:lnTo>
                      <a:pt x="0" y="136"/>
                    </a:lnTo>
                    <a:lnTo>
                      <a:pt x="155" y="0"/>
                    </a:lnTo>
                    <a:lnTo>
                      <a:pt x="169" y="0"/>
                    </a:lnTo>
                    <a:lnTo>
                      <a:pt x="12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" name="组合 40"/>
            <p:cNvGrpSpPr/>
            <p:nvPr userDrawn="1"/>
          </p:nvGrpSpPr>
          <p:grpSpPr>
            <a:xfrm>
              <a:off x="299156" y="6430213"/>
              <a:ext cx="468104" cy="126208"/>
              <a:chOff x="4266385" y="6028549"/>
              <a:chExt cx="971550" cy="261938"/>
            </a:xfrm>
          </p:grpSpPr>
          <p:sp>
            <p:nvSpPr>
              <p:cNvPr id="9" name="Rectangle 14"/>
              <p:cNvSpPr>
                <a:spLocks noChangeArrowheads="1"/>
              </p:cNvSpPr>
              <p:nvPr userDrawn="1"/>
            </p:nvSpPr>
            <p:spPr bwMode="auto">
              <a:xfrm>
                <a:off x="4331473" y="6112687"/>
                <a:ext cx="25400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 userDrawn="1"/>
            </p:nvSpPr>
            <p:spPr bwMode="auto">
              <a:xfrm>
                <a:off x="4266385" y="6044424"/>
                <a:ext cx="201612" cy="25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 userDrawn="1"/>
            </p:nvSpPr>
            <p:spPr bwMode="auto">
              <a:xfrm>
                <a:off x="4377510" y="6112687"/>
                <a:ext cx="23812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7"/>
              <p:cNvSpPr/>
              <p:nvPr userDrawn="1"/>
            </p:nvSpPr>
            <p:spPr bwMode="auto">
              <a:xfrm>
                <a:off x="5083948" y="6150787"/>
                <a:ext cx="23812" cy="123825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5" y="78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0" y="78"/>
                  </a:cxn>
                </a:cxnLst>
                <a:rect l="0" t="0" r="r" b="b"/>
                <a:pathLst>
                  <a:path w="15" h="78">
                    <a:moveTo>
                      <a:pt x="0" y="78"/>
                    </a:moveTo>
                    <a:lnTo>
                      <a:pt x="15" y="78"/>
                    </a:lnTo>
                    <a:lnTo>
                      <a:pt x="15" y="18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8"/>
              <p:cNvSpPr/>
              <p:nvPr userDrawn="1"/>
            </p:nvSpPr>
            <p:spPr bwMode="auto">
              <a:xfrm>
                <a:off x="5037910" y="6028549"/>
                <a:ext cx="200025" cy="261938"/>
              </a:xfrm>
              <a:custGeom>
                <a:avLst/>
                <a:gdLst/>
                <a:ahLst/>
                <a:cxnLst>
                  <a:cxn ang="0">
                    <a:pos x="111" y="10"/>
                  </a:cxn>
                  <a:cxn ang="0">
                    <a:pos x="111" y="124"/>
                  </a:cxn>
                  <a:cxn ang="0">
                    <a:pos x="0" y="0"/>
                  </a:cxn>
                  <a:cxn ang="0">
                    <a:pos x="0" y="155"/>
                  </a:cxn>
                  <a:cxn ang="0">
                    <a:pos x="15" y="155"/>
                  </a:cxn>
                  <a:cxn ang="0">
                    <a:pos x="15" y="42"/>
                  </a:cxn>
                  <a:cxn ang="0">
                    <a:pos x="126" y="165"/>
                  </a:cxn>
                  <a:cxn ang="0">
                    <a:pos x="126" y="10"/>
                  </a:cxn>
                  <a:cxn ang="0">
                    <a:pos x="111" y="10"/>
                  </a:cxn>
                </a:cxnLst>
                <a:rect l="0" t="0" r="r" b="b"/>
                <a:pathLst>
                  <a:path w="126" h="165">
                    <a:moveTo>
                      <a:pt x="111" y="10"/>
                    </a:moveTo>
                    <a:lnTo>
                      <a:pt x="111" y="124"/>
                    </a:lnTo>
                    <a:lnTo>
                      <a:pt x="0" y="0"/>
                    </a:lnTo>
                    <a:lnTo>
                      <a:pt x="0" y="155"/>
                    </a:lnTo>
                    <a:lnTo>
                      <a:pt x="15" y="155"/>
                    </a:lnTo>
                    <a:lnTo>
                      <a:pt x="15" y="42"/>
                    </a:lnTo>
                    <a:lnTo>
                      <a:pt x="126" y="165"/>
                    </a:lnTo>
                    <a:lnTo>
                      <a:pt x="126" y="10"/>
                    </a:lnTo>
                    <a:lnTo>
                      <a:pt x="111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9"/>
              <p:cNvSpPr>
                <a:spLocks noEditPoints="1"/>
              </p:cNvSpPr>
              <p:nvPr userDrawn="1"/>
            </p:nvSpPr>
            <p:spPr bwMode="auto">
              <a:xfrm>
                <a:off x="4761685" y="6044424"/>
                <a:ext cx="230187" cy="230188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5"/>
                  </a:cxn>
                  <a:cxn ang="0">
                    <a:pos x="115" y="58"/>
                  </a:cxn>
                  <a:cxn ang="0">
                    <a:pos x="58" y="0"/>
                  </a:cxn>
                  <a:cxn ang="0">
                    <a:pos x="58" y="103"/>
                  </a:cxn>
                  <a:cxn ang="0">
                    <a:pos x="13" y="58"/>
                  </a:cxn>
                  <a:cxn ang="0">
                    <a:pos x="58" y="13"/>
                  </a:cxn>
                  <a:cxn ang="0">
                    <a:pos x="102" y="58"/>
                  </a:cxn>
                  <a:cxn ang="0">
                    <a:pos x="58" y="103"/>
                  </a:cxn>
                </a:cxnLst>
                <a:rect l="0" t="0" r="r" b="b"/>
                <a:pathLst>
                  <a:path w="115" h="115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89" y="115"/>
                      <a:pt x="115" y="89"/>
                      <a:pt x="115" y="58"/>
                    </a:cubicBezTo>
                    <a:cubicBezTo>
                      <a:pt x="115" y="26"/>
                      <a:pt x="89" y="0"/>
                      <a:pt x="58" y="0"/>
                    </a:cubicBezTo>
                    <a:close/>
                    <a:moveTo>
                      <a:pt x="58" y="103"/>
                    </a:moveTo>
                    <a:cubicBezTo>
                      <a:pt x="33" y="103"/>
                      <a:pt x="13" y="82"/>
                      <a:pt x="13" y="58"/>
                    </a:cubicBezTo>
                    <a:cubicBezTo>
                      <a:pt x="13" y="33"/>
                      <a:pt x="33" y="13"/>
                      <a:pt x="58" y="13"/>
                    </a:cubicBezTo>
                    <a:cubicBezTo>
                      <a:pt x="82" y="13"/>
                      <a:pt x="102" y="33"/>
                      <a:pt x="102" y="58"/>
                    </a:cubicBezTo>
                    <a:cubicBezTo>
                      <a:pt x="102" y="82"/>
                      <a:pt x="82" y="103"/>
                      <a:pt x="58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Oval 20"/>
              <p:cNvSpPr>
                <a:spLocks noChangeArrowheads="1"/>
              </p:cNvSpPr>
              <p:nvPr userDrawn="1"/>
            </p:nvSpPr>
            <p:spPr bwMode="auto">
              <a:xfrm>
                <a:off x="4860110" y="6142849"/>
                <a:ext cx="33337" cy="3333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1"/>
              <p:cNvSpPr/>
              <p:nvPr userDrawn="1"/>
            </p:nvSpPr>
            <p:spPr bwMode="auto">
              <a:xfrm>
                <a:off x="4517210" y="6044424"/>
                <a:ext cx="201612" cy="230188"/>
              </a:xfrm>
              <a:custGeom>
                <a:avLst/>
                <a:gdLst/>
                <a:ahLst/>
                <a:cxnLst>
                  <a:cxn ang="0">
                    <a:pos x="101" y="36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2" y="115"/>
                  </a:cxn>
                  <a:cxn ang="0">
                    <a:pos x="12" y="13"/>
                  </a:cxn>
                  <a:cxn ang="0">
                    <a:pos x="66" y="13"/>
                  </a:cxn>
                  <a:cxn ang="0">
                    <a:pos x="88" y="36"/>
                  </a:cxn>
                  <a:cxn ang="0">
                    <a:pos x="66" y="58"/>
                  </a:cxn>
                  <a:cxn ang="0">
                    <a:pos x="22" y="58"/>
                  </a:cxn>
                  <a:cxn ang="0">
                    <a:pos x="22" y="115"/>
                  </a:cxn>
                  <a:cxn ang="0">
                    <a:pos x="35" y="115"/>
                  </a:cxn>
                  <a:cxn ang="0">
                    <a:pos x="35" y="71"/>
                  </a:cxn>
                  <a:cxn ang="0">
                    <a:pos x="63" y="71"/>
                  </a:cxn>
                  <a:cxn ang="0">
                    <a:pos x="87" y="115"/>
                  </a:cxn>
                  <a:cxn ang="0">
                    <a:pos x="101" y="115"/>
                  </a:cxn>
                  <a:cxn ang="0">
                    <a:pos x="77" y="69"/>
                  </a:cxn>
                  <a:cxn ang="0">
                    <a:pos x="101" y="36"/>
                  </a:cxn>
                </a:cxnLst>
                <a:rect l="0" t="0" r="r" b="b"/>
                <a:pathLst>
                  <a:path w="101" h="115">
                    <a:moveTo>
                      <a:pt x="101" y="36"/>
                    </a:moveTo>
                    <a:cubicBezTo>
                      <a:pt x="101" y="16"/>
                      <a:pt x="85" y="0"/>
                      <a:pt x="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78" y="13"/>
                      <a:pt x="88" y="23"/>
                      <a:pt x="88" y="36"/>
                    </a:cubicBezTo>
                    <a:cubicBezTo>
                      <a:pt x="88" y="48"/>
                      <a:pt x="78" y="58"/>
                      <a:pt x="6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91" y="64"/>
                      <a:pt x="101" y="51"/>
                      <a:pt x="10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" name="组合 56"/>
            <p:cNvGrpSpPr/>
            <p:nvPr userDrawn="1"/>
          </p:nvGrpSpPr>
          <p:grpSpPr>
            <a:xfrm>
              <a:off x="11281031" y="6110542"/>
              <a:ext cx="654627" cy="558281"/>
              <a:chOff x="11281031" y="6110542"/>
              <a:chExt cx="654627" cy="558281"/>
            </a:xfrm>
          </p:grpSpPr>
          <p:sp>
            <p:nvSpPr>
              <p:cNvPr id="7" name="Freeform 35"/>
              <p:cNvSpPr/>
              <p:nvPr userDrawn="1"/>
            </p:nvSpPr>
            <p:spPr bwMode="auto">
              <a:xfrm>
                <a:off x="11281031" y="6110542"/>
                <a:ext cx="654627" cy="555642"/>
              </a:xfrm>
              <a:custGeom>
                <a:avLst/>
                <a:gdLst/>
                <a:ahLst/>
                <a:cxnLst>
                  <a:cxn ang="0">
                    <a:pos x="496" y="0"/>
                  </a:cxn>
                  <a:cxn ang="0">
                    <a:pos x="0" y="421"/>
                  </a:cxn>
                  <a:cxn ang="0">
                    <a:pos x="28" y="421"/>
                  </a:cxn>
                  <a:cxn ang="0">
                    <a:pos x="496" y="24"/>
                  </a:cxn>
                  <a:cxn ang="0">
                    <a:pos x="496" y="0"/>
                  </a:cxn>
                </a:cxnLst>
                <a:rect l="0" t="0" r="r" b="b"/>
                <a:pathLst>
                  <a:path w="496" h="421">
                    <a:moveTo>
                      <a:pt x="496" y="0"/>
                    </a:moveTo>
                    <a:lnTo>
                      <a:pt x="0" y="421"/>
                    </a:lnTo>
                    <a:lnTo>
                      <a:pt x="28" y="421"/>
                    </a:lnTo>
                    <a:lnTo>
                      <a:pt x="496" y="24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36"/>
              <p:cNvSpPr/>
              <p:nvPr userDrawn="1"/>
            </p:nvSpPr>
            <p:spPr bwMode="auto">
              <a:xfrm>
                <a:off x="11761443" y="6602832"/>
                <a:ext cx="174215" cy="65991"/>
              </a:xfrm>
              <a:custGeom>
                <a:avLst/>
                <a:gdLst/>
                <a:ahLst/>
                <a:cxnLst>
                  <a:cxn ang="0">
                    <a:pos x="82" y="50"/>
                  </a:cxn>
                  <a:cxn ang="0">
                    <a:pos x="49" y="24"/>
                  </a:cxn>
                  <a:cxn ang="0">
                    <a:pos x="11" y="48"/>
                  </a:cxn>
                  <a:cxn ang="0">
                    <a:pos x="0" y="31"/>
                  </a:cxn>
                  <a:cxn ang="0">
                    <a:pos x="52" y="0"/>
                  </a:cxn>
                  <a:cxn ang="0">
                    <a:pos x="82" y="26"/>
                  </a:cxn>
                  <a:cxn ang="0">
                    <a:pos x="120" y="3"/>
                  </a:cxn>
                  <a:cxn ang="0">
                    <a:pos x="132" y="19"/>
                  </a:cxn>
                  <a:cxn ang="0">
                    <a:pos x="82" y="50"/>
                  </a:cxn>
                </a:cxnLst>
                <a:rect l="0" t="0" r="r" b="b"/>
                <a:pathLst>
                  <a:path w="132" h="50">
                    <a:moveTo>
                      <a:pt x="82" y="50"/>
                    </a:moveTo>
                    <a:lnTo>
                      <a:pt x="49" y="24"/>
                    </a:lnTo>
                    <a:lnTo>
                      <a:pt x="11" y="48"/>
                    </a:lnTo>
                    <a:lnTo>
                      <a:pt x="0" y="31"/>
                    </a:lnTo>
                    <a:lnTo>
                      <a:pt x="52" y="0"/>
                    </a:lnTo>
                    <a:lnTo>
                      <a:pt x="82" y="26"/>
                    </a:lnTo>
                    <a:lnTo>
                      <a:pt x="120" y="3"/>
                    </a:lnTo>
                    <a:lnTo>
                      <a:pt x="132" y="19"/>
                    </a:lnTo>
                    <a:lnTo>
                      <a:pt x="82" y="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3" name="图片占位符 22"/>
          <p:cNvSpPr>
            <a:spLocks noGrp="1"/>
          </p:cNvSpPr>
          <p:nvPr>
            <p:ph type="pic" sz="quarter" idx="10"/>
          </p:nvPr>
        </p:nvSpPr>
        <p:spPr>
          <a:xfrm>
            <a:off x="1487392" y="921352"/>
            <a:ext cx="2120975" cy="1651186"/>
          </a:xfrm>
          <a:prstGeom prst="rect">
            <a:avLst/>
          </a:prstGeom>
        </p:spPr>
        <p:txBody>
          <a:bodyPr anchor="ctr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24" name="图片占位符 22"/>
          <p:cNvSpPr>
            <a:spLocks noGrp="1"/>
          </p:cNvSpPr>
          <p:nvPr>
            <p:ph type="pic" sz="quarter" idx="11"/>
          </p:nvPr>
        </p:nvSpPr>
        <p:spPr>
          <a:xfrm>
            <a:off x="3804609" y="921352"/>
            <a:ext cx="2120975" cy="1651186"/>
          </a:xfrm>
          <a:prstGeom prst="rect">
            <a:avLst/>
          </a:prstGeom>
        </p:spPr>
        <p:txBody>
          <a:bodyPr anchor="ctr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25" name="图片占位符 22"/>
          <p:cNvSpPr>
            <a:spLocks noGrp="1"/>
          </p:cNvSpPr>
          <p:nvPr>
            <p:ph type="pic" sz="quarter" idx="12"/>
          </p:nvPr>
        </p:nvSpPr>
        <p:spPr>
          <a:xfrm>
            <a:off x="6121826" y="921352"/>
            <a:ext cx="2120975" cy="1651186"/>
          </a:xfrm>
          <a:prstGeom prst="rect">
            <a:avLst/>
          </a:prstGeom>
        </p:spPr>
        <p:txBody>
          <a:bodyPr anchor="ctr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26" name="图片占位符 22"/>
          <p:cNvSpPr>
            <a:spLocks noGrp="1"/>
          </p:cNvSpPr>
          <p:nvPr>
            <p:ph type="pic" sz="quarter" idx="13"/>
          </p:nvPr>
        </p:nvSpPr>
        <p:spPr>
          <a:xfrm>
            <a:off x="8439042" y="921352"/>
            <a:ext cx="2120975" cy="1651186"/>
          </a:xfrm>
          <a:prstGeom prst="rect">
            <a:avLst/>
          </a:prstGeom>
        </p:spPr>
        <p:txBody>
          <a:bodyPr anchor="ctr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4" hasCustomPrompt="1"/>
          </p:nvPr>
        </p:nvSpPr>
        <p:spPr>
          <a:xfrm>
            <a:off x="1237422" y="4171560"/>
            <a:ext cx="9715568" cy="857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50000"/>
              </a:lnSpc>
              <a:buNone/>
              <a:defRPr lang="zh-CN" altLang="en-US" sz="1000" kern="120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algn="l"/>
            <a:r>
              <a:rPr lang="zh-CN" altLang="en-US" dirty="0"/>
              <a:t>您的内容打在这里，或通过复制文本后在此选择粘贴，并选择只保留文字。您的内容打在这里，或通过复制文本后在此选择粘贴，并选择只保留文字。您的内容打在这里，或通过复制文本后在此选择粘贴，并选择只保留文字。您的内容打在这里，或通过复制文本后在此选择粘贴，并选择只保留文字。您的内容打在这里，或通过复制文本后在此选择粘贴，并选择只保留文字。</a:t>
            </a:r>
            <a:endParaRPr lang="zh-CN" altLang="en-US" dirty="0"/>
          </a:p>
        </p:txBody>
      </p:sp>
      <p:sp>
        <p:nvSpPr>
          <p:cNvPr id="29" name="标题 451"/>
          <p:cNvSpPr>
            <a:spLocks noGrp="1"/>
          </p:cNvSpPr>
          <p:nvPr>
            <p:ph type="title" hasCustomPrompt="1"/>
          </p:nvPr>
        </p:nvSpPr>
        <p:spPr>
          <a:xfrm>
            <a:off x="1237423" y="3274688"/>
            <a:ext cx="4071965" cy="5762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zh-CN" altLang="en-US" dirty="0"/>
              <a:t>单击此处编辑母版样式</a:t>
            </a:r>
            <a:endParaRPr lang="zh-CN" altLang="en-US" dirty="0"/>
          </a:p>
        </p:txBody>
      </p:sp>
      <p:sp>
        <p:nvSpPr>
          <p:cNvPr id="31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1226345" y="3064492"/>
            <a:ext cx="4082851" cy="23414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buNone/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altLang="zh-CN" dirty="0"/>
              <a:t>Click to enter a title</a:t>
            </a:r>
            <a:endParaRPr lang="zh-CN" altLang="en-US" dirty="0"/>
          </a:p>
        </p:txBody>
      </p:sp>
      <p:sp>
        <p:nvSpPr>
          <p:cNvPr id="33" name="文本占位符 455"/>
          <p:cNvSpPr>
            <a:spLocks noGrp="1"/>
          </p:cNvSpPr>
          <p:nvPr>
            <p:ph type="body" sz="quarter" idx="17" hasCustomPrompt="1"/>
          </p:nvPr>
        </p:nvSpPr>
        <p:spPr>
          <a:xfrm>
            <a:off x="5594350" y="3483594"/>
            <a:ext cx="5358640" cy="24366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buNone/>
              <a:defRPr lang="zh-CN" altLang="en-US" sz="1100" smtClean="0">
                <a:solidFill>
                  <a:schemeClr val="accent5"/>
                </a:solidFill>
              </a:defRPr>
            </a:lvl1pPr>
            <a:lvl2pPr>
              <a:defRPr lang="zh-CN" altLang="en-US" sz="1200" smtClean="0"/>
            </a:lvl2pPr>
            <a:lvl3pPr>
              <a:defRPr lang="zh-CN" altLang="en-US" sz="1100" smtClean="0"/>
            </a:lvl3pPr>
            <a:lvl4pPr>
              <a:defRPr lang="zh-CN" altLang="en-US" sz="1000" smtClean="0"/>
            </a:lvl4pPr>
            <a:lvl5pPr>
              <a:defRPr lang="zh-CN" altLang="en-US" sz="1000"/>
            </a:lvl5pPr>
          </a:lstStyle>
          <a:p>
            <a:pPr lvl="0"/>
            <a:r>
              <a:rPr lang="zh-CN" altLang="en-US" dirty="0"/>
              <a:t>您的内容打在这里，或通过复制文本后在此选择粘贴，并选择只保留文字。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3175" y="6110542"/>
            <a:ext cx="11938833" cy="558281"/>
            <a:chOff x="-3175" y="6110542"/>
            <a:chExt cx="11938833" cy="558281"/>
          </a:xfrm>
        </p:grpSpPr>
        <p:grpSp>
          <p:nvGrpSpPr>
            <p:cNvPr id="4" name="组合 39"/>
            <p:cNvGrpSpPr/>
            <p:nvPr userDrawn="1"/>
          </p:nvGrpSpPr>
          <p:grpSpPr>
            <a:xfrm>
              <a:off x="-3175" y="6383338"/>
              <a:ext cx="1484313" cy="215900"/>
              <a:chOff x="-3175" y="6383338"/>
              <a:chExt cx="1484313" cy="215900"/>
            </a:xfrm>
          </p:grpSpPr>
          <p:sp>
            <p:nvSpPr>
              <p:cNvPr id="17" name="AutoShape 24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6383338"/>
                <a:ext cx="1477963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6"/>
              <p:cNvSpPr/>
              <p:nvPr userDrawn="1"/>
            </p:nvSpPr>
            <p:spPr bwMode="auto">
              <a:xfrm>
                <a:off x="-3175" y="6383338"/>
                <a:ext cx="1055688" cy="215900"/>
              </a:xfrm>
              <a:custGeom>
                <a:avLst/>
                <a:gdLst/>
                <a:ahLst/>
                <a:cxnLst>
                  <a:cxn ang="0">
                    <a:pos x="508" y="136"/>
                  </a:cxn>
                  <a:cxn ang="0">
                    <a:pos x="0" y="136"/>
                  </a:cxn>
                  <a:cxn ang="0">
                    <a:pos x="0" y="0"/>
                  </a:cxn>
                  <a:cxn ang="0">
                    <a:pos x="665" y="0"/>
                  </a:cxn>
                  <a:cxn ang="0">
                    <a:pos x="508" y="136"/>
                  </a:cxn>
                </a:cxnLst>
                <a:rect l="0" t="0" r="r" b="b"/>
                <a:pathLst>
                  <a:path w="665" h="136">
                    <a:moveTo>
                      <a:pt x="508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65" y="0"/>
                    </a:lnTo>
                    <a:lnTo>
                      <a:pt x="508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7"/>
              <p:cNvSpPr/>
              <p:nvPr userDrawn="1"/>
            </p:nvSpPr>
            <p:spPr bwMode="auto">
              <a:xfrm>
                <a:off x="917575" y="6383338"/>
                <a:ext cx="287338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8" y="0"/>
                  </a:cxn>
                  <a:cxn ang="0">
                    <a:pos x="181" y="0"/>
                  </a:cxn>
                  <a:cxn ang="0">
                    <a:pos x="23" y="136"/>
                  </a:cxn>
                </a:cxnLst>
                <a:rect l="0" t="0" r="r" b="b"/>
                <a:pathLst>
                  <a:path w="181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8" y="0"/>
                    </a:lnTo>
                    <a:lnTo>
                      <a:pt x="181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8"/>
              <p:cNvSpPr/>
              <p:nvPr userDrawn="1"/>
            </p:nvSpPr>
            <p:spPr bwMode="auto">
              <a:xfrm>
                <a:off x="1062038" y="6383338"/>
                <a:ext cx="282575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7" y="0"/>
                  </a:cxn>
                  <a:cxn ang="0">
                    <a:pos x="178" y="0"/>
                  </a:cxn>
                  <a:cxn ang="0">
                    <a:pos x="23" y="136"/>
                  </a:cxn>
                </a:cxnLst>
                <a:rect l="0" t="0" r="r" b="b"/>
                <a:pathLst>
                  <a:path w="178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7" y="0"/>
                    </a:lnTo>
                    <a:lnTo>
                      <a:pt x="178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9"/>
              <p:cNvSpPr/>
              <p:nvPr userDrawn="1"/>
            </p:nvSpPr>
            <p:spPr bwMode="auto">
              <a:xfrm>
                <a:off x="1212850" y="6383338"/>
                <a:ext cx="268288" cy="215900"/>
              </a:xfrm>
              <a:custGeom>
                <a:avLst/>
                <a:gdLst/>
                <a:ahLst/>
                <a:cxnLst>
                  <a:cxn ang="0">
                    <a:pos x="12" y="136"/>
                  </a:cxn>
                  <a:cxn ang="0">
                    <a:pos x="0" y="136"/>
                  </a:cxn>
                  <a:cxn ang="0">
                    <a:pos x="155" y="0"/>
                  </a:cxn>
                  <a:cxn ang="0">
                    <a:pos x="169" y="0"/>
                  </a:cxn>
                  <a:cxn ang="0">
                    <a:pos x="12" y="136"/>
                  </a:cxn>
                </a:cxnLst>
                <a:rect l="0" t="0" r="r" b="b"/>
                <a:pathLst>
                  <a:path w="169" h="136">
                    <a:moveTo>
                      <a:pt x="12" y="136"/>
                    </a:moveTo>
                    <a:lnTo>
                      <a:pt x="0" y="136"/>
                    </a:lnTo>
                    <a:lnTo>
                      <a:pt x="155" y="0"/>
                    </a:lnTo>
                    <a:lnTo>
                      <a:pt x="169" y="0"/>
                    </a:lnTo>
                    <a:lnTo>
                      <a:pt x="12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" name="组合 40"/>
            <p:cNvGrpSpPr/>
            <p:nvPr userDrawn="1"/>
          </p:nvGrpSpPr>
          <p:grpSpPr>
            <a:xfrm>
              <a:off x="299156" y="6430213"/>
              <a:ext cx="468104" cy="126208"/>
              <a:chOff x="4266385" y="6028549"/>
              <a:chExt cx="971550" cy="261938"/>
            </a:xfrm>
          </p:grpSpPr>
          <p:sp>
            <p:nvSpPr>
              <p:cNvPr id="9" name="Rectangle 14"/>
              <p:cNvSpPr>
                <a:spLocks noChangeArrowheads="1"/>
              </p:cNvSpPr>
              <p:nvPr userDrawn="1"/>
            </p:nvSpPr>
            <p:spPr bwMode="auto">
              <a:xfrm>
                <a:off x="4331473" y="6112687"/>
                <a:ext cx="25400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 userDrawn="1"/>
            </p:nvSpPr>
            <p:spPr bwMode="auto">
              <a:xfrm>
                <a:off x="4266385" y="6044424"/>
                <a:ext cx="201612" cy="25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 userDrawn="1"/>
            </p:nvSpPr>
            <p:spPr bwMode="auto">
              <a:xfrm>
                <a:off x="4377510" y="6112687"/>
                <a:ext cx="23812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7"/>
              <p:cNvSpPr/>
              <p:nvPr userDrawn="1"/>
            </p:nvSpPr>
            <p:spPr bwMode="auto">
              <a:xfrm>
                <a:off x="5083948" y="6150787"/>
                <a:ext cx="23812" cy="123825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5" y="78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0" y="78"/>
                  </a:cxn>
                </a:cxnLst>
                <a:rect l="0" t="0" r="r" b="b"/>
                <a:pathLst>
                  <a:path w="15" h="78">
                    <a:moveTo>
                      <a:pt x="0" y="78"/>
                    </a:moveTo>
                    <a:lnTo>
                      <a:pt x="15" y="78"/>
                    </a:lnTo>
                    <a:lnTo>
                      <a:pt x="15" y="18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8"/>
              <p:cNvSpPr/>
              <p:nvPr userDrawn="1"/>
            </p:nvSpPr>
            <p:spPr bwMode="auto">
              <a:xfrm>
                <a:off x="5037910" y="6028549"/>
                <a:ext cx="200025" cy="261938"/>
              </a:xfrm>
              <a:custGeom>
                <a:avLst/>
                <a:gdLst/>
                <a:ahLst/>
                <a:cxnLst>
                  <a:cxn ang="0">
                    <a:pos x="111" y="10"/>
                  </a:cxn>
                  <a:cxn ang="0">
                    <a:pos x="111" y="124"/>
                  </a:cxn>
                  <a:cxn ang="0">
                    <a:pos x="0" y="0"/>
                  </a:cxn>
                  <a:cxn ang="0">
                    <a:pos x="0" y="155"/>
                  </a:cxn>
                  <a:cxn ang="0">
                    <a:pos x="15" y="155"/>
                  </a:cxn>
                  <a:cxn ang="0">
                    <a:pos x="15" y="42"/>
                  </a:cxn>
                  <a:cxn ang="0">
                    <a:pos x="126" y="165"/>
                  </a:cxn>
                  <a:cxn ang="0">
                    <a:pos x="126" y="10"/>
                  </a:cxn>
                  <a:cxn ang="0">
                    <a:pos x="111" y="10"/>
                  </a:cxn>
                </a:cxnLst>
                <a:rect l="0" t="0" r="r" b="b"/>
                <a:pathLst>
                  <a:path w="126" h="165">
                    <a:moveTo>
                      <a:pt x="111" y="10"/>
                    </a:moveTo>
                    <a:lnTo>
                      <a:pt x="111" y="124"/>
                    </a:lnTo>
                    <a:lnTo>
                      <a:pt x="0" y="0"/>
                    </a:lnTo>
                    <a:lnTo>
                      <a:pt x="0" y="155"/>
                    </a:lnTo>
                    <a:lnTo>
                      <a:pt x="15" y="155"/>
                    </a:lnTo>
                    <a:lnTo>
                      <a:pt x="15" y="42"/>
                    </a:lnTo>
                    <a:lnTo>
                      <a:pt x="126" y="165"/>
                    </a:lnTo>
                    <a:lnTo>
                      <a:pt x="126" y="10"/>
                    </a:lnTo>
                    <a:lnTo>
                      <a:pt x="111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9"/>
              <p:cNvSpPr>
                <a:spLocks noEditPoints="1"/>
              </p:cNvSpPr>
              <p:nvPr userDrawn="1"/>
            </p:nvSpPr>
            <p:spPr bwMode="auto">
              <a:xfrm>
                <a:off x="4761685" y="6044424"/>
                <a:ext cx="230187" cy="230188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5"/>
                  </a:cxn>
                  <a:cxn ang="0">
                    <a:pos x="115" y="58"/>
                  </a:cxn>
                  <a:cxn ang="0">
                    <a:pos x="58" y="0"/>
                  </a:cxn>
                  <a:cxn ang="0">
                    <a:pos x="58" y="103"/>
                  </a:cxn>
                  <a:cxn ang="0">
                    <a:pos x="13" y="58"/>
                  </a:cxn>
                  <a:cxn ang="0">
                    <a:pos x="58" y="13"/>
                  </a:cxn>
                  <a:cxn ang="0">
                    <a:pos x="102" y="58"/>
                  </a:cxn>
                  <a:cxn ang="0">
                    <a:pos x="58" y="103"/>
                  </a:cxn>
                </a:cxnLst>
                <a:rect l="0" t="0" r="r" b="b"/>
                <a:pathLst>
                  <a:path w="115" h="115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89" y="115"/>
                      <a:pt x="115" y="89"/>
                      <a:pt x="115" y="58"/>
                    </a:cubicBezTo>
                    <a:cubicBezTo>
                      <a:pt x="115" y="26"/>
                      <a:pt x="89" y="0"/>
                      <a:pt x="58" y="0"/>
                    </a:cubicBezTo>
                    <a:close/>
                    <a:moveTo>
                      <a:pt x="58" y="103"/>
                    </a:moveTo>
                    <a:cubicBezTo>
                      <a:pt x="33" y="103"/>
                      <a:pt x="13" y="82"/>
                      <a:pt x="13" y="58"/>
                    </a:cubicBezTo>
                    <a:cubicBezTo>
                      <a:pt x="13" y="33"/>
                      <a:pt x="33" y="13"/>
                      <a:pt x="58" y="13"/>
                    </a:cubicBezTo>
                    <a:cubicBezTo>
                      <a:pt x="82" y="13"/>
                      <a:pt x="102" y="33"/>
                      <a:pt x="102" y="58"/>
                    </a:cubicBezTo>
                    <a:cubicBezTo>
                      <a:pt x="102" y="82"/>
                      <a:pt x="82" y="103"/>
                      <a:pt x="58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Oval 20"/>
              <p:cNvSpPr>
                <a:spLocks noChangeArrowheads="1"/>
              </p:cNvSpPr>
              <p:nvPr userDrawn="1"/>
            </p:nvSpPr>
            <p:spPr bwMode="auto">
              <a:xfrm>
                <a:off x="4860110" y="6142849"/>
                <a:ext cx="33337" cy="3333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1"/>
              <p:cNvSpPr/>
              <p:nvPr userDrawn="1"/>
            </p:nvSpPr>
            <p:spPr bwMode="auto">
              <a:xfrm>
                <a:off x="4517210" y="6044424"/>
                <a:ext cx="201612" cy="230188"/>
              </a:xfrm>
              <a:custGeom>
                <a:avLst/>
                <a:gdLst/>
                <a:ahLst/>
                <a:cxnLst>
                  <a:cxn ang="0">
                    <a:pos x="101" y="36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2" y="115"/>
                  </a:cxn>
                  <a:cxn ang="0">
                    <a:pos x="12" y="13"/>
                  </a:cxn>
                  <a:cxn ang="0">
                    <a:pos x="66" y="13"/>
                  </a:cxn>
                  <a:cxn ang="0">
                    <a:pos x="88" y="36"/>
                  </a:cxn>
                  <a:cxn ang="0">
                    <a:pos x="66" y="58"/>
                  </a:cxn>
                  <a:cxn ang="0">
                    <a:pos x="22" y="58"/>
                  </a:cxn>
                  <a:cxn ang="0">
                    <a:pos x="22" y="115"/>
                  </a:cxn>
                  <a:cxn ang="0">
                    <a:pos x="35" y="115"/>
                  </a:cxn>
                  <a:cxn ang="0">
                    <a:pos x="35" y="71"/>
                  </a:cxn>
                  <a:cxn ang="0">
                    <a:pos x="63" y="71"/>
                  </a:cxn>
                  <a:cxn ang="0">
                    <a:pos x="87" y="115"/>
                  </a:cxn>
                  <a:cxn ang="0">
                    <a:pos x="101" y="115"/>
                  </a:cxn>
                  <a:cxn ang="0">
                    <a:pos x="77" y="69"/>
                  </a:cxn>
                  <a:cxn ang="0">
                    <a:pos x="101" y="36"/>
                  </a:cxn>
                </a:cxnLst>
                <a:rect l="0" t="0" r="r" b="b"/>
                <a:pathLst>
                  <a:path w="101" h="115">
                    <a:moveTo>
                      <a:pt x="101" y="36"/>
                    </a:moveTo>
                    <a:cubicBezTo>
                      <a:pt x="101" y="16"/>
                      <a:pt x="85" y="0"/>
                      <a:pt x="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78" y="13"/>
                      <a:pt x="88" y="23"/>
                      <a:pt x="88" y="36"/>
                    </a:cubicBezTo>
                    <a:cubicBezTo>
                      <a:pt x="88" y="48"/>
                      <a:pt x="78" y="58"/>
                      <a:pt x="6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91" y="64"/>
                      <a:pt x="101" y="51"/>
                      <a:pt x="10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" name="组合 56"/>
            <p:cNvGrpSpPr/>
            <p:nvPr userDrawn="1"/>
          </p:nvGrpSpPr>
          <p:grpSpPr>
            <a:xfrm>
              <a:off x="11281031" y="6110542"/>
              <a:ext cx="654627" cy="558281"/>
              <a:chOff x="11281031" y="6110542"/>
              <a:chExt cx="654627" cy="558281"/>
            </a:xfrm>
          </p:grpSpPr>
          <p:sp>
            <p:nvSpPr>
              <p:cNvPr id="7" name="Freeform 35"/>
              <p:cNvSpPr/>
              <p:nvPr userDrawn="1"/>
            </p:nvSpPr>
            <p:spPr bwMode="auto">
              <a:xfrm>
                <a:off x="11281031" y="6110542"/>
                <a:ext cx="654627" cy="555642"/>
              </a:xfrm>
              <a:custGeom>
                <a:avLst/>
                <a:gdLst/>
                <a:ahLst/>
                <a:cxnLst>
                  <a:cxn ang="0">
                    <a:pos x="496" y="0"/>
                  </a:cxn>
                  <a:cxn ang="0">
                    <a:pos x="0" y="421"/>
                  </a:cxn>
                  <a:cxn ang="0">
                    <a:pos x="28" y="421"/>
                  </a:cxn>
                  <a:cxn ang="0">
                    <a:pos x="496" y="24"/>
                  </a:cxn>
                  <a:cxn ang="0">
                    <a:pos x="496" y="0"/>
                  </a:cxn>
                </a:cxnLst>
                <a:rect l="0" t="0" r="r" b="b"/>
                <a:pathLst>
                  <a:path w="496" h="421">
                    <a:moveTo>
                      <a:pt x="496" y="0"/>
                    </a:moveTo>
                    <a:lnTo>
                      <a:pt x="0" y="421"/>
                    </a:lnTo>
                    <a:lnTo>
                      <a:pt x="28" y="421"/>
                    </a:lnTo>
                    <a:lnTo>
                      <a:pt x="496" y="24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36"/>
              <p:cNvSpPr/>
              <p:nvPr userDrawn="1"/>
            </p:nvSpPr>
            <p:spPr bwMode="auto">
              <a:xfrm>
                <a:off x="11761443" y="6602832"/>
                <a:ext cx="174215" cy="65991"/>
              </a:xfrm>
              <a:custGeom>
                <a:avLst/>
                <a:gdLst/>
                <a:ahLst/>
                <a:cxnLst>
                  <a:cxn ang="0">
                    <a:pos x="82" y="50"/>
                  </a:cxn>
                  <a:cxn ang="0">
                    <a:pos x="49" y="24"/>
                  </a:cxn>
                  <a:cxn ang="0">
                    <a:pos x="11" y="48"/>
                  </a:cxn>
                  <a:cxn ang="0">
                    <a:pos x="0" y="31"/>
                  </a:cxn>
                  <a:cxn ang="0">
                    <a:pos x="52" y="0"/>
                  </a:cxn>
                  <a:cxn ang="0">
                    <a:pos x="82" y="26"/>
                  </a:cxn>
                  <a:cxn ang="0">
                    <a:pos x="120" y="3"/>
                  </a:cxn>
                  <a:cxn ang="0">
                    <a:pos x="132" y="19"/>
                  </a:cxn>
                  <a:cxn ang="0">
                    <a:pos x="82" y="50"/>
                  </a:cxn>
                </a:cxnLst>
                <a:rect l="0" t="0" r="r" b="b"/>
                <a:pathLst>
                  <a:path w="132" h="50">
                    <a:moveTo>
                      <a:pt x="82" y="50"/>
                    </a:moveTo>
                    <a:lnTo>
                      <a:pt x="49" y="24"/>
                    </a:lnTo>
                    <a:lnTo>
                      <a:pt x="11" y="48"/>
                    </a:lnTo>
                    <a:lnTo>
                      <a:pt x="0" y="31"/>
                    </a:lnTo>
                    <a:lnTo>
                      <a:pt x="52" y="0"/>
                    </a:lnTo>
                    <a:lnTo>
                      <a:pt x="82" y="26"/>
                    </a:lnTo>
                    <a:lnTo>
                      <a:pt x="120" y="3"/>
                    </a:lnTo>
                    <a:lnTo>
                      <a:pt x="132" y="19"/>
                    </a:lnTo>
                    <a:lnTo>
                      <a:pt x="82" y="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6" name="图片占位符 25"/>
          <p:cNvSpPr>
            <a:spLocks noGrp="1"/>
          </p:cNvSpPr>
          <p:nvPr>
            <p:ph type="pic" sz="quarter" idx="16"/>
          </p:nvPr>
        </p:nvSpPr>
        <p:spPr>
          <a:xfrm>
            <a:off x="0" y="1000902"/>
            <a:ext cx="12190413" cy="4500594"/>
          </a:xfrm>
          <a:prstGeom prst="rect">
            <a:avLst/>
          </a:prstGeom>
        </p:spPr>
        <p:txBody>
          <a:bodyPr anchor="ctr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31" name="文本占位符 63"/>
          <p:cNvSpPr>
            <a:spLocks noGrp="1"/>
          </p:cNvSpPr>
          <p:nvPr>
            <p:ph type="body" sz="quarter" idx="11" hasCustomPrompt="1"/>
          </p:nvPr>
        </p:nvSpPr>
        <p:spPr>
          <a:xfrm>
            <a:off x="7952594" y="1786720"/>
            <a:ext cx="2857500" cy="2857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Click to enter a title</a:t>
            </a:r>
            <a:endParaRPr lang="zh-CN" altLang="en-US" dirty="0"/>
          </a:p>
        </p:txBody>
      </p:sp>
      <p:sp>
        <p:nvSpPr>
          <p:cNvPr id="32" name="标题 64"/>
          <p:cNvSpPr>
            <a:spLocks noGrp="1"/>
          </p:cNvSpPr>
          <p:nvPr>
            <p:ph type="title" hasCustomPrompt="1"/>
          </p:nvPr>
        </p:nvSpPr>
        <p:spPr>
          <a:xfrm>
            <a:off x="7952593" y="2078822"/>
            <a:ext cx="3500463" cy="9937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编辑母版标题样式</a:t>
            </a:r>
            <a:endParaRPr lang="zh-CN" altLang="en-US" dirty="0"/>
          </a:p>
        </p:txBody>
      </p:sp>
      <p:cxnSp>
        <p:nvCxnSpPr>
          <p:cNvPr id="33" name="直接连接符 18"/>
          <p:cNvCxnSpPr/>
          <p:nvPr userDrawn="1"/>
        </p:nvCxnSpPr>
        <p:spPr>
          <a:xfrm>
            <a:off x="8053860" y="3286918"/>
            <a:ext cx="571504" cy="747"/>
          </a:xfrm>
          <a:prstGeom prst="line">
            <a:avLst/>
          </a:prstGeom>
          <a:ln w="28575">
            <a:solidFill>
              <a:srgbClr val="DC0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7951838" y="3499656"/>
            <a:ext cx="3500438" cy="16446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此处添加详细文本描述，建议与标题相关并符合整体语言风格，语言描述尽量简洁生动。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3358356"/>
            <a:ext cx="12190413" cy="350123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000"/>
            </a:lvl1pPr>
          </a:lstStyle>
          <a:p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3175" y="6110542"/>
            <a:ext cx="11938833" cy="558281"/>
            <a:chOff x="-3175" y="6110542"/>
            <a:chExt cx="11938833" cy="558281"/>
          </a:xfrm>
        </p:grpSpPr>
        <p:grpSp>
          <p:nvGrpSpPr>
            <p:cNvPr id="7" name="组合 39"/>
            <p:cNvGrpSpPr/>
            <p:nvPr userDrawn="1"/>
          </p:nvGrpSpPr>
          <p:grpSpPr>
            <a:xfrm>
              <a:off x="-3175" y="6383338"/>
              <a:ext cx="1484313" cy="215900"/>
              <a:chOff x="-3175" y="6383338"/>
              <a:chExt cx="1484313" cy="215900"/>
            </a:xfrm>
          </p:grpSpPr>
          <p:sp>
            <p:nvSpPr>
              <p:cNvPr id="20" name="AutoShape 24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6383338"/>
                <a:ext cx="1477963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6"/>
              <p:cNvSpPr/>
              <p:nvPr userDrawn="1"/>
            </p:nvSpPr>
            <p:spPr bwMode="auto">
              <a:xfrm>
                <a:off x="-3175" y="6383338"/>
                <a:ext cx="1055688" cy="215900"/>
              </a:xfrm>
              <a:custGeom>
                <a:avLst/>
                <a:gdLst/>
                <a:ahLst/>
                <a:cxnLst>
                  <a:cxn ang="0">
                    <a:pos x="508" y="136"/>
                  </a:cxn>
                  <a:cxn ang="0">
                    <a:pos x="0" y="136"/>
                  </a:cxn>
                  <a:cxn ang="0">
                    <a:pos x="0" y="0"/>
                  </a:cxn>
                  <a:cxn ang="0">
                    <a:pos x="665" y="0"/>
                  </a:cxn>
                  <a:cxn ang="0">
                    <a:pos x="508" y="136"/>
                  </a:cxn>
                </a:cxnLst>
                <a:rect l="0" t="0" r="r" b="b"/>
                <a:pathLst>
                  <a:path w="665" h="136">
                    <a:moveTo>
                      <a:pt x="508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65" y="0"/>
                    </a:lnTo>
                    <a:lnTo>
                      <a:pt x="508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"/>
              <p:cNvSpPr/>
              <p:nvPr userDrawn="1"/>
            </p:nvSpPr>
            <p:spPr bwMode="auto">
              <a:xfrm>
                <a:off x="917575" y="6383338"/>
                <a:ext cx="287338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8" y="0"/>
                  </a:cxn>
                  <a:cxn ang="0">
                    <a:pos x="181" y="0"/>
                  </a:cxn>
                  <a:cxn ang="0">
                    <a:pos x="23" y="136"/>
                  </a:cxn>
                </a:cxnLst>
                <a:rect l="0" t="0" r="r" b="b"/>
                <a:pathLst>
                  <a:path w="181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8" y="0"/>
                    </a:lnTo>
                    <a:lnTo>
                      <a:pt x="181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8"/>
              <p:cNvSpPr/>
              <p:nvPr userDrawn="1"/>
            </p:nvSpPr>
            <p:spPr bwMode="auto">
              <a:xfrm>
                <a:off x="1062038" y="6383338"/>
                <a:ext cx="282575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7" y="0"/>
                  </a:cxn>
                  <a:cxn ang="0">
                    <a:pos x="178" y="0"/>
                  </a:cxn>
                  <a:cxn ang="0">
                    <a:pos x="23" y="136"/>
                  </a:cxn>
                </a:cxnLst>
                <a:rect l="0" t="0" r="r" b="b"/>
                <a:pathLst>
                  <a:path w="178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7" y="0"/>
                    </a:lnTo>
                    <a:lnTo>
                      <a:pt x="178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9"/>
              <p:cNvSpPr/>
              <p:nvPr userDrawn="1"/>
            </p:nvSpPr>
            <p:spPr bwMode="auto">
              <a:xfrm>
                <a:off x="1212850" y="6383338"/>
                <a:ext cx="268288" cy="215900"/>
              </a:xfrm>
              <a:custGeom>
                <a:avLst/>
                <a:gdLst/>
                <a:ahLst/>
                <a:cxnLst>
                  <a:cxn ang="0">
                    <a:pos x="12" y="136"/>
                  </a:cxn>
                  <a:cxn ang="0">
                    <a:pos x="0" y="136"/>
                  </a:cxn>
                  <a:cxn ang="0">
                    <a:pos x="155" y="0"/>
                  </a:cxn>
                  <a:cxn ang="0">
                    <a:pos x="169" y="0"/>
                  </a:cxn>
                  <a:cxn ang="0">
                    <a:pos x="12" y="136"/>
                  </a:cxn>
                </a:cxnLst>
                <a:rect l="0" t="0" r="r" b="b"/>
                <a:pathLst>
                  <a:path w="169" h="136">
                    <a:moveTo>
                      <a:pt x="12" y="136"/>
                    </a:moveTo>
                    <a:lnTo>
                      <a:pt x="0" y="136"/>
                    </a:lnTo>
                    <a:lnTo>
                      <a:pt x="155" y="0"/>
                    </a:lnTo>
                    <a:lnTo>
                      <a:pt x="169" y="0"/>
                    </a:lnTo>
                    <a:lnTo>
                      <a:pt x="12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8" name="组合 40"/>
            <p:cNvGrpSpPr/>
            <p:nvPr userDrawn="1"/>
          </p:nvGrpSpPr>
          <p:grpSpPr>
            <a:xfrm>
              <a:off x="299156" y="6430213"/>
              <a:ext cx="468104" cy="126208"/>
              <a:chOff x="4266385" y="6028549"/>
              <a:chExt cx="971550" cy="261938"/>
            </a:xfrm>
          </p:grpSpPr>
          <p:sp>
            <p:nvSpPr>
              <p:cNvPr id="12" name="Rectangle 14"/>
              <p:cNvSpPr>
                <a:spLocks noChangeArrowheads="1"/>
              </p:cNvSpPr>
              <p:nvPr userDrawn="1"/>
            </p:nvSpPr>
            <p:spPr bwMode="auto">
              <a:xfrm>
                <a:off x="4331473" y="6112687"/>
                <a:ext cx="25400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 userDrawn="1"/>
            </p:nvSpPr>
            <p:spPr bwMode="auto">
              <a:xfrm>
                <a:off x="4266385" y="6044424"/>
                <a:ext cx="201612" cy="25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 userDrawn="1"/>
            </p:nvSpPr>
            <p:spPr bwMode="auto">
              <a:xfrm>
                <a:off x="4377510" y="6112687"/>
                <a:ext cx="23812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/>
              <p:nvPr userDrawn="1"/>
            </p:nvSpPr>
            <p:spPr bwMode="auto">
              <a:xfrm>
                <a:off x="5083948" y="6150787"/>
                <a:ext cx="23812" cy="123825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5" y="78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0" y="78"/>
                  </a:cxn>
                </a:cxnLst>
                <a:rect l="0" t="0" r="r" b="b"/>
                <a:pathLst>
                  <a:path w="15" h="78">
                    <a:moveTo>
                      <a:pt x="0" y="78"/>
                    </a:moveTo>
                    <a:lnTo>
                      <a:pt x="15" y="78"/>
                    </a:lnTo>
                    <a:lnTo>
                      <a:pt x="15" y="18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8"/>
              <p:cNvSpPr/>
              <p:nvPr userDrawn="1"/>
            </p:nvSpPr>
            <p:spPr bwMode="auto">
              <a:xfrm>
                <a:off x="5037910" y="6028549"/>
                <a:ext cx="200025" cy="261938"/>
              </a:xfrm>
              <a:custGeom>
                <a:avLst/>
                <a:gdLst/>
                <a:ahLst/>
                <a:cxnLst>
                  <a:cxn ang="0">
                    <a:pos x="111" y="10"/>
                  </a:cxn>
                  <a:cxn ang="0">
                    <a:pos x="111" y="124"/>
                  </a:cxn>
                  <a:cxn ang="0">
                    <a:pos x="0" y="0"/>
                  </a:cxn>
                  <a:cxn ang="0">
                    <a:pos x="0" y="155"/>
                  </a:cxn>
                  <a:cxn ang="0">
                    <a:pos x="15" y="155"/>
                  </a:cxn>
                  <a:cxn ang="0">
                    <a:pos x="15" y="42"/>
                  </a:cxn>
                  <a:cxn ang="0">
                    <a:pos x="126" y="165"/>
                  </a:cxn>
                  <a:cxn ang="0">
                    <a:pos x="126" y="10"/>
                  </a:cxn>
                  <a:cxn ang="0">
                    <a:pos x="111" y="10"/>
                  </a:cxn>
                </a:cxnLst>
                <a:rect l="0" t="0" r="r" b="b"/>
                <a:pathLst>
                  <a:path w="126" h="165">
                    <a:moveTo>
                      <a:pt x="111" y="10"/>
                    </a:moveTo>
                    <a:lnTo>
                      <a:pt x="111" y="124"/>
                    </a:lnTo>
                    <a:lnTo>
                      <a:pt x="0" y="0"/>
                    </a:lnTo>
                    <a:lnTo>
                      <a:pt x="0" y="155"/>
                    </a:lnTo>
                    <a:lnTo>
                      <a:pt x="15" y="155"/>
                    </a:lnTo>
                    <a:lnTo>
                      <a:pt x="15" y="42"/>
                    </a:lnTo>
                    <a:lnTo>
                      <a:pt x="126" y="165"/>
                    </a:lnTo>
                    <a:lnTo>
                      <a:pt x="126" y="10"/>
                    </a:lnTo>
                    <a:lnTo>
                      <a:pt x="111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9"/>
              <p:cNvSpPr>
                <a:spLocks noEditPoints="1"/>
              </p:cNvSpPr>
              <p:nvPr userDrawn="1"/>
            </p:nvSpPr>
            <p:spPr bwMode="auto">
              <a:xfrm>
                <a:off x="4761685" y="6044424"/>
                <a:ext cx="230187" cy="230188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5"/>
                  </a:cxn>
                  <a:cxn ang="0">
                    <a:pos x="115" y="58"/>
                  </a:cxn>
                  <a:cxn ang="0">
                    <a:pos x="58" y="0"/>
                  </a:cxn>
                  <a:cxn ang="0">
                    <a:pos x="58" y="103"/>
                  </a:cxn>
                  <a:cxn ang="0">
                    <a:pos x="13" y="58"/>
                  </a:cxn>
                  <a:cxn ang="0">
                    <a:pos x="58" y="13"/>
                  </a:cxn>
                  <a:cxn ang="0">
                    <a:pos x="102" y="58"/>
                  </a:cxn>
                  <a:cxn ang="0">
                    <a:pos x="58" y="103"/>
                  </a:cxn>
                </a:cxnLst>
                <a:rect l="0" t="0" r="r" b="b"/>
                <a:pathLst>
                  <a:path w="115" h="115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89" y="115"/>
                      <a:pt x="115" y="89"/>
                      <a:pt x="115" y="58"/>
                    </a:cubicBezTo>
                    <a:cubicBezTo>
                      <a:pt x="115" y="26"/>
                      <a:pt x="89" y="0"/>
                      <a:pt x="58" y="0"/>
                    </a:cubicBezTo>
                    <a:close/>
                    <a:moveTo>
                      <a:pt x="58" y="103"/>
                    </a:moveTo>
                    <a:cubicBezTo>
                      <a:pt x="33" y="103"/>
                      <a:pt x="13" y="82"/>
                      <a:pt x="13" y="58"/>
                    </a:cubicBezTo>
                    <a:cubicBezTo>
                      <a:pt x="13" y="33"/>
                      <a:pt x="33" y="13"/>
                      <a:pt x="58" y="13"/>
                    </a:cubicBezTo>
                    <a:cubicBezTo>
                      <a:pt x="82" y="13"/>
                      <a:pt x="102" y="33"/>
                      <a:pt x="102" y="58"/>
                    </a:cubicBezTo>
                    <a:cubicBezTo>
                      <a:pt x="102" y="82"/>
                      <a:pt x="82" y="103"/>
                      <a:pt x="58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Oval 20"/>
              <p:cNvSpPr>
                <a:spLocks noChangeArrowheads="1"/>
              </p:cNvSpPr>
              <p:nvPr userDrawn="1"/>
            </p:nvSpPr>
            <p:spPr bwMode="auto">
              <a:xfrm>
                <a:off x="4860110" y="6142849"/>
                <a:ext cx="33337" cy="3333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1"/>
              <p:cNvSpPr/>
              <p:nvPr userDrawn="1"/>
            </p:nvSpPr>
            <p:spPr bwMode="auto">
              <a:xfrm>
                <a:off x="4517210" y="6044424"/>
                <a:ext cx="201612" cy="230188"/>
              </a:xfrm>
              <a:custGeom>
                <a:avLst/>
                <a:gdLst/>
                <a:ahLst/>
                <a:cxnLst>
                  <a:cxn ang="0">
                    <a:pos x="101" y="36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2" y="115"/>
                  </a:cxn>
                  <a:cxn ang="0">
                    <a:pos x="12" y="13"/>
                  </a:cxn>
                  <a:cxn ang="0">
                    <a:pos x="66" y="13"/>
                  </a:cxn>
                  <a:cxn ang="0">
                    <a:pos x="88" y="36"/>
                  </a:cxn>
                  <a:cxn ang="0">
                    <a:pos x="66" y="58"/>
                  </a:cxn>
                  <a:cxn ang="0">
                    <a:pos x="22" y="58"/>
                  </a:cxn>
                  <a:cxn ang="0">
                    <a:pos x="22" y="115"/>
                  </a:cxn>
                  <a:cxn ang="0">
                    <a:pos x="35" y="115"/>
                  </a:cxn>
                  <a:cxn ang="0">
                    <a:pos x="35" y="71"/>
                  </a:cxn>
                  <a:cxn ang="0">
                    <a:pos x="63" y="71"/>
                  </a:cxn>
                  <a:cxn ang="0">
                    <a:pos x="87" y="115"/>
                  </a:cxn>
                  <a:cxn ang="0">
                    <a:pos x="101" y="115"/>
                  </a:cxn>
                  <a:cxn ang="0">
                    <a:pos x="77" y="69"/>
                  </a:cxn>
                  <a:cxn ang="0">
                    <a:pos x="101" y="36"/>
                  </a:cxn>
                </a:cxnLst>
                <a:rect l="0" t="0" r="r" b="b"/>
                <a:pathLst>
                  <a:path w="101" h="115">
                    <a:moveTo>
                      <a:pt x="101" y="36"/>
                    </a:moveTo>
                    <a:cubicBezTo>
                      <a:pt x="101" y="16"/>
                      <a:pt x="85" y="0"/>
                      <a:pt x="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78" y="13"/>
                      <a:pt x="88" y="23"/>
                      <a:pt x="88" y="36"/>
                    </a:cubicBezTo>
                    <a:cubicBezTo>
                      <a:pt x="88" y="48"/>
                      <a:pt x="78" y="58"/>
                      <a:pt x="6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91" y="64"/>
                      <a:pt x="101" y="51"/>
                      <a:pt x="10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" name="组合 56"/>
            <p:cNvGrpSpPr/>
            <p:nvPr userDrawn="1"/>
          </p:nvGrpSpPr>
          <p:grpSpPr>
            <a:xfrm>
              <a:off x="11281031" y="6110542"/>
              <a:ext cx="654627" cy="558281"/>
              <a:chOff x="11281031" y="6110542"/>
              <a:chExt cx="654627" cy="558281"/>
            </a:xfrm>
          </p:grpSpPr>
          <p:sp>
            <p:nvSpPr>
              <p:cNvPr id="10" name="Freeform 35"/>
              <p:cNvSpPr/>
              <p:nvPr userDrawn="1"/>
            </p:nvSpPr>
            <p:spPr bwMode="auto">
              <a:xfrm>
                <a:off x="11281031" y="6110542"/>
                <a:ext cx="654627" cy="555642"/>
              </a:xfrm>
              <a:custGeom>
                <a:avLst/>
                <a:gdLst/>
                <a:ahLst/>
                <a:cxnLst>
                  <a:cxn ang="0">
                    <a:pos x="496" y="0"/>
                  </a:cxn>
                  <a:cxn ang="0">
                    <a:pos x="0" y="421"/>
                  </a:cxn>
                  <a:cxn ang="0">
                    <a:pos x="28" y="421"/>
                  </a:cxn>
                  <a:cxn ang="0">
                    <a:pos x="496" y="24"/>
                  </a:cxn>
                  <a:cxn ang="0">
                    <a:pos x="496" y="0"/>
                  </a:cxn>
                </a:cxnLst>
                <a:rect l="0" t="0" r="r" b="b"/>
                <a:pathLst>
                  <a:path w="496" h="421">
                    <a:moveTo>
                      <a:pt x="496" y="0"/>
                    </a:moveTo>
                    <a:lnTo>
                      <a:pt x="0" y="421"/>
                    </a:lnTo>
                    <a:lnTo>
                      <a:pt x="28" y="421"/>
                    </a:lnTo>
                    <a:lnTo>
                      <a:pt x="496" y="24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6"/>
              <p:cNvSpPr/>
              <p:nvPr userDrawn="1"/>
            </p:nvSpPr>
            <p:spPr bwMode="auto">
              <a:xfrm>
                <a:off x="11761443" y="6602832"/>
                <a:ext cx="174215" cy="65991"/>
              </a:xfrm>
              <a:custGeom>
                <a:avLst/>
                <a:gdLst/>
                <a:ahLst/>
                <a:cxnLst>
                  <a:cxn ang="0">
                    <a:pos x="82" y="50"/>
                  </a:cxn>
                  <a:cxn ang="0">
                    <a:pos x="49" y="24"/>
                  </a:cxn>
                  <a:cxn ang="0">
                    <a:pos x="11" y="48"/>
                  </a:cxn>
                  <a:cxn ang="0">
                    <a:pos x="0" y="31"/>
                  </a:cxn>
                  <a:cxn ang="0">
                    <a:pos x="52" y="0"/>
                  </a:cxn>
                  <a:cxn ang="0">
                    <a:pos x="82" y="26"/>
                  </a:cxn>
                  <a:cxn ang="0">
                    <a:pos x="120" y="3"/>
                  </a:cxn>
                  <a:cxn ang="0">
                    <a:pos x="132" y="19"/>
                  </a:cxn>
                  <a:cxn ang="0">
                    <a:pos x="82" y="50"/>
                  </a:cxn>
                </a:cxnLst>
                <a:rect l="0" t="0" r="r" b="b"/>
                <a:pathLst>
                  <a:path w="132" h="50">
                    <a:moveTo>
                      <a:pt x="82" y="50"/>
                    </a:moveTo>
                    <a:lnTo>
                      <a:pt x="49" y="24"/>
                    </a:lnTo>
                    <a:lnTo>
                      <a:pt x="11" y="48"/>
                    </a:lnTo>
                    <a:lnTo>
                      <a:pt x="0" y="31"/>
                    </a:lnTo>
                    <a:lnTo>
                      <a:pt x="52" y="0"/>
                    </a:lnTo>
                    <a:lnTo>
                      <a:pt x="82" y="26"/>
                    </a:lnTo>
                    <a:lnTo>
                      <a:pt x="120" y="3"/>
                    </a:lnTo>
                    <a:lnTo>
                      <a:pt x="132" y="19"/>
                    </a:lnTo>
                    <a:lnTo>
                      <a:pt x="82" y="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5" name="文本占位符 31"/>
          <p:cNvSpPr>
            <a:spLocks noGrp="1"/>
          </p:cNvSpPr>
          <p:nvPr>
            <p:ph type="body" sz="quarter" idx="14" hasCustomPrompt="1"/>
          </p:nvPr>
        </p:nvSpPr>
        <p:spPr>
          <a:xfrm>
            <a:off x="1237422" y="1695976"/>
            <a:ext cx="9727140" cy="81439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0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algn="l"/>
            <a:r>
              <a:rPr lang="zh-CN" altLang="en-US" dirty="0"/>
              <a:t>您的内容打在这里，或通过复制文本后在此选择粘贴，并选择只保留文字。您的内容打在这里，或通过复制文本后在此选择粘贴，并选择只保留文字。您的内容打在这里，或通过复制文本后在此选择粘贴，并选择只保留文字。您的内容打在这里，或通过复制文本后在此选择粘贴，并选择只保留文字。您的内容打在这里，或通过复制文本后在此选择粘贴，并选择只保留文字。</a:t>
            </a:r>
            <a:endParaRPr lang="zh-CN" altLang="en-US" dirty="0"/>
          </a:p>
        </p:txBody>
      </p:sp>
      <p:sp>
        <p:nvSpPr>
          <p:cNvPr id="26" name="标题 451"/>
          <p:cNvSpPr>
            <a:spLocks noGrp="1"/>
          </p:cNvSpPr>
          <p:nvPr>
            <p:ph type="title" hasCustomPrompt="1"/>
          </p:nvPr>
        </p:nvSpPr>
        <p:spPr>
          <a:xfrm>
            <a:off x="1237423" y="925346"/>
            <a:ext cx="4071965" cy="5762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zh-CN" altLang="en-US" dirty="0"/>
              <a:t>单击此处编辑母版样式</a:t>
            </a:r>
            <a:endParaRPr lang="zh-CN" altLang="en-US" dirty="0"/>
          </a:p>
        </p:txBody>
      </p:sp>
      <p:sp>
        <p:nvSpPr>
          <p:cNvPr id="27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1226345" y="715150"/>
            <a:ext cx="4082851" cy="23414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buNone/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altLang="zh-CN" dirty="0"/>
              <a:t>Click to enter a title</a:t>
            </a:r>
            <a:endParaRPr lang="zh-CN" altLang="en-US" dirty="0"/>
          </a:p>
        </p:txBody>
      </p:sp>
      <p:sp>
        <p:nvSpPr>
          <p:cNvPr id="28" name="文本占位符 455"/>
          <p:cNvSpPr>
            <a:spLocks noGrp="1"/>
          </p:cNvSpPr>
          <p:nvPr>
            <p:ph type="body" sz="quarter" idx="11" hasCustomPrompt="1"/>
          </p:nvPr>
        </p:nvSpPr>
        <p:spPr>
          <a:xfrm>
            <a:off x="5594350" y="1134252"/>
            <a:ext cx="5358640" cy="243666"/>
          </a:xfrm>
          <a:prstGeom prst="rect">
            <a:avLst/>
          </a:prstGeom>
        </p:spPr>
        <p:txBody>
          <a:bodyPr vert="horz" lIns="108850" tIns="54425" rIns="108850" bIns="54425" rtlCol="0" anchor="t">
            <a:noAutofit/>
          </a:bodyPr>
          <a:lstStyle>
            <a:lvl1pPr>
              <a:buNone/>
              <a:defRPr lang="zh-CN" altLang="en-US" sz="11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1200" smtClean="0"/>
            </a:lvl2pPr>
            <a:lvl3pPr>
              <a:defRPr lang="zh-CN" altLang="en-US" sz="1100" smtClean="0"/>
            </a:lvl3pPr>
            <a:lvl4pPr>
              <a:defRPr lang="zh-CN" altLang="en-US" sz="1000" smtClean="0"/>
            </a:lvl4pPr>
            <a:lvl5pPr>
              <a:defRPr lang="zh-CN" altLang="en-US" sz="1000"/>
            </a:lvl5pPr>
          </a:lstStyle>
          <a:p>
            <a:pPr marL="408305" lvl="0" indent="-40830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您的内容打在这里，或通过复制文本后在此选择粘贴，并选择只保留文字。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6094413" y="0"/>
            <a:ext cx="2358247" cy="6859588"/>
          </a:xfrm>
          <a:prstGeom prst="rect">
            <a:avLst/>
          </a:prstGeom>
        </p:spPr>
        <p:txBody>
          <a:bodyPr anchor="ctr"/>
          <a:lstStyle>
            <a:lvl1pPr algn="ctr">
              <a:defRPr sz="1000"/>
            </a:lvl1pPr>
          </a:lstStyle>
          <a:p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8452660" y="0"/>
            <a:ext cx="3737753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8952725" y="5144306"/>
            <a:ext cx="2571769" cy="2143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000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altLang="zh-CN" dirty="0"/>
              <a:t>Enter title</a:t>
            </a:r>
            <a:endParaRPr lang="zh-CN" altLang="en-US" dirty="0"/>
          </a:p>
        </p:txBody>
      </p:sp>
      <p:sp>
        <p:nvSpPr>
          <p:cNvPr id="23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618353" y="751627"/>
            <a:ext cx="3500438" cy="32071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此处添加详细文本描述，语言描述尽量简洁生动。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-3175" y="6110542"/>
            <a:ext cx="11938833" cy="558281"/>
            <a:chOff x="-3175" y="6110542"/>
            <a:chExt cx="11938833" cy="558281"/>
          </a:xfrm>
        </p:grpSpPr>
        <p:grpSp>
          <p:nvGrpSpPr>
            <p:cNvPr id="33" name="组合 39"/>
            <p:cNvGrpSpPr/>
            <p:nvPr userDrawn="1"/>
          </p:nvGrpSpPr>
          <p:grpSpPr>
            <a:xfrm>
              <a:off x="-3175" y="6383338"/>
              <a:ext cx="1484313" cy="215900"/>
              <a:chOff x="-3175" y="6383338"/>
              <a:chExt cx="1484313" cy="215900"/>
            </a:xfrm>
          </p:grpSpPr>
          <p:sp>
            <p:nvSpPr>
              <p:cNvPr id="46" name="AutoShape 24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6383338"/>
                <a:ext cx="1477963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6"/>
              <p:cNvSpPr/>
              <p:nvPr userDrawn="1"/>
            </p:nvSpPr>
            <p:spPr bwMode="auto">
              <a:xfrm>
                <a:off x="-3175" y="6383338"/>
                <a:ext cx="1055688" cy="215900"/>
              </a:xfrm>
              <a:custGeom>
                <a:avLst/>
                <a:gdLst/>
                <a:ahLst/>
                <a:cxnLst>
                  <a:cxn ang="0">
                    <a:pos x="508" y="136"/>
                  </a:cxn>
                  <a:cxn ang="0">
                    <a:pos x="0" y="136"/>
                  </a:cxn>
                  <a:cxn ang="0">
                    <a:pos x="0" y="0"/>
                  </a:cxn>
                  <a:cxn ang="0">
                    <a:pos x="665" y="0"/>
                  </a:cxn>
                  <a:cxn ang="0">
                    <a:pos x="508" y="136"/>
                  </a:cxn>
                </a:cxnLst>
                <a:rect l="0" t="0" r="r" b="b"/>
                <a:pathLst>
                  <a:path w="665" h="136">
                    <a:moveTo>
                      <a:pt x="508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65" y="0"/>
                    </a:lnTo>
                    <a:lnTo>
                      <a:pt x="508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7"/>
              <p:cNvSpPr/>
              <p:nvPr userDrawn="1"/>
            </p:nvSpPr>
            <p:spPr bwMode="auto">
              <a:xfrm>
                <a:off x="917575" y="6383338"/>
                <a:ext cx="287338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8" y="0"/>
                  </a:cxn>
                  <a:cxn ang="0">
                    <a:pos x="181" y="0"/>
                  </a:cxn>
                  <a:cxn ang="0">
                    <a:pos x="23" y="136"/>
                  </a:cxn>
                </a:cxnLst>
                <a:rect l="0" t="0" r="r" b="b"/>
                <a:pathLst>
                  <a:path w="181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8" y="0"/>
                    </a:lnTo>
                    <a:lnTo>
                      <a:pt x="181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8"/>
              <p:cNvSpPr/>
              <p:nvPr userDrawn="1"/>
            </p:nvSpPr>
            <p:spPr bwMode="auto">
              <a:xfrm>
                <a:off x="1062038" y="6383338"/>
                <a:ext cx="282575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7" y="0"/>
                  </a:cxn>
                  <a:cxn ang="0">
                    <a:pos x="178" y="0"/>
                  </a:cxn>
                  <a:cxn ang="0">
                    <a:pos x="23" y="136"/>
                  </a:cxn>
                </a:cxnLst>
                <a:rect l="0" t="0" r="r" b="b"/>
                <a:pathLst>
                  <a:path w="178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7" y="0"/>
                    </a:lnTo>
                    <a:lnTo>
                      <a:pt x="178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9"/>
              <p:cNvSpPr/>
              <p:nvPr userDrawn="1"/>
            </p:nvSpPr>
            <p:spPr bwMode="auto">
              <a:xfrm>
                <a:off x="1212850" y="6383338"/>
                <a:ext cx="268288" cy="215900"/>
              </a:xfrm>
              <a:custGeom>
                <a:avLst/>
                <a:gdLst/>
                <a:ahLst/>
                <a:cxnLst>
                  <a:cxn ang="0">
                    <a:pos x="12" y="136"/>
                  </a:cxn>
                  <a:cxn ang="0">
                    <a:pos x="0" y="136"/>
                  </a:cxn>
                  <a:cxn ang="0">
                    <a:pos x="155" y="0"/>
                  </a:cxn>
                  <a:cxn ang="0">
                    <a:pos x="169" y="0"/>
                  </a:cxn>
                  <a:cxn ang="0">
                    <a:pos x="12" y="136"/>
                  </a:cxn>
                </a:cxnLst>
                <a:rect l="0" t="0" r="r" b="b"/>
                <a:pathLst>
                  <a:path w="169" h="136">
                    <a:moveTo>
                      <a:pt x="12" y="136"/>
                    </a:moveTo>
                    <a:lnTo>
                      <a:pt x="0" y="136"/>
                    </a:lnTo>
                    <a:lnTo>
                      <a:pt x="155" y="0"/>
                    </a:lnTo>
                    <a:lnTo>
                      <a:pt x="169" y="0"/>
                    </a:lnTo>
                    <a:lnTo>
                      <a:pt x="12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4" name="组合 40"/>
            <p:cNvGrpSpPr/>
            <p:nvPr userDrawn="1"/>
          </p:nvGrpSpPr>
          <p:grpSpPr>
            <a:xfrm>
              <a:off x="299156" y="6430213"/>
              <a:ext cx="468104" cy="126208"/>
              <a:chOff x="4266385" y="6028549"/>
              <a:chExt cx="971550" cy="261938"/>
            </a:xfrm>
          </p:grpSpPr>
          <p:sp>
            <p:nvSpPr>
              <p:cNvPr id="38" name="Rectangle 14"/>
              <p:cNvSpPr>
                <a:spLocks noChangeArrowheads="1"/>
              </p:cNvSpPr>
              <p:nvPr userDrawn="1"/>
            </p:nvSpPr>
            <p:spPr bwMode="auto">
              <a:xfrm>
                <a:off x="4331473" y="6112687"/>
                <a:ext cx="25400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Rectangle 15"/>
              <p:cNvSpPr>
                <a:spLocks noChangeArrowheads="1"/>
              </p:cNvSpPr>
              <p:nvPr userDrawn="1"/>
            </p:nvSpPr>
            <p:spPr bwMode="auto">
              <a:xfrm>
                <a:off x="4266385" y="6044424"/>
                <a:ext cx="201612" cy="25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Rectangle 16"/>
              <p:cNvSpPr>
                <a:spLocks noChangeArrowheads="1"/>
              </p:cNvSpPr>
              <p:nvPr userDrawn="1"/>
            </p:nvSpPr>
            <p:spPr bwMode="auto">
              <a:xfrm>
                <a:off x="4377510" y="6112687"/>
                <a:ext cx="23812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7"/>
              <p:cNvSpPr/>
              <p:nvPr userDrawn="1"/>
            </p:nvSpPr>
            <p:spPr bwMode="auto">
              <a:xfrm>
                <a:off x="5083948" y="6150787"/>
                <a:ext cx="23812" cy="123825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5" y="78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0" y="78"/>
                  </a:cxn>
                </a:cxnLst>
                <a:rect l="0" t="0" r="r" b="b"/>
                <a:pathLst>
                  <a:path w="15" h="78">
                    <a:moveTo>
                      <a:pt x="0" y="78"/>
                    </a:moveTo>
                    <a:lnTo>
                      <a:pt x="15" y="78"/>
                    </a:lnTo>
                    <a:lnTo>
                      <a:pt x="15" y="18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8"/>
              <p:cNvSpPr/>
              <p:nvPr userDrawn="1"/>
            </p:nvSpPr>
            <p:spPr bwMode="auto">
              <a:xfrm>
                <a:off x="5037910" y="6028549"/>
                <a:ext cx="200025" cy="261938"/>
              </a:xfrm>
              <a:custGeom>
                <a:avLst/>
                <a:gdLst/>
                <a:ahLst/>
                <a:cxnLst>
                  <a:cxn ang="0">
                    <a:pos x="111" y="10"/>
                  </a:cxn>
                  <a:cxn ang="0">
                    <a:pos x="111" y="124"/>
                  </a:cxn>
                  <a:cxn ang="0">
                    <a:pos x="0" y="0"/>
                  </a:cxn>
                  <a:cxn ang="0">
                    <a:pos x="0" y="155"/>
                  </a:cxn>
                  <a:cxn ang="0">
                    <a:pos x="15" y="155"/>
                  </a:cxn>
                  <a:cxn ang="0">
                    <a:pos x="15" y="42"/>
                  </a:cxn>
                  <a:cxn ang="0">
                    <a:pos x="126" y="165"/>
                  </a:cxn>
                  <a:cxn ang="0">
                    <a:pos x="126" y="10"/>
                  </a:cxn>
                  <a:cxn ang="0">
                    <a:pos x="111" y="10"/>
                  </a:cxn>
                </a:cxnLst>
                <a:rect l="0" t="0" r="r" b="b"/>
                <a:pathLst>
                  <a:path w="126" h="165">
                    <a:moveTo>
                      <a:pt x="111" y="10"/>
                    </a:moveTo>
                    <a:lnTo>
                      <a:pt x="111" y="124"/>
                    </a:lnTo>
                    <a:lnTo>
                      <a:pt x="0" y="0"/>
                    </a:lnTo>
                    <a:lnTo>
                      <a:pt x="0" y="155"/>
                    </a:lnTo>
                    <a:lnTo>
                      <a:pt x="15" y="155"/>
                    </a:lnTo>
                    <a:lnTo>
                      <a:pt x="15" y="42"/>
                    </a:lnTo>
                    <a:lnTo>
                      <a:pt x="126" y="165"/>
                    </a:lnTo>
                    <a:lnTo>
                      <a:pt x="126" y="10"/>
                    </a:lnTo>
                    <a:lnTo>
                      <a:pt x="111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9"/>
              <p:cNvSpPr>
                <a:spLocks noEditPoints="1"/>
              </p:cNvSpPr>
              <p:nvPr userDrawn="1"/>
            </p:nvSpPr>
            <p:spPr bwMode="auto">
              <a:xfrm>
                <a:off x="4761685" y="6044424"/>
                <a:ext cx="230187" cy="230188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5"/>
                  </a:cxn>
                  <a:cxn ang="0">
                    <a:pos x="115" y="58"/>
                  </a:cxn>
                  <a:cxn ang="0">
                    <a:pos x="58" y="0"/>
                  </a:cxn>
                  <a:cxn ang="0">
                    <a:pos x="58" y="103"/>
                  </a:cxn>
                  <a:cxn ang="0">
                    <a:pos x="13" y="58"/>
                  </a:cxn>
                  <a:cxn ang="0">
                    <a:pos x="58" y="13"/>
                  </a:cxn>
                  <a:cxn ang="0">
                    <a:pos x="102" y="58"/>
                  </a:cxn>
                  <a:cxn ang="0">
                    <a:pos x="58" y="103"/>
                  </a:cxn>
                </a:cxnLst>
                <a:rect l="0" t="0" r="r" b="b"/>
                <a:pathLst>
                  <a:path w="115" h="115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89" y="115"/>
                      <a:pt x="115" y="89"/>
                      <a:pt x="115" y="58"/>
                    </a:cubicBezTo>
                    <a:cubicBezTo>
                      <a:pt x="115" y="26"/>
                      <a:pt x="89" y="0"/>
                      <a:pt x="58" y="0"/>
                    </a:cubicBezTo>
                    <a:close/>
                    <a:moveTo>
                      <a:pt x="58" y="103"/>
                    </a:moveTo>
                    <a:cubicBezTo>
                      <a:pt x="33" y="103"/>
                      <a:pt x="13" y="82"/>
                      <a:pt x="13" y="58"/>
                    </a:cubicBezTo>
                    <a:cubicBezTo>
                      <a:pt x="13" y="33"/>
                      <a:pt x="33" y="13"/>
                      <a:pt x="58" y="13"/>
                    </a:cubicBezTo>
                    <a:cubicBezTo>
                      <a:pt x="82" y="13"/>
                      <a:pt x="102" y="33"/>
                      <a:pt x="102" y="58"/>
                    </a:cubicBezTo>
                    <a:cubicBezTo>
                      <a:pt x="102" y="82"/>
                      <a:pt x="82" y="103"/>
                      <a:pt x="58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Oval 20"/>
              <p:cNvSpPr>
                <a:spLocks noChangeArrowheads="1"/>
              </p:cNvSpPr>
              <p:nvPr userDrawn="1"/>
            </p:nvSpPr>
            <p:spPr bwMode="auto">
              <a:xfrm>
                <a:off x="4860110" y="6142849"/>
                <a:ext cx="33337" cy="3333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1"/>
              <p:cNvSpPr/>
              <p:nvPr userDrawn="1"/>
            </p:nvSpPr>
            <p:spPr bwMode="auto">
              <a:xfrm>
                <a:off x="4517210" y="6044424"/>
                <a:ext cx="201612" cy="230188"/>
              </a:xfrm>
              <a:custGeom>
                <a:avLst/>
                <a:gdLst/>
                <a:ahLst/>
                <a:cxnLst>
                  <a:cxn ang="0">
                    <a:pos x="101" y="36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2" y="115"/>
                  </a:cxn>
                  <a:cxn ang="0">
                    <a:pos x="12" y="13"/>
                  </a:cxn>
                  <a:cxn ang="0">
                    <a:pos x="66" y="13"/>
                  </a:cxn>
                  <a:cxn ang="0">
                    <a:pos x="88" y="36"/>
                  </a:cxn>
                  <a:cxn ang="0">
                    <a:pos x="66" y="58"/>
                  </a:cxn>
                  <a:cxn ang="0">
                    <a:pos x="22" y="58"/>
                  </a:cxn>
                  <a:cxn ang="0">
                    <a:pos x="22" y="115"/>
                  </a:cxn>
                  <a:cxn ang="0">
                    <a:pos x="35" y="115"/>
                  </a:cxn>
                  <a:cxn ang="0">
                    <a:pos x="35" y="71"/>
                  </a:cxn>
                  <a:cxn ang="0">
                    <a:pos x="63" y="71"/>
                  </a:cxn>
                  <a:cxn ang="0">
                    <a:pos x="87" y="115"/>
                  </a:cxn>
                  <a:cxn ang="0">
                    <a:pos x="101" y="115"/>
                  </a:cxn>
                  <a:cxn ang="0">
                    <a:pos x="77" y="69"/>
                  </a:cxn>
                  <a:cxn ang="0">
                    <a:pos x="101" y="36"/>
                  </a:cxn>
                </a:cxnLst>
                <a:rect l="0" t="0" r="r" b="b"/>
                <a:pathLst>
                  <a:path w="101" h="115">
                    <a:moveTo>
                      <a:pt x="101" y="36"/>
                    </a:moveTo>
                    <a:cubicBezTo>
                      <a:pt x="101" y="16"/>
                      <a:pt x="85" y="0"/>
                      <a:pt x="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78" y="13"/>
                      <a:pt x="88" y="23"/>
                      <a:pt x="88" y="36"/>
                    </a:cubicBezTo>
                    <a:cubicBezTo>
                      <a:pt x="88" y="48"/>
                      <a:pt x="78" y="58"/>
                      <a:pt x="6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91" y="64"/>
                      <a:pt x="101" y="51"/>
                      <a:pt x="10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5" name="组合 56"/>
            <p:cNvGrpSpPr/>
            <p:nvPr userDrawn="1"/>
          </p:nvGrpSpPr>
          <p:grpSpPr>
            <a:xfrm>
              <a:off x="11281031" y="6110542"/>
              <a:ext cx="654627" cy="558281"/>
              <a:chOff x="11281031" y="6110542"/>
              <a:chExt cx="654627" cy="558281"/>
            </a:xfrm>
          </p:grpSpPr>
          <p:sp>
            <p:nvSpPr>
              <p:cNvPr id="36" name="Freeform 35"/>
              <p:cNvSpPr/>
              <p:nvPr userDrawn="1"/>
            </p:nvSpPr>
            <p:spPr bwMode="auto">
              <a:xfrm>
                <a:off x="11281031" y="6110542"/>
                <a:ext cx="654627" cy="555642"/>
              </a:xfrm>
              <a:custGeom>
                <a:avLst/>
                <a:gdLst/>
                <a:ahLst/>
                <a:cxnLst>
                  <a:cxn ang="0">
                    <a:pos x="496" y="0"/>
                  </a:cxn>
                  <a:cxn ang="0">
                    <a:pos x="0" y="421"/>
                  </a:cxn>
                  <a:cxn ang="0">
                    <a:pos x="28" y="421"/>
                  </a:cxn>
                  <a:cxn ang="0">
                    <a:pos x="496" y="24"/>
                  </a:cxn>
                  <a:cxn ang="0">
                    <a:pos x="496" y="0"/>
                  </a:cxn>
                </a:cxnLst>
                <a:rect l="0" t="0" r="r" b="b"/>
                <a:pathLst>
                  <a:path w="496" h="421">
                    <a:moveTo>
                      <a:pt x="496" y="0"/>
                    </a:moveTo>
                    <a:lnTo>
                      <a:pt x="0" y="421"/>
                    </a:lnTo>
                    <a:lnTo>
                      <a:pt x="28" y="421"/>
                    </a:lnTo>
                    <a:lnTo>
                      <a:pt x="496" y="24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6"/>
              <p:cNvSpPr/>
              <p:nvPr userDrawn="1"/>
            </p:nvSpPr>
            <p:spPr bwMode="auto">
              <a:xfrm>
                <a:off x="11761443" y="6602832"/>
                <a:ext cx="174215" cy="65991"/>
              </a:xfrm>
              <a:custGeom>
                <a:avLst/>
                <a:gdLst/>
                <a:ahLst/>
                <a:cxnLst>
                  <a:cxn ang="0">
                    <a:pos x="82" y="50"/>
                  </a:cxn>
                  <a:cxn ang="0">
                    <a:pos x="49" y="24"/>
                  </a:cxn>
                  <a:cxn ang="0">
                    <a:pos x="11" y="48"/>
                  </a:cxn>
                  <a:cxn ang="0">
                    <a:pos x="0" y="31"/>
                  </a:cxn>
                  <a:cxn ang="0">
                    <a:pos x="52" y="0"/>
                  </a:cxn>
                  <a:cxn ang="0">
                    <a:pos x="82" y="26"/>
                  </a:cxn>
                  <a:cxn ang="0">
                    <a:pos x="120" y="3"/>
                  </a:cxn>
                  <a:cxn ang="0">
                    <a:pos x="132" y="19"/>
                  </a:cxn>
                  <a:cxn ang="0">
                    <a:pos x="82" y="50"/>
                  </a:cxn>
                </a:cxnLst>
                <a:rect l="0" t="0" r="r" b="b"/>
                <a:pathLst>
                  <a:path w="132" h="50">
                    <a:moveTo>
                      <a:pt x="82" y="50"/>
                    </a:moveTo>
                    <a:lnTo>
                      <a:pt x="49" y="24"/>
                    </a:lnTo>
                    <a:lnTo>
                      <a:pt x="11" y="48"/>
                    </a:lnTo>
                    <a:lnTo>
                      <a:pt x="0" y="31"/>
                    </a:lnTo>
                    <a:lnTo>
                      <a:pt x="52" y="0"/>
                    </a:lnTo>
                    <a:lnTo>
                      <a:pt x="82" y="26"/>
                    </a:lnTo>
                    <a:lnTo>
                      <a:pt x="120" y="3"/>
                    </a:lnTo>
                    <a:lnTo>
                      <a:pt x="132" y="19"/>
                    </a:lnTo>
                    <a:lnTo>
                      <a:pt x="82" y="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8" name="文本占位符 16"/>
          <p:cNvSpPr>
            <a:spLocks noGrp="1"/>
          </p:cNvSpPr>
          <p:nvPr>
            <p:ph type="body" sz="quarter" idx="17" hasCustomPrompt="1"/>
          </p:nvPr>
        </p:nvSpPr>
        <p:spPr>
          <a:xfrm>
            <a:off x="1736733" y="3500990"/>
            <a:ext cx="3500438" cy="61198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zh-CN" altLang="en-US" dirty="0"/>
              <a:t>此处添加详细文本描述，建议与标题相关并符合整体语言风格，语言描述尽量简洁生动。</a:t>
            </a:r>
            <a:endParaRPr lang="zh-CN" altLang="en-US" dirty="0"/>
          </a:p>
        </p:txBody>
      </p:sp>
      <p:sp>
        <p:nvSpPr>
          <p:cNvPr id="59" name="文本占位符 52"/>
          <p:cNvSpPr>
            <a:spLocks noGrp="1"/>
          </p:cNvSpPr>
          <p:nvPr>
            <p:ph type="body" sz="quarter" idx="18" hasCustomPrompt="1"/>
          </p:nvPr>
        </p:nvSpPr>
        <p:spPr>
          <a:xfrm>
            <a:off x="1736725" y="3236685"/>
            <a:ext cx="3500438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 b="1">
                <a:solidFill>
                  <a:srgbClr val="DC062B"/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60" name="文本占位符 16"/>
          <p:cNvSpPr>
            <a:spLocks noGrp="1"/>
          </p:cNvSpPr>
          <p:nvPr>
            <p:ph type="body" sz="quarter" idx="19" hasCustomPrompt="1"/>
          </p:nvPr>
        </p:nvSpPr>
        <p:spPr>
          <a:xfrm>
            <a:off x="1736733" y="4920579"/>
            <a:ext cx="3500438" cy="61198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zh-CN" altLang="en-US" dirty="0"/>
              <a:t>此处添加详细文本描述，建议与标题相关并符合整体语言风格，语言描述尽量简洁生动。</a:t>
            </a:r>
            <a:endParaRPr lang="zh-CN" altLang="en-US" dirty="0"/>
          </a:p>
        </p:txBody>
      </p:sp>
      <p:sp>
        <p:nvSpPr>
          <p:cNvPr id="61" name="文本占位符 52"/>
          <p:cNvSpPr>
            <a:spLocks noGrp="1"/>
          </p:cNvSpPr>
          <p:nvPr>
            <p:ph type="body" sz="quarter" idx="20" hasCustomPrompt="1"/>
          </p:nvPr>
        </p:nvSpPr>
        <p:spPr>
          <a:xfrm>
            <a:off x="1736725" y="4656274"/>
            <a:ext cx="3500438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 b="1">
                <a:solidFill>
                  <a:srgbClr val="DC062B"/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62" name="文本占位符 16"/>
          <p:cNvSpPr>
            <a:spLocks noGrp="1"/>
          </p:cNvSpPr>
          <p:nvPr>
            <p:ph type="body" sz="quarter" idx="21" hasCustomPrompt="1"/>
          </p:nvPr>
        </p:nvSpPr>
        <p:spPr>
          <a:xfrm>
            <a:off x="1736733" y="2072472"/>
            <a:ext cx="3500438" cy="61198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zh-CN" altLang="en-US" dirty="0"/>
              <a:t>此处添加详细文本描述，建议与标题相关并符合整体语言风格，语言描述尽量简洁生动。</a:t>
            </a:r>
            <a:endParaRPr lang="zh-CN" altLang="en-US" dirty="0"/>
          </a:p>
        </p:txBody>
      </p:sp>
      <p:sp>
        <p:nvSpPr>
          <p:cNvPr id="63" name="文本占位符 52"/>
          <p:cNvSpPr>
            <a:spLocks noGrp="1"/>
          </p:cNvSpPr>
          <p:nvPr>
            <p:ph type="body" sz="quarter" idx="22" hasCustomPrompt="1"/>
          </p:nvPr>
        </p:nvSpPr>
        <p:spPr>
          <a:xfrm>
            <a:off x="1736725" y="1808167"/>
            <a:ext cx="3500438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 b="1">
                <a:solidFill>
                  <a:srgbClr val="DC062B"/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54" name="文本占位符 63"/>
          <p:cNvSpPr>
            <a:spLocks noGrp="1"/>
          </p:cNvSpPr>
          <p:nvPr>
            <p:ph type="body" sz="quarter" idx="23" hasCustomPrompt="1"/>
          </p:nvPr>
        </p:nvSpPr>
        <p:spPr>
          <a:xfrm>
            <a:off x="8944488" y="1429530"/>
            <a:ext cx="2216021" cy="2857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zh-CN" alt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enter a title</a:t>
            </a:r>
            <a:endParaRPr lang="zh-CN" altLang="en-US" dirty="0"/>
          </a:p>
        </p:txBody>
      </p:sp>
      <p:cxnSp>
        <p:nvCxnSpPr>
          <p:cNvPr id="56" name="直接连接符 18"/>
          <p:cNvCxnSpPr/>
          <p:nvPr userDrawn="1"/>
        </p:nvCxnSpPr>
        <p:spPr>
          <a:xfrm>
            <a:off x="9053992" y="2810819"/>
            <a:ext cx="571504" cy="747"/>
          </a:xfrm>
          <a:prstGeom prst="line">
            <a:avLst/>
          </a:prstGeom>
          <a:ln w="28575">
            <a:solidFill>
              <a:srgbClr val="DC0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占位符 16"/>
          <p:cNvSpPr>
            <a:spLocks noGrp="1"/>
          </p:cNvSpPr>
          <p:nvPr>
            <p:ph type="body" sz="quarter" idx="24" hasCustomPrompt="1"/>
          </p:nvPr>
        </p:nvSpPr>
        <p:spPr>
          <a:xfrm>
            <a:off x="8944487" y="2929728"/>
            <a:ext cx="2670863" cy="10001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此处添加详细文本描述，建议与标题相关并符合整体语言风格，语言描述尽量简洁生动。</a:t>
            </a:r>
            <a:endParaRPr lang="zh-CN" altLang="en-US" dirty="0"/>
          </a:p>
        </p:txBody>
      </p:sp>
      <p:sp>
        <p:nvSpPr>
          <p:cNvPr id="65" name="标题 63"/>
          <p:cNvSpPr>
            <a:spLocks noGrp="1"/>
          </p:cNvSpPr>
          <p:nvPr>
            <p:ph type="title" hasCustomPrompt="1"/>
          </p:nvPr>
        </p:nvSpPr>
        <p:spPr>
          <a:xfrm>
            <a:off x="8944488" y="1715282"/>
            <a:ext cx="2643206" cy="1071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色块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 userDrawn="1"/>
        </p:nvSpPr>
        <p:spPr>
          <a:xfrm>
            <a:off x="5023636" y="0"/>
            <a:ext cx="7166777" cy="6859588"/>
          </a:xfrm>
          <a:custGeom>
            <a:avLst/>
            <a:gdLst>
              <a:gd name="connsiteX0" fmla="*/ 0 w 7166777"/>
              <a:gd name="connsiteY0" fmla="*/ 0 h 6859588"/>
              <a:gd name="connsiteX1" fmla="*/ 7166777 w 7166777"/>
              <a:gd name="connsiteY1" fmla="*/ 0 h 6859588"/>
              <a:gd name="connsiteX2" fmla="*/ 7166777 w 7166777"/>
              <a:gd name="connsiteY2" fmla="*/ 6859588 h 6859588"/>
              <a:gd name="connsiteX3" fmla="*/ 0 w 7166777"/>
              <a:gd name="connsiteY3" fmla="*/ 6859588 h 6859588"/>
              <a:gd name="connsiteX4" fmla="*/ 0 w 7166777"/>
              <a:gd name="connsiteY4" fmla="*/ 0 h 6859588"/>
              <a:gd name="connsiteX0-1" fmla="*/ 5452264 w 7166777"/>
              <a:gd name="connsiteY0-2" fmla="*/ 0 h 6859588"/>
              <a:gd name="connsiteX1-3" fmla="*/ 7166777 w 7166777"/>
              <a:gd name="connsiteY1-4" fmla="*/ 0 h 6859588"/>
              <a:gd name="connsiteX2-5" fmla="*/ 7166777 w 7166777"/>
              <a:gd name="connsiteY2-6" fmla="*/ 6859588 h 6859588"/>
              <a:gd name="connsiteX3-7" fmla="*/ 0 w 7166777"/>
              <a:gd name="connsiteY3-8" fmla="*/ 6859588 h 6859588"/>
              <a:gd name="connsiteX4-9" fmla="*/ 5452264 w 7166777"/>
              <a:gd name="connsiteY4-10" fmla="*/ 0 h 6859588"/>
              <a:gd name="connsiteX0-11" fmla="*/ 6261058 w 7166777"/>
              <a:gd name="connsiteY0-12" fmla="*/ 0 h 6859588"/>
              <a:gd name="connsiteX1-13" fmla="*/ 7166777 w 7166777"/>
              <a:gd name="connsiteY1-14" fmla="*/ 0 h 6859588"/>
              <a:gd name="connsiteX2-15" fmla="*/ 7166777 w 7166777"/>
              <a:gd name="connsiteY2-16" fmla="*/ 6859588 h 6859588"/>
              <a:gd name="connsiteX3-17" fmla="*/ 0 w 7166777"/>
              <a:gd name="connsiteY3-18" fmla="*/ 6859588 h 6859588"/>
              <a:gd name="connsiteX4-19" fmla="*/ 6261058 w 7166777"/>
              <a:gd name="connsiteY4-20" fmla="*/ 0 h 6859588"/>
              <a:gd name="connsiteX0-21" fmla="*/ 6712662 w 7166777"/>
              <a:gd name="connsiteY0-22" fmla="*/ 0 h 6859588"/>
              <a:gd name="connsiteX1-23" fmla="*/ 7166777 w 7166777"/>
              <a:gd name="connsiteY1-24" fmla="*/ 0 h 6859588"/>
              <a:gd name="connsiteX2-25" fmla="*/ 7166777 w 7166777"/>
              <a:gd name="connsiteY2-26" fmla="*/ 6859588 h 6859588"/>
              <a:gd name="connsiteX3-27" fmla="*/ 0 w 7166777"/>
              <a:gd name="connsiteY3-28" fmla="*/ 6859588 h 6859588"/>
              <a:gd name="connsiteX4-29" fmla="*/ 6712662 w 7166777"/>
              <a:gd name="connsiteY4-30" fmla="*/ 0 h 6859588"/>
              <a:gd name="connsiteX0-31" fmla="*/ 6164134 w 7166777"/>
              <a:gd name="connsiteY0-32" fmla="*/ 0 h 6859588"/>
              <a:gd name="connsiteX1-33" fmla="*/ 7166777 w 7166777"/>
              <a:gd name="connsiteY1-34" fmla="*/ 0 h 6859588"/>
              <a:gd name="connsiteX2-35" fmla="*/ 7166777 w 7166777"/>
              <a:gd name="connsiteY2-36" fmla="*/ 6859588 h 6859588"/>
              <a:gd name="connsiteX3-37" fmla="*/ 0 w 7166777"/>
              <a:gd name="connsiteY3-38" fmla="*/ 6859588 h 6859588"/>
              <a:gd name="connsiteX4-39" fmla="*/ 6164134 w 7166777"/>
              <a:gd name="connsiteY4-40" fmla="*/ 0 h 68595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166777" h="6859588">
                <a:moveTo>
                  <a:pt x="6164134" y="0"/>
                </a:moveTo>
                <a:lnTo>
                  <a:pt x="7166777" y="0"/>
                </a:lnTo>
                <a:lnTo>
                  <a:pt x="7166777" y="6859588"/>
                </a:lnTo>
                <a:lnTo>
                  <a:pt x="0" y="6859588"/>
                </a:lnTo>
                <a:lnTo>
                  <a:pt x="61641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952428" y="1286654"/>
            <a:ext cx="7928860" cy="1143008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951670" y="2429662"/>
            <a:ext cx="5216525" cy="1001713"/>
          </a:xfrm>
        </p:spPr>
        <p:txBody>
          <a:bodyPr>
            <a:noAutofit/>
          </a:bodyPr>
          <a:lstStyle>
            <a:lvl1pPr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95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000"/>
            </a:lvl1pPr>
          </a:lstStyle>
          <a:p>
            <a:endParaRPr lang="zh-CN" altLang="en-US"/>
          </a:p>
        </p:txBody>
      </p:sp>
      <p:sp>
        <p:nvSpPr>
          <p:cNvPr id="10" name="文本占位符 63"/>
          <p:cNvSpPr>
            <a:spLocks noGrp="1"/>
          </p:cNvSpPr>
          <p:nvPr>
            <p:ph type="body" sz="quarter" idx="11" hasCustomPrompt="1"/>
          </p:nvPr>
        </p:nvSpPr>
        <p:spPr>
          <a:xfrm>
            <a:off x="6949759" y="862788"/>
            <a:ext cx="3557296" cy="2857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Click to enter a title</a:t>
            </a:r>
            <a:endParaRPr lang="zh-CN" altLang="en-US" dirty="0"/>
          </a:p>
        </p:txBody>
      </p:sp>
      <p:sp>
        <p:nvSpPr>
          <p:cNvPr id="11" name="标题 64"/>
          <p:cNvSpPr>
            <a:spLocks noGrp="1"/>
          </p:cNvSpPr>
          <p:nvPr>
            <p:ph type="title" hasCustomPrompt="1"/>
          </p:nvPr>
        </p:nvSpPr>
        <p:spPr>
          <a:xfrm>
            <a:off x="6949757" y="1154891"/>
            <a:ext cx="4357719" cy="9175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编辑母版标题样式</a:t>
            </a:r>
            <a:endParaRPr lang="zh-CN" altLang="en-US" dirty="0"/>
          </a:p>
        </p:txBody>
      </p:sp>
      <p:cxnSp>
        <p:nvCxnSpPr>
          <p:cNvPr id="12" name="直接连接符 18"/>
          <p:cNvCxnSpPr/>
          <p:nvPr userDrawn="1"/>
        </p:nvCxnSpPr>
        <p:spPr>
          <a:xfrm>
            <a:off x="7051025" y="2214601"/>
            <a:ext cx="711465" cy="1701"/>
          </a:xfrm>
          <a:prstGeom prst="line">
            <a:avLst/>
          </a:prstGeom>
          <a:ln w="28575">
            <a:solidFill>
              <a:srgbClr val="DC0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6949002" y="4913325"/>
            <a:ext cx="4357688" cy="61198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50"/>
            </a:lvl1pPr>
          </a:lstStyle>
          <a:p>
            <a:pPr lvl="0"/>
            <a:r>
              <a:rPr lang="zh-CN" altLang="en-US" dirty="0"/>
              <a:t>此处添加详细文本描述，建议与标题相关并符合整体语言风格，语言描述尽量简洁生动。</a:t>
            </a:r>
            <a:endParaRPr lang="zh-CN" altLang="en-US" dirty="0"/>
          </a:p>
        </p:txBody>
      </p:sp>
      <p:sp>
        <p:nvSpPr>
          <p:cNvPr id="18" name="文本占位符 39"/>
          <p:cNvSpPr>
            <a:spLocks noGrp="1"/>
          </p:cNvSpPr>
          <p:nvPr>
            <p:ph type="body" sz="quarter" idx="17"/>
          </p:nvPr>
        </p:nvSpPr>
        <p:spPr>
          <a:xfrm>
            <a:off x="6949002" y="4573588"/>
            <a:ext cx="4357688" cy="284966"/>
          </a:xfrm>
          <a:prstGeom prst="rect">
            <a:avLst/>
          </a:prstGeom>
        </p:spPr>
        <p:txBody>
          <a:bodyPr/>
          <a:lstStyle>
            <a:lvl1pPr>
              <a:buNone/>
              <a:defRPr sz="1400" b="1">
                <a:solidFill>
                  <a:srgbClr val="DC062B"/>
                </a:solidFill>
              </a:defRPr>
            </a:lvl1pPr>
            <a:lvl2pPr>
              <a:defRPr sz="1400" b="1"/>
            </a:lvl2pPr>
            <a:lvl3pPr>
              <a:defRPr sz="14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文本占位符 16"/>
          <p:cNvSpPr>
            <a:spLocks noGrp="1"/>
          </p:cNvSpPr>
          <p:nvPr>
            <p:ph type="body" sz="quarter" idx="19" hasCustomPrompt="1"/>
          </p:nvPr>
        </p:nvSpPr>
        <p:spPr>
          <a:xfrm>
            <a:off x="6949758" y="2429662"/>
            <a:ext cx="4357718" cy="16446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>
                <a:solidFill>
                  <a:schemeClr val="accent5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此处添加详细文本描述，建议与标题相关并符合整体语言风格，语言描述尽量简洁生动。此处添加详细文本描述，建议与标题相关并符合整体语言风格，语言描述尽量简洁生动。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3175" y="6110542"/>
            <a:ext cx="11938833" cy="558281"/>
            <a:chOff x="-3175" y="6110542"/>
            <a:chExt cx="11938833" cy="558281"/>
          </a:xfrm>
        </p:grpSpPr>
        <p:grpSp>
          <p:nvGrpSpPr>
            <p:cNvPr id="8" name="组合 39"/>
            <p:cNvGrpSpPr/>
            <p:nvPr userDrawn="1"/>
          </p:nvGrpSpPr>
          <p:grpSpPr>
            <a:xfrm>
              <a:off x="-3175" y="6383338"/>
              <a:ext cx="1484313" cy="215900"/>
              <a:chOff x="-3175" y="6383338"/>
              <a:chExt cx="1484313" cy="215900"/>
            </a:xfrm>
          </p:grpSpPr>
          <p:sp>
            <p:nvSpPr>
              <p:cNvPr id="21" name="AutoShape 24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6383338"/>
                <a:ext cx="1477963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6"/>
              <p:cNvSpPr/>
              <p:nvPr userDrawn="1"/>
            </p:nvSpPr>
            <p:spPr bwMode="auto">
              <a:xfrm>
                <a:off x="-3175" y="6383338"/>
                <a:ext cx="1055688" cy="215900"/>
              </a:xfrm>
              <a:custGeom>
                <a:avLst/>
                <a:gdLst/>
                <a:ahLst/>
                <a:cxnLst>
                  <a:cxn ang="0">
                    <a:pos x="508" y="136"/>
                  </a:cxn>
                  <a:cxn ang="0">
                    <a:pos x="0" y="136"/>
                  </a:cxn>
                  <a:cxn ang="0">
                    <a:pos x="0" y="0"/>
                  </a:cxn>
                  <a:cxn ang="0">
                    <a:pos x="665" y="0"/>
                  </a:cxn>
                  <a:cxn ang="0">
                    <a:pos x="508" y="136"/>
                  </a:cxn>
                </a:cxnLst>
                <a:rect l="0" t="0" r="r" b="b"/>
                <a:pathLst>
                  <a:path w="665" h="136">
                    <a:moveTo>
                      <a:pt x="508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65" y="0"/>
                    </a:lnTo>
                    <a:lnTo>
                      <a:pt x="508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"/>
              <p:cNvSpPr/>
              <p:nvPr userDrawn="1"/>
            </p:nvSpPr>
            <p:spPr bwMode="auto">
              <a:xfrm>
                <a:off x="917575" y="6383338"/>
                <a:ext cx="287338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8" y="0"/>
                  </a:cxn>
                  <a:cxn ang="0">
                    <a:pos x="181" y="0"/>
                  </a:cxn>
                  <a:cxn ang="0">
                    <a:pos x="23" y="136"/>
                  </a:cxn>
                </a:cxnLst>
                <a:rect l="0" t="0" r="r" b="b"/>
                <a:pathLst>
                  <a:path w="181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8" y="0"/>
                    </a:lnTo>
                    <a:lnTo>
                      <a:pt x="181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8"/>
              <p:cNvSpPr/>
              <p:nvPr userDrawn="1"/>
            </p:nvSpPr>
            <p:spPr bwMode="auto">
              <a:xfrm>
                <a:off x="1062038" y="6383338"/>
                <a:ext cx="282575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7" y="0"/>
                  </a:cxn>
                  <a:cxn ang="0">
                    <a:pos x="178" y="0"/>
                  </a:cxn>
                  <a:cxn ang="0">
                    <a:pos x="23" y="136"/>
                  </a:cxn>
                </a:cxnLst>
                <a:rect l="0" t="0" r="r" b="b"/>
                <a:pathLst>
                  <a:path w="178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7" y="0"/>
                    </a:lnTo>
                    <a:lnTo>
                      <a:pt x="178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9"/>
              <p:cNvSpPr/>
              <p:nvPr userDrawn="1"/>
            </p:nvSpPr>
            <p:spPr bwMode="auto">
              <a:xfrm>
                <a:off x="1212850" y="6383338"/>
                <a:ext cx="268288" cy="215900"/>
              </a:xfrm>
              <a:custGeom>
                <a:avLst/>
                <a:gdLst/>
                <a:ahLst/>
                <a:cxnLst>
                  <a:cxn ang="0">
                    <a:pos x="12" y="136"/>
                  </a:cxn>
                  <a:cxn ang="0">
                    <a:pos x="0" y="136"/>
                  </a:cxn>
                  <a:cxn ang="0">
                    <a:pos x="155" y="0"/>
                  </a:cxn>
                  <a:cxn ang="0">
                    <a:pos x="169" y="0"/>
                  </a:cxn>
                  <a:cxn ang="0">
                    <a:pos x="12" y="136"/>
                  </a:cxn>
                </a:cxnLst>
                <a:rect l="0" t="0" r="r" b="b"/>
                <a:pathLst>
                  <a:path w="169" h="136">
                    <a:moveTo>
                      <a:pt x="12" y="136"/>
                    </a:moveTo>
                    <a:lnTo>
                      <a:pt x="0" y="136"/>
                    </a:lnTo>
                    <a:lnTo>
                      <a:pt x="155" y="0"/>
                    </a:lnTo>
                    <a:lnTo>
                      <a:pt x="169" y="0"/>
                    </a:lnTo>
                    <a:lnTo>
                      <a:pt x="12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" name="组合 40"/>
            <p:cNvGrpSpPr/>
            <p:nvPr userDrawn="1"/>
          </p:nvGrpSpPr>
          <p:grpSpPr>
            <a:xfrm>
              <a:off x="299156" y="6430213"/>
              <a:ext cx="468104" cy="126208"/>
              <a:chOff x="4266385" y="6028549"/>
              <a:chExt cx="971550" cy="261938"/>
            </a:xfrm>
          </p:grpSpPr>
          <p:sp>
            <p:nvSpPr>
              <p:cNvPr id="13" name="Rectangle 14"/>
              <p:cNvSpPr>
                <a:spLocks noChangeArrowheads="1"/>
              </p:cNvSpPr>
              <p:nvPr userDrawn="1"/>
            </p:nvSpPr>
            <p:spPr bwMode="auto">
              <a:xfrm>
                <a:off x="4331473" y="6112687"/>
                <a:ext cx="25400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 userDrawn="1"/>
            </p:nvSpPr>
            <p:spPr bwMode="auto">
              <a:xfrm>
                <a:off x="4266385" y="6044424"/>
                <a:ext cx="201612" cy="25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 userDrawn="1"/>
            </p:nvSpPr>
            <p:spPr bwMode="auto">
              <a:xfrm>
                <a:off x="4377510" y="6112687"/>
                <a:ext cx="23812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7"/>
              <p:cNvSpPr/>
              <p:nvPr userDrawn="1"/>
            </p:nvSpPr>
            <p:spPr bwMode="auto">
              <a:xfrm>
                <a:off x="5083948" y="6150787"/>
                <a:ext cx="23812" cy="123825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5" y="78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0" y="78"/>
                  </a:cxn>
                </a:cxnLst>
                <a:rect l="0" t="0" r="r" b="b"/>
                <a:pathLst>
                  <a:path w="15" h="78">
                    <a:moveTo>
                      <a:pt x="0" y="78"/>
                    </a:moveTo>
                    <a:lnTo>
                      <a:pt x="15" y="78"/>
                    </a:lnTo>
                    <a:lnTo>
                      <a:pt x="15" y="18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8"/>
              <p:cNvSpPr/>
              <p:nvPr userDrawn="1"/>
            </p:nvSpPr>
            <p:spPr bwMode="auto">
              <a:xfrm>
                <a:off x="5037910" y="6028549"/>
                <a:ext cx="200025" cy="261938"/>
              </a:xfrm>
              <a:custGeom>
                <a:avLst/>
                <a:gdLst/>
                <a:ahLst/>
                <a:cxnLst>
                  <a:cxn ang="0">
                    <a:pos x="111" y="10"/>
                  </a:cxn>
                  <a:cxn ang="0">
                    <a:pos x="111" y="124"/>
                  </a:cxn>
                  <a:cxn ang="0">
                    <a:pos x="0" y="0"/>
                  </a:cxn>
                  <a:cxn ang="0">
                    <a:pos x="0" y="155"/>
                  </a:cxn>
                  <a:cxn ang="0">
                    <a:pos x="15" y="155"/>
                  </a:cxn>
                  <a:cxn ang="0">
                    <a:pos x="15" y="42"/>
                  </a:cxn>
                  <a:cxn ang="0">
                    <a:pos x="126" y="165"/>
                  </a:cxn>
                  <a:cxn ang="0">
                    <a:pos x="126" y="10"/>
                  </a:cxn>
                  <a:cxn ang="0">
                    <a:pos x="111" y="10"/>
                  </a:cxn>
                </a:cxnLst>
                <a:rect l="0" t="0" r="r" b="b"/>
                <a:pathLst>
                  <a:path w="126" h="165">
                    <a:moveTo>
                      <a:pt x="111" y="10"/>
                    </a:moveTo>
                    <a:lnTo>
                      <a:pt x="111" y="124"/>
                    </a:lnTo>
                    <a:lnTo>
                      <a:pt x="0" y="0"/>
                    </a:lnTo>
                    <a:lnTo>
                      <a:pt x="0" y="155"/>
                    </a:lnTo>
                    <a:lnTo>
                      <a:pt x="15" y="155"/>
                    </a:lnTo>
                    <a:lnTo>
                      <a:pt x="15" y="42"/>
                    </a:lnTo>
                    <a:lnTo>
                      <a:pt x="126" y="165"/>
                    </a:lnTo>
                    <a:lnTo>
                      <a:pt x="126" y="10"/>
                    </a:lnTo>
                    <a:lnTo>
                      <a:pt x="111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9"/>
              <p:cNvSpPr>
                <a:spLocks noEditPoints="1"/>
              </p:cNvSpPr>
              <p:nvPr userDrawn="1"/>
            </p:nvSpPr>
            <p:spPr bwMode="auto">
              <a:xfrm>
                <a:off x="4761685" y="6044424"/>
                <a:ext cx="230187" cy="230188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5"/>
                  </a:cxn>
                  <a:cxn ang="0">
                    <a:pos x="115" y="58"/>
                  </a:cxn>
                  <a:cxn ang="0">
                    <a:pos x="58" y="0"/>
                  </a:cxn>
                  <a:cxn ang="0">
                    <a:pos x="58" y="103"/>
                  </a:cxn>
                  <a:cxn ang="0">
                    <a:pos x="13" y="58"/>
                  </a:cxn>
                  <a:cxn ang="0">
                    <a:pos x="58" y="13"/>
                  </a:cxn>
                  <a:cxn ang="0">
                    <a:pos x="102" y="58"/>
                  </a:cxn>
                  <a:cxn ang="0">
                    <a:pos x="58" y="103"/>
                  </a:cxn>
                </a:cxnLst>
                <a:rect l="0" t="0" r="r" b="b"/>
                <a:pathLst>
                  <a:path w="115" h="115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89" y="115"/>
                      <a:pt x="115" y="89"/>
                      <a:pt x="115" y="58"/>
                    </a:cubicBezTo>
                    <a:cubicBezTo>
                      <a:pt x="115" y="26"/>
                      <a:pt x="89" y="0"/>
                      <a:pt x="58" y="0"/>
                    </a:cubicBezTo>
                    <a:close/>
                    <a:moveTo>
                      <a:pt x="58" y="103"/>
                    </a:moveTo>
                    <a:cubicBezTo>
                      <a:pt x="33" y="103"/>
                      <a:pt x="13" y="82"/>
                      <a:pt x="13" y="58"/>
                    </a:cubicBezTo>
                    <a:cubicBezTo>
                      <a:pt x="13" y="33"/>
                      <a:pt x="33" y="13"/>
                      <a:pt x="58" y="13"/>
                    </a:cubicBezTo>
                    <a:cubicBezTo>
                      <a:pt x="82" y="13"/>
                      <a:pt x="102" y="33"/>
                      <a:pt x="102" y="58"/>
                    </a:cubicBezTo>
                    <a:cubicBezTo>
                      <a:pt x="102" y="82"/>
                      <a:pt x="82" y="103"/>
                      <a:pt x="58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Oval 20"/>
              <p:cNvSpPr>
                <a:spLocks noChangeArrowheads="1"/>
              </p:cNvSpPr>
              <p:nvPr userDrawn="1"/>
            </p:nvSpPr>
            <p:spPr bwMode="auto">
              <a:xfrm>
                <a:off x="4860110" y="6142849"/>
                <a:ext cx="33337" cy="3333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1"/>
              <p:cNvSpPr/>
              <p:nvPr userDrawn="1"/>
            </p:nvSpPr>
            <p:spPr bwMode="auto">
              <a:xfrm>
                <a:off x="4517210" y="6044424"/>
                <a:ext cx="201612" cy="230188"/>
              </a:xfrm>
              <a:custGeom>
                <a:avLst/>
                <a:gdLst/>
                <a:ahLst/>
                <a:cxnLst>
                  <a:cxn ang="0">
                    <a:pos x="101" y="36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2" y="115"/>
                  </a:cxn>
                  <a:cxn ang="0">
                    <a:pos x="12" y="13"/>
                  </a:cxn>
                  <a:cxn ang="0">
                    <a:pos x="66" y="13"/>
                  </a:cxn>
                  <a:cxn ang="0">
                    <a:pos x="88" y="36"/>
                  </a:cxn>
                  <a:cxn ang="0">
                    <a:pos x="66" y="58"/>
                  </a:cxn>
                  <a:cxn ang="0">
                    <a:pos x="22" y="58"/>
                  </a:cxn>
                  <a:cxn ang="0">
                    <a:pos x="22" y="115"/>
                  </a:cxn>
                  <a:cxn ang="0">
                    <a:pos x="35" y="115"/>
                  </a:cxn>
                  <a:cxn ang="0">
                    <a:pos x="35" y="71"/>
                  </a:cxn>
                  <a:cxn ang="0">
                    <a:pos x="63" y="71"/>
                  </a:cxn>
                  <a:cxn ang="0">
                    <a:pos x="87" y="115"/>
                  </a:cxn>
                  <a:cxn ang="0">
                    <a:pos x="101" y="115"/>
                  </a:cxn>
                  <a:cxn ang="0">
                    <a:pos x="77" y="69"/>
                  </a:cxn>
                  <a:cxn ang="0">
                    <a:pos x="101" y="36"/>
                  </a:cxn>
                </a:cxnLst>
                <a:rect l="0" t="0" r="r" b="b"/>
                <a:pathLst>
                  <a:path w="101" h="115">
                    <a:moveTo>
                      <a:pt x="101" y="36"/>
                    </a:moveTo>
                    <a:cubicBezTo>
                      <a:pt x="101" y="16"/>
                      <a:pt x="85" y="0"/>
                      <a:pt x="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78" y="13"/>
                      <a:pt x="88" y="23"/>
                      <a:pt x="88" y="36"/>
                    </a:cubicBezTo>
                    <a:cubicBezTo>
                      <a:pt x="88" y="48"/>
                      <a:pt x="78" y="58"/>
                      <a:pt x="6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91" y="64"/>
                      <a:pt x="101" y="51"/>
                      <a:pt x="10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" name="组合 56"/>
            <p:cNvGrpSpPr/>
            <p:nvPr userDrawn="1"/>
          </p:nvGrpSpPr>
          <p:grpSpPr>
            <a:xfrm>
              <a:off x="11281031" y="6110542"/>
              <a:ext cx="654627" cy="558281"/>
              <a:chOff x="11281031" y="6110542"/>
              <a:chExt cx="654627" cy="558281"/>
            </a:xfrm>
          </p:grpSpPr>
          <p:sp>
            <p:nvSpPr>
              <p:cNvPr id="11" name="Freeform 35"/>
              <p:cNvSpPr/>
              <p:nvPr userDrawn="1"/>
            </p:nvSpPr>
            <p:spPr bwMode="auto">
              <a:xfrm>
                <a:off x="11281031" y="6110542"/>
                <a:ext cx="654627" cy="555642"/>
              </a:xfrm>
              <a:custGeom>
                <a:avLst/>
                <a:gdLst/>
                <a:ahLst/>
                <a:cxnLst>
                  <a:cxn ang="0">
                    <a:pos x="496" y="0"/>
                  </a:cxn>
                  <a:cxn ang="0">
                    <a:pos x="0" y="421"/>
                  </a:cxn>
                  <a:cxn ang="0">
                    <a:pos x="28" y="421"/>
                  </a:cxn>
                  <a:cxn ang="0">
                    <a:pos x="496" y="24"/>
                  </a:cxn>
                  <a:cxn ang="0">
                    <a:pos x="496" y="0"/>
                  </a:cxn>
                </a:cxnLst>
                <a:rect l="0" t="0" r="r" b="b"/>
                <a:pathLst>
                  <a:path w="496" h="421">
                    <a:moveTo>
                      <a:pt x="496" y="0"/>
                    </a:moveTo>
                    <a:lnTo>
                      <a:pt x="0" y="421"/>
                    </a:lnTo>
                    <a:lnTo>
                      <a:pt x="28" y="421"/>
                    </a:lnTo>
                    <a:lnTo>
                      <a:pt x="496" y="24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36"/>
              <p:cNvSpPr/>
              <p:nvPr userDrawn="1"/>
            </p:nvSpPr>
            <p:spPr bwMode="auto">
              <a:xfrm>
                <a:off x="11761443" y="6602832"/>
                <a:ext cx="174215" cy="65991"/>
              </a:xfrm>
              <a:custGeom>
                <a:avLst/>
                <a:gdLst/>
                <a:ahLst/>
                <a:cxnLst>
                  <a:cxn ang="0">
                    <a:pos x="82" y="50"/>
                  </a:cxn>
                  <a:cxn ang="0">
                    <a:pos x="49" y="24"/>
                  </a:cxn>
                  <a:cxn ang="0">
                    <a:pos x="11" y="48"/>
                  </a:cxn>
                  <a:cxn ang="0">
                    <a:pos x="0" y="31"/>
                  </a:cxn>
                  <a:cxn ang="0">
                    <a:pos x="52" y="0"/>
                  </a:cxn>
                  <a:cxn ang="0">
                    <a:pos x="82" y="26"/>
                  </a:cxn>
                  <a:cxn ang="0">
                    <a:pos x="120" y="3"/>
                  </a:cxn>
                  <a:cxn ang="0">
                    <a:pos x="132" y="19"/>
                  </a:cxn>
                  <a:cxn ang="0">
                    <a:pos x="82" y="50"/>
                  </a:cxn>
                </a:cxnLst>
                <a:rect l="0" t="0" r="r" b="b"/>
                <a:pathLst>
                  <a:path w="132" h="50">
                    <a:moveTo>
                      <a:pt x="82" y="50"/>
                    </a:moveTo>
                    <a:lnTo>
                      <a:pt x="49" y="24"/>
                    </a:lnTo>
                    <a:lnTo>
                      <a:pt x="11" y="48"/>
                    </a:lnTo>
                    <a:lnTo>
                      <a:pt x="0" y="31"/>
                    </a:lnTo>
                    <a:lnTo>
                      <a:pt x="52" y="0"/>
                    </a:lnTo>
                    <a:lnTo>
                      <a:pt x="82" y="26"/>
                    </a:lnTo>
                    <a:lnTo>
                      <a:pt x="120" y="3"/>
                    </a:lnTo>
                    <a:lnTo>
                      <a:pt x="132" y="19"/>
                    </a:lnTo>
                    <a:lnTo>
                      <a:pt x="82" y="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2" name="Group 398"/>
          <p:cNvGrpSpPr/>
          <p:nvPr userDrawn="1"/>
        </p:nvGrpSpPr>
        <p:grpSpPr>
          <a:xfrm>
            <a:off x="-1" y="2847125"/>
            <a:ext cx="12217401" cy="3297313"/>
            <a:chOff x="0" y="0"/>
            <a:chExt cx="12217400" cy="3297311"/>
          </a:xfrm>
        </p:grpSpPr>
        <p:sp>
          <p:nvSpPr>
            <p:cNvPr id="33" name="Shape 331"/>
            <p:cNvSpPr/>
            <p:nvPr/>
          </p:nvSpPr>
          <p:spPr>
            <a:xfrm>
              <a:off x="0" y="0"/>
              <a:ext cx="12203904" cy="1580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8" extrusionOk="0">
                  <a:moveTo>
                    <a:pt x="0" y="16620"/>
                  </a:moveTo>
                  <a:cubicBezTo>
                    <a:pt x="1031" y="21600"/>
                    <a:pt x="2044" y="21102"/>
                    <a:pt x="2703" y="19919"/>
                  </a:cubicBezTo>
                  <a:cubicBezTo>
                    <a:pt x="3404" y="18674"/>
                    <a:pt x="4722" y="4793"/>
                    <a:pt x="5398" y="4793"/>
                  </a:cubicBezTo>
                  <a:cubicBezTo>
                    <a:pt x="6074" y="4793"/>
                    <a:pt x="7425" y="18301"/>
                    <a:pt x="8101" y="18301"/>
                  </a:cubicBezTo>
                  <a:cubicBezTo>
                    <a:pt x="8777" y="18301"/>
                    <a:pt x="10137" y="10831"/>
                    <a:pt x="10813" y="10831"/>
                  </a:cubicBezTo>
                  <a:cubicBezTo>
                    <a:pt x="11488" y="10831"/>
                    <a:pt x="12840" y="19919"/>
                    <a:pt x="13516" y="19919"/>
                  </a:cubicBezTo>
                  <a:cubicBezTo>
                    <a:pt x="14479" y="19919"/>
                    <a:pt x="15535" y="0"/>
                    <a:pt x="16211" y="0"/>
                  </a:cubicBezTo>
                  <a:cubicBezTo>
                    <a:pt x="16886" y="0"/>
                    <a:pt x="17799" y="18488"/>
                    <a:pt x="18914" y="19919"/>
                  </a:cubicBezTo>
                  <a:cubicBezTo>
                    <a:pt x="19581" y="20791"/>
                    <a:pt x="20654" y="19919"/>
                    <a:pt x="21600" y="14628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" name="Shape 332"/>
            <p:cNvSpPr/>
            <p:nvPr/>
          </p:nvSpPr>
          <p:spPr>
            <a:xfrm>
              <a:off x="0" y="48206"/>
              <a:ext cx="12203904" cy="153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6" extrusionOk="0">
                  <a:moveTo>
                    <a:pt x="0" y="16665"/>
                  </a:moveTo>
                  <a:cubicBezTo>
                    <a:pt x="997" y="21600"/>
                    <a:pt x="2070" y="21151"/>
                    <a:pt x="2703" y="19934"/>
                  </a:cubicBezTo>
                  <a:cubicBezTo>
                    <a:pt x="3387" y="18716"/>
                    <a:pt x="4747" y="4807"/>
                    <a:pt x="5398" y="4807"/>
                  </a:cubicBezTo>
                  <a:cubicBezTo>
                    <a:pt x="6057" y="4807"/>
                    <a:pt x="7451" y="18331"/>
                    <a:pt x="8101" y="18331"/>
                  </a:cubicBezTo>
                  <a:cubicBezTo>
                    <a:pt x="8760" y="18331"/>
                    <a:pt x="10162" y="10832"/>
                    <a:pt x="10813" y="10832"/>
                  </a:cubicBezTo>
                  <a:cubicBezTo>
                    <a:pt x="11472" y="10832"/>
                    <a:pt x="12857" y="19934"/>
                    <a:pt x="13516" y="19934"/>
                  </a:cubicBezTo>
                  <a:cubicBezTo>
                    <a:pt x="14445" y="19934"/>
                    <a:pt x="15560" y="0"/>
                    <a:pt x="16211" y="0"/>
                  </a:cubicBezTo>
                  <a:cubicBezTo>
                    <a:pt x="16869" y="0"/>
                    <a:pt x="17832" y="18523"/>
                    <a:pt x="18914" y="19934"/>
                  </a:cubicBezTo>
                  <a:cubicBezTo>
                    <a:pt x="19556" y="20831"/>
                    <a:pt x="20679" y="19934"/>
                    <a:pt x="21600" y="14614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5" name="Shape 333"/>
            <p:cNvSpPr/>
            <p:nvPr/>
          </p:nvSpPr>
          <p:spPr>
            <a:xfrm>
              <a:off x="0" y="100269"/>
              <a:ext cx="12203904" cy="148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0" y="16631"/>
                  </a:moveTo>
                  <a:cubicBezTo>
                    <a:pt x="963" y="21600"/>
                    <a:pt x="2087" y="21136"/>
                    <a:pt x="2703" y="19944"/>
                  </a:cubicBezTo>
                  <a:cubicBezTo>
                    <a:pt x="3362" y="18685"/>
                    <a:pt x="4764" y="4771"/>
                    <a:pt x="5398" y="4771"/>
                  </a:cubicBezTo>
                  <a:cubicBezTo>
                    <a:pt x="6040" y="4771"/>
                    <a:pt x="7468" y="18287"/>
                    <a:pt x="8101" y="18287"/>
                  </a:cubicBezTo>
                  <a:cubicBezTo>
                    <a:pt x="8735" y="18287"/>
                    <a:pt x="10179" y="10800"/>
                    <a:pt x="10813" y="10800"/>
                  </a:cubicBezTo>
                  <a:cubicBezTo>
                    <a:pt x="11446" y="10800"/>
                    <a:pt x="12882" y="19944"/>
                    <a:pt x="13516" y="19944"/>
                  </a:cubicBezTo>
                  <a:cubicBezTo>
                    <a:pt x="14420" y="19944"/>
                    <a:pt x="15577" y="0"/>
                    <a:pt x="16211" y="0"/>
                  </a:cubicBezTo>
                  <a:cubicBezTo>
                    <a:pt x="16853" y="0"/>
                    <a:pt x="17866" y="18486"/>
                    <a:pt x="18914" y="19944"/>
                  </a:cubicBezTo>
                  <a:cubicBezTo>
                    <a:pt x="19539" y="20805"/>
                    <a:pt x="20713" y="19944"/>
                    <a:pt x="21600" y="14643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" name="Shape 334"/>
            <p:cNvSpPr/>
            <p:nvPr/>
          </p:nvSpPr>
          <p:spPr>
            <a:xfrm>
              <a:off x="0" y="152332"/>
              <a:ext cx="12203904" cy="1435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3" extrusionOk="0">
                  <a:moveTo>
                    <a:pt x="0" y="16594"/>
                  </a:moveTo>
                  <a:cubicBezTo>
                    <a:pt x="938" y="21600"/>
                    <a:pt x="2103" y="21120"/>
                    <a:pt x="2703" y="19954"/>
                  </a:cubicBezTo>
                  <a:cubicBezTo>
                    <a:pt x="3345" y="18651"/>
                    <a:pt x="4790" y="4731"/>
                    <a:pt x="5398" y="4731"/>
                  </a:cubicBezTo>
                  <a:cubicBezTo>
                    <a:pt x="6015" y="4731"/>
                    <a:pt x="7493" y="18309"/>
                    <a:pt x="8101" y="18309"/>
                  </a:cubicBezTo>
                  <a:cubicBezTo>
                    <a:pt x="8718" y="18309"/>
                    <a:pt x="10196" y="10766"/>
                    <a:pt x="10813" y="10766"/>
                  </a:cubicBezTo>
                  <a:cubicBezTo>
                    <a:pt x="11429" y="10766"/>
                    <a:pt x="12899" y="19954"/>
                    <a:pt x="13516" y="19954"/>
                  </a:cubicBezTo>
                  <a:cubicBezTo>
                    <a:pt x="14386" y="19954"/>
                    <a:pt x="15602" y="0"/>
                    <a:pt x="16211" y="0"/>
                  </a:cubicBezTo>
                  <a:cubicBezTo>
                    <a:pt x="16827" y="0"/>
                    <a:pt x="17900" y="18514"/>
                    <a:pt x="18914" y="19954"/>
                  </a:cubicBezTo>
                  <a:cubicBezTo>
                    <a:pt x="19513" y="20777"/>
                    <a:pt x="20738" y="19954"/>
                    <a:pt x="21600" y="14606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" name="Shape 335"/>
            <p:cNvSpPr/>
            <p:nvPr/>
          </p:nvSpPr>
          <p:spPr>
            <a:xfrm>
              <a:off x="0" y="198610"/>
              <a:ext cx="12203904" cy="1391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3" extrusionOk="0">
                  <a:moveTo>
                    <a:pt x="0" y="16643"/>
                  </a:moveTo>
                  <a:cubicBezTo>
                    <a:pt x="904" y="21600"/>
                    <a:pt x="2129" y="21104"/>
                    <a:pt x="2703" y="19971"/>
                  </a:cubicBezTo>
                  <a:cubicBezTo>
                    <a:pt x="3320" y="18696"/>
                    <a:pt x="4807" y="4745"/>
                    <a:pt x="5398" y="4745"/>
                  </a:cubicBezTo>
                  <a:cubicBezTo>
                    <a:pt x="5998" y="4745"/>
                    <a:pt x="7510" y="18342"/>
                    <a:pt x="8101" y="18342"/>
                  </a:cubicBezTo>
                  <a:cubicBezTo>
                    <a:pt x="8692" y="18342"/>
                    <a:pt x="10221" y="10835"/>
                    <a:pt x="10813" y="10835"/>
                  </a:cubicBezTo>
                  <a:cubicBezTo>
                    <a:pt x="11404" y="10835"/>
                    <a:pt x="12916" y="19971"/>
                    <a:pt x="13516" y="19971"/>
                  </a:cubicBezTo>
                  <a:cubicBezTo>
                    <a:pt x="14361" y="19971"/>
                    <a:pt x="15619" y="0"/>
                    <a:pt x="16211" y="0"/>
                  </a:cubicBezTo>
                  <a:cubicBezTo>
                    <a:pt x="16810" y="0"/>
                    <a:pt x="17934" y="18484"/>
                    <a:pt x="18914" y="19971"/>
                  </a:cubicBezTo>
                  <a:cubicBezTo>
                    <a:pt x="19497" y="20821"/>
                    <a:pt x="20772" y="19971"/>
                    <a:pt x="21600" y="14589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" name="Shape 336"/>
            <p:cNvSpPr/>
            <p:nvPr/>
          </p:nvSpPr>
          <p:spPr>
            <a:xfrm>
              <a:off x="0" y="252601"/>
              <a:ext cx="12203904" cy="1341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9" extrusionOk="0">
                  <a:moveTo>
                    <a:pt x="0" y="16604"/>
                  </a:moveTo>
                  <a:cubicBezTo>
                    <a:pt x="870" y="21600"/>
                    <a:pt x="2146" y="21159"/>
                    <a:pt x="2703" y="19984"/>
                  </a:cubicBezTo>
                  <a:cubicBezTo>
                    <a:pt x="3303" y="18661"/>
                    <a:pt x="4832" y="4776"/>
                    <a:pt x="5398" y="4776"/>
                  </a:cubicBezTo>
                  <a:cubicBezTo>
                    <a:pt x="5972" y="4776"/>
                    <a:pt x="7535" y="18294"/>
                    <a:pt x="8101" y="18294"/>
                  </a:cubicBezTo>
                  <a:cubicBezTo>
                    <a:pt x="8675" y="18294"/>
                    <a:pt x="10238" y="10800"/>
                    <a:pt x="10813" y="10800"/>
                  </a:cubicBezTo>
                  <a:cubicBezTo>
                    <a:pt x="11387" y="10800"/>
                    <a:pt x="12941" y="19984"/>
                    <a:pt x="13516" y="19984"/>
                  </a:cubicBezTo>
                  <a:cubicBezTo>
                    <a:pt x="14335" y="19984"/>
                    <a:pt x="15645" y="0"/>
                    <a:pt x="16211" y="0"/>
                  </a:cubicBezTo>
                  <a:cubicBezTo>
                    <a:pt x="16785" y="0"/>
                    <a:pt x="17968" y="18514"/>
                    <a:pt x="18914" y="19984"/>
                  </a:cubicBezTo>
                  <a:cubicBezTo>
                    <a:pt x="19480" y="20792"/>
                    <a:pt x="20797" y="19984"/>
                    <a:pt x="21600" y="14620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9" name="Shape 337"/>
            <p:cNvSpPr/>
            <p:nvPr/>
          </p:nvSpPr>
          <p:spPr>
            <a:xfrm>
              <a:off x="0" y="298879"/>
              <a:ext cx="12203904" cy="1295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0" y="16656"/>
                  </a:moveTo>
                  <a:cubicBezTo>
                    <a:pt x="845" y="21600"/>
                    <a:pt x="2163" y="21144"/>
                    <a:pt x="2703" y="19927"/>
                  </a:cubicBezTo>
                  <a:cubicBezTo>
                    <a:pt x="3278" y="18710"/>
                    <a:pt x="4849" y="4792"/>
                    <a:pt x="5398" y="4792"/>
                  </a:cubicBezTo>
                  <a:cubicBezTo>
                    <a:pt x="5955" y="4792"/>
                    <a:pt x="7552" y="18330"/>
                    <a:pt x="8101" y="18330"/>
                  </a:cubicBezTo>
                  <a:cubicBezTo>
                    <a:pt x="8659" y="18330"/>
                    <a:pt x="10264" y="10800"/>
                    <a:pt x="10813" y="10800"/>
                  </a:cubicBezTo>
                  <a:cubicBezTo>
                    <a:pt x="11362" y="10800"/>
                    <a:pt x="12958" y="19927"/>
                    <a:pt x="13516" y="19927"/>
                  </a:cubicBezTo>
                  <a:cubicBezTo>
                    <a:pt x="14301" y="19927"/>
                    <a:pt x="15661" y="0"/>
                    <a:pt x="16211" y="0"/>
                  </a:cubicBezTo>
                  <a:cubicBezTo>
                    <a:pt x="16768" y="0"/>
                    <a:pt x="18001" y="18482"/>
                    <a:pt x="18914" y="19927"/>
                  </a:cubicBezTo>
                  <a:cubicBezTo>
                    <a:pt x="19454" y="20839"/>
                    <a:pt x="20831" y="19927"/>
                    <a:pt x="21600" y="14603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" name="Shape 338"/>
            <p:cNvSpPr/>
            <p:nvPr/>
          </p:nvSpPr>
          <p:spPr>
            <a:xfrm>
              <a:off x="0" y="350941"/>
              <a:ext cx="12207760" cy="1245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3" extrusionOk="0">
                  <a:moveTo>
                    <a:pt x="0" y="16615"/>
                  </a:moveTo>
                  <a:cubicBezTo>
                    <a:pt x="811" y="21600"/>
                    <a:pt x="2187" y="21125"/>
                    <a:pt x="2702" y="19938"/>
                  </a:cubicBezTo>
                  <a:cubicBezTo>
                    <a:pt x="3251" y="18673"/>
                    <a:pt x="4864" y="4747"/>
                    <a:pt x="5396" y="4747"/>
                  </a:cubicBezTo>
                  <a:cubicBezTo>
                    <a:pt x="5936" y="4747"/>
                    <a:pt x="7566" y="18277"/>
                    <a:pt x="8098" y="18277"/>
                  </a:cubicBezTo>
                  <a:cubicBezTo>
                    <a:pt x="8630" y="18277"/>
                    <a:pt x="10276" y="10760"/>
                    <a:pt x="10808" y="10760"/>
                  </a:cubicBezTo>
                  <a:cubicBezTo>
                    <a:pt x="11340" y="10760"/>
                    <a:pt x="12979" y="19938"/>
                    <a:pt x="13511" y="19938"/>
                  </a:cubicBezTo>
                  <a:cubicBezTo>
                    <a:pt x="14271" y="19938"/>
                    <a:pt x="15672" y="0"/>
                    <a:pt x="16204" y="0"/>
                  </a:cubicBezTo>
                  <a:cubicBezTo>
                    <a:pt x="16745" y="0"/>
                    <a:pt x="18028" y="18514"/>
                    <a:pt x="18906" y="19938"/>
                  </a:cubicBezTo>
                  <a:cubicBezTo>
                    <a:pt x="19430" y="20809"/>
                    <a:pt x="20848" y="19938"/>
                    <a:pt x="21600" y="14637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1" name="Shape 339"/>
            <p:cNvSpPr/>
            <p:nvPr/>
          </p:nvSpPr>
          <p:spPr>
            <a:xfrm>
              <a:off x="0" y="399148"/>
              <a:ext cx="12207760" cy="1198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3" extrusionOk="0">
                  <a:moveTo>
                    <a:pt x="0" y="16672"/>
                  </a:moveTo>
                  <a:cubicBezTo>
                    <a:pt x="777" y="21600"/>
                    <a:pt x="2204" y="21107"/>
                    <a:pt x="2702" y="19957"/>
                  </a:cubicBezTo>
                  <a:cubicBezTo>
                    <a:pt x="3234" y="18725"/>
                    <a:pt x="4889" y="4763"/>
                    <a:pt x="5396" y="4763"/>
                  </a:cubicBezTo>
                  <a:cubicBezTo>
                    <a:pt x="5911" y="4763"/>
                    <a:pt x="7591" y="18315"/>
                    <a:pt x="8098" y="18315"/>
                  </a:cubicBezTo>
                  <a:cubicBezTo>
                    <a:pt x="8613" y="18315"/>
                    <a:pt x="10293" y="10841"/>
                    <a:pt x="10808" y="10841"/>
                  </a:cubicBezTo>
                  <a:cubicBezTo>
                    <a:pt x="11315" y="10841"/>
                    <a:pt x="12995" y="19957"/>
                    <a:pt x="13511" y="19957"/>
                  </a:cubicBezTo>
                  <a:cubicBezTo>
                    <a:pt x="14237" y="19957"/>
                    <a:pt x="15698" y="0"/>
                    <a:pt x="16204" y="0"/>
                  </a:cubicBezTo>
                  <a:cubicBezTo>
                    <a:pt x="16719" y="0"/>
                    <a:pt x="18062" y="18479"/>
                    <a:pt x="18906" y="19957"/>
                  </a:cubicBezTo>
                  <a:cubicBezTo>
                    <a:pt x="19413" y="20779"/>
                    <a:pt x="20882" y="19957"/>
                    <a:pt x="21600" y="14619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2" name="Shape 340"/>
            <p:cNvSpPr/>
            <p:nvPr/>
          </p:nvSpPr>
          <p:spPr>
            <a:xfrm>
              <a:off x="0" y="451210"/>
              <a:ext cx="12207760" cy="1150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2" extrusionOk="0">
                  <a:moveTo>
                    <a:pt x="0" y="16629"/>
                  </a:moveTo>
                  <a:cubicBezTo>
                    <a:pt x="743" y="21600"/>
                    <a:pt x="2221" y="21171"/>
                    <a:pt x="2702" y="19971"/>
                  </a:cubicBezTo>
                  <a:cubicBezTo>
                    <a:pt x="3209" y="18686"/>
                    <a:pt x="4906" y="4714"/>
                    <a:pt x="5404" y="4714"/>
                  </a:cubicBezTo>
                  <a:cubicBezTo>
                    <a:pt x="5894" y="4714"/>
                    <a:pt x="7608" y="18343"/>
                    <a:pt x="8106" y="18343"/>
                  </a:cubicBezTo>
                  <a:cubicBezTo>
                    <a:pt x="8588" y="18343"/>
                    <a:pt x="10319" y="10800"/>
                    <a:pt x="10808" y="10800"/>
                  </a:cubicBezTo>
                  <a:cubicBezTo>
                    <a:pt x="11298" y="10800"/>
                    <a:pt x="13021" y="19971"/>
                    <a:pt x="13511" y="19971"/>
                  </a:cubicBezTo>
                  <a:cubicBezTo>
                    <a:pt x="14211" y="19971"/>
                    <a:pt x="15714" y="0"/>
                    <a:pt x="16213" y="0"/>
                  </a:cubicBezTo>
                  <a:cubicBezTo>
                    <a:pt x="16702" y="0"/>
                    <a:pt x="18096" y="18514"/>
                    <a:pt x="18915" y="19971"/>
                  </a:cubicBezTo>
                  <a:cubicBezTo>
                    <a:pt x="19388" y="20829"/>
                    <a:pt x="20908" y="19971"/>
                    <a:pt x="21600" y="14571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3" name="Shape 341"/>
            <p:cNvSpPr/>
            <p:nvPr/>
          </p:nvSpPr>
          <p:spPr>
            <a:xfrm>
              <a:off x="0" y="499417"/>
              <a:ext cx="12207760" cy="1103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9" extrusionOk="0">
                  <a:moveTo>
                    <a:pt x="0" y="16602"/>
                  </a:moveTo>
                  <a:cubicBezTo>
                    <a:pt x="718" y="21600"/>
                    <a:pt x="2246" y="21154"/>
                    <a:pt x="2702" y="19993"/>
                  </a:cubicBezTo>
                  <a:cubicBezTo>
                    <a:pt x="3192" y="18655"/>
                    <a:pt x="4931" y="4820"/>
                    <a:pt x="5404" y="4820"/>
                  </a:cubicBezTo>
                  <a:cubicBezTo>
                    <a:pt x="5869" y="4820"/>
                    <a:pt x="7633" y="18298"/>
                    <a:pt x="8106" y="18298"/>
                  </a:cubicBezTo>
                  <a:cubicBezTo>
                    <a:pt x="8571" y="18298"/>
                    <a:pt x="10336" y="10800"/>
                    <a:pt x="10808" y="10800"/>
                  </a:cubicBezTo>
                  <a:cubicBezTo>
                    <a:pt x="11273" y="10800"/>
                    <a:pt x="13038" y="19993"/>
                    <a:pt x="13511" y="19993"/>
                  </a:cubicBezTo>
                  <a:cubicBezTo>
                    <a:pt x="14178" y="19993"/>
                    <a:pt x="15740" y="0"/>
                    <a:pt x="16213" y="0"/>
                  </a:cubicBezTo>
                  <a:cubicBezTo>
                    <a:pt x="16677" y="0"/>
                    <a:pt x="18129" y="18476"/>
                    <a:pt x="18915" y="19993"/>
                  </a:cubicBezTo>
                  <a:cubicBezTo>
                    <a:pt x="19371" y="20797"/>
                    <a:pt x="20941" y="19993"/>
                    <a:pt x="21600" y="14638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4" name="Shape 342"/>
            <p:cNvSpPr/>
            <p:nvPr/>
          </p:nvSpPr>
          <p:spPr>
            <a:xfrm>
              <a:off x="0" y="551479"/>
              <a:ext cx="12207760" cy="1052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2" extrusionOk="0">
                  <a:moveTo>
                    <a:pt x="0" y="16644"/>
                  </a:moveTo>
                  <a:cubicBezTo>
                    <a:pt x="684" y="21600"/>
                    <a:pt x="2263" y="21132"/>
                    <a:pt x="2702" y="19917"/>
                  </a:cubicBezTo>
                  <a:cubicBezTo>
                    <a:pt x="3167" y="18701"/>
                    <a:pt x="4948" y="4769"/>
                    <a:pt x="5404" y="4769"/>
                  </a:cubicBezTo>
                  <a:cubicBezTo>
                    <a:pt x="5852" y="4769"/>
                    <a:pt x="7650" y="18327"/>
                    <a:pt x="8106" y="18327"/>
                  </a:cubicBezTo>
                  <a:cubicBezTo>
                    <a:pt x="8554" y="18327"/>
                    <a:pt x="10352" y="10753"/>
                    <a:pt x="10800" y="10753"/>
                  </a:cubicBezTo>
                  <a:cubicBezTo>
                    <a:pt x="11256" y="10753"/>
                    <a:pt x="13055" y="19917"/>
                    <a:pt x="13511" y="19917"/>
                  </a:cubicBezTo>
                  <a:cubicBezTo>
                    <a:pt x="14152" y="19917"/>
                    <a:pt x="15757" y="0"/>
                    <a:pt x="16213" y="0"/>
                  </a:cubicBezTo>
                  <a:cubicBezTo>
                    <a:pt x="16660" y="0"/>
                    <a:pt x="18163" y="18514"/>
                    <a:pt x="18915" y="19917"/>
                  </a:cubicBezTo>
                  <a:cubicBezTo>
                    <a:pt x="19354" y="20852"/>
                    <a:pt x="20967" y="19917"/>
                    <a:pt x="21600" y="14587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5" name="Shape 343"/>
            <p:cNvSpPr/>
            <p:nvPr/>
          </p:nvSpPr>
          <p:spPr>
            <a:xfrm>
              <a:off x="0" y="597757"/>
              <a:ext cx="12207760" cy="1007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7" extrusionOk="0">
                  <a:moveTo>
                    <a:pt x="0" y="16615"/>
                  </a:moveTo>
                  <a:cubicBezTo>
                    <a:pt x="650" y="21600"/>
                    <a:pt x="2288" y="21111"/>
                    <a:pt x="2702" y="19938"/>
                  </a:cubicBezTo>
                  <a:cubicBezTo>
                    <a:pt x="3150" y="18668"/>
                    <a:pt x="4974" y="4789"/>
                    <a:pt x="5404" y="4789"/>
                  </a:cubicBezTo>
                  <a:cubicBezTo>
                    <a:pt x="5826" y="4789"/>
                    <a:pt x="7676" y="18277"/>
                    <a:pt x="8106" y="18277"/>
                  </a:cubicBezTo>
                  <a:cubicBezTo>
                    <a:pt x="8529" y="18277"/>
                    <a:pt x="10378" y="10849"/>
                    <a:pt x="10800" y="10849"/>
                  </a:cubicBezTo>
                  <a:cubicBezTo>
                    <a:pt x="11239" y="10849"/>
                    <a:pt x="13080" y="19938"/>
                    <a:pt x="13511" y="19938"/>
                  </a:cubicBezTo>
                  <a:cubicBezTo>
                    <a:pt x="14119" y="19938"/>
                    <a:pt x="15782" y="0"/>
                    <a:pt x="16213" y="0"/>
                  </a:cubicBezTo>
                  <a:cubicBezTo>
                    <a:pt x="16635" y="0"/>
                    <a:pt x="18197" y="18472"/>
                    <a:pt x="18915" y="19938"/>
                  </a:cubicBezTo>
                  <a:cubicBezTo>
                    <a:pt x="19329" y="20818"/>
                    <a:pt x="21000" y="19938"/>
                    <a:pt x="21600" y="14661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6" name="Shape 344"/>
            <p:cNvSpPr/>
            <p:nvPr/>
          </p:nvSpPr>
          <p:spPr>
            <a:xfrm>
              <a:off x="0" y="649821"/>
              <a:ext cx="12207760" cy="959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7" extrusionOk="0">
                  <a:moveTo>
                    <a:pt x="0" y="16663"/>
                  </a:moveTo>
                  <a:cubicBezTo>
                    <a:pt x="625" y="21600"/>
                    <a:pt x="2305" y="21189"/>
                    <a:pt x="2702" y="19954"/>
                  </a:cubicBezTo>
                  <a:cubicBezTo>
                    <a:pt x="3124" y="18720"/>
                    <a:pt x="4990" y="4731"/>
                    <a:pt x="5404" y="4731"/>
                  </a:cubicBezTo>
                  <a:cubicBezTo>
                    <a:pt x="5810" y="4731"/>
                    <a:pt x="7693" y="18309"/>
                    <a:pt x="8106" y="18309"/>
                  </a:cubicBezTo>
                  <a:cubicBezTo>
                    <a:pt x="8512" y="18309"/>
                    <a:pt x="10395" y="10800"/>
                    <a:pt x="10800" y="10800"/>
                  </a:cubicBezTo>
                  <a:cubicBezTo>
                    <a:pt x="11214" y="10800"/>
                    <a:pt x="13097" y="19954"/>
                    <a:pt x="13511" y="19954"/>
                  </a:cubicBezTo>
                  <a:cubicBezTo>
                    <a:pt x="14093" y="19954"/>
                    <a:pt x="15799" y="0"/>
                    <a:pt x="16213" y="0"/>
                  </a:cubicBezTo>
                  <a:cubicBezTo>
                    <a:pt x="16618" y="0"/>
                    <a:pt x="18231" y="18514"/>
                    <a:pt x="18915" y="19954"/>
                  </a:cubicBezTo>
                  <a:cubicBezTo>
                    <a:pt x="19312" y="20777"/>
                    <a:pt x="21026" y="19954"/>
                    <a:pt x="21600" y="14606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7" name="Shape 345"/>
            <p:cNvSpPr/>
            <p:nvPr/>
          </p:nvSpPr>
          <p:spPr>
            <a:xfrm>
              <a:off x="0" y="698026"/>
              <a:ext cx="12207760" cy="91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3" extrusionOk="0">
                  <a:moveTo>
                    <a:pt x="0" y="16632"/>
                  </a:moveTo>
                  <a:cubicBezTo>
                    <a:pt x="591" y="21600"/>
                    <a:pt x="2322" y="21168"/>
                    <a:pt x="2702" y="19980"/>
                  </a:cubicBezTo>
                  <a:cubicBezTo>
                    <a:pt x="3107" y="18684"/>
                    <a:pt x="5016" y="4752"/>
                    <a:pt x="5404" y="4752"/>
                  </a:cubicBezTo>
                  <a:cubicBezTo>
                    <a:pt x="5793" y="4752"/>
                    <a:pt x="7718" y="18360"/>
                    <a:pt x="8106" y="18360"/>
                  </a:cubicBezTo>
                  <a:cubicBezTo>
                    <a:pt x="8495" y="18360"/>
                    <a:pt x="10412" y="10800"/>
                    <a:pt x="10800" y="10800"/>
                  </a:cubicBezTo>
                  <a:cubicBezTo>
                    <a:pt x="11197" y="10800"/>
                    <a:pt x="13122" y="19980"/>
                    <a:pt x="13511" y="19980"/>
                  </a:cubicBezTo>
                  <a:cubicBezTo>
                    <a:pt x="14068" y="19980"/>
                    <a:pt x="15824" y="0"/>
                    <a:pt x="16213" y="0"/>
                  </a:cubicBezTo>
                  <a:cubicBezTo>
                    <a:pt x="16601" y="0"/>
                    <a:pt x="18265" y="18468"/>
                    <a:pt x="18915" y="19980"/>
                  </a:cubicBezTo>
                  <a:cubicBezTo>
                    <a:pt x="19295" y="20844"/>
                    <a:pt x="21060" y="19980"/>
                    <a:pt x="21600" y="14580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8" name="Shape 346"/>
            <p:cNvSpPr/>
            <p:nvPr/>
          </p:nvSpPr>
          <p:spPr>
            <a:xfrm>
              <a:off x="0" y="750090"/>
              <a:ext cx="12207760" cy="86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0" extrusionOk="0">
                  <a:moveTo>
                    <a:pt x="0" y="16686"/>
                  </a:moveTo>
                  <a:cubicBezTo>
                    <a:pt x="557" y="21600"/>
                    <a:pt x="2347" y="21143"/>
                    <a:pt x="2702" y="20000"/>
                  </a:cubicBezTo>
                  <a:cubicBezTo>
                    <a:pt x="3082" y="18743"/>
                    <a:pt x="5033" y="4800"/>
                    <a:pt x="5404" y="4800"/>
                  </a:cubicBezTo>
                  <a:cubicBezTo>
                    <a:pt x="5767" y="4800"/>
                    <a:pt x="7735" y="18286"/>
                    <a:pt x="8106" y="18286"/>
                  </a:cubicBezTo>
                  <a:cubicBezTo>
                    <a:pt x="8469" y="18286"/>
                    <a:pt x="10437" y="10743"/>
                    <a:pt x="10800" y="10743"/>
                  </a:cubicBezTo>
                  <a:cubicBezTo>
                    <a:pt x="11172" y="10743"/>
                    <a:pt x="13139" y="20000"/>
                    <a:pt x="13511" y="20000"/>
                  </a:cubicBezTo>
                  <a:cubicBezTo>
                    <a:pt x="14034" y="20000"/>
                    <a:pt x="15841" y="0"/>
                    <a:pt x="16213" y="0"/>
                  </a:cubicBezTo>
                  <a:cubicBezTo>
                    <a:pt x="16576" y="0"/>
                    <a:pt x="18298" y="18514"/>
                    <a:pt x="18915" y="20000"/>
                  </a:cubicBezTo>
                  <a:cubicBezTo>
                    <a:pt x="19269" y="20800"/>
                    <a:pt x="21085" y="20000"/>
                    <a:pt x="21600" y="14629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9" name="Shape 347"/>
            <p:cNvSpPr/>
            <p:nvPr/>
          </p:nvSpPr>
          <p:spPr>
            <a:xfrm>
              <a:off x="0" y="798295"/>
              <a:ext cx="12207760" cy="815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5" extrusionOk="0">
                  <a:moveTo>
                    <a:pt x="0" y="16653"/>
                  </a:moveTo>
                  <a:cubicBezTo>
                    <a:pt x="532" y="21600"/>
                    <a:pt x="2364" y="21117"/>
                    <a:pt x="2702" y="19911"/>
                  </a:cubicBezTo>
                  <a:cubicBezTo>
                    <a:pt x="3065" y="18704"/>
                    <a:pt x="5050" y="4827"/>
                    <a:pt x="5404" y="4827"/>
                  </a:cubicBezTo>
                  <a:cubicBezTo>
                    <a:pt x="5750" y="4827"/>
                    <a:pt x="7752" y="18342"/>
                    <a:pt x="8106" y="18342"/>
                  </a:cubicBezTo>
                  <a:cubicBezTo>
                    <a:pt x="8453" y="18342"/>
                    <a:pt x="10454" y="10860"/>
                    <a:pt x="10800" y="10860"/>
                  </a:cubicBezTo>
                  <a:cubicBezTo>
                    <a:pt x="11155" y="10860"/>
                    <a:pt x="13164" y="19911"/>
                    <a:pt x="13511" y="19911"/>
                  </a:cubicBezTo>
                  <a:cubicBezTo>
                    <a:pt x="14009" y="19911"/>
                    <a:pt x="15858" y="0"/>
                    <a:pt x="16213" y="0"/>
                  </a:cubicBezTo>
                  <a:cubicBezTo>
                    <a:pt x="16559" y="0"/>
                    <a:pt x="18332" y="18463"/>
                    <a:pt x="18915" y="19911"/>
                  </a:cubicBezTo>
                  <a:cubicBezTo>
                    <a:pt x="19253" y="20876"/>
                    <a:pt x="21119" y="19911"/>
                    <a:pt x="21600" y="14601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0" name="Shape 348"/>
            <p:cNvSpPr/>
            <p:nvPr/>
          </p:nvSpPr>
          <p:spPr>
            <a:xfrm>
              <a:off x="0" y="850359"/>
              <a:ext cx="12207760" cy="765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extrusionOk="0">
                  <a:moveTo>
                    <a:pt x="0" y="16586"/>
                  </a:moveTo>
                  <a:cubicBezTo>
                    <a:pt x="498" y="21600"/>
                    <a:pt x="2381" y="21086"/>
                    <a:pt x="2702" y="19929"/>
                  </a:cubicBezTo>
                  <a:cubicBezTo>
                    <a:pt x="3040" y="18643"/>
                    <a:pt x="5075" y="4757"/>
                    <a:pt x="5404" y="4757"/>
                  </a:cubicBezTo>
                  <a:cubicBezTo>
                    <a:pt x="5725" y="4757"/>
                    <a:pt x="7777" y="18257"/>
                    <a:pt x="8106" y="18257"/>
                  </a:cubicBezTo>
                  <a:cubicBezTo>
                    <a:pt x="8427" y="18257"/>
                    <a:pt x="10479" y="10800"/>
                    <a:pt x="10800" y="10800"/>
                  </a:cubicBezTo>
                  <a:cubicBezTo>
                    <a:pt x="11129" y="10800"/>
                    <a:pt x="13181" y="19929"/>
                    <a:pt x="13511" y="19929"/>
                  </a:cubicBezTo>
                  <a:cubicBezTo>
                    <a:pt x="13975" y="19929"/>
                    <a:pt x="15883" y="0"/>
                    <a:pt x="16213" y="0"/>
                  </a:cubicBezTo>
                  <a:cubicBezTo>
                    <a:pt x="16534" y="0"/>
                    <a:pt x="18366" y="18514"/>
                    <a:pt x="18915" y="19929"/>
                  </a:cubicBezTo>
                  <a:cubicBezTo>
                    <a:pt x="19236" y="20829"/>
                    <a:pt x="21144" y="19929"/>
                    <a:pt x="21600" y="14657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1" name="Shape 349"/>
            <p:cNvSpPr/>
            <p:nvPr/>
          </p:nvSpPr>
          <p:spPr>
            <a:xfrm>
              <a:off x="0" y="898565"/>
              <a:ext cx="12213544" cy="720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0" extrusionOk="0">
                  <a:moveTo>
                    <a:pt x="0" y="16678"/>
                  </a:moveTo>
                  <a:cubicBezTo>
                    <a:pt x="464" y="21600"/>
                    <a:pt x="2406" y="21190"/>
                    <a:pt x="2701" y="19959"/>
                  </a:cubicBezTo>
                  <a:cubicBezTo>
                    <a:pt x="3022" y="18729"/>
                    <a:pt x="5090" y="4785"/>
                    <a:pt x="5402" y="4785"/>
                  </a:cubicBezTo>
                  <a:cubicBezTo>
                    <a:pt x="5706" y="4785"/>
                    <a:pt x="7791" y="18319"/>
                    <a:pt x="8103" y="18319"/>
                  </a:cubicBezTo>
                  <a:cubicBezTo>
                    <a:pt x="8407" y="18319"/>
                    <a:pt x="10492" y="10800"/>
                    <a:pt x="10796" y="10800"/>
                  </a:cubicBezTo>
                  <a:cubicBezTo>
                    <a:pt x="11108" y="10800"/>
                    <a:pt x="13193" y="19959"/>
                    <a:pt x="13505" y="19959"/>
                  </a:cubicBezTo>
                  <a:cubicBezTo>
                    <a:pt x="13944" y="19959"/>
                    <a:pt x="15894" y="0"/>
                    <a:pt x="16206" y="0"/>
                  </a:cubicBezTo>
                  <a:cubicBezTo>
                    <a:pt x="16510" y="0"/>
                    <a:pt x="18392" y="18456"/>
                    <a:pt x="18907" y="19959"/>
                  </a:cubicBezTo>
                  <a:cubicBezTo>
                    <a:pt x="19203" y="20780"/>
                    <a:pt x="21170" y="19959"/>
                    <a:pt x="21600" y="14628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2" name="Shape 350"/>
            <p:cNvSpPr/>
            <p:nvPr/>
          </p:nvSpPr>
          <p:spPr>
            <a:xfrm>
              <a:off x="0" y="950628"/>
              <a:ext cx="12213544" cy="670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9" extrusionOk="0">
                  <a:moveTo>
                    <a:pt x="0" y="16604"/>
                  </a:moveTo>
                  <a:cubicBezTo>
                    <a:pt x="439" y="21600"/>
                    <a:pt x="2423" y="21159"/>
                    <a:pt x="2701" y="19984"/>
                  </a:cubicBezTo>
                  <a:cubicBezTo>
                    <a:pt x="2996" y="18661"/>
                    <a:pt x="5115" y="4702"/>
                    <a:pt x="5402" y="4702"/>
                  </a:cubicBezTo>
                  <a:cubicBezTo>
                    <a:pt x="5689" y="4702"/>
                    <a:pt x="7816" y="18367"/>
                    <a:pt x="8103" y="18367"/>
                  </a:cubicBezTo>
                  <a:cubicBezTo>
                    <a:pt x="8390" y="18367"/>
                    <a:pt x="10509" y="10873"/>
                    <a:pt x="10796" y="10873"/>
                  </a:cubicBezTo>
                  <a:cubicBezTo>
                    <a:pt x="11083" y="10873"/>
                    <a:pt x="13218" y="19984"/>
                    <a:pt x="13505" y="19984"/>
                  </a:cubicBezTo>
                  <a:cubicBezTo>
                    <a:pt x="13910" y="19984"/>
                    <a:pt x="15919" y="0"/>
                    <a:pt x="16206" y="0"/>
                  </a:cubicBezTo>
                  <a:cubicBezTo>
                    <a:pt x="16493" y="0"/>
                    <a:pt x="18426" y="18514"/>
                    <a:pt x="18907" y="19984"/>
                  </a:cubicBezTo>
                  <a:cubicBezTo>
                    <a:pt x="19186" y="20865"/>
                    <a:pt x="21195" y="19984"/>
                    <a:pt x="21600" y="14547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3" name="Shape 351"/>
            <p:cNvSpPr/>
            <p:nvPr/>
          </p:nvSpPr>
          <p:spPr>
            <a:xfrm>
              <a:off x="0" y="996906"/>
              <a:ext cx="12213544" cy="626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0" extrusionOk="0">
                  <a:moveTo>
                    <a:pt x="0" y="16712"/>
                  </a:moveTo>
                  <a:cubicBezTo>
                    <a:pt x="405" y="21600"/>
                    <a:pt x="2439" y="21127"/>
                    <a:pt x="2701" y="20023"/>
                  </a:cubicBezTo>
                  <a:cubicBezTo>
                    <a:pt x="2980" y="18762"/>
                    <a:pt x="5132" y="4888"/>
                    <a:pt x="5402" y="4888"/>
                  </a:cubicBezTo>
                  <a:cubicBezTo>
                    <a:pt x="5664" y="4888"/>
                    <a:pt x="7833" y="18289"/>
                    <a:pt x="8103" y="18289"/>
                  </a:cubicBezTo>
                  <a:cubicBezTo>
                    <a:pt x="8365" y="18289"/>
                    <a:pt x="10534" y="10879"/>
                    <a:pt x="10796" y="10879"/>
                  </a:cubicBezTo>
                  <a:cubicBezTo>
                    <a:pt x="11066" y="10879"/>
                    <a:pt x="13235" y="20023"/>
                    <a:pt x="13505" y="20023"/>
                  </a:cubicBezTo>
                  <a:cubicBezTo>
                    <a:pt x="13885" y="20023"/>
                    <a:pt x="15936" y="0"/>
                    <a:pt x="16206" y="0"/>
                  </a:cubicBezTo>
                  <a:cubicBezTo>
                    <a:pt x="16468" y="0"/>
                    <a:pt x="18460" y="18447"/>
                    <a:pt x="18907" y="20023"/>
                  </a:cubicBezTo>
                  <a:cubicBezTo>
                    <a:pt x="19169" y="20812"/>
                    <a:pt x="21229" y="20023"/>
                    <a:pt x="21600" y="14663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4" name="Shape 352"/>
            <p:cNvSpPr/>
            <p:nvPr/>
          </p:nvSpPr>
          <p:spPr>
            <a:xfrm>
              <a:off x="0" y="1048968"/>
              <a:ext cx="12213544" cy="574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3" extrusionOk="0">
                  <a:moveTo>
                    <a:pt x="0" y="16629"/>
                  </a:moveTo>
                  <a:cubicBezTo>
                    <a:pt x="371" y="21600"/>
                    <a:pt x="2465" y="21086"/>
                    <a:pt x="2701" y="19886"/>
                  </a:cubicBezTo>
                  <a:cubicBezTo>
                    <a:pt x="2954" y="18686"/>
                    <a:pt x="5157" y="4800"/>
                    <a:pt x="5402" y="4800"/>
                  </a:cubicBezTo>
                  <a:cubicBezTo>
                    <a:pt x="5647" y="4800"/>
                    <a:pt x="7858" y="18343"/>
                    <a:pt x="8103" y="18343"/>
                  </a:cubicBezTo>
                  <a:cubicBezTo>
                    <a:pt x="8348" y="18343"/>
                    <a:pt x="10551" y="10800"/>
                    <a:pt x="10796" y="10800"/>
                  </a:cubicBezTo>
                  <a:cubicBezTo>
                    <a:pt x="11041" y="10800"/>
                    <a:pt x="13260" y="19886"/>
                    <a:pt x="13505" y="19886"/>
                  </a:cubicBezTo>
                  <a:cubicBezTo>
                    <a:pt x="13851" y="19886"/>
                    <a:pt x="15962" y="0"/>
                    <a:pt x="16206" y="0"/>
                  </a:cubicBezTo>
                  <a:cubicBezTo>
                    <a:pt x="16451" y="0"/>
                    <a:pt x="18502" y="18514"/>
                    <a:pt x="18907" y="19886"/>
                  </a:cubicBezTo>
                  <a:cubicBezTo>
                    <a:pt x="19144" y="20743"/>
                    <a:pt x="21254" y="19886"/>
                    <a:pt x="21600" y="14571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5" name="Shape 353"/>
            <p:cNvSpPr/>
            <p:nvPr/>
          </p:nvSpPr>
          <p:spPr>
            <a:xfrm>
              <a:off x="0" y="1097175"/>
              <a:ext cx="12213544" cy="5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2" extrusionOk="0">
                  <a:moveTo>
                    <a:pt x="0" y="16759"/>
                  </a:moveTo>
                  <a:cubicBezTo>
                    <a:pt x="346" y="21600"/>
                    <a:pt x="2482" y="21228"/>
                    <a:pt x="2701" y="19924"/>
                  </a:cubicBezTo>
                  <a:cubicBezTo>
                    <a:pt x="2937" y="18807"/>
                    <a:pt x="5174" y="4841"/>
                    <a:pt x="5402" y="4841"/>
                  </a:cubicBezTo>
                  <a:cubicBezTo>
                    <a:pt x="5622" y="4841"/>
                    <a:pt x="7875" y="18434"/>
                    <a:pt x="8103" y="18434"/>
                  </a:cubicBezTo>
                  <a:cubicBezTo>
                    <a:pt x="8323" y="18434"/>
                    <a:pt x="10568" y="10800"/>
                    <a:pt x="10796" y="10800"/>
                  </a:cubicBezTo>
                  <a:cubicBezTo>
                    <a:pt x="11024" y="10800"/>
                    <a:pt x="13277" y="19924"/>
                    <a:pt x="13505" y="19924"/>
                  </a:cubicBezTo>
                  <a:cubicBezTo>
                    <a:pt x="13826" y="19924"/>
                    <a:pt x="15978" y="0"/>
                    <a:pt x="16206" y="0"/>
                  </a:cubicBezTo>
                  <a:cubicBezTo>
                    <a:pt x="16426" y="0"/>
                    <a:pt x="18536" y="18621"/>
                    <a:pt x="18907" y="19924"/>
                  </a:cubicBezTo>
                  <a:cubicBezTo>
                    <a:pt x="19127" y="20855"/>
                    <a:pt x="21288" y="19924"/>
                    <a:pt x="21600" y="14710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6" name="Shape 354"/>
            <p:cNvSpPr/>
            <p:nvPr/>
          </p:nvSpPr>
          <p:spPr>
            <a:xfrm>
              <a:off x="0" y="1149237"/>
              <a:ext cx="12213544" cy="47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7" extrusionOk="0">
                  <a:moveTo>
                    <a:pt x="0" y="16663"/>
                  </a:moveTo>
                  <a:cubicBezTo>
                    <a:pt x="312" y="21600"/>
                    <a:pt x="2498" y="21189"/>
                    <a:pt x="2701" y="19954"/>
                  </a:cubicBezTo>
                  <a:cubicBezTo>
                    <a:pt x="2912" y="18720"/>
                    <a:pt x="5200" y="4731"/>
                    <a:pt x="5402" y="4731"/>
                  </a:cubicBezTo>
                  <a:cubicBezTo>
                    <a:pt x="5605" y="4731"/>
                    <a:pt x="7901" y="18309"/>
                    <a:pt x="8103" y="18309"/>
                  </a:cubicBezTo>
                  <a:cubicBezTo>
                    <a:pt x="8306" y="18309"/>
                    <a:pt x="10593" y="10903"/>
                    <a:pt x="10796" y="10903"/>
                  </a:cubicBezTo>
                  <a:cubicBezTo>
                    <a:pt x="10998" y="10903"/>
                    <a:pt x="13303" y="19954"/>
                    <a:pt x="13505" y="19954"/>
                  </a:cubicBezTo>
                  <a:cubicBezTo>
                    <a:pt x="13792" y="19954"/>
                    <a:pt x="16004" y="0"/>
                    <a:pt x="16206" y="0"/>
                  </a:cubicBezTo>
                  <a:cubicBezTo>
                    <a:pt x="16409" y="0"/>
                    <a:pt x="18570" y="18514"/>
                    <a:pt x="18907" y="19954"/>
                  </a:cubicBezTo>
                  <a:cubicBezTo>
                    <a:pt x="19102" y="20777"/>
                    <a:pt x="21313" y="19954"/>
                    <a:pt x="21600" y="14606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7" name="Shape 355"/>
            <p:cNvSpPr/>
            <p:nvPr/>
          </p:nvSpPr>
          <p:spPr>
            <a:xfrm>
              <a:off x="0" y="1197444"/>
              <a:ext cx="12213544" cy="433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8" extrusionOk="0">
                  <a:moveTo>
                    <a:pt x="0" y="16598"/>
                  </a:moveTo>
                  <a:cubicBezTo>
                    <a:pt x="279" y="21600"/>
                    <a:pt x="2524" y="21145"/>
                    <a:pt x="2701" y="20008"/>
                  </a:cubicBezTo>
                  <a:cubicBezTo>
                    <a:pt x="2895" y="18644"/>
                    <a:pt x="5216" y="4775"/>
                    <a:pt x="5402" y="4775"/>
                  </a:cubicBezTo>
                  <a:cubicBezTo>
                    <a:pt x="5588" y="4775"/>
                    <a:pt x="7917" y="18417"/>
                    <a:pt x="8103" y="18417"/>
                  </a:cubicBezTo>
                  <a:cubicBezTo>
                    <a:pt x="8289" y="18417"/>
                    <a:pt x="10610" y="10914"/>
                    <a:pt x="10796" y="10914"/>
                  </a:cubicBezTo>
                  <a:cubicBezTo>
                    <a:pt x="10981" y="10914"/>
                    <a:pt x="13320" y="20008"/>
                    <a:pt x="13505" y="20008"/>
                  </a:cubicBezTo>
                  <a:cubicBezTo>
                    <a:pt x="13767" y="20008"/>
                    <a:pt x="16021" y="0"/>
                    <a:pt x="16206" y="0"/>
                  </a:cubicBezTo>
                  <a:cubicBezTo>
                    <a:pt x="16392" y="0"/>
                    <a:pt x="18604" y="18644"/>
                    <a:pt x="18907" y="20008"/>
                  </a:cubicBezTo>
                  <a:cubicBezTo>
                    <a:pt x="19085" y="20918"/>
                    <a:pt x="21347" y="20008"/>
                    <a:pt x="21600" y="14779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8" name="Shape 356"/>
            <p:cNvSpPr/>
            <p:nvPr/>
          </p:nvSpPr>
          <p:spPr>
            <a:xfrm>
              <a:off x="0" y="1249506"/>
              <a:ext cx="12213544" cy="383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0" extrusionOk="0">
                  <a:moveTo>
                    <a:pt x="0" y="16714"/>
                  </a:moveTo>
                  <a:cubicBezTo>
                    <a:pt x="245" y="21600"/>
                    <a:pt x="2541" y="21086"/>
                    <a:pt x="2701" y="20057"/>
                  </a:cubicBezTo>
                  <a:cubicBezTo>
                    <a:pt x="2870" y="18771"/>
                    <a:pt x="5233" y="4886"/>
                    <a:pt x="5402" y="4886"/>
                  </a:cubicBezTo>
                  <a:cubicBezTo>
                    <a:pt x="5562" y="4886"/>
                    <a:pt x="7934" y="18257"/>
                    <a:pt x="8103" y="18257"/>
                  </a:cubicBezTo>
                  <a:cubicBezTo>
                    <a:pt x="8264" y="18257"/>
                    <a:pt x="10635" y="10800"/>
                    <a:pt x="10796" y="10800"/>
                  </a:cubicBezTo>
                  <a:cubicBezTo>
                    <a:pt x="10956" y="10800"/>
                    <a:pt x="13345" y="20057"/>
                    <a:pt x="13505" y="20057"/>
                  </a:cubicBezTo>
                  <a:cubicBezTo>
                    <a:pt x="13742" y="20057"/>
                    <a:pt x="16038" y="0"/>
                    <a:pt x="16206" y="0"/>
                  </a:cubicBezTo>
                  <a:cubicBezTo>
                    <a:pt x="16367" y="0"/>
                    <a:pt x="18637" y="18514"/>
                    <a:pt x="18907" y="20057"/>
                  </a:cubicBezTo>
                  <a:cubicBezTo>
                    <a:pt x="19068" y="20829"/>
                    <a:pt x="21372" y="20057"/>
                    <a:pt x="21600" y="14657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9" name="Shape 357"/>
            <p:cNvSpPr/>
            <p:nvPr/>
          </p:nvSpPr>
          <p:spPr>
            <a:xfrm>
              <a:off x="0" y="1301569"/>
              <a:ext cx="12213544" cy="33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7" extrusionOk="0">
                  <a:moveTo>
                    <a:pt x="0" y="16570"/>
                  </a:moveTo>
                  <a:cubicBezTo>
                    <a:pt x="219" y="21600"/>
                    <a:pt x="2566" y="21304"/>
                    <a:pt x="2701" y="20121"/>
                  </a:cubicBezTo>
                  <a:cubicBezTo>
                    <a:pt x="2853" y="18641"/>
                    <a:pt x="5259" y="4734"/>
                    <a:pt x="5402" y="4734"/>
                  </a:cubicBezTo>
                  <a:cubicBezTo>
                    <a:pt x="5546" y="4734"/>
                    <a:pt x="7960" y="18345"/>
                    <a:pt x="8103" y="18345"/>
                  </a:cubicBezTo>
                  <a:cubicBezTo>
                    <a:pt x="8247" y="18345"/>
                    <a:pt x="10652" y="10652"/>
                    <a:pt x="10796" y="10652"/>
                  </a:cubicBezTo>
                  <a:cubicBezTo>
                    <a:pt x="10939" y="10652"/>
                    <a:pt x="13362" y="20121"/>
                    <a:pt x="13505" y="20121"/>
                  </a:cubicBezTo>
                  <a:cubicBezTo>
                    <a:pt x="13708" y="20121"/>
                    <a:pt x="16063" y="0"/>
                    <a:pt x="16206" y="0"/>
                  </a:cubicBezTo>
                  <a:cubicBezTo>
                    <a:pt x="16350" y="0"/>
                    <a:pt x="18671" y="18641"/>
                    <a:pt x="18907" y="20121"/>
                  </a:cubicBezTo>
                  <a:cubicBezTo>
                    <a:pt x="19042" y="20712"/>
                    <a:pt x="21406" y="20121"/>
                    <a:pt x="21600" y="14499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0" name="Shape 358"/>
            <p:cNvSpPr/>
            <p:nvPr/>
          </p:nvSpPr>
          <p:spPr>
            <a:xfrm>
              <a:off x="0" y="1349775"/>
              <a:ext cx="12213544" cy="28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8" extrusionOk="0">
                  <a:moveTo>
                    <a:pt x="0" y="16800"/>
                  </a:moveTo>
                  <a:cubicBezTo>
                    <a:pt x="186" y="21600"/>
                    <a:pt x="2583" y="21257"/>
                    <a:pt x="2701" y="19886"/>
                  </a:cubicBezTo>
                  <a:cubicBezTo>
                    <a:pt x="2828" y="18857"/>
                    <a:pt x="5275" y="4800"/>
                    <a:pt x="5402" y="4800"/>
                  </a:cubicBezTo>
                  <a:cubicBezTo>
                    <a:pt x="5520" y="4800"/>
                    <a:pt x="7977" y="18514"/>
                    <a:pt x="8103" y="18514"/>
                  </a:cubicBezTo>
                  <a:cubicBezTo>
                    <a:pt x="8221" y="18514"/>
                    <a:pt x="10669" y="10971"/>
                    <a:pt x="10796" y="10971"/>
                  </a:cubicBezTo>
                  <a:cubicBezTo>
                    <a:pt x="10914" y="10971"/>
                    <a:pt x="13379" y="19886"/>
                    <a:pt x="13505" y="19886"/>
                  </a:cubicBezTo>
                  <a:cubicBezTo>
                    <a:pt x="13683" y="19886"/>
                    <a:pt x="16080" y="0"/>
                    <a:pt x="16206" y="0"/>
                  </a:cubicBezTo>
                  <a:cubicBezTo>
                    <a:pt x="16325" y="0"/>
                    <a:pt x="18705" y="18514"/>
                    <a:pt x="18907" y="19886"/>
                  </a:cubicBezTo>
                  <a:cubicBezTo>
                    <a:pt x="19026" y="20914"/>
                    <a:pt x="21431" y="19886"/>
                    <a:pt x="21600" y="14743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1" name="Shape 359"/>
            <p:cNvSpPr/>
            <p:nvPr/>
          </p:nvSpPr>
          <p:spPr>
            <a:xfrm>
              <a:off x="0" y="1401839"/>
              <a:ext cx="12217400" cy="237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9" extrusionOk="0">
                  <a:moveTo>
                    <a:pt x="0" y="16615"/>
                  </a:moveTo>
                  <a:cubicBezTo>
                    <a:pt x="152" y="21600"/>
                    <a:pt x="2599" y="21185"/>
                    <a:pt x="2700" y="19938"/>
                  </a:cubicBezTo>
                  <a:cubicBezTo>
                    <a:pt x="2810" y="18692"/>
                    <a:pt x="5299" y="4569"/>
                    <a:pt x="5400" y="4569"/>
                  </a:cubicBezTo>
                  <a:cubicBezTo>
                    <a:pt x="5501" y="4569"/>
                    <a:pt x="7999" y="18277"/>
                    <a:pt x="8100" y="18277"/>
                  </a:cubicBezTo>
                  <a:cubicBezTo>
                    <a:pt x="8201" y="18277"/>
                    <a:pt x="10690" y="10800"/>
                    <a:pt x="10792" y="10800"/>
                  </a:cubicBezTo>
                  <a:cubicBezTo>
                    <a:pt x="10893" y="10800"/>
                    <a:pt x="13399" y="19938"/>
                    <a:pt x="13500" y="19938"/>
                  </a:cubicBezTo>
                  <a:cubicBezTo>
                    <a:pt x="13643" y="19938"/>
                    <a:pt x="16099" y="0"/>
                    <a:pt x="16200" y="0"/>
                  </a:cubicBezTo>
                  <a:cubicBezTo>
                    <a:pt x="16301" y="0"/>
                    <a:pt x="18731" y="18692"/>
                    <a:pt x="18900" y="19938"/>
                  </a:cubicBezTo>
                  <a:cubicBezTo>
                    <a:pt x="19001" y="20769"/>
                    <a:pt x="21457" y="19938"/>
                    <a:pt x="21600" y="14538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2" name="Shape 360"/>
            <p:cNvSpPr/>
            <p:nvPr/>
          </p:nvSpPr>
          <p:spPr>
            <a:xfrm>
              <a:off x="0" y="1448117"/>
              <a:ext cx="12217400" cy="192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3" extrusionOk="0">
                  <a:moveTo>
                    <a:pt x="0" y="16971"/>
                  </a:moveTo>
                  <a:cubicBezTo>
                    <a:pt x="127" y="21600"/>
                    <a:pt x="2624" y="21086"/>
                    <a:pt x="2700" y="20057"/>
                  </a:cubicBezTo>
                  <a:cubicBezTo>
                    <a:pt x="2784" y="18514"/>
                    <a:pt x="5316" y="4629"/>
                    <a:pt x="5400" y="4629"/>
                  </a:cubicBezTo>
                  <a:cubicBezTo>
                    <a:pt x="5484" y="4629"/>
                    <a:pt x="8016" y="18514"/>
                    <a:pt x="8100" y="18514"/>
                  </a:cubicBezTo>
                  <a:cubicBezTo>
                    <a:pt x="8184" y="18514"/>
                    <a:pt x="10707" y="10800"/>
                    <a:pt x="10792" y="10800"/>
                  </a:cubicBezTo>
                  <a:cubicBezTo>
                    <a:pt x="10868" y="10800"/>
                    <a:pt x="13416" y="20057"/>
                    <a:pt x="13500" y="20057"/>
                  </a:cubicBezTo>
                  <a:cubicBezTo>
                    <a:pt x="13618" y="20057"/>
                    <a:pt x="16116" y="0"/>
                    <a:pt x="16200" y="0"/>
                  </a:cubicBezTo>
                  <a:cubicBezTo>
                    <a:pt x="16284" y="0"/>
                    <a:pt x="18765" y="18514"/>
                    <a:pt x="18900" y="20057"/>
                  </a:cubicBezTo>
                  <a:cubicBezTo>
                    <a:pt x="18976" y="21086"/>
                    <a:pt x="21482" y="20057"/>
                    <a:pt x="21600" y="14914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3" name="Shape 361"/>
            <p:cNvSpPr/>
            <p:nvPr/>
          </p:nvSpPr>
          <p:spPr>
            <a:xfrm>
              <a:off x="0" y="1500179"/>
              <a:ext cx="12217400" cy="142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9" extrusionOk="0">
                  <a:moveTo>
                    <a:pt x="0" y="16723"/>
                  </a:moveTo>
                  <a:cubicBezTo>
                    <a:pt x="93" y="21600"/>
                    <a:pt x="2641" y="20903"/>
                    <a:pt x="2700" y="20206"/>
                  </a:cubicBezTo>
                  <a:cubicBezTo>
                    <a:pt x="2768" y="18813"/>
                    <a:pt x="5341" y="4877"/>
                    <a:pt x="5400" y="4877"/>
                  </a:cubicBezTo>
                  <a:cubicBezTo>
                    <a:pt x="5459" y="4877"/>
                    <a:pt x="8041" y="18116"/>
                    <a:pt x="8100" y="18116"/>
                  </a:cubicBezTo>
                  <a:cubicBezTo>
                    <a:pt x="8159" y="18116"/>
                    <a:pt x="10724" y="10452"/>
                    <a:pt x="10792" y="10452"/>
                  </a:cubicBezTo>
                  <a:cubicBezTo>
                    <a:pt x="10851" y="10452"/>
                    <a:pt x="13441" y="20206"/>
                    <a:pt x="13500" y="20206"/>
                  </a:cubicBezTo>
                  <a:cubicBezTo>
                    <a:pt x="13584" y="20206"/>
                    <a:pt x="16141" y="0"/>
                    <a:pt x="16200" y="0"/>
                  </a:cubicBezTo>
                  <a:cubicBezTo>
                    <a:pt x="16259" y="0"/>
                    <a:pt x="18799" y="18813"/>
                    <a:pt x="18900" y="20206"/>
                  </a:cubicBezTo>
                  <a:cubicBezTo>
                    <a:pt x="18959" y="20903"/>
                    <a:pt x="21516" y="20206"/>
                    <a:pt x="21600" y="14632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4" name="Shape 362"/>
            <p:cNvSpPr/>
            <p:nvPr/>
          </p:nvSpPr>
          <p:spPr>
            <a:xfrm>
              <a:off x="0" y="1548386"/>
              <a:ext cx="12217400" cy="97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9" extrusionOk="0">
                  <a:moveTo>
                    <a:pt x="0" y="16457"/>
                  </a:moveTo>
                  <a:cubicBezTo>
                    <a:pt x="59" y="21600"/>
                    <a:pt x="2658" y="21600"/>
                    <a:pt x="2700" y="20571"/>
                  </a:cubicBezTo>
                  <a:cubicBezTo>
                    <a:pt x="2742" y="18514"/>
                    <a:pt x="5358" y="5143"/>
                    <a:pt x="5400" y="5143"/>
                  </a:cubicBezTo>
                  <a:cubicBezTo>
                    <a:pt x="5442" y="5143"/>
                    <a:pt x="8058" y="18514"/>
                    <a:pt x="8100" y="18514"/>
                  </a:cubicBezTo>
                  <a:cubicBezTo>
                    <a:pt x="8142" y="18514"/>
                    <a:pt x="10749" y="11314"/>
                    <a:pt x="10792" y="11314"/>
                  </a:cubicBezTo>
                  <a:cubicBezTo>
                    <a:pt x="10825" y="11314"/>
                    <a:pt x="13458" y="20571"/>
                    <a:pt x="13500" y="20571"/>
                  </a:cubicBezTo>
                  <a:cubicBezTo>
                    <a:pt x="13559" y="20571"/>
                    <a:pt x="16158" y="0"/>
                    <a:pt x="16200" y="0"/>
                  </a:cubicBezTo>
                  <a:cubicBezTo>
                    <a:pt x="16242" y="0"/>
                    <a:pt x="18833" y="18514"/>
                    <a:pt x="18900" y="20571"/>
                  </a:cubicBezTo>
                  <a:cubicBezTo>
                    <a:pt x="18942" y="20571"/>
                    <a:pt x="21541" y="20571"/>
                    <a:pt x="21600" y="14400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5" name="Shape 363"/>
            <p:cNvSpPr/>
            <p:nvPr/>
          </p:nvSpPr>
          <p:spPr>
            <a:xfrm>
              <a:off x="0" y="1600448"/>
              <a:ext cx="12217400" cy="46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9" extrusionOk="0">
                  <a:moveTo>
                    <a:pt x="0" y="17280"/>
                  </a:moveTo>
                  <a:cubicBezTo>
                    <a:pt x="34" y="21600"/>
                    <a:pt x="2683" y="21600"/>
                    <a:pt x="2700" y="19440"/>
                  </a:cubicBezTo>
                  <a:cubicBezTo>
                    <a:pt x="2725" y="19440"/>
                    <a:pt x="5383" y="4320"/>
                    <a:pt x="5400" y="4320"/>
                  </a:cubicBezTo>
                  <a:cubicBezTo>
                    <a:pt x="5417" y="4320"/>
                    <a:pt x="8083" y="19440"/>
                    <a:pt x="8100" y="19440"/>
                  </a:cubicBezTo>
                  <a:cubicBezTo>
                    <a:pt x="8117" y="19440"/>
                    <a:pt x="10766" y="10800"/>
                    <a:pt x="10783" y="10800"/>
                  </a:cubicBezTo>
                  <a:cubicBezTo>
                    <a:pt x="10808" y="10800"/>
                    <a:pt x="13483" y="19440"/>
                    <a:pt x="13500" y="19440"/>
                  </a:cubicBezTo>
                  <a:cubicBezTo>
                    <a:pt x="13525" y="19440"/>
                    <a:pt x="16183" y="0"/>
                    <a:pt x="16200" y="0"/>
                  </a:cubicBezTo>
                  <a:cubicBezTo>
                    <a:pt x="16217" y="0"/>
                    <a:pt x="18866" y="19440"/>
                    <a:pt x="18900" y="19440"/>
                  </a:cubicBezTo>
                  <a:cubicBezTo>
                    <a:pt x="18917" y="21600"/>
                    <a:pt x="21575" y="19440"/>
                    <a:pt x="21600" y="15120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6" name="Shape 364"/>
            <p:cNvSpPr/>
            <p:nvPr/>
          </p:nvSpPr>
          <p:spPr>
            <a:xfrm>
              <a:off x="0" y="1648655"/>
              <a:ext cx="12217400" cy="1"/>
            </a:xfrm>
            <a:prstGeom prst="line">
              <a:avLst/>
            </a:pr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7" name="Shape 365"/>
            <p:cNvSpPr/>
            <p:nvPr/>
          </p:nvSpPr>
          <p:spPr>
            <a:xfrm>
              <a:off x="0" y="1650557"/>
              <a:ext cx="12217400" cy="50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1" extrusionOk="0">
                  <a:moveTo>
                    <a:pt x="0" y="5102"/>
                  </a:moveTo>
                  <a:cubicBezTo>
                    <a:pt x="34" y="-789"/>
                    <a:pt x="2683" y="-789"/>
                    <a:pt x="2700" y="1175"/>
                  </a:cubicBezTo>
                  <a:cubicBezTo>
                    <a:pt x="2725" y="3138"/>
                    <a:pt x="5383" y="14920"/>
                    <a:pt x="5400" y="14920"/>
                  </a:cubicBezTo>
                  <a:cubicBezTo>
                    <a:pt x="5417" y="14920"/>
                    <a:pt x="8083" y="3138"/>
                    <a:pt x="8100" y="3138"/>
                  </a:cubicBezTo>
                  <a:cubicBezTo>
                    <a:pt x="8117" y="3138"/>
                    <a:pt x="10766" y="9029"/>
                    <a:pt x="10783" y="9029"/>
                  </a:cubicBezTo>
                  <a:cubicBezTo>
                    <a:pt x="10808" y="9029"/>
                    <a:pt x="13483" y="1175"/>
                    <a:pt x="13500" y="1175"/>
                  </a:cubicBezTo>
                  <a:cubicBezTo>
                    <a:pt x="13525" y="1175"/>
                    <a:pt x="16183" y="20811"/>
                    <a:pt x="16200" y="20811"/>
                  </a:cubicBezTo>
                  <a:cubicBezTo>
                    <a:pt x="16217" y="20811"/>
                    <a:pt x="18866" y="3138"/>
                    <a:pt x="18900" y="1175"/>
                  </a:cubicBezTo>
                  <a:cubicBezTo>
                    <a:pt x="18917" y="1175"/>
                    <a:pt x="21575" y="1175"/>
                    <a:pt x="21600" y="7066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8" name="Shape 366"/>
            <p:cNvSpPr/>
            <p:nvPr/>
          </p:nvSpPr>
          <p:spPr>
            <a:xfrm>
              <a:off x="0" y="1654197"/>
              <a:ext cx="12217400" cy="9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83" extrusionOk="0">
                  <a:moveTo>
                    <a:pt x="0" y="3926"/>
                  </a:moveTo>
                  <a:cubicBezTo>
                    <a:pt x="59" y="-1217"/>
                    <a:pt x="2658" y="-188"/>
                    <a:pt x="2700" y="840"/>
                  </a:cubicBezTo>
                  <a:cubicBezTo>
                    <a:pt x="2742" y="1869"/>
                    <a:pt x="5358" y="16269"/>
                    <a:pt x="5400" y="16269"/>
                  </a:cubicBezTo>
                  <a:cubicBezTo>
                    <a:pt x="5442" y="16269"/>
                    <a:pt x="8058" y="1869"/>
                    <a:pt x="8100" y="1869"/>
                  </a:cubicBezTo>
                  <a:cubicBezTo>
                    <a:pt x="8142" y="1869"/>
                    <a:pt x="10749" y="10097"/>
                    <a:pt x="10792" y="10097"/>
                  </a:cubicBezTo>
                  <a:cubicBezTo>
                    <a:pt x="10825" y="10097"/>
                    <a:pt x="13458" y="840"/>
                    <a:pt x="13500" y="840"/>
                  </a:cubicBezTo>
                  <a:cubicBezTo>
                    <a:pt x="13559" y="840"/>
                    <a:pt x="16158" y="20383"/>
                    <a:pt x="16200" y="20383"/>
                  </a:cubicBezTo>
                  <a:cubicBezTo>
                    <a:pt x="16242" y="20383"/>
                    <a:pt x="18833" y="1869"/>
                    <a:pt x="18900" y="840"/>
                  </a:cubicBezTo>
                  <a:cubicBezTo>
                    <a:pt x="18942" y="-188"/>
                    <a:pt x="21541" y="840"/>
                    <a:pt x="21600" y="5983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9" name="Shape 367"/>
            <p:cNvSpPr/>
            <p:nvPr/>
          </p:nvSpPr>
          <p:spPr>
            <a:xfrm>
              <a:off x="0" y="1655923"/>
              <a:ext cx="12217400" cy="145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69" extrusionOk="0">
                  <a:moveTo>
                    <a:pt x="0" y="3694"/>
                  </a:moveTo>
                  <a:cubicBezTo>
                    <a:pt x="93" y="-1031"/>
                    <a:pt x="2641" y="-356"/>
                    <a:pt x="2700" y="994"/>
                  </a:cubicBezTo>
                  <a:cubicBezTo>
                    <a:pt x="2768" y="1669"/>
                    <a:pt x="5341" y="15844"/>
                    <a:pt x="5400" y="15844"/>
                  </a:cubicBezTo>
                  <a:cubicBezTo>
                    <a:pt x="5459" y="15844"/>
                    <a:pt x="8041" y="2344"/>
                    <a:pt x="8100" y="2344"/>
                  </a:cubicBezTo>
                  <a:cubicBezTo>
                    <a:pt x="8159" y="2344"/>
                    <a:pt x="10724" y="9769"/>
                    <a:pt x="10792" y="9769"/>
                  </a:cubicBezTo>
                  <a:cubicBezTo>
                    <a:pt x="10851" y="9769"/>
                    <a:pt x="13441" y="994"/>
                    <a:pt x="13500" y="994"/>
                  </a:cubicBezTo>
                  <a:cubicBezTo>
                    <a:pt x="13584" y="994"/>
                    <a:pt x="16141" y="20569"/>
                    <a:pt x="16200" y="20569"/>
                  </a:cubicBezTo>
                  <a:cubicBezTo>
                    <a:pt x="16259" y="20569"/>
                    <a:pt x="18799" y="2344"/>
                    <a:pt x="18900" y="994"/>
                  </a:cubicBezTo>
                  <a:cubicBezTo>
                    <a:pt x="18959" y="-356"/>
                    <a:pt x="21516" y="994"/>
                    <a:pt x="21600" y="5719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0" name="Shape 368"/>
            <p:cNvSpPr/>
            <p:nvPr/>
          </p:nvSpPr>
          <p:spPr>
            <a:xfrm>
              <a:off x="0" y="1656672"/>
              <a:ext cx="12217400" cy="19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extrusionOk="0">
                  <a:moveTo>
                    <a:pt x="0" y="4271"/>
                  </a:moveTo>
                  <a:cubicBezTo>
                    <a:pt x="127" y="-872"/>
                    <a:pt x="2624" y="-358"/>
                    <a:pt x="2700" y="671"/>
                  </a:cubicBezTo>
                  <a:cubicBezTo>
                    <a:pt x="2784" y="2214"/>
                    <a:pt x="5316" y="16099"/>
                    <a:pt x="5400" y="16099"/>
                  </a:cubicBezTo>
                  <a:cubicBezTo>
                    <a:pt x="5484" y="16099"/>
                    <a:pt x="8016" y="2728"/>
                    <a:pt x="8100" y="2728"/>
                  </a:cubicBezTo>
                  <a:cubicBezTo>
                    <a:pt x="8184" y="2728"/>
                    <a:pt x="10707" y="9928"/>
                    <a:pt x="10792" y="9928"/>
                  </a:cubicBezTo>
                  <a:cubicBezTo>
                    <a:pt x="10868" y="9928"/>
                    <a:pt x="13416" y="671"/>
                    <a:pt x="13500" y="671"/>
                  </a:cubicBezTo>
                  <a:cubicBezTo>
                    <a:pt x="13618" y="671"/>
                    <a:pt x="16116" y="20728"/>
                    <a:pt x="16200" y="20728"/>
                  </a:cubicBezTo>
                  <a:cubicBezTo>
                    <a:pt x="16284" y="20728"/>
                    <a:pt x="18765" y="2214"/>
                    <a:pt x="18900" y="671"/>
                  </a:cubicBezTo>
                  <a:cubicBezTo>
                    <a:pt x="18976" y="157"/>
                    <a:pt x="21482" y="671"/>
                    <a:pt x="21600" y="6328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1" name="Shape 369"/>
            <p:cNvSpPr/>
            <p:nvPr/>
          </p:nvSpPr>
          <p:spPr>
            <a:xfrm>
              <a:off x="0" y="1658344"/>
              <a:ext cx="12217400" cy="24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5" extrusionOk="0">
                  <a:moveTo>
                    <a:pt x="0" y="4056"/>
                  </a:moveTo>
                  <a:cubicBezTo>
                    <a:pt x="152" y="-835"/>
                    <a:pt x="2599" y="-427"/>
                    <a:pt x="2700" y="795"/>
                  </a:cubicBezTo>
                  <a:cubicBezTo>
                    <a:pt x="2810" y="2018"/>
                    <a:pt x="5299" y="15874"/>
                    <a:pt x="5400" y="15874"/>
                  </a:cubicBezTo>
                  <a:cubicBezTo>
                    <a:pt x="5501" y="15874"/>
                    <a:pt x="7999" y="2425"/>
                    <a:pt x="8100" y="2425"/>
                  </a:cubicBezTo>
                  <a:cubicBezTo>
                    <a:pt x="8201" y="2425"/>
                    <a:pt x="10690" y="10169"/>
                    <a:pt x="10792" y="10169"/>
                  </a:cubicBezTo>
                  <a:cubicBezTo>
                    <a:pt x="10893" y="10169"/>
                    <a:pt x="13399" y="795"/>
                    <a:pt x="13500" y="795"/>
                  </a:cubicBezTo>
                  <a:cubicBezTo>
                    <a:pt x="13643" y="795"/>
                    <a:pt x="16099" y="20765"/>
                    <a:pt x="16200" y="20765"/>
                  </a:cubicBezTo>
                  <a:cubicBezTo>
                    <a:pt x="16301" y="20765"/>
                    <a:pt x="18731" y="2425"/>
                    <a:pt x="18900" y="795"/>
                  </a:cubicBezTo>
                  <a:cubicBezTo>
                    <a:pt x="19001" y="-20"/>
                    <a:pt x="21457" y="795"/>
                    <a:pt x="21600" y="6093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2" name="Shape 370"/>
            <p:cNvSpPr/>
            <p:nvPr/>
          </p:nvSpPr>
          <p:spPr>
            <a:xfrm>
              <a:off x="0" y="1662368"/>
              <a:ext cx="12213544" cy="28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9" extrusionOk="0">
                  <a:moveTo>
                    <a:pt x="0" y="4152"/>
                  </a:moveTo>
                  <a:cubicBezTo>
                    <a:pt x="186" y="-991"/>
                    <a:pt x="2583" y="-305"/>
                    <a:pt x="2701" y="723"/>
                  </a:cubicBezTo>
                  <a:cubicBezTo>
                    <a:pt x="2828" y="2095"/>
                    <a:pt x="5275" y="15809"/>
                    <a:pt x="5402" y="15809"/>
                  </a:cubicBezTo>
                  <a:cubicBezTo>
                    <a:pt x="5520" y="15809"/>
                    <a:pt x="7977" y="2438"/>
                    <a:pt x="8103" y="2438"/>
                  </a:cubicBezTo>
                  <a:cubicBezTo>
                    <a:pt x="8221" y="2438"/>
                    <a:pt x="10669" y="9980"/>
                    <a:pt x="10796" y="9980"/>
                  </a:cubicBezTo>
                  <a:cubicBezTo>
                    <a:pt x="10914" y="9980"/>
                    <a:pt x="13379" y="723"/>
                    <a:pt x="13505" y="723"/>
                  </a:cubicBezTo>
                  <a:cubicBezTo>
                    <a:pt x="13683" y="723"/>
                    <a:pt x="16080" y="20609"/>
                    <a:pt x="16206" y="20609"/>
                  </a:cubicBezTo>
                  <a:cubicBezTo>
                    <a:pt x="16325" y="20609"/>
                    <a:pt x="18705" y="2095"/>
                    <a:pt x="18907" y="723"/>
                  </a:cubicBezTo>
                  <a:cubicBezTo>
                    <a:pt x="19026" y="38"/>
                    <a:pt x="21431" y="723"/>
                    <a:pt x="21600" y="6209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3" name="Shape 371"/>
            <p:cNvSpPr/>
            <p:nvPr/>
          </p:nvSpPr>
          <p:spPr>
            <a:xfrm>
              <a:off x="0" y="1664017"/>
              <a:ext cx="12213544" cy="335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5" extrusionOk="0">
                  <a:moveTo>
                    <a:pt x="0" y="4017"/>
                  </a:moveTo>
                  <a:cubicBezTo>
                    <a:pt x="219" y="-945"/>
                    <a:pt x="2566" y="-361"/>
                    <a:pt x="2701" y="806"/>
                  </a:cubicBezTo>
                  <a:cubicBezTo>
                    <a:pt x="2853" y="1974"/>
                    <a:pt x="5259" y="15985"/>
                    <a:pt x="5402" y="15985"/>
                  </a:cubicBezTo>
                  <a:cubicBezTo>
                    <a:pt x="5546" y="15985"/>
                    <a:pt x="7960" y="2266"/>
                    <a:pt x="8103" y="2266"/>
                  </a:cubicBezTo>
                  <a:cubicBezTo>
                    <a:pt x="8247" y="2266"/>
                    <a:pt x="10652" y="9855"/>
                    <a:pt x="10796" y="9855"/>
                  </a:cubicBezTo>
                  <a:cubicBezTo>
                    <a:pt x="10939" y="9855"/>
                    <a:pt x="13362" y="806"/>
                    <a:pt x="13505" y="806"/>
                  </a:cubicBezTo>
                  <a:cubicBezTo>
                    <a:pt x="13708" y="806"/>
                    <a:pt x="16063" y="20655"/>
                    <a:pt x="16206" y="20655"/>
                  </a:cubicBezTo>
                  <a:cubicBezTo>
                    <a:pt x="16350" y="20655"/>
                    <a:pt x="18671" y="2266"/>
                    <a:pt x="18907" y="806"/>
                  </a:cubicBezTo>
                  <a:cubicBezTo>
                    <a:pt x="19042" y="-69"/>
                    <a:pt x="21406" y="806"/>
                    <a:pt x="21600" y="6060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4" name="Shape 372"/>
            <p:cNvSpPr/>
            <p:nvPr/>
          </p:nvSpPr>
          <p:spPr>
            <a:xfrm>
              <a:off x="0" y="1665962"/>
              <a:ext cx="12213544" cy="381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63" extrusionOk="0">
                  <a:moveTo>
                    <a:pt x="0" y="4206"/>
                  </a:moveTo>
                  <a:cubicBezTo>
                    <a:pt x="245" y="-937"/>
                    <a:pt x="2541" y="-423"/>
                    <a:pt x="2701" y="863"/>
                  </a:cubicBezTo>
                  <a:cubicBezTo>
                    <a:pt x="2870" y="2149"/>
                    <a:pt x="5233" y="16034"/>
                    <a:pt x="5402" y="16034"/>
                  </a:cubicBezTo>
                  <a:cubicBezTo>
                    <a:pt x="5562" y="16034"/>
                    <a:pt x="7934" y="2406"/>
                    <a:pt x="8103" y="2406"/>
                  </a:cubicBezTo>
                  <a:cubicBezTo>
                    <a:pt x="8264" y="2406"/>
                    <a:pt x="10635" y="9863"/>
                    <a:pt x="10796" y="9863"/>
                  </a:cubicBezTo>
                  <a:cubicBezTo>
                    <a:pt x="10956" y="9863"/>
                    <a:pt x="13345" y="863"/>
                    <a:pt x="13505" y="863"/>
                  </a:cubicBezTo>
                  <a:cubicBezTo>
                    <a:pt x="13742" y="863"/>
                    <a:pt x="16038" y="20663"/>
                    <a:pt x="16206" y="20663"/>
                  </a:cubicBezTo>
                  <a:cubicBezTo>
                    <a:pt x="16367" y="20663"/>
                    <a:pt x="18637" y="2149"/>
                    <a:pt x="18907" y="863"/>
                  </a:cubicBezTo>
                  <a:cubicBezTo>
                    <a:pt x="19068" y="-166"/>
                    <a:pt x="21372" y="863"/>
                    <a:pt x="21600" y="6006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5" name="Shape 373"/>
            <p:cNvSpPr/>
            <p:nvPr/>
          </p:nvSpPr>
          <p:spPr>
            <a:xfrm>
              <a:off x="0" y="1666443"/>
              <a:ext cx="12213544" cy="433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8" extrusionOk="0">
                  <a:moveTo>
                    <a:pt x="0" y="4150"/>
                  </a:moveTo>
                  <a:cubicBezTo>
                    <a:pt x="279" y="-852"/>
                    <a:pt x="2524" y="-397"/>
                    <a:pt x="2701" y="740"/>
                  </a:cubicBezTo>
                  <a:cubicBezTo>
                    <a:pt x="2895" y="2104"/>
                    <a:pt x="5216" y="15973"/>
                    <a:pt x="5402" y="15973"/>
                  </a:cubicBezTo>
                  <a:cubicBezTo>
                    <a:pt x="5588" y="15973"/>
                    <a:pt x="7917" y="2559"/>
                    <a:pt x="8103" y="2559"/>
                  </a:cubicBezTo>
                  <a:cubicBezTo>
                    <a:pt x="8289" y="2559"/>
                    <a:pt x="10610" y="10062"/>
                    <a:pt x="10796" y="10062"/>
                  </a:cubicBezTo>
                  <a:cubicBezTo>
                    <a:pt x="10981" y="10062"/>
                    <a:pt x="13320" y="740"/>
                    <a:pt x="13505" y="740"/>
                  </a:cubicBezTo>
                  <a:cubicBezTo>
                    <a:pt x="13767" y="740"/>
                    <a:pt x="16021" y="20748"/>
                    <a:pt x="16206" y="20748"/>
                  </a:cubicBezTo>
                  <a:cubicBezTo>
                    <a:pt x="16392" y="20748"/>
                    <a:pt x="18604" y="2331"/>
                    <a:pt x="18907" y="740"/>
                  </a:cubicBezTo>
                  <a:cubicBezTo>
                    <a:pt x="19085" y="57"/>
                    <a:pt x="21347" y="740"/>
                    <a:pt x="21600" y="6196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6" name="Shape 374"/>
            <p:cNvSpPr/>
            <p:nvPr/>
          </p:nvSpPr>
          <p:spPr>
            <a:xfrm>
              <a:off x="0" y="1670151"/>
              <a:ext cx="12213544" cy="475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67" extrusionOk="0">
                  <a:moveTo>
                    <a:pt x="0" y="4004"/>
                  </a:moveTo>
                  <a:cubicBezTo>
                    <a:pt x="312" y="-933"/>
                    <a:pt x="2498" y="-316"/>
                    <a:pt x="2701" y="713"/>
                  </a:cubicBezTo>
                  <a:cubicBezTo>
                    <a:pt x="2912" y="1947"/>
                    <a:pt x="5200" y="15936"/>
                    <a:pt x="5402" y="15936"/>
                  </a:cubicBezTo>
                  <a:cubicBezTo>
                    <a:pt x="5605" y="15936"/>
                    <a:pt x="7901" y="2358"/>
                    <a:pt x="8103" y="2358"/>
                  </a:cubicBezTo>
                  <a:cubicBezTo>
                    <a:pt x="8306" y="2358"/>
                    <a:pt x="10593" y="9970"/>
                    <a:pt x="10796" y="9970"/>
                  </a:cubicBezTo>
                  <a:cubicBezTo>
                    <a:pt x="10998" y="9970"/>
                    <a:pt x="13303" y="713"/>
                    <a:pt x="13505" y="713"/>
                  </a:cubicBezTo>
                  <a:cubicBezTo>
                    <a:pt x="13792" y="713"/>
                    <a:pt x="16004" y="20667"/>
                    <a:pt x="16206" y="20667"/>
                  </a:cubicBezTo>
                  <a:cubicBezTo>
                    <a:pt x="16409" y="20667"/>
                    <a:pt x="18570" y="2153"/>
                    <a:pt x="18907" y="713"/>
                  </a:cubicBezTo>
                  <a:cubicBezTo>
                    <a:pt x="19102" y="-110"/>
                    <a:pt x="21313" y="713"/>
                    <a:pt x="21600" y="6061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7" name="Shape 375"/>
            <p:cNvSpPr/>
            <p:nvPr/>
          </p:nvSpPr>
          <p:spPr>
            <a:xfrm>
              <a:off x="0" y="1672055"/>
              <a:ext cx="12213544" cy="52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0" extrusionOk="0">
                  <a:moveTo>
                    <a:pt x="0" y="4108"/>
                  </a:moveTo>
                  <a:cubicBezTo>
                    <a:pt x="346" y="-920"/>
                    <a:pt x="2482" y="-361"/>
                    <a:pt x="2701" y="756"/>
                  </a:cubicBezTo>
                  <a:cubicBezTo>
                    <a:pt x="2937" y="2059"/>
                    <a:pt x="5174" y="15839"/>
                    <a:pt x="5402" y="15839"/>
                  </a:cubicBezTo>
                  <a:cubicBezTo>
                    <a:pt x="5622" y="15839"/>
                    <a:pt x="7875" y="2432"/>
                    <a:pt x="8103" y="2432"/>
                  </a:cubicBezTo>
                  <a:cubicBezTo>
                    <a:pt x="8323" y="2432"/>
                    <a:pt x="10568" y="9880"/>
                    <a:pt x="10796" y="9880"/>
                  </a:cubicBezTo>
                  <a:cubicBezTo>
                    <a:pt x="11024" y="9880"/>
                    <a:pt x="13277" y="756"/>
                    <a:pt x="13505" y="756"/>
                  </a:cubicBezTo>
                  <a:cubicBezTo>
                    <a:pt x="13826" y="756"/>
                    <a:pt x="15978" y="20680"/>
                    <a:pt x="16206" y="20680"/>
                  </a:cubicBezTo>
                  <a:cubicBezTo>
                    <a:pt x="16426" y="20680"/>
                    <a:pt x="18536" y="2246"/>
                    <a:pt x="18907" y="756"/>
                  </a:cubicBezTo>
                  <a:cubicBezTo>
                    <a:pt x="19127" y="11"/>
                    <a:pt x="21288" y="756"/>
                    <a:pt x="21600" y="6156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8" name="Shape 376"/>
            <p:cNvSpPr/>
            <p:nvPr/>
          </p:nvSpPr>
          <p:spPr>
            <a:xfrm>
              <a:off x="0" y="1673746"/>
              <a:ext cx="12213544" cy="572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3" extrusionOk="0">
                  <a:moveTo>
                    <a:pt x="0" y="4064"/>
                  </a:moveTo>
                  <a:cubicBezTo>
                    <a:pt x="371" y="-907"/>
                    <a:pt x="2465" y="-393"/>
                    <a:pt x="2701" y="807"/>
                  </a:cubicBezTo>
                  <a:cubicBezTo>
                    <a:pt x="2954" y="2007"/>
                    <a:pt x="5157" y="16064"/>
                    <a:pt x="5402" y="16064"/>
                  </a:cubicBezTo>
                  <a:cubicBezTo>
                    <a:pt x="5647" y="16064"/>
                    <a:pt x="7858" y="2522"/>
                    <a:pt x="8103" y="2522"/>
                  </a:cubicBezTo>
                  <a:cubicBezTo>
                    <a:pt x="8348" y="2522"/>
                    <a:pt x="10551" y="9893"/>
                    <a:pt x="10796" y="9893"/>
                  </a:cubicBezTo>
                  <a:cubicBezTo>
                    <a:pt x="11041" y="9893"/>
                    <a:pt x="13260" y="807"/>
                    <a:pt x="13505" y="807"/>
                  </a:cubicBezTo>
                  <a:cubicBezTo>
                    <a:pt x="13851" y="807"/>
                    <a:pt x="15962" y="20693"/>
                    <a:pt x="16206" y="20693"/>
                  </a:cubicBezTo>
                  <a:cubicBezTo>
                    <a:pt x="16451" y="20693"/>
                    <a:pt x="18502" y="2179"/>
                    <a:pt x="18907" y="807"/>
                  </a:cubicBezTo>
                  <a:cubicBezTo>
                    <a:pt x="19144" y="-50"/>
                    <a:pt x="21254" y="807"/>
                    <a:pt x="21600" y="6122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9" name="Shape 377"/>
            <p:cNvSpPr/>
            <p:nvPr/>
          </p:nvSpPr>
          <p:spPr>
            <a:xfrm>
              <a:off x="0" y="1675651"/>
              <a:ext cx="12213544" cy="622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3" extrusionOk="0">
                  <a:moveTo>
                    <a:pt x="0" y="4148"/>
                  </a:moveTo>
                  <a:cubicBezTo>
                    <a:pt x="405" y="-897"/>
                    <a:pt x="2439" y="-424"/>
                    <a:pt x="2701" y="837"/>
                  </a:cubicBezTo>
                  <a:cubicBezTo>
                    <a:pt x="2980" y="2099"/>
                    <a:pt x="5132" y="15973"/>
                    <a:pt x="5402" y="15973"/>
                  </a:cubicBezTo>
                  <a:cubicBezTo>
                    <a:pt x="5664" y="15973"/>
                    <a:pt x="7833" y="2414"/>
                    <a:pt x="8103" y="2414"/>
                  </a:cubicBezTo>
                  <a:cubicBezTo>
                    <a:pt x="8365" y="2414"/>
                    <a:pt x="10534" y="9982"/>
                    <a:pt x="10796" y="9982"/>
                  </a:cubicBezTo>
                  <a:cubicBezTo>
                    <a:pt x="11066" y="9982"/>
                    <a:pt x="13235" y="837"/>
                    <a:pt x="13505" y="837"/>
                  </a:cubicBezTo>
                  <a:cubicBezTo>
                    <a:pt x="13885" y="837"/>
                    <a:pt x="15936" y="20703"/>
                    <a:pt x="16206" y="20703"/>
                  </a:cubicBezTo>
                  <a:cubicBezTo>
                    <a:pt x="16468" y="20703"/>
                    <a:pt x="18460" y="2256"/>
                    <a:pt x="18907" y="837"/>
                  </a:cubicBezTo>
                  <a:cubicBezTo>
                    <a:pt x="19169" y="-109"/>
                    <a:pt x="21229" y="837"/>
                    <a:pt x="21600" y="6198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0" name="Shape 378"/>
            <p:cNvSpPr/>
            <p:nvPr/>
          </p:nvSpPr>
          <p:spPr>
            <a:xfrm>
              <a:off x="0" y="1677300"/>
              <a:ext cx="12213544" cy="67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8" extrusionOk="0">
                  <a:moveTo>
                    <a:pt x="0" y="4080"/>
                  </a:moveTo>
                  <a:cubicBezTo>
                    <a:pt x="439" y="-882"/>
                    <a:pt x="2423" y="-444"/>
                    <a:pt x="2701" y="869"/>
                  </a:cubicBezTo>
                  <a:cubicBezTo>
                    <a:pt x="2996" y="2037"/>
                    <a:pt x="5115" y="15902"/>
                    <a:pt x="5402" y="15902"/>
                  </a:cubicBezTo>
                  <a:cubicBezTo>
                    <a:pt x="5689" y="15902"/>
                    <a:pt x="7816" y="2475"/>
                    <a:pt x="8103" y="2475"/>
                  </a:cubicBezTo>
                  <a:cubicBezTo>
                    <a:pt x="8390" y="2475"/>
                    <a:pt x="10509" y="9918"/>
                    <a:pt x="10796" y="9918"/>
                  </a:cubicBezTo>
                  <a:cubicBezTo>
                    <a:pt x="11083" y="9918"/>
                    <a:pt x="13218" y="869"/>
                    <a:pt x="13505" y="869"/>
                  </a:cubicBezTo>
                  <a:cubicBezTo>
                    <a:pt x="13910" y="869"/>
                    <a:pt x="15919" y="20718"/>
                    <a:pt x="16206" y="20718"/>
                  </a:cubicBezTo>
                  <a:cubicBezTo>
                    <a:pt x="16493" y="20718"/>
                    <a:pt x="18426" y="2183"/>
                    <a:pt x="18907" y="869"/>
                  </a:cubicBezTo>
                  <a:cubicBezTo>
                    <a:pt x="19186" y="-6"/>
                    <a:pt x="21195" y="869"/>
                    <a:pt x="21600" y="6123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1" name="Shape 379"/>
            <p:cNvSpPr/>
            <p:nvPr/>
          </p:nvSpPr>
          <p:spPr>
            <a:xfrm>
              <a:off x="0" y="1680163"/>
              <a:ext cx="12213544" cy="718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3" extrusionOk="0">
                  <a:moveTo>
                    <a:pt x="0" y="4151"/>
                  </a:moveTo>
                  <a:cubicBezTo>
                    <a:pt x="464" y="-907"/>
                    <a:pt x="2406" y="-360"/>
                    <a:pt x="2701" y="734"/>
                  </a:cubicBezTo>
                  <a:cubicBezTo>
                    <a:pt x="3022" y="2101"/>
                    <a:pt x="5090" y="15908"/>
                    <a:pt x="5402" y="15908"/>
                  </a:cubicBezTo>
                  <a:cubicBezTo>
                    <a:pt x="5706" y="15908"/>
                    <a:pt x="7791" y="2374"/>
                    <a:pt x="8103" y="2374"/>
                  </a:cubicBezTo>
                  <a:cubicBezTo>
                    <a:pt x="8407" y="2374"/>
                    <a:pt x="10492" y="9893"/>
                    <a:pt x="10796" y="9893"/>
                  </a:cubicBezTo>
                  <a:cubicBezTo>
                    <a:pt x="11108" y="9893"/>
                    <a:pt x="13193" y="734"/>
                    <a:pt x="13505" y="734"/>
                  </a:cubicBezTo>
                  <a:cubicBezTo>
                    <a:pt x="13944" y="734"/>
                    <a:pt x="15894" y="20693"/>
                    <a:pt x="16206" y="20693"/>
                  </a:cubicBezTo>
                  <a:cubicBezTo>
                    <a:pt x="16510" y="20693"/>
                    <a:pt x="18392" y="2237"/>
                    <a:pt x="18907" y="734"/>
                  </a:cubicBezTo>
                  <a:cubicBezTo>
                    <a:pt x="19203" y="-87"/>
                    <a:pt x="21170" y="734"/>
                    <a:pt x="21600" y="6065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2" name="Shape 380"/>
            <p:cNvSpPr/>
            <p:nvPr/>
          </p:nvSpPr>
          <p:spPr>
            <a:xfrm>
              <a:off x="0" y="1681823"/>
              <a:ext cx="12207760" cy="76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7" extrusionOk="0">
                  <a:moveTo>
                    <a:pt x="0" y="4092"/>
                  </a:moveTo>
                  <a:cubicBezTo>
                    <a:pt x="498" y="-893"/>
                    <a:pt x="2381" y="-382"/>
                    <a:pt x="2702" y="769"/>
                  </a:cubicBezTo>
                  <a:cubicBezTo>
                    <a:pt x="3040" y="2047"/>
                    <a:pt x="5075" y="15850"/>
                    <a:pt x="5404" y="15850"/>
                  </a:cubicBezTo>
                  <a:cubicBezTo>
                    <a:pt x="5725" y="15850"/>
                    <a:pt x="7777" y="2430"/>
                    <a:pt x="8106" y="2430"/>
                  </a:cubicBezTo>
                  <a:cubicBezTo>
                    <a:pt x="8427" y="2430"/>
                    <a:pt x="10479" y="9843"/>
                    <a:pt x="10800" y="9843"/>
                  </a:cubicBezTo>
                  <a:cubicBezTo>
                    <a:pt x="11129" y="9843"/>
                    <a:pt x="13181" y="769"/>
                    <a:pt x="13511" y="769"/>
                  </a:cubicBezTo>
                  <a:cubicBezTo>
                    <a:pt x="13975" y="769"/>
                    <a:pt x="15883" y="20707"/>
                    <a:pt x="16213" y="20707"/>
                  </a:cubicBezTo>
                  <a:cubicBezTo>
                    <a:pt x="16534" y="20707"/>
                    <a:pt x="18366" y="2174"/>
                    <a:pt x="18915" y="769"/>
                  </a:cubicBezTo>
                  <a:cubicBezTo>
                    <a:pt x="19236" y="2"/>
                    <a:pt x="21144" y="769"/>
                    <a:pt x="21600" y="6137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3" name="Shape 381"/>
            <p:cNvSpPr/>
            <p:nvPr/>
          </p:nvSpPr>
          <p:spPr>
            <a:xfrm>
              <a:off x="0" y="1683514"/>
              <a:ext cx="12207760" cy="815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5" extrusionOk="0">
                  <a:moveTo>
                    <a:pt x="0" y="4062"/>
                  </a:moveTo>
                  <a:cubicBezTo>
                    <a:pt x="532" y="-885"/>
                    <a:pt x="2364" y="-402"/>
                    <a:pt x="2702" y="804"/>
                  </a:cubicBezTo>
                  <a:cubicBezTo>
                    <a:pt x="3065" y="2011"/>
                    <a:pt x="5050" y="16009"/>
                    <a:pt x="5404" y="16009"/>
                  </a:cubicBezTo>
                  <a:cubicBezTo>
                    <a:pt x="5750" y="16009"/>
                    <a:pt x="7752" y="2494"/>
                    <a:pt x="8106" y="2494"/>
                  </a:cubicBezTo>
                  <a:cubicBezTo>
                    <a:pt x="8453" y="2494"/>
                    <a:pt x="10454" y="9975"/>
                    <a:pt x="10800" y="9975"/>
                  </a:cubicBezTo>
                  <a:cubicBezTo>
                    <a:pt x="11155" y="9975"/>
                    <a:pt x="13164" y="804"/>
                    <a:pt x="13511" y="804"/>
                  </a:cubicBezTo>
                  <a:cubicBezTo>
                    <a:pt x="14009" y="804"/>
                    <a:pt x="15858" y="20715"/>
                    <a:pt x="16213" y="20715"/>
                  </a:cubicBezTo>
                  <a:cubicBezTo>
                    <a:pt x="16559" y="20715"/>
                    <a:pt x="18332" y="2252"/>
                    <a:pt x="18915" y="804"/>
                  </a:cubicBezTo>
                  <a:cubicBezTo>
                    <a:pt x="19253" y="-40"/>
                    <a:pt x="21119" y="804"/>
                    <a:pt x="21600" y="6114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4" name="Shape 382"/>
            <p:cNvSpPr/>
            <p:nvPr/>
          </p:nvSpPr>
          <p:spPr>
            <a:xfrm>
              <a:off x="0" y="1685418"/>
              <a:ext cx="12207760" cy="865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0" extrusionOk="0">
                  <a:moveTo>
                    <a:pt x="0" y="4122"/>
                  </a:moveTo>
                  <a:cubicBezTo>
                    <a:pt x="557" y="-880"/>
                    <a:pt x="2347" y="-425"/>
                    <a:pt x="2702" y="825"/>
                  </a:cubicBezTo>
                  <a:cubicBezTo>
                    <a:pt x="3082" y="2076"/>
                    <a:pt x="5033" y="15945"/>
                    <a:pt x="5404" y="15945"/>
                  </a:cubicBezTo>
                  <a:cubicBezTo>
                    <a:pt x="5767" y="15945"/>
                    <a:pt x="7735" y="2417"/>
                    <a:pt x="8106" y="2417"/>
                  </a:cubicBezTo>
                  <a:cubicBezTo>
                    <a:pt x="8469" y="2417"/>
                    <a:pt x="10437" y="9920"/>
                    <a:pt x="10800" y="9920"/>
                  </a:cubicBezTo>
                  <a:cubicBezTo>
                    <a:pt x="11172" y="9920"/>
                    <a:pt x="13139" y="825"/>
                    <a:pt x="13511" y="825"/>
                  </a:cubicBezTo>
                  <a:cubicBezTo>
                    <a:pt x="14034" y="825"/>
                    <a:pt x="15841" y="20720"/>
                    <a:pt x="16213" y="20720"/>
                  </a:cubicBezTo>
                  <a:cubicBezTo>
                    <a:pt x="16576" y="20720"/>
                    <a:pt x="18298" y="2303"/>
                    <a:pt x="18915" y="825"/>
                  </a:cubicBezTo>
                  <a:cubicBezTo>
                    <a:pt x="19269" y="-84"/>
                    <a:pt x="21085" y="825"/>
                    <a:pt x="21600" y="6168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5" name="Shape 383"/>
            <p:cNvSpPr/>
            <p:nvPr/>
          </p:nvSpPr>
          <p:spPr>
            <a:xfrm>
              <a:off x="0" y="1689109"/>
              <a:ext cx="12207760" cy="90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9" extrusionOk="0">
                  <a:moveTo>
                    <a:pt x="0" y="4047"/>
                  </a:moveTo>
                  <a:cubicBezTo>
                    <a:pt x="591" y="-921"/>
                    <a:pt x="2322" y="-381"/>
                    <a:pt x="2702" y="807"/>
                  </a:cubicBezTo>
                  <a:cubicBezTo>
                    <a:pt x="3107" y="1995"/>
                    <a:pt x="5016" y="15927"/>
                    <a:pt x="5404" y="15927"/>
                  </a:cubicBezTo>
                  <a:cubicBezTo>
                    <a:pt x="5793" y="15927"/>
                    <a:pt x="7718" y="2427"/>
                    <a:pt x="8106" y="2427"/>
                  </a:cubicBezTo>
                  <a:cubicBezTo>
                    <a:pt x="8495" y="2427"/>
                    <a:pt x="10412" y="9879"/>
                    <a:pt x="10800" y="9879"/>
                  </a:cubicBezTo>
                  <a:cubicBezTo>
                    <a:pt x="11197" y="9879"/>
                    <a:pt x="13122" y="807"/>
                    <a:pt x="13511" y="807"/>
                  </a:cubicBezTo>
                  <a:cubicBezTo>
                    <a:pt x="14068" y="807"/>
                    <a:pt x="15824" y="20679"/>
                    <a:pt x="16213" y="20679"/>
                  </a:cubicBezTo>
                  <a:cubicBezTo>
                    <a:pt x="16601" y="20679"/>
                    <a:pt x="18265" y="2211"/>
                    <a:pt x="18915" y="807"/>
                  </a:cubicBezTo>
                  <a:cubicBezTo>
                    <a:pt x="19295" y="-57"/>
                    <a:pt x="21060" y="807"/>
                    <a:pt x="21600" y="6099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6" name="Shape 384"/>
            <p:cNvSpPr/>
            <p:nvPr/>
          </p:nvSpPr>
          <p:spPr>
            <a:xfrm>
              <a:off x="0" y="1689929"/>
              <a:ext cx="12207760" cy="961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1" extrusionOk="0">
                  <a:moveTo>
                    <a:pt x="0" y="4127"/>
                  </a:moveTo>
                  <a:cubicBezTo>
                    <a:pt x="625" y="-889"/>
                    <a:pt x="2305" y="-377"/>
                    <a:pt x="2702" y="749"/>
                  </a:cubicBezTo>
                  <a:cubicBezTo>
                    <a:pt x="3124" y="2080"/>
                    <a:pt x="4990" y="15900"/>
                    <a:pt x="5404" y="15900"/>
                  </a:cubicBezTo>
                  <a:cubicBezTo>
                    <a:pt x="5810" y="15900"/>
                    <a:pt x="7693" y="2387"/>
                    <a:pt x="8106" y="2387"/>
                  </a:cubicBezTo>
                  <a:cubicBezTo>
                    <a:pt x="8512" y="2387"/>
                    <a:pt x="10395" y="9860"/>
                    <a:pt x="10800" y="9860"/>
                  </a:cubicBezTo>
                  <a:cubicBezTo>
                    <a:pt x="11214" y="9860"/>
                    <a:pt x="13097" y="749"/>
                    <a:pt x="13511" y="749"/>
                  </a:cubicBezTo>
                  <a:cubicBezTo>
                    <a:pt x="14093" y="749"/>
                    <a:pt x="15799" y="20711"/>
                    <a:pt x="16213" y="20711"/>
                  </a:cubicBezTo>
                  <a:cubicBezTo>
                    <a:pt x="16618" y="20711"/>
                    <a:pt x="18231" y="2284"/>
                    <a:pt x="18915" y="749"/>
                  </a:cubicBezTo>
                  <a:cubicBezTo>
                    <a:pt x="19312" y="-70"/>
                    <a:pt x="21026" y="749"/>
                    <a:pt x="21600" y="6072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7" name="Shape 385"/>
            <p:cNvSpPr/>
            <p:nvPr/>
          </p:nvSpPr>
          <p:spPr>
            <a:xfrm>
              <a:off x="0" y="1691546"/>
              <a:ext cx="12207760" cy="1006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7" extrusionOk="0">
                  <a:moveTo>
                    <a:pt x="0" y="4102"/>
                  </a:moveTo>
                  <a:cubicBezTo>
                    <a:pt x="650" y="-883"/>
                    <a:pt x="2288" y="-394"/>
                    <a:pt x="2702" y="779"/>
                  </a:cubicBezTo>
                  <a:cubicBezTo>
                    <a:pt x="3150" y="2049"/>
                    <a:pt x="4974" y="15928"/>
                    <a:pt x="5404" y="15928"/>
                  </a:cubicBezTo>
                  <a:cubicBezTo>
                    <a:pt x="5826" y="15928"/>
                    <a:pt x="7676" y="2440"/>
                    <a:pt x="8106" y="2440"/>
                  </a:cubicBezTo>
                  <a:cubicBezTo>
                    <a:pt x="8529" y="2440"/>
                    <a:pt x="10378" y="9966"/>
                    <a:pt x="10800" y="9966"/>
                  </a:cubicBezTo>
                  <a:cubicBezTo>
                    <a:pt x="11239" y="9966"/>
                    <a:pt x="13080" y="779"/>
                    <a:pt x="13511" y="779"/>
                  </a:cubicBezTo>
                  <a:cubicBezTo>
                    <a:pt x="14119" y="779"/>
                    <a:pt x="15782" y="20717"/>
                    <a:pt x="16213" y="20717"/>
                  </a:cubicBezTo>
                  <a:cubicBezTo>
                    <a:pt x="16635" y="20717"/>
                    <a:pt x="18197" y="2245"/>
                    <a:pt x="18915" y="779"/>
                  </a:cubicBezTo>
                  <a:cubicBezTo>
                    <a:pt x="19329" y="-101"/>
                    <a:pt x="21000" y="779"/>
                    <a:pt x="21600" y="6154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8" name="Shape 386"/>
            <p:cNvSpPr/>
            <p:nvPr/>
          </p:nvSpPr>
          <p:spPr>
            <a:xfrm>
              <a:off x="0" y="1693449"/>
              <a:ext cx="12207760" cy="1056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1" extrusionOk="0">
                  <a:moveTo>
                    <a:pt x="0" y="4149"/>
                  </a:moveTo>
                  <a:cubicBezTo>
                    <a:pt x="684" y="-879"/>
                    <a:pt x="2263" y="-413"/>
                    <a:pt x="2702" y="797"/>
                  </a:cubicBezTo>
                  <a:cubicBezTo>
                    <a:pt x="3167" y="2100"/>
                    <a:pt x="4948" y="15973"/>
                    <a:pt x="5404" y="15973"/>
                  </a:cubicBezTo>
                  <a:cubicBezTo>
                    <a:pt x="5852" y="15973"/>
                    <a:pt x="7650" y="2473"/>
                    <a:pt x="8106" y="2473"/>
                  </a:cubicBezTo>
                  <a:cubicBezTo>
                    <a:pt x="8554" y="2473"/>
                    <a:pt x="10352" y="9921"/>
                    <a:pt x="10800" y="9921"/>
                  </a:cubicBezTo>
                  <a:cubicBezTo>
                    <a:pt x="11256" y="9921"/>
                    <a:pt x="13055" y="797"/>
                    <a:pt x="13511" y="797"/>
                  </a:cubicBezTo>
                  <a:cubicBezTo>
                    <a:pt x="14152" y="797"/>
                    <a:pt x="15757" y="20721"/>
                    <a:pt x="16213" y="20721"/>
                  </a:cubicBezTo>
                  <a:cubicBezTo>
                    <a:pt x="16660" y="20721"/>
                    <a:pt x="18163" y="2287"/>
                    <a:pt x="18915" y="797"/>
                  </a:cubicBezTo>
                  <a:cubicBezTo>
                    <a:pt x="19354" y="-41"/>
                    <a:pt x="20967" y="797"/>
                    <a:pt x="21600" y="6104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9" name="Shape 387"/>
            <p:cNvSpPr/>
            <p:nvPr/>
          </p:nvSpPr>
          <p:spPr>
            <a:xfrm>
              <a:off x="0" y="1697229"/>
              <a:ext cx="12207760" cy="110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7" extrusionOk="0">
                  <a:moveTo>
                    <a:pt x="0" y="4085"/>
                  </a:moveTo>
                  <a:cubicBezTo>
                    <a:pt x="718" y="-913"/>
                    <a:pt x="2246" y="-377"/>
                    <a:pt x="2702" y="783"/>
                  </a:cubicBezTo>
                  <a:cubicBezTo>
                    <a:pt x="3192" y="2032"/>
                    <a:pt x="4931" y="15956"/>
                    <a:pt x="5404" y="15956"/>
                  </a:cubicBezTo>
                  <a:cubicBezTo>
                    <a:pt x="5869" y="15956"/>
                    <a:pt x="7633" y="2389"/>
                    <a:pt x="8106" y="2389"/>
                  </a:cubicBezTo>
                  <a:cubicBezTo>
                    <a:pt x="8571" y="2389"/>
                    <a:pt x="10336" y="9887"/>
                    <a:pt x="10808" y="9887"/>
                  </a:cubicBezTo>
                  <a:cubicBezTo>
                    <a:pt x="11273" y="9887"/>
                    <a:pt x="13038" y="783"/>
                    <a:pt x="13511" y="783"/>
                  </a:cubicBezTo>
                  <a:cubicBezTo>
                    <a:pt x="14178" y="783"/>
                    <a:pt x="15740" y="20687"/>
                    <a:pt x="16213" y="20687"/>
                  </a:cubicBezTo>
                  <a:cubicBezTo>
                    <a:pt x="16677" y="20687"/>
                    <a:pt x="18129" y="2211"/>
                    <a:pt x="18915" y="783"/>
                  </a:cubicBezTo>
                  <a:cubicBezTo>
                    <a:pt x="19371" y="-110"/>
                    <a:pt x="20941" y="783"/>
                    <a:pt x="21600" y="6138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0" name="Shape 388"/>
            <p:cNvSpPr/>
            <p:nvPr/>
          </p:nvSpPr>
          <p:spPr>
            <a:xfrm>
              <a:off x="0" y="1698880"/>
              <a:ext cx="12207760" cy="1151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7" extrusionOk="0">
                  <a:moveTo>
                    <a:pt x="0" y="4049"/>
                  </a:moveTo>
                  <a:cubicBezTo>
                    <a:pt x="743" y="-903"/>
                    <a:pt x="2221" y="-391"/>
                    <a:pt x="2702" y="805"/>
                  </a:cubicBezTo>
                  <a:cubicBezTo>
                    <a:pt x="3209" y="2000"/>
                    <a:pt x="4906" y="15916"/>
                    <a:pt x="5404" y="15916"/>
                  </a:cubicBezTo>
                  <a:cubicBezTo>
                    <a:pt x="5894" y="15916"/>
                    <a:pt x="7608" y="2427"/>
                    <a:pt x="8106" y="2427"/>
                  </a:cubicBezTo>
                  <a:cubicBezTo>
                    <a:pt x="8588" y="2427"/>
                    <a:pt x="10319" y="9854"/>
                    <a:pt x="10808" y="9854"/>
                  </a:cubicBezTo>
                  <a:cubicBezTo>
                    <a:pt x="11298" y="9854"/>
                    <a:pt x="13021" y="805"/>
                    <a:pt x="13511" y="805"/>
                  </a:cubicBezTo>
                  <a:cubicBezTo>
                    <a:pt x="14211" y="805"/>
                    <a:pt x="15714" y="20697"/>
                    <a:pt x="16213" y="20697"/>
                  </a:cubicBezTo>
                  <a:cubicBezTo>
                    <a:pt x="16702" y="20697"/>
                    <a:pt x="18096" y="2256"/>
                    <a:pt x="18915" y="805"/>
                  </a:cubicBezTo>
                  <a:cubicBezTo>
                    <a:pt x="19388" y="-49"/>
                    <a:pt x="20908" y="805"/>
                    <a:pt x="21600" y="6098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1" name="Shape 389"/>
            <p:cNvSpPr/>
            <p:nvPr/>
          </p:nvSpPr>
          <p:spPr>
            <a:xfrm>
              <a:off x="0" y="1699652"/>
              <a:ext cx="12207760" cy="119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8" extrusionOk="0">
                  <a:moveTo>
                    <a:pt x="0" y="4128"/>
                  </a:moveTo>
                  <a:cubicBezTo>
                    <a:pt x="777" y="-882"/>
                    <a:pt x="2204" y="-389"/>
                    <a:pt x="2702" y="761"/>
                  </a:cubicBezTo>
                  <a:cubicBezTo>
                    <a:pt x="3234" y="2075"/>
                    <a:pt x="4889" y="15955"/>
                    <a:pt x="5396" y="15955"/>
                  </a:cubicBezTo>
                  <a:cubicBezTo>
                    <a:pt x="5911" y="15955"/>
                    <a:pt x="7591" y="2403"/>
                    <a:pt x="8098" y="2403"/>
                  </a:cubicBezTo>
                  <a:cubicBezTo>
                    <a:pt x="8613" y="2403"/>
                    <a:pt x="10293" y="9959"/>
                    <a:pt x="10808" y="9959"/>
                  </a:cubicBezTo>
                  <a:cubicBezTo>
                    <a:pt x="11315" y="9959"/>
                    <a:pt x="12995" y="761"/>
                    <a:pt x="13511" y="761"/>
                  </a:cubicBezTo>
                  <a:cubicBezTo>
                    <a:pt x="14237" y="761"/>
                    <a:pt x="15698" y="20718"/>
                    <a:pt x="16204" y="20718"/>
                  </a:cubicBezTo>
                  <a:cubicBezTo>
                    <a:pt x="16719" y="20718"/>
                    <a:pt x="18062" y="2239"/>
                    <a:pt x="18906" y="761"/>
                  </a:cubicBezTo>
                  <a:cubicBezTo>
                    <a:pt x="19413" y="-61"/>
                    <a:pt x="20882" y="761"/>
                    <a:pt x="21600" y="6099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2" name="Shape 390"/>
            <p:cNvSpPr/>
            <p:nvPr/>
          </p:nvSpPr>
          <p:spPr>
            <a:xfrm>
              <a:off x="0" y="1701312"/>
              <a:ext cx="12207760" cy="124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6" extrusionOk="0">
                  <a:moveTo>
                    <a:pt x="0" y="4092"/>
                  </a:moveTo>
                  <a:cubicBezTo>
                    <a:pt x="811" y="-874"/>
                    <a:pt x="2187" y="-401"/>
                    <a:pt x="2702" y="781"/>
                  </a:cubicBezTo>
                  <a:cubicBezTo>
                    <a:pt x="3251" y="2043"/>
                    <a:pt x="4864" y="15917"/>
                    <a:pt x="5396" y="15917"/>
                  </a:cubicBezTo>
                  <a:cubicBezTo>
                    <a:pt x="5936" y="15917"/>
                    <a:pt x="7566" y="2437"/>
                    <a:pt x="8098" y="2437"/>
                  </a:cubicBezTo>
                  <a:cubicBezTo>
                    <a:pt x="8630" y="2437"/>
                    <a:pt x="10276" y="9926"/>
                    <a:pt x="10808" y="9926"/>
                  </a:cubicBezTo>
                  <a:cubicBezTo>
                    <a:pt x="11340" y="9926"/>
                    <a:pt x="12979" y="781"/>
                    <a:pt x="13511" y="781"/>
                  </a:cubicBezTo>
                  <a:cubicBezTo>
                    <a:pt x="14271" y="781"/>
                    <a:pt x="15672" y="20726"/>
                    <a:pt x="16204" y="20726"/>
                  </a:cubicBezTo>
                  <a:cubicBezTo>
                    <a:pt x="16745" y="20726"/>
                    <a:pt x="18028" y="2279"/>
                    <a:pt x="18906" y="781"/>
                  </a:cubicBezTo>
                  <a:cubicBezTo>
                    <a:pt x="19430" y="-86"/>
                    <a:pt x="20848" y="781"/>
                    <a:pt x="21600" y="6142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3" name="Shape 391"/>
            <p:cNvSpPr/>
            <p:nvPr/>
          </p:nvSpPr>
          <p:spPr>
            <a:xfrm>
              <a:off x="0" y="1705261"/>
              <a:ext cx="12203904" cy="1291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3" extrusionOk="0">
                  <a:moveTo>
                    <a:pt x="0" y="4113"/>
                  </a:moveTo>
                  <a:cubicBezTo>
                    <a:pt x="845" y="-907"/>
                    <a:pt x="2163" y="-375"/>
                    <a:pt x="2703" y="766"/>
                  </a:cubicBezTo>
                  <a:cubicBezTo>
                    <a:pt x="3278" y="2059"/>
                    <a:pt x="4849" y="15978"/>
                    <a:pt x="5398" y="15978"/>
                  </a:cubicBezTo>
                  <a:cubicBezTo>
                    <a:pt x="5955" y="15978"/>
                    <a:pt x="7552" y="2439"/>
                    <a:pt x="8101" y="2439"/>
                  </a:cubicBezTo>
                  <a:cubicBezTo>
                    <a:pt x="8659" y="2439"/>
                    <a:pt x="10264" y="9893"/>
                    <a:pt x="10813" y="9893"/>
                  </a:cubicBezTo>
                  <a:cubicBezTo>
                    <a:pt x="11362" y="9893"/>
                    <a:pt x="12958" y="766"/>
                    <a:pt x="13516" y="766"/>
                  </a:cubicBezTo>
                  <a:cubicBezTo>
                    <a:pt x="14301" y="766"/>
                    <a:pt x="15661" y="20693"/>
                    <a:pt x="16211" y="20693"/>
                  </a:cubicBezTo>
                  <a:cubicBezTo>
                    <a:pt x="16768" y="20693"/>
                    <a:pt x="18001" y="2211"/>
                    <a:pt x="18914" y="766"/>
                  </a:cubicBezTo>
                  <a:cubicBezTo>
                    <a:pt x="19454" y="-70"/>
                    <a:pt x="20831" y="766"/>
                    <a:pt x="21600" y="6090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4" name="Shape 392"/>
            <p:cNvSpPr/>
            <p:nvPr/>
          </p:nvSpPr>
          <p:spPr>
            <a:xfrm>
              <a:off x="0" y="1706916"/>
              <a:ext cx="12203904" cy="1341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1" extrusionOk="0">
                  <a:moveTo>
                    <a:pt x="0" y="4080"/>
                  </a:moveTo>
                  <a:cubicBezTo>
                    <a:pt x="870" y="-899"/>
                    <a:pt x="2146" y="-386"/>
                    <a:pt x="2703" y="785"/>
                  </a:cubicBezTo>
                  <a:cubicBezTo>
                    <a:pt x="3303" y="2030"/>
                    <a:pt x="4832" y="15942"/>
                    <a:pt x="5398" y="15942"/>
                  </a:cubicBezTo>
                  <a:cubicBezTo>
                    <a:pt x="5972" y="15942"/>
                    <a:pt x="7535" y="2396"/>
                    <a:pt x="8101" y="2396"/>
                  </a:cubicBezTo>
                  <a:cubicBezTo>
                    <a:pt x="8675" y="2396"/>
                    <a:pt x="10238" y="9938"/>
                    <a:pt x="10813" y="9938"/>
                  </a:cubicBezTo>
                  <a:cubicBezTo>
                    <a:pt x="11387" y="9938"/>
                    <a:pt x="12941" y="785"/>
                    <a:pt x="13516" y="785"/>
                  </a:cubicBezTo>
                  <a:cubicBezTo>
                    <a:pt x="14335" y="785"/>
                    <a:pt x="15645" y="20701"/>
                    <a:pt x="16211" y="20701"/>
                  </a:cubicBezTo>
                  <a:cubicBezTo>
                    <a:pt x="16785" y="20701"/>
                    <a:pt x="17968" y="2249"/>
                    <a:pt x="18914" y="785"/>
                  </a:cubicBezTo>
                  <a:cubicBezTo>
                    <a:pt x="19480" y="-94"/>
                    <a:pt x="20797" y="785"/>
                    <a:pt x="21600" y="6130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5" name="Shape 393"/>
            <p:cNvSpPr/>
            <p:nvPr/>
          </p:nvSpPr>
          <p:spPr>
            <a:xfrm>
              <a:off x="0" y="1708857"/>
              <a:ext cx="12203904" cy="1387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extrusionOk="0">
                  <a:moveTo>
                    <a:pt x="0" y="4130"/>
                  </a:moveTo>
                  <a:cubicBezTo>
                    <a:pt x="904" y="-898"/>
                    <a:pt x="2129" y="-402"/>
                    <a:pt x="2703" y="802"/>
                  </a:cubicBezTo>
                  <a:cubicBezTo>
                    <a:pt x="3320" y="2076"/>
                    <a:pt x="4807" y="15957"/>
                    <a:pt x="5398" y="15957"/>
                  </a:cubicBezTo>
                  <a:cubicBezTo>
                    <a:pt x="5998" y="15957"/>
                    <a:pt x="7510" y="2431"/>
                    <a:pt x="8101" y="2431"/>
                  </a:cubicBezTo>
                  <a:cubicBezTo>
                    <a:pt x="8692" y="2431"/>
                    <a:pt x="10221" y="9937"/>
                    <a:pt x="10813" y="9937"/>
                  </a:cubicBezTo>
                  <a:cubicBezTo>
                    <a:pt x="11404" y="9937"/>
                    <a:pt x="12916" y="802"/>
                    <a:pt x="13516" y="802"/>
                  </a:cubicBezTo>
                  <a:cubicBezTo>
                    <a:pt x="14361" y="802"/>
                    <a:pt x="15619" y="20702"/>
                    <a:pt x="16211" y="20702"/>
                  </a:cubicBezTo>
                  <a:cubicBezTo>
                    <a:pt x="16810" y="20702"/>
                    <a:pt x="17934" y="2218"/>
                    <a:pt x="18914" y="802"/>
                  </a:cubicBezTo>
                  <a:cubicBezTo>
                    <a:pt x="19497" y="-48"/>
                    <a:pt x="20772" y="802"/>
                    <a:pt x="21600" y="6113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6" name="Shape 394"/>
            <p:cNvSpPr/>
            <p:nvPr/>
          </p:nvSpPr>
          <p:spPr>
            <a:xfrm>
              <a:off x="0" y="1710510"/>
              <a:ext cx="12203904" cy="1438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9" extrusionOk="0">
                  <a:moveTo>
                    <a:pt x="0" y="4099"/>
                  </a:moveTo>
                  <a:cubicBezTo>
                    <a:pt x="938" y="-891"/>
                    <a:pt x="2103" y="-413"/>
                    <a:pt x="2703" y="818"/>
                  </a:cubicBezTo>
                  <a:cubicBezTo>
                    <a:pt x="3345" y="2048"/>
                    <a:pt x="4790" y="15924"/>
                    <a:pt x="5398" y="15924"/>
                  </a:cubicBezTo>
                  <a:cubicBezTo>
                    <a:pt x="6015" y="15924"/>
                    <a:pt x="7493" y="2390"/>
                    <a:pt x="8101" y="2390"/>
                  </a:cubicBezTo>
                  <a:cubicBezTo>
                    <a:pt x="8718" y="2390"/>
                    <a:pt x="10196" y="9909"/>
                    <a:pt x="10813" y="9909"/>
                  </a:cubicBezTo>
                  <a:cubicBezTo>
                    <a:pt x="11429" y="9909"/>
                    <a:pt x="12899" y="818"/>
                    <a:pt x="13516" y="818"/>
                  </a:cubicBezTo>
                  <a:cubicBezTo>
                    <a:pt x="14386" y="818"/>
                    <a:pt x="15602" y="20709"/>
                    <a:pt x="16211" y="20709"/>
                  </a:cubicBezTo>
                  <a:cubicBezTo>
                    <a:pt x="16827" y="20709"/>
                    <a:pt x="17900" y="2253"/>
                    <a:pt x="18914" y="818"/>
                  </a:cubicBezTo>
                  <a:cubicBezTo>
                    <a:pt x="19513" y="-71"/>
                    <a:pt x="20738" y="818"/>
                    <a:pt x="21600" y="6081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7" name="Shape 395"/>
            <p:cNvSpPr/>
            <p:nvPr/>
          </p:nvSpPr>
          <p:spPr>
            <a:xfrm>
              <a:off x="0" y="1711036"/>
              <a:ext cx="12203904" cy="148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0" y="4099"/>
                  </a:moveTo>
                  <a:cubicBezTo>
                    <a:pt x="963" y="-870"/>
                    <a:pt x="2087" y="-406"/>
                    <a:pt x="2703" y="786"/>
                  </a:cubicBezTo>
                  <a:cubicBezTo>
                    <a:pt x="3362" y="2045"/>
                    <a:pt x="4764" y="15959"/>
                    <a:pt x="5398" y="15959"/>
                  </a:cubicBezTo>
                  <a:cubicBezTo>
                    <a:pt x="6040" y="15959"/>
                    <a:pt x="7468" y="2443"/>
                    <a:pt x="8101" y="2443"/>
                  </a:cubicBezTo>
                  <a:cubicBezTo>
                    <a:pt x="8735" y="2443"/>
                    <a:pt x="10179" y="9930"/>
                    <a:pt x="10813" y="9930"/>
                  </a:cubicBezTo>
                  <a:cubicBezTo>
                    <a:pt x="11446" y="9930"/>
                    <a:pt x="12882" y="786"/>
                    <a:pt x="13516" y="786"/>
                  </a:cubicBezTo>
                  <a:cubicBezTo>
                    <a:pt x="14420" y="786"/>
                    <a:pt x="15577" y="20730"/>
                    <a:pt x="16211" y="20730"/>
                  </a:cubicBezTo>
                  <a:cubicBezTo>
                    <a:pt x="16853" y="20730"/>
                    <a:pt x="17866" y="2244"/>
                    <a:pt x="18914" y="786"/>
                  </a:cubicBezTo>
                  <a:cubicBezTo>
                    <a:pt x="19539" y="-75"/>
                    <a:pt x="20713" y="786"/>
                    <a:pt x="21600" y="6153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8" name="Shape 396"/>
            <p:cNvSpPr/>
            <p:nvPr/>
          </p:nvSpPr>
          <p:spPr>
            <a:xfrm>
              <a:off x="0" y="1715028"/>
              <a:ext cx="12203904" cy="1534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4" extrusionOk="0">
                  <a:moveTo>
                    <a:pt x="0" y="4103"/>
                  </a:moveTo>
                  <a:cubicBezTo>
                    <a:pt x="997" y="-896"/>
                    <a:pt x="2070" y="-383"/>
                    <a:pt x="2703" y="770"/>
                  </a:cubicBezTo>
                  <a:cubicBezTo>
                    <a:pt x="3387" y="2052"/>
                    <a:pt x="4747" y="15961"/>
                    <a:pt x="5398" y="15961"/>
                  </a:cubicBezTo>
                  <a:cubicBezTo>
                    <a:pt x="6057" y="15961"/>
                    <a:pt x="7451" y="2437"/>
                    <a:pt x="8101" y="2437"/>
                  </a:cubicBezTo>
                  <a:cubicBezTo>
                    <a:pt x="8760" y="2437"/>
                    <a:pt x="10162" y="9936"/>
                    <a:pt x="10813" y="9936"/>
                  </a:cubicBezTo>
                  <a:cubicBezTo>
                    <a:pt x="11472" y="9936"/>
                    <a:pt x="12857" y="770"/>
                    <a:pt x="13516" y="770"/>
                  </a:cubicBezTo>
                  <a:cubicBezTo>
                    <a:pt x="14445" y="770"/>
                    <a:pt x="15560" y="20704"/>
                    <a:pt x="16211" y="20704"/>
                  </a:cubicBezTo>
                  <a:cubicBezTo>
                    <a:pt x="16869" y="20704"/>
                    <a:pt x="17832" y="2245"/>
                    <a:pt x="18914" y="770"/>
                  </a:cubicBezTo>
                  <a:cubicBezTo>
                    <a:pt x="19556" y="-63"/>
                    <a:pt x="20679" y="770"/>
                    <a:pt x="21600" y="6090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9" name="Shape 397"/>
            <p:cNvSpPr/>
            <p:nvPr/>
          </p:nvSpPr>
          <p:spPr>
            <a:xfrm>
              <a:off x="0" y="1716720"/>
              <a:ext cx="12203904" cy="1580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8" extrusionOk="0">
                  <a:moveTo>
                    <a:pt x="0" y="4088"/>
                  </a:moveTo>
                  <a:cubicBezTo>
                    <a:pt x="1031" y="-892"/>
                    <a:pt x="2044" y="-394"/>
                    <a:pt x="2703" y="789"/>
                  </a:cubicBezTo>
                  <a:cubicBezTo>
                    <a:pt x="3404" y="2034"/>
                    <a:pt x="4722" y="15977"/>
                    <a:pt x="5398" y="15977"/>
                  </a:cubicBezTo>
                  <a:cubicBezTo>
                    <a:pt x="6074" y="15977"/>
                    <a:pt x="7425" y="2407"/>
                    <a:pt x="8101" y="2407"/>
                  </a:cubicBezTo>
                  <a:cubicBezTo>
                    <a:pt x="8777" y="2407"/>
                    <a:pt x="10137" y="9939"/>
                    <a:pt x="10813" y="9939"/>
                  </a:cubicBezTo>
                  <a:cubicBezTo>
                    <a:pt x="11488" y="9939"/>
                    <a:pt x="12840" y="789"/>
                    <a:pt x="13516" y="789"/>
                  </a:cubicBezTo>
                  <a:cubicBezTo>
                    <a:pt x="14479" y="789"/>
                    <a:pt x="15535" y="20708"/>
                    <a:pt x="16211" y="20708"/>
                  </a:cubicBezTo>
                  <a:cubicBezTo>
                    <a:pt x="16886" y="20708"/>
                    <a:pt x="17799" y="2220"/>
                    <a:pt x="18914" y="789"/>
                  </a:cubicBezTo>
                  <a:cubicBezTo>
                    <a:pt x="19581" y="-83"/>
                    <a:pt x="20654" y="789"/>
                    <a:pt x="21600" y="6142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02" name="Shape 429"/>
          <p:cNvSpPr/>
          <p:nvPr userDrawn="1"/>
        </p:nvSpPr>
        <p:spPr>
          <a:xfrm flipV="1">
            <a:off x="3059662" y="2571005"/>
            <a:ext cx="1" cy="391161"/>
          </a:xfrm>
          <a:prstGeom prst="line">
            <a:avLst/>
          </a:prstGeom>
          <a:ln w="12700">
            <a:solidFill>
              <a:srgbClr val="A8A8A8"/>
            </a:solidFill>
            <a:miter/>
          </a:ln>
        </p:spPr>
        <p:txBody>
          <a:bodyPr lIns="45719" rIns="45719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105" name="文本占位符 103"/>
          <p:cNvSpPr>
            <a:spLocks noGrp="1"/>
          </p:cNvSpPr>
          <p:nvPr>
            <p:ph type="body" sz="quarter" idx="18" hasCustomPrompt="1"/>
          </p:nvPr>
        </p:nvSpPr>
        <p:spPr>
          <a:xfrm>
            <a:off x="2147253" y="2520533"/>
            <a:ext cx="857250" cy="357187"/>
          </a:xfrm>
          <a:prstGeom prst="rect">
            <a:avLst/>
          </a:prstGeom>
        </p:spPr>
        <p:txBody>
          <a:bodyPr/>
          <a:lstStyle>
            <a:lvl1pPr algn="r">
              <a:buNone/>
              <a:defRPr sz="1400" b="1">
                <a:solidFill>
                  <a:srgbClr val="DC062B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07" name="文本占位符 106"/>
          <p:cNvSpPr>
            <a:spLocks noGrp="1"/>
          </p:cNvSpPr>
          <p:nvPr>
            <p:ph type="body" sz="quarter" idx="19" hasCustomPrompt="1"/>
          </p:nvPr>
        </p:nvSpPr>
        <p:spPr>
          <a:xfrm>
            <a:off x="3096895" y="2481365"/>
            <a:ext cx="1569551" cy="5000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000"/>
            </a:lvl1pPr>
          </a:lstStyle>
          <a:p>
            <a:pPr lvl="0"/>
            <a:r>
              <a:rPr lang="zh-CN" altLang="en-US" dirty="0"/>
              <a:t>此处添加详细文本描述，语言描述尽量简洁生动。</a:t>
            </a:r>
            <a:endParaRPr lang="zh-CN" altLang="en-US" dirty="0"/>
          </a:p>
        </p:txBody>
      </p:sp>
      <p:sp>
        <p:nvSpPr>
          <p:cNvPr id="108" name="Shape 429"/>
          <p:cNvSpPr/>
          <p:nvPr userDrawn="1"/>
        </p:nvSpPr>
        <p:spPr>
          <a:xfrm flipV="1">
            <a:off x="5752236" y="2970267"/>
            <a:ext cx="1" cy="391161"/>
          </a:xfrm>
          <a:prstGeom prst="line">
            <a:avLst/>
          </a:prstGeom>
          <a:ln w="12700">
            <a:solidFill>
              <a:srgbClr val="A8A8A8"/>
            </a:solidFill>
            <a:miter/>
          </a:ln>
        </p:spPr>
        <p:txBody>
          <a:bodyPr lIns="45719" rIns="45719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109" name="文本占位符 103"/>
          <p:cNvSpPr>
            <a:spLocks noGrp="1"/>
          </p:cNvSpPr>
          <p:nvPr>
            <p:ph type="body" sz="quarter" idx="20" hasCustomPrompt="1"/>
          </p:nvPr>
        </p:nvSpPr>
        <p:spPr>
          <a:xfrm>
            <a:off x="4839827" y="2919795"/>
            <a:ext cx="857250" cy="357187"/>
          </a:xfrm>
          <a:prstGeom prst="rect">
            <a:avLst/>
          </a:prstGeom>
        </p:spPr>
        <p:txBody>
          <a:bodyPr/>
          <a:lstStyle>
            <a:lvl1pPr algn="r">
              <a:buNone/>
              <a:defRPr sz="1400" b="1">
                <a:solidFill>
                  <a:srgbClr val="DC062B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10" name="文本占位符 106"/>
          <p:cNvSpPr>
            <a:spLocks noGrp="1"/>
          </p:cNvSpPr>
          <p:nvPr>
            <p:ph type="body" sz="quarter" idx="21" hasCustomPrompt="1"/>
          </p:nvPr>
        </p:nvSpPr>
        <p:spPr>
          <a:xfrm>
            <a:off x="5789469" y="2880627"/>
            <a:ext cx="1569551" cy="5000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000"/>
            </a:lvl1pPr>
          </a:lstStyle>
          <a:p>
            <a:pPr lvl="0"/>
            <a:r>
              <a:rPr lang="zh-CN" altLang="en-US" dirty="0"/>
              <a:t>此处添加详细文本描述，语言描述尽量简洁生动。</a:t>
            </a:r>
            <a:endParaRPr lang="zh-CN" altLang="en-US" dirty="0"/>
          </a:p>
        </p:txBody>
      </p:sp>
      <p:sp>
        <p:nvSpPr>
          <p:cNvPr id="111" name="Shape 429"/>
          <p:cNvSpPr/>
          <p:nvPr userDrawn="1"/>
        </p:nvSpPr>
        <p:spPr>
          <a:xfrm flipV="1">
            <a:off x="8915502" y="2184122"/>
            <a:ext cx="1" cy="391161"/>
          </a:xfrm>
          <a:prstGeom prst="line">
            <a:avLst/>
          </a:prstGeom>
          <a:ln w="12700">
            <a:solidFill>
              <a:srgbClr val="A8A8A8"/>
            </a:solidFill>
            <a:miter/>
          </a:ln>
        </p:spPr>
        <p:txBody>
          <a:bodyPr lIns="45719" rIns="45719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112" name="文本占位符 103"/>
          <p:cNvSpPr>
            <a:spLocks noGrp="1"/>
          </p:cNvSpPr>
          <p:nvPr>
            <p:ph type="body" sz="quarter" idx="22" hasCustomPrompt="1"/>
          </p:nvPr>
        </p:nvSpPr>
        <p:spPr>
          <a:xfrm>
            <a:off x="8003093" y="2133650"/>
            <a:ext cx="857250" cy="357187"/>
          </a:xfrm>
          <a:prstGeom prst="rect">
            <a:avLst/>
          </a:prstGeom>
        </p:spPr>
        <p:txBody>
          <a:bodyPr/>
          <a:lstStyle>
            <a:lvl1pPr algn="r">
              <a:buNone/>
              <a:defRPr sz="1400" b="1">
                <a:solidFill>
                  <a:srgbClr val="DC062B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13" name="文本占位符 106"/>
          <p:cNvSpPr>
            <a:spLocks noGrp="1"/>
          </p:cNvSpPr>
          <p:nvPr>
            <p:ph type="body" sz="quarter" idx="23" hasCustomPrompt="1"/>
          </p:nvPr>
        </p:nvSpPr>
        <p:spPr>
          <a:xfrm>
            <a:off x="8952735" y="2094482"/>
            <a:ext cx="1569551" cy="5000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000"/>
            </a:lvl1pPr>
          </a:lstStyle>
          <a:p>
            <a:pPr lvl="0"/>
            <a:r>
              <a:rPr lang="zh-CN" altLang="en-US" dirty="0"/>
              <a:t>此处添加详细文本描述，语言描述尽量简洁生动。</a:t>
            </a:r>
            <a:endParaRPr lang="zh-CN" altLang="en-US" dirty="0"/>
          </a:p>
        </p:txBody>
      </p:sp>
      <p:cxnSp>
        <p:nvCxnSpPr>
          <p:cNvPr id="103" name="直接连接符 26"/>
          <p:cNvCxnSpPr/>
          <p:nvPr userDrawn="1"/>
        </p:nvCxnSpPr>
        <p:spPr>
          <a:xfrm rot="5400000">
            <a:off x="5017740" y="1127444"/>
            <a:ext cx="571504" cy="747"/>
          </a:xfrm>
          <a:prstGeom prst="line">
            <a:avLst/>
          </a:prstGeom>
          <a:ln w="28575">
            <a:solidFill>
              <a:srgbClr val="DC0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标题 451"/>
          <p:cNvSpPr>
            <a:spLocks noGrp="1"/>
          </p:cNvSpPr>
          <p:nvPr>
            <p:ph type="title" hasCustomPrompt="1"/>
          </p:nvPr>
        </p:nvSpPr>
        <p:spPr>
          <a:xfrm>
            <a:off x="1237423" y="925346"/>
            <a:ext cx="4071965" cy="5762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zh-CN" altLang="en-US" dirty="0"/>
              <a:t>单击此处编辑母版样式</a:t>
            </a:r>
            <a:endParaRPr lang="zh-CN" altLang="en-US" dirty="0"/>
          </a:p>
        </p:txBody>
      </p:sp>
      <p:sp>
        <p:nvSpPr>
          <p:cNvPr id="106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1226345" y="715150"/>
            <a:ext cx="4082851" cy="23414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buNone/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altLang="zh-CN" dirty="0"/>
              <a:t>Click to enter a title</a:t>
            </a:r>
            <a:endParaRPr lang="zh-CN" altLang="en-US" dirty="0"/>
          </a:p>
        </p:txBody>
      </p:sp>
      <p:sp>
        <p:nvSpPr>
          <p:cNvPr id="114" name="文本占位符 455"/>
          <p:cNvSpPr>
            <a:spLocks noGrp="1"/>
          </p:cNvSpPr>
          <p:nvPr>
            <p:ph type="body" sz="quarter" idx="11" hasCustomPrompt="1"/>
          </p:nvPr>
        </p:nvSpPr>
        <p:spPr>
          <a:xfrm>
            <a:off x="5594350" y="1134252"/>
            <a:ext cx="5358640" cy="243666"/>
          </a:xfrm>
          <a:prstGeom prst="rect">
            <a:avLst/>
          </a:prstGeom>
        </p:spPr>
        <p:txBody>
          <a:bodyPr vert="horz" lIns="108850" tIns="54425" rIns="108850" bIns="54425" rtlCol="0" anchor="t">
            <a:noAutofit/>
          </a:bodyPr>
          <a:lstStyle>
            <a:lvl1pPr>
              <a:buNone/>
              <a:defRPr lang="zh-CN" altLang="en-US" sz="11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1200" smtClean="0"/>
            </a:lvl2pPr>
            <a:lvl3pPr>
              <a:defRPr lang="zh-CN" altLang="en-US" sz="1100" smtClean="0"/>
            </a:lvl3pPr>
            <a:lvl4pPr>
              <a:defRPr lang="zh-CN" altLang="en-US" sz="1000" smtClean="0"/>
            </a:lvl4pPr>
            <a:lvl5pPr>
              <a:defRPr lang="zh-CN" altLang="en-US" sz="1000"/>
            </a:lvl5pPr>
          </a:lstStyle>
          <a:p>
            <a:pPr marL="408305" lvl="0" indent="-40830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您的内容打在这里，或通过复制文本后在此选择粘贴，并选择只保留文字。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115052" y="1671875"/>
            <a:ext cx="11930146" cy="4506760"/>
            <a:chOff x="-193677" y="1863107"/>
            <a:chExt cx="12579354" cy="4752006"/>
          </a:xfrm>
        </p:grpSpPr>
        <p:grpSp>
          <p:nvGrpSpPr>
            <p:cNvPr id="8" name="Group 457"/>
            <p:cNvGrpSpPr/>
            <p:nvPr/>
          </p:nvGrpSpPr>
          <p:grpSpPr>
            <a:xfrm rot="10800000">
              <a:off x="6095988" y="1866900"/>
              <a:ext cx="6289679" cy="4748213"/>
              <a:chOff x="6" y="0"/>
              <a:chExt cx="6289678" cy="4748213"/>
            </a:xfrm>
          </p:grpSpPr>
          <p:grpSp>
            <p:nvGrpSpPr>
              <p:cNvPr id="30" name="Group 455"/>
              <p:cNvGrpSpPr/>
              <p:nvPr/>
            </p:nvGrpSpPr>
            <p:grpSpPr>
              <a:xfrm>
                <a:off x="6" y="0"/>
                <a:ext cx="6289678" cy="4748213"/>
                <a:chOff x="0" y="0"/>
                <a:chExt cx="6289677" cy="4748213"/>
              </a:xfrm>
            </p:grpSpPr>
            <p:sp>
              <p:nvSpPr>
                <p:cNvPr id="32" name="Shape 437"/>
                <p:cNvSpPr/>
                <p:nvPr/>
              </p:nvSpPr>
              <p:spPr>
                <a:xfrm>
                  <a:off x="2532063" y="1481137"/>
                  <a:ext cx="3757613" cy="17859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0800"/>
                        <a:pt x="8010" y="21600"/>
                        <a:pt x="5163" y="21600"/>
                      </a:cubicBezTo>
                      <a:cubicBezTo>
                        <a:pt x="2315" y="21600"/>
                        <a:pt x="0" y="16757"/>
                        <a:pt x="0" y="10800"/>
                      </a:cubicBezTo>
                      <a:cubicBezTo>
                        <a:pt x="0" y="4843"/>
                        <a:pt x="2315" y="0"/>
                        <a:pt x="5163" y="0"/>
                      </a:cubicBezTo>
                      <a:cubicBezTo>
                        <a:pt x="8010" y="0"/>
                        <a:pt x="21600" y="10800"/>
                        <a:pt x="21600" y="1080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33" name="Shape 438"/>
                <p:cNvSpPr/>
                <p:nvPr/>
              </p:nvSpPr>
              <p:spPr>
                <a:xfrm>
                  <a:off x="2384424" y="1393825"/>
                  <a:ext cx="3905251" cy="19621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456" y="0"/>
                      </a:moveTo>
                      <a:cubicBezTo>
                        <a:pt x="8462" y="0"/>
                        <a:pt x="21600" y="10800"/>
                        <a:pt x="21600" y="10800"/>
                      </a:cubicBezTo>
                      <a:cubicBezTo>
                        <a:pt x="21600" y="10800"/>
                        <a:pt x="8462" y="21600"/>
                        <a:pt x="5456" y="21600"/>
                      </a:cubicBezTo>
                      <a:cubicBezTo>
                        <a:pt x="2449" y="21600"/>
                        <a:pt x="0" y="16751"/>
                        <a:pt x="0" y="10800"/>
                      </a:cubicBezTo>
                      <a:cubicBezTo>
                        <a:pt x="0" y="4849"/>
                        <a:pt x="2449" y="0"/>
                        <a:pt x="5456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34" name="Shape 439"/>
                <p:cNvSpPr/>
                <p:nvPr/>
              </p:nvSpPr>
              <p:spPr>
                <a:xfrm>
                  <a:off x="2235199" y="1309687"/>
                  <a:ext cx="4054476" cy="2133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727" y="0"/>
                      </a:moveTo>
                      <a:cubicBezTo>
                        <a:pt x="8880" y="0"/>
                        <a:pt x="21600" y="10780"/>
                        <a:pt x="21600" y="10780"/>
                      </a:cubicBezTo>
                      <a:cubicBezTo>
                        <a:pt x="21600" y="10780"/>
                        <a:pt x="8880" y="21600"/>
                        <a:pt x="5727" y="21600"/>
                      </a:cubicBezTo>
                      <a:cubicBezTo>
                        <a:pt x="2574" y="21600"/>
                        <a:pt x="0" y="16737"/>
                        <a:pt x="0" y="10780"/>
                      </a:cubicBezTo>
                      <a:cubicBezTo>
                        <a:pt x="0" y="4823"/>
                        <a:pt x="2574" y="0"/>
                        <a:pt x="5727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35" name="Shape 440"/>
                <p:cNvSpPr/>
                <p:nvPr/>
              </p:nvSpPr>
              <p:spPr>
                <a:xfrm>
                  <a:off x="2085974" y="1220787"/>
                  <a:ext cx="4203701" cy="23114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979" y="0"/>
                      </a:moveTo>
                      <a:cubicBezTo>
                        <a:pt x="9269" y="0"/>
                        <a:pt x="21600" y="10781"/>
                        <a:pt x="21600" y="10781"/>
                      </a:cubicBezTo>
                      <a:cubicBezTo>
                        <a:pt x="21600" y="10781"/>
                        <a:pt x="9269" y="21600"/>
                        <a:pt x="5979" y="21600"/>
                      </a:cubicBezTo>
                      <a:cubicBezTo>
                        <a:pt x="2669" y="21600"/>
                        <a:pt x="0" y="16733"/>
                        <a:pt x="0" y="10781"/>
                      </a:cubicBezTo>
                      <a:cubicBezTo>
                        <a:pt x="0" y="4829"/>
                        <a:pt x="2669" y="0"/>
                        <a:pt x="5979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36" name="Shape 441"/>
                <p:cNvSpPr/>
                <p:nvPr/>
              </p:nvSpPr>
              <p:spPr>
                <a:xfrm>
                  <a:off x="1936749" y="1133475"/>
                  <a:ext cx="4352926" cy="24828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194" y="0"/>
                      </a:moveTo>
                      <a:cubicBezTo>
                        <a:pt x="9631" y="0"/>
                        <a:pt x="21600" y="10800"/>
                        <a:pt x="21600" y="10800"/>
                      </a:cubicBezTo>
                      <a:cubicBezTo>
                        <a:pt x="21600" y="10800"/>
                        <a:pt x="9631" y="21600"/>
                        <a:pt x="6194" y="21600"/>
                      </a:cubicBezTo>
                      <a:cubicBezTo>
                        <a:pt x="2777" y="21600"/>
                        <a:pt x="0" y="16757"/>
                        <a:pt x="0" y="10800"/>
                      </a:cubicBezTo>
                      <a:cubicBezTo>
                        <a:pt x="0" y="4843"/>
                        <a:pt x="2777" y="0"/>
                        <a:pt x="6194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37" name="Shape 442"/>
                <p:cNvSpPr/>
                <p:nvPr/>
              </p:nvSpPr>
              <p:spPr>
                <a:xfrm>
                  <a:off x="1787524" y="1044575"/>
                  <a:ext cx="4502151" cy="26590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414" y="0"/>
                      </a:moveTo>
                      <a:cubicBezTo>
                        <a:pt x="9969" y="0"/>
                        <a:pt x="21600" y="10800"/>
                        <a:pt x="21600" y="10800"/>
                      </a:cubicBezTo>
                      <a:cubicBezTo>
                        <a:pt x="21600" y="10800"/>
                        <a:pt x="9969" y="21600"/>
                        <a:pt x="6414" y="21600"/>
                      </a:cubicBezTo>
                      <a:cubicBezTo>
                        <a:pt x="2879" y="21600"/>
                        <a:pt x="0" y="16786"/>
                        <a:pt x="0" y="10800"/>
                      </a:cubicBezTo>
                      <a:cubicBezTo>
                        <a:pt x="0" y="4847"/>
                        <a:pt x="2879" y="0"/>
                        <a:pt x="6414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38" name="Shape 443"/>
                <p:cNvSpPr/>
                <p:nvPr/>
              </p:nvSpPr>
              <p:spPr>
                <a:xfrm>
                  <a:off x="1638299" y="957262"/>
                  <a:ext cx="4651376" cy="28352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620" y="0"/>
                      </a:moveTo>
                      <a:cubicBezTo>
                        <a:pt x="10267" y="0"/>
                        <a:pt x="21600" y="10800"/>
                        <a:pt x="21600" y="10800"/>
                      </a:cubicBezTo>
                      <a:cubicBezTo>
                        <a:pt x="21600" y="10800"/>
                        <a:pt x="10267" y="21600"/>
                        <a:pt x="6620" y="21600"/>
                      </a:cubicBezTo>
                      <a:cubicBezTo>
                        <a:pt x="2974" y="21600"/>
                        <a:pt x="0" y="16780"/>
                        <a:pt x="0" y="10800"/>
                      </a:cubicBezTo>
                      <a:cubicBezTo>
                        <a:pt x="0" y="4851"/>
                        <a:pt x="2974" y="0"/>
                        <a:pt x="6620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39" name="Shape 444"/>
                <p:cNvSpPr/>
                <p:nvPr/>
              </p:nvSpPr>
              <p:spPr>
                <a:xfrm>
                  <a:off x="1489074" y="873125"/>
                  <a:ext cx="4800601" cy="30067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813" y="0"/>
                      </a:moveTo>
                      <a:cubicBezTo>
                        <a:pt x="10564" y="0"/>
                        <a:pt x="21600" y="10786"/>
                        <a:pt x="21600" y="10786"/>
                      </a:cubicBezTo>
                      <a:cubicBezTo>
                        <a:pt x="21600" y="10786"/>
                        <a:pt x="10564" y="21600"/>
                        <a:pt x="6813" y="21600"/>
                      </a:cubicBezTo>
                      <a:cubicBezTo>
                        <a:pt x="3044" y="21600"/>
                        <a:pt x="0" y="16768"/>
                        <a:pt x="0" y="10786"/>
                      </a:cubicBezTo>
                      <a:cubicBezTo>
                        <a:pt x="0" y="4832"/>
                        <a:pt x="3044" y="0"/>
                        <a:pt x="6813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40" name="Shape 445"/>
                <p:cNvSpPr/>
                <p:nvPr/>
              </p:nvSpPr>
              <p:spPr>
                <a:xfrm>
                  <a:off x="1341438" y="784225"/>
                  <a:ext cx="4948238" cy="31797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995" y="0"/>
                      </a:moveTo>
                      <a:cubicBezTo>
                        <a:pt x="10844" y="0"/>
                        <a:pt x="21600" y="10800"/>
                        <a:pt x="21600" y="10800"/>
                      </a:cubicBezTo>
                      <a:cubicBezTo>
                        <a:pt x="21600" y="10800"/>
                        <a:pt x="10844" y="21600"/>
                        <a:pt x="6995" y="21600"/>
                      </a:cubicBezTo>
                      <a:cubicBezTo>
                        <a:pt x="3128" y="21600"/>
                        <a:pt x="0" y="16785"/>
                        <a:pt x="0" y="10800"/>
                      </a:cubicBezTo>
                      <a:cubicBezTo>
                        <a:pt x="0" y="4842"/>
                        <a:pt x="3128" y="0"/>
                        <a:pt x="6995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41" name="Shape 446"/>
                <p:cNvSpPr/>
                <p:nvPr/>
              </p:nvSpPr>
              <p:spPr>
                <a:xfrm>
                  <a:off x="1192213" y="696912"/>
                  <a:ext cx="5097463" cy="33559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149" y="0"/>
                      </a:moveTo>
                      <a:cubicBezTo>
                        <a:pt x="11107" y="0"/>
                        <a:pt x="21600" y="10800"/>
                        <a:pt x="21600" y="10800"/>
                      </a:cubicBezTo>
                      <a:cubicBezTo>
                        <a:pt x="21600" y="10800"/>
                        <a:pt x="11107" y="21600"/>
                        <a:pt x="7149" y="21600"/>
                      </a:cubicBezTo>
                      <a:cubicBezTo>
                        <a:pt x="3208" y="21600"/>
                        <a:pt x="0" y="16780"/>
                        <a:pt x="0" y="10800"/>
                      </a:cubicBezTo>
                      <a:cubicBezTo>
                        <a:pt x="0" y="4846"/>
                        <a:pt x="3208" y="0"/>
                        <a:pt x="7149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42" name="Shape 447"/>
                <p:cNvSpPr/>
                <p:nvPr/>
              </p:nvSpPr>
              <p:spPr>
                <a:xfrm>
                  <a:off x="1042988" y="608012"/>
                  <a:ext cx="5246688" cy="35321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311" y="0"/>
                      </a:moveTo>
                      <a:cubicBezTo>
                        <a:pt x="11355" y="0"/>
                        <a:pt x="21600" y="10800"/>
                        <a:pt x="21600" y="10800"/>
                      </a:cubicBezTo>
                      <a:cubicBezTo>
                        <a:pt x="21600" y="10800"/>
                        <a:pt x="11355" y="21600"/>
                        <a:pt x="7311" y="21600"/>
                      </a:cubicBezTo>
                      <a:cubicBezTo>
                        <a:pt x="3282" y="21600"/>
                        <a:pt x="0" y="16776"/>
                        <a:pt x="0" y="10800"/>
                      </a:cubicBezTo>
                      <a:cubicBezTo>
                        <a:pt x="0" y="4849"/>
                        <a:pt x="3282" y="0"/>
                        <a:pt x="7311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43" name="Shape 448"/>
                <p:cNvSpPr/>
                <p:nvPr/>
              </p:nvSpPr>
              <p:spPr>
                <a:xfrm>
                  <a:off x="893763" y="523875"/>
                  <a:ext cx="5395914" cy="3705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463" y="0"/>
                      </a:moveTo>
                      <a:cubicBezTo>
                        <a:pt x="11574" y="0"/>
                        <a:pt x="21600" y="10788"/>
                        <a:pt x="21600" y="10788"/>
                      </a:cubicBezTo>
                      <a:cubicBezTo>
                        <a:pt x="21600" y="10788"/>
                        <a:pt x="11574" y="21600"/>
                        <a:pt x="7463" y="21600"/>
                      </a:cubicBezTo>
                      <a:cubicBezTo>
                        <a:pt x="3337" y="21600"/>
                        <a:pt x="0" y="16766"/>
                        <a:pt x="0" y="10788"/>
                      </a:cubicBezTo>
                      <a:cubicBezTo>
                        <a:pt x="0" y="4834"/>
                        <a:pt x="3337" y="0"/>
                        <a:pt x="7463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44" name="Shape 449"/>
                <p:cNvSpPr/>
                <p:nvPr/>
              </p:nvSpPr>
              <p:spPr>
                <a:xfrm>
                  <a:off x="744538" y="436562"/>
                  <a:ext cx="5545138" cy="38798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608" y="0"/>
                      </a:moveTo>
                      <a:cubicBezTo>
                        <a:pt x="11796" y="0"/>
                        <a:pt x="21600" y="10789"/>
                        <a:pt x="21600" y="10789"/>
                      </a:cubicBezTo>
                      <a:cubicBezTo>
                        <a:pt x="21600" y="10789"/>
                        <a:pt x="11796" y="21600"/>
                        <a:pt x="7608" y="21600"/>
                      </a:cubicBezTo>
                      <a:cubicBezTo>
                        <a:pt x="3404" y="21600"/>
                        <a:pt x="0" y="16763"/>
                        <a:pt x="0" y="10789"/>
                      </a:cubicBezTo>
                      <a:cubicBezTo>
                        <a:pt x="0" y="4837"/>
                        <a:pt x="3404" y="0"/>
                        <a:pt x="7608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45" name="Shape 450"/>
                <p:cNvSpPr/>
                <p:nvPr/>
              </p:nvSpPr>
              <p:spPr>
                <a:xfrm>
                  <a:off x="595313" y="347662"/>
                  <a:ext cx="5694364" cy="40528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745" y="0"/>
                      </a:moveTo>
                      <a:cubicBezTo>
                        <a:pt x="12007" y="0"/>
                        <a:pt x="21600" y="10800"/>
                        <a:pt x="21600" y="10800"/>
                      </a:cubicBezTo>
                      <a:cubicBezTo>
                        <a:pt x="21600" y="10800"/>
                        <a:pt x="12007" y="21600"/>
                        <a:pt x="7745" y="21600"/>
                      </a:cubicBezTo>
                      <a:cubicBezTo>
                        <a:pt x="3468" y="21600"/>
                        <a:pt x="0" y="16776"/>
                        <a:pt x="0" y="10800"/>
                      </a:cubicBezTo>
                      <a:cubicBezTo>
                        <a:pt x="0" y="4845"/>
                        <a:pt x="3468" y="0"/>
                        <a:pt x="7745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46" name="Shape 451"/>
                <p:cNvSpPr/>
                <p:nvPr/>
              </p:nvSpPr>
              <p:spPr>
                <a:xfrm>
                  <a:off x="446088" y="260350"/>
                  <a:ext cx="5843588" cy="42275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860" y="0"/>
                      </a:moveTo>
                      <a:cubicBezTo>
                        <a:pt x="12207" y="0"/>
                        <a:pt x="21600" y="10800"/>
                        <a:pt x="21600" y="10800"/>
                      </a:cubicBezTo>
                      <a:cubicBezTo>
                        <a:pt x="21600" y="10800"/>
                        <a:pt x="12207" y="21600"/>
                        <a:pt x="7860" y="21600"/>
                      </a:cubicBezTo>
                      <a:cubicBezTo>
                        <a:pt x="3528" y="21600"/>
                        <a:pt x="0" y="16773"/>
                        <a:pt x="0" y="10800"/>
                      </a:cubicBezTo>
                      <a:cubicBezTo>
                        <a:pt x="0" y="4848"/>
                        <a:pt x="3528" y="0"/>
                        <a:pt x="7860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47" name="Shape 452"/>
                <p:cNvSpPr/>
                <p:nvPr/>
              </p:nvSpPr>
              <p:spPr>
                <a:xfrm>
                  <a:off x="298450" y="171450"/>
                  <a:ext cx="5991225" cy="44053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984" y="0"/>
                      </a:moveTo>
                      <a:cubicBezTo>
                        <a:pt x="12397" y="0"/>
                        <a:pt x="21600" y="10800"/>
                        <a:pt x="21600" y="10800"/>
                      </a:cubicBezTo>
                      <a:cubicBezTo>
                        <a:pt x="21600" y="10800"/>
                        <a:pt x="12397" y="21600"/>
                        <a:pt x="7984" y="21600"/>
                      </a:cubicBezTo>
                      <a:cubicBezTo>
                        <a:pt x="3585" y="21600"/>
                        <a:pt x="0" y="16769"/>
                        <a:pt x="0" y="10800"/>
                      </a:cubicBezTo>
                      <a:cubicBezTo>
                        <a:pt x="0" y="4850"/>
                        <a:pt x="3585" y="0"/>
                        <a:pt x="7984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48" name="Shape 453"/>
                <p:cNvSpPr/>
                <p:nvPr/>
              </p:nvSpPr>
              <p:spPr>
                <a:xfrm>
                  <a:off x="149225" y="87312"/>
                  <a:ext cx="6140451" cy="45767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102" y="0"/>
                      </a:moveTo>
                      <a:cubicBezTo>
                        <a:pt x="12578" y="0"/>
                        <a:pt x="21600" y="10791"/>
                        <a:pt x="21600" y="10791"/>
                      </a:cubicBezTo>
                      <a:cubicBezTo>
                        <a:pt x="21600" y="10791"/>
                        <a:pt x="12578" y="21600"/>
                        <a:pt x="8102" y="21600"/>
                      </a:cubicBezTo>
                      <a:cubicBezTo>
                        <a:pt x="3626" y="21600"/>
                        <a:pt x="0" y="16762"/>
                        <a:pt x="0" y="10791"/>
                      </a:cubicBezTo>
                      <a:cubicBezTo>
                        <a:pt x="0" y="4838"/>
                        <a:pt x="3626" y="0"/>
                        <a:pt x="8102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49" name="Shape 454"/>
                <p:cNvSpPr/>
                <p:nvPr/>
              </p:nvSpPr>
              <p:spPr>
                <a:xfrm>
                  <a:off x="0" y="0"/>
                  <a:ext cx="6289675" cy="47482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0800"/>
                        <a:pt x="12736" y="21600"/>
                        <a:pt x="8214" y="21600"/>
                      </a:cubicBezTo>
                      <a:cubicBezTo>
                        <a:pt x="3678" y="21600"/>
                        <a:pt x="0" y="16774"/>
                        <a:pt x="0" y="10800"/>
                      </a:cubicBezTo>
                      <a:cubicBezTo>
                        <a:pt x="0" y="4845"/>
                        <a:pt x="3678" y="0"/>
                        <a:pt x="8214" y="0"/>
                      </a:cubicBezTo>
                      <a:cubicBezTo>
                        <a:pt x="12736" y="0"/>
                        <a:pt x="21600" y="10800"/>
                        <a:pt x="21600" y="1080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31" name="Shape 456"/>
              <p:cNvSpPr/>
              <p:nvPr/>
            </p:nvSpPr>
            <p:spPr>
              <a:xfrm>
                <a:off x="2536826" y="1483517"/>
                <a:ext cx="3752851" cy="17859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0800"/>
                      <a:pt x="8019" y="21600"/>
                      <a:pt x="5168" y="21600"/>
                    </a:cubicBezTo>
                    <a:cubicBezTo>
                      <a:pt x="2294" y="21600"/>
                      <a:pt x="0" y="16757"/>
                      <a:pt x="0" y="10800"/>
                    </a:cubicBezTo>
                    <a:cubicBezTo>
                      <a:pt x="0" y="4843"/>
                      <a:pt x="2294" y="0"/>
                      <a:pt x="5168" y="0"/>
                    </a:cubicBezTo>
                    <a:cubicBezTo>
                      <a:pt x="8019" y="0"/>
                      <a:pt x="21600" y="10800"/>
                      <a:pt x="216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chemeClr val="accent2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9" name="Group 478"/>
            <p:cNvGrpSpPr/>
            <p:nvPr/>
          </p:nvGrpSpPr>
          <p:grpSpPr>
            <a:xfrm>
              <a:off x="-193667" y="1863108"/>
              <a:ext cx="6289679" cy="4748213"/>
              <a:chOff x="6" y="0"/>
              <a:chExt cx="6289678" cy="4748213"/>
            </a:xfrm>
          </p:grpSpPr>
          <p:grpSp>
            <p:nvGrpSpPr>
              <p:cNvPr id="10" name="Group 476"/>
              <p:cNvGrpSpPr/>
              <p:nvPr/>
            </p:nvGrpSpPr>
            <p:grpSpPr>
              <a:xfrm>
                <a:off x="6" y="0"/>
                <a:ext cx="6289678" cy="4748213"/>
                <a:chOff x="0" y="0"/>
                <a:chExt cx="6289677" cy="4748213"/>
              </a:xfrm>
            </p:grpSpPr>
            <p:sp>
              <p:nvSpPr>
                <p:cNvPr id="12" name="Shape 458"/>
                <p:cNvSpPr/>
                <p:nvPr/>
              </p:nvSpPr>
              <p:spPr>
                <a:xfrm>
                  <a:off x="2532063" y="1481137"/>
                  <a:ext cx="3757613" cy="17859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0800"/>
                        <a:pt x="8010" y="21600"/>
                        <a:pt x="5163" y="21600"/>
                      </a:cubicBezTo>
                      <a:cubicBezTo>
                        <a:pt x="2315" y="21600"/>
                        <a:pt x="0" y="16757"/>
                        <a:pt x="0" y="10800"/>
                      </a:cubicBezTo>
                      <a:cubicBezTo>
                        <a:pt x="0" y="4843"/>
                        <a:pt x="2315" y="0"/>
                        <a:pt x="5163" y="0"/>
                      </a:cubicBezTo>
                      <a:cubicBezTo>
                        <a:pt x="8010" y="0"/>
                        <a:pt x="21600" y="10800"/>
                        <a:pt x="21600" y="1080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3" name="Shape 459"/>
                <p:cNvSpPr/>
                <p:nvPr/>
              </p:nvSpPr>
              <p:spPr>
                <a:xfrm>
                  <a:off x="2384424" y="1393825"/>
                  <a:ext cx="3905251" cy="19621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456" y="0"/>
                      </a:moveTo>
                      <a:cubicBezTo>
                        <a:pt x="8462" y="0"/>
                        <a:pt x="21600" y="10800"/>
                        <a:pt x="21600" y="10800"/>
                      </a:cubicBezTo>
                      <a:cubicBezTo>
                        <a:pt x="21600" y="10800"/>
                        <a:pt x="8462" y="21600"/>
                        <a:pt x="5456" y="21600"/>
                      </a:cubicBezTo>
                      <a:cubicBezTo>
                        <a:pt x="2449" y="21600"/>
                        <a:pt x="0" y="16751"/>
                        <a:pt x="0" y="10800"/>
                      </a:cubicBezTo>
                      <a:cubicBezTo>
                        <a:pt x="0" y="4849"/>
                        <a:pt x="2449" y="0"/>
                        <a:pt x="5456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4" name="Shape 460"/>
                <p:cNvSpPr/>
                <p:nvPr/>
              </p:nvSpPr>
              <p:spPr>
                <a:xfrm>
                  <a:off x="2235199" y="1309687"/>
                  <a:ext cx="4054476" cy="2133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727" y="0"/>
                      </a:moveTo>
                      <a:cubicBezTo>
                        <a:pt x="8880" y="0"/>
                        <a:pt x="21600" y="10780"/>
                        <a:pt x="21600" y="10780"/>
                      </a:cubicBezTo>
                      <a:cubicBezTo>
                        <a:pt x="21600" y="10780"/>
                        <a:pt x="8880" y="21600"/>
                        <a:pt x="5727" y="21600"/>
                      </a:cubicBezTo>
                      <a:cubicBezTo>
                        <a:pt x="2574" y="21600"/>
                        <a:pt x="0" y="16737"/>
                        <a:pt x="0" y="10780"/>
                      </a:cubicBezTo>
                      <a:cubicBezTo>
                        <a:pt x="0" y="4823"/>
                        <a:pt x="2574" y="0"/>
                        <a:pt x="5727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5" name="Shape 461"/>
                <p:cNvSpPr/>
                <p:nvPr/>
              </p:nvSpPr>
              <p:spPr>
                <a:xfrm>
                  <a:off x="2085974" y="1220787"/>
                  <a:ext cx="4203701" cy="23114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979" y="0"/>
                      </a:moveTo>
                      <a:cubicBezTo>
                        <a:pt x="9269" y="0"/>
                        <a:pt x="21600" y="10781"/>
                        <a:pt x="21600" y="10781"/>
                      </a:cubicBezTo>
                      <a:cubicBezTo>
                        <a:pt x="21600" y="10781"/>
                        <a:pt x="9269" y="21600"/>
                        <a:pt x="5979" y="21600"/>
                      </a:cubicBezTo>
                      <a:cubicBezTo>
                        <a:pt x="2669" y="21600"/>
                        <a:pt x="0" y="16733"/>
                        <a:pt x="0" y="10781"/>
                      </a:cubicBezTo>
                      <a:cubicBezTo>
                        <a:pt x="0" y="4829"/>
                        <a:pt x="2669" y="0"/>
                        <a:pt x="5979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6" name="Shape 462"/>
                <p:cNvSpPr/>
                <p:nvPr/>
              </p:nvSpPr>
              <p:spPr>
                <a:xfrm>
                  <a:off x="1936749" y="1133475"/>
                  <a:ext cx="4352926" cy="24828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194" y="0"/>
                      </a:moveTo>
                      <a:cubicBezTo>
                        <a:pt x="9631" y="0"/>
                        <a:pt x="21600" y="10800"/>
                        <a:pt x="21600" y="10800"/>
                      </a:cubicBezTo>
                      <a:cubicBezTo>
                        <a:pt x="21600" y="10800"/>
                        <a:pt x="9631" y="21600"/>
                        <a:pt x="6194" y="21600"/>
                      </a:cubicBezTo>
                      <a:cubicBezTo>
                        <a:pt x="2777" y="21600"/>
                        <a:pt x="0" y="16757"/>
                        <a:pt x="0" y="10800"/>
                      </a:cubicBezTo>
                      <a:cubicBezTo>
                        <a:pt x="0" y="4843"/>
                        <a:pt x="2777" y="0"/>
                        <a:pt x="6194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7" name="Shape 463"/>
                <p:cNvSpPr/>
                <p:nvPr/>
              </p:nvSpPr>
              <p:spPr>
                <a:xfrm>
                  <a:off x="1787524" y="1044575"/>
                  <a:ext cx="4502151" cy="26590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414" y="0"/>
                      </a:moveTo>
                      <a:cubicBezTo>
                        <a:pt x="9969" y="0"/>
                        <a:pt x="21600" y="10800"/>
                        <a:pt x="21600" y="10800"/>
                      </a:cubicBezTo>
                      <a:cubicBezTo>
                        <a:pt x="21600" y="10800"/>
                        <a:pt x="9969" y="21600"/>
                        <a:pt x="6414" y="21600"/>
                      </a:cubicBezTo>
                      <a:cubicBezTo>
                        <a:pt x="2879" y="21600"/>
                        <a:pt x="0" y="16786"/>
                        <a:pt x="0" y="10800"/>
                      </a:cubicBezTo>
                      <a:cubicBezTo>
                        <a:pt x="0" y="4847"/>
                        <a:pt x="2879" y="0"/>
                        <a:pt x="6414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8" name="Shape 464"/>
                <p:cNvSpPr/>
                <p:nvPr/>
              </p:nvSpPr>
              <p:spPr>
                <a:xfrm>
                  <a:off x="1638299" y="957262"/>
                  <a:ext cx="4651376" cy="28352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620" y="0"/>
                      </a:moveTo>
                      <a:cubicBezTo>
                        <a:pt x="10267" y="0"/>
                        <a:pt x="21600" y="10800"/>
                        <a:pt x="21600" y="10800"/>
                      </a:cubicBezTo>
                      <a:cubicBezTo>
                        <a:pt x="21600" y="10800"/>
                        <a:pt x="10267" y="21600"/>
                        <a:pt x="6620" y="21600"/>
                      </a:cubicBezTo>
                      <a:cubicBezTo>
                        <a:pt x="2974" y="21600"/>
                        <a:pt x="0" y="16780"/>
                        <a:pt x="0" y="10800"/>
                      </a:cubicBezTo>
                      <a:cubicBezTo>
                        <a:pt x="0" y="4851"/>
                        <a:pt x="2974" y="0"/>
                        <a:pt x="6620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19" name="Shape 465"/>
                <p:cNvSpPr/>
                <p:nvPr/>
              </p:nvSpPr>
              <p:spPr>
                <a:xfrm>
                  <a:off x="1489074" y="873125"/>
                  <a:ext cx="4800601" cy="30067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813" y="0"/>
                      </a:moveTo>
                      <a:cubicBezTo>
                        <a:pt x="10564" y="0"/>
                        <a:pt x="21600" y="10786"/>
                        <a:pt x="21600" y="10786"/>
                      </a:cubicBezTo>
                      <a:cubicBezTo>
                        <a:pt x="21600" y="10786"/>
                        <a:pt x="10564" y="21600"/>
                        <a:pt x="6813" y="21600"/>
                      </a:cubicBezTo>
                      <a:cubicBezTo>
                        <a:pt x="3044" y="21600"/>
                        <a:pt x="0" y="16768"/>
                        <a:pt x="0" y="10786"/>
                      </a:cubicBezTo>
                      <a:cubicBezTo>
                        <a:pt x="0" y="4832"/>
                        <a:pt x="3044" y="0"/>
                        <a:pt x="6813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0" name="Shape 466"/>
                <p:cNvSpPr/>
                <p:nvPr/>
              </p:nvSpPr>
              <p:spPr>
                <a:xfrm>
                  <a:off x="1341438" y="784225"/>
                  <a:ext cx="4948238" cy="31797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995" y="0"/>
                      </a:moveTo>
                      <a:cubicBezTo>
                        <a:pt x="10844" y="0"/>
                        <a:pt x="21600" y="10800"/>
                        <a:pt x="21600" y="10800"/>
                      </a:cubicBezTo>
                      <a:cubicBezTo>
                        <a:pt x="21600" y="10800"/>
                        <a:pt x="10844" y="21600"/>
                        <a:pt x="6995" y="21600"/>
                      </a:cubicBezTo>
                      <a:cubicBezTo>
                        <a:pt x="3128" y="21600"/>
                        <a:pt x="0" y="16785"/>
                        <a:pt x="0" y="10800"/>
                      </a:cubicBezTo>
                      <a:cubicBezTo>
                        <a:pt x="0" y="4842"/>
                        <a:pt x="3128" y="0"/>
                        <a:pt x="6995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1" name="Shape 467"/>
                <p:cNvSpPr/>
                <p:nvPr/>
              </p:nvSpPr>
              <p:spPr>
                <a:xfrm>
                  <a:off x="1192213" y="696912"/>
                  <a:ext cx="5097463" cy="33559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149" y="0"/>
                      </a:moveTo>
                      <a:cubicBezTo>
                        <a:pt x="11107" y="0"/>
                        <a:pt x="21600" y="10800"/>
                        <a:pt x="21600" y="10800"/>
                      </a:cubicBezTo>
                      <a:cubicBezTo>
                        <a:pt x="21600" y="10800"/>
                        <a:pt x="11107" y="21600"/>
                        <a:pt x="7149" y="21600"/>
                      </a:cubicBezTo>
                      <a:cubicBezTo>
                        <a:pt x="3208" y="21600"/>
                        <a:pt x="0" y="16780"/>
                        <a:pt x="0" y="10800"/>
                      </a:cubicBezTo>
                      <a:cubicBezTo>
                        <a:pt x="0" y="4846"/>
                        <a:pt x="3208" y="0"/>
                        <a:pt x="7149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2" name="Shape 468"/>
                <p:cNvSpPr/>
                <p:nvPr/>
              </p:nvSpPr>
              <p:spPr>
                <a:xfrm>
                  <a:off x="1042988" y="608012"/>
                  <a:ext cx="5246688" cy="35321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311" y="0"/>
                      </a:moveTo>
                      <a:cubicBezTo>
                        <a:pt x="11355" y="0"/>
                        <a:pt x="21600" y="10800"/>
                        <a:pt x="21600" y="10800"/>
                      </a:cubicBezTo>
                      <a:cubicBezTo>
                        <a:pt x="21600" y="10800"/>
                        <a:pt x="11355" y="21600"/>
                        <a:pt x="7311" y="21600"/>
                      </a:cubicBezTo>
                      <a:cubicBezTo>
                        <a:pt x="3282" y="21600"/>
                        <a:pt x="0" y="16776"/>
                        <a:pt x="0" y="10800"/>
                      </a:cubicBezTo>
                      <a:cubicBezTo>
                        <a:pt x="0" y="4849"/>
                        <a:pt x="3282" y="0"/>
                        <a:pt x="7311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3" name="Shape 469"/>
                <p:cNvSpPr/>
                <p:nvPr/>
              </p:nvSpPr>
              <p:spPr>
                <a:xfrm>
                  <a:off x="893763" y="523875"/>
                  <a:ext cx="5395914" cy="3705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463" y="0"/>
                      </a:moveTo>
                      <a:cubicBezTo>
                        <a:pt x="11574" y="0"/>
                        <a:pt x="21600" y="10788"/>
                        <a:pt x="21600" y="10788"/>
                      </a:cubicBezTo>
                      <a:cubicBezTo>
                        <a:pt x="21600" y="10788"/>
                        <a:pt x="11574" y="21600"/>
                        <a:pt x="7463" y="21600"/>
                      </a:cubicBezTo>
                      <a:cubicBezTo>
                        <a:pt x="3337" y="21600"/>
                        <a:pt x="0" y="16766"/>
                        <a:pt x="0" y="10788"/>
                      </a:cubicBezTo>
                      <a:cubicBezTo>
                        <a:pt x="0" y="4834"/>
                        <a:pt x="3337" y="0"/>
                        <a:pt x="7463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4" name="Shape 470"/>
                <p:cNvSpPr/>
                <p:nvPr/>
              </p:nvSpPr>
              <p:spPr>
                <a:xfrm>
                  <a:off x="744538" y="436562"/>
                  <a:ext cx="5545138" cy="38798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608" y="0"/>
                      </a:moveTo>
                      <a:cubicBezTo>
                        <a:pt x="11796" y="0"/>
                        <a:pt x="21600" y="10789"/>
                        <a:pt x="21600" y="10789"/>
                      </a:cubicBezTo>
                      <a:cubicBezTo>
                        <a:pt x="21600" y="10789"/>
                        <a:pt x="11796" y="21600"/>
                        <a:pt x="7608" y="21600"/>
                      </a:cubicBezTo>
                      <a:cubicBezTo>
                        <a:pt x="3404" y="21600"/>
                        <a:pt x="0" y="16763"/>
                        <a:pt x="0" y="10789"/>
                      </a:cubicBezTo>
                      <a:cubicBezTo>
                        <a:pt x="0" y="4837"/>
                        <a:pt x="3404" y="0"/>
                        <a:pt x="7608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5" name="Shape 471"/>
                <p:cNvSpPr/>
                <p:nvPr/>
              </p:nvSpPr>
              <p:spPr>
                <a:xfrm>
                  <a:off x="595313" y="347662"/>
                  <a:ext cx="5694364" cy="40528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745" y="0"/>
                      </a:moveTo>
                      <a:cubicBezTo>
                        <a:pt x="12007" y="0"/>
                        <a:pt x="21600" y="10800"/>
                        <a:pt x="21600" y="10800"/>
                      </a:cubicBezTo>
                      <a:cubicBezTo>
                        <a:pt x="21600" y="10800"/>
                        <a:pt x="12007" y="21600"/>
                        <a:pt x="7745" y="21600"/>
                      </a:cubicBezTo>
                      <a:cubicBezTo>
                        <a:pt x="3468" y="21600"/>
                        <a:pt x="0" y="16776"/>
                        <a:pt x="0" y="10800"/>
                      </a:cubicBezTo>
                      <a:cubicBezTo>
                        <a:pt x="0" y="4845"/>
                        <a:pt x="3468" y="0"/>
                        <a:pt x="7745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6" name="Shape 472"/>
                <p:cNvSpPr/>
                <p:nvPr/>
              </p:nvSpPr>
              <p:spPr>
                <a:xfrm>
                  <a:off x="446088" y="260350"/>
                  <a:ext cx="5843588" cy="42275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860" y="0"/>
                      </a:moveTo>
                      <a:cubicBezTo>
                        <a:pt x="12207" y="0"/>
                        <a:pt x="21600" y="10800"/>
                        <a:pt x="21600" y="10800"/>
                      </a:cubicBezTo>
                      <a:cubicBezTo>
                        <a:pt x="21600" y="10800"/>
                        <a:pt x="12207" y="21600"/>
                        <a:pt x="7860" y="21600"/>
                      </a:cubicBezTo>
                      <a:cubicBezTo>
                        <a:pt x="3528" y="21600"/>
                        <a:pt x="0" y="16773"/>
                        <a:pt x="0" y="10800"/>
                      </a:cubicBezTo>
                      <a:cubicBezTo>
                        <a:pt x="0" y="4848"/>
                        <a:pt x="3528" y="0"/>
                        <a:pt x="7860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7" name="Shape 473"/>
                <p:cNvSpPr/>
                <p:nvPr/>
              </p:nvSpPr>
              <p:spPr>
                <a:xfrm>
                  <a:off x="298450" y="171450"/>
                  <a:ext cx="5991225" cy="44053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984" y="0"/>
                      </a:moveTo>
                      <a:cubicBezTo>
                        <a:pt x="12397" y="0"/>
                        <a:pt x="21600" y="10800"/>
                        <a:pt x="21600" y="10800"/>
                      </a:cubicBezTo>
                      <a:cubicBezTo>
                        <a:pt x="21600" y="10800"/>
                        <a:pt x="12397" y="21600"/>
                        <a:pt x="7984" y="21600"/>
                      </a:cubicBezTo>
                      <a:cubicBezTo>
                        <a:pt x="3585" y="21600"/>
                        <a:pt x="0" y="16769"/>
                        <a:pt x="0" y="10800"/>
                      </a:cubicBezTo>
                      <a:cubicBezTo>
                        <a:pt x="0" y="4850"/>
                        <a:pt x="3585" y="0"/>
                        <a:pt x="7984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8" name="Shape 474"/>
                <p:cNvSpPr/>
                <p:nvPr/>
              </p:nvSpPr>
              <p:spPr>
                <a:xfrm>
                  <a:off x="149225" y="87312"/>
                  <a:ext cx="6140451" cy="45767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102" y="0"/>
                      </a:moveTo>
                      <a:cubicBezTo>
                        <a:pt x="12578" y="0"/>
                        <a:pt x="21600" y="10791"/>
                        <a:pt x="21600" y="10791"/>
                      </a:cubicBezTo>
                      <a:cubicBezTo>
                        <a:pt x="21600" y="10791"/>
                        <a:pt x="12578" y="21600"/>
                        <a:pt x="8102" y="21600"/>
                      </a:cubicBezTo>
                      <a:cubicBezTo>
                        <a:pt x="3626" y="21600"/>
                        <a:pt x="0" y="16762"/>
                        <a:pt x="0" y="10791"/>
                      </a:cubicBezTo>
                      <a:cubicBezTo>
                        <a:pt x="0" y="4838"/>
                        <a:pt x="3626" y="0"/>
                        <a:pt x="8102" y="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29" name="Shape 475"/>
                <p:cNvSpPr/>
                <p:nvPr/>
              </p:nvSpPr>
              <p:spPr>
                <a:xfrm>
                  <a:off x="0" y="0"/>
                  <a:ext cx="6289675" cy="47482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0800"/>
                        <a:pt x="12736" y="21600"/>
                        <a:pt x="8214" y="21600"/>
                      </a:cubicBezTo>
                      <a:cubicBezTo>
                        <a:pt x="3678" y="21600"/>
                        <a:pt x="0" y="16774"/>
                        <a:pt x="0" y="10800"/>
                      </a:cubicBezTo>
                      <a:cubicBezTo>
                        <a:pt x="0" y="4845"/>
                        <a:pt x="3678" y="0"/>
                        <a:pt x="8214" y="0"/>
                      </a:cubicBezTo>
                      <a:cubicBezTo>
                        <a:pt x="12736" y="0"/>
                        <a:pt x="21600" y="10800"/>
                        <a:pt x="21600" y="10800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11" name="Shape 477"/>
              <p:cNvSpPr/>
              <p:nvPr/>
            </p:nvSpPr>
            <p:spPr>
              <a:xfrm>
                <a:off x="2536826" y="1483517"/>
                <a:ext cx="3752851" cy="17859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0800"/>
                      <a:pt x="8019" y="21600"/>
                      <a:pt x="5168" y="21600"/>
                    </a:cubicBezTo>
                    <a:cubicBezTo>
                      <a:pt x="2294" y="21600"/>
                      <a:pt x="0" y="16757"/>
                      <a:pt x="0" y="10800"/>
                    </a:cubicBezTo>
                    <a:cubicBezTo>
                      <a:pt x="0" y="4843"/>
                      <a:pt x="2294" y="0"/>
                      <a:pt x="5168" y="0"/>
                    </a:cubicBezTo>
                    <a:cubicBezTo>
                      <a:pt x="8019" y="0"/>
                      <a:pt x="21600" y="10800"/>
                      <a:pt x="216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chemeClr val="accent2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</p:grpSp>
      <p:sp>
        <p:nvSpPr>
          <p:cNvPr id="50" name="Shape 509"/>
          <p:cNvSpPr/>
          <p:nvPr userDrawn="1"/>
        </p:nvSpPr>
        <p:spPr>
          <a:xfrm>
            <a:off x="5142628" y="2959437"/>
            <a:ext cx="1907542" cy="1907541"/>
          </a:xfrm>
          <a:prstGeom prst="ellipse">
            <a:avLst/>
          </a:prstGeom>
          <a:solidFill>
            <a:srgbClr val="272727">
              <a:alpha val="49655"/>
            </a:srgbClr>
          </a:solidFill>
          <a:ln w="12700">
            <a:miter lim="400000"/>
          </a:ln>
          <a:effectLst>
            <a:outerShdw blurRad="38100" dist="74246" dir="5400000" rotWithShape="0">
              <a:srgbClr val="000000">
                <a:alpha val="24650"/>
              </a:srgbClr>
            </a:outerShdw>
          </a:effectLst>
        </p:spPr>
        <p:txBody>
          <a:bodyPr lIns="45719" rIns="45719" anchor="ctr"/>
          <a:lstStyle/>
          <a:p/>
        </p:txBody>
      </p:sp>
      <p:grpSp>
        <p:nvGrpSpPr>
          <p:cNvPr id="59" name="组合 58"/>
          <p:cNvGrpSpPr/>
          <p:nvPr userDrawn="1"/>
        </p:nvGrpSpPr>
        <p:grpSpPr>
          <a:xfrm>
            <a:off x="-3175" y="6110542"/>
            <a:ext cx="11938833" cy="558281"/>
            <a:chOff x="-3175" y="6110542"/>
            <a:chExt cx="11938833" cy="558281"/>
          </a:xfrm>
        </p:grpSpPr>
        <p:grpSp>
          <p:nvGrpSpPr>
            <p:cNvPr id="60" name="组合 39"/>
            <p:cNvGrpSpPr/>
            <p:nvPr userDrawn="1"/>
          </p:nvGrpSpPr>
          <p:grpSpPr>
            <a:xfrm>
              <a:off x="-3175" y="6383338"/>
              <a:ext cx="1484313" cy="215900"/>
              <a:chOff x="-3175" y="6383338"/>
              <a:chExt cx="1484313" cy="215900"/>
            </a:xfrm>
          </p:grpSpPr>
          <p:sp>
            <p:nvSpPr>
              <p:cNvPr id="73" name="AutoShape 24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6383338"/>
                <a:ext cx="1477963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6"/>
              <p:cNvSpPr/>
              <p:nvPr userDrawn="1"/>
            </p:nvSpPr>
            <p:spPr bwMode="auto">
              <a:xfrm>
                <a:off x="-3175" y="6383338"/>
                <a:ext cx="1055688" cy="215900"/>
              </a:xfrm>
              <a:custGeom>
                <a:avLst/>
                <a:gdLst/>
                <a:ahLst/>
                <a:cxnLst>
                  <a:cxn ang="0">
                    <a:pos x="508" y="136"/>
                  </a:cxn>
                  <a:cxn ang="0">
                    <a:pos x="0" y="136"/>
                  </a:cxn>
                  <a:cxn ang="0">
                    <a:pos x="0" y="0"/>
                  </a:cxn>
                  <a:cxn ang="0">
                    <a:pos x="665" y="0"/>
                  </a:cxn>
                  <a:cxn ang="0">
                    <a:pos x="508" y="136"/>
                  </a:cxn>
                </a:cxnLst>
                <a:rect l="0" t="0" r="r" b="b"/>
                <a:pathLst>
                  <a:path w="665" h="136">
                    <a:moveTo>
                      <a:pt x="508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65" y="0"/>
                    </a:lnTo>
                    <a:lnTo>
                      <a:pt x="508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7"/>
              <p:cNvSpPr/>
              <p:nvPr userDrawn="1"/>
            </p:nvSpPr>
            <p:spPr bwMode="auto">
              <a:xfrm>
                <a:off x="917575" y="6383338"/>
                <a:ext cx="287338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8" y="0"/>
                  </a:cxn>
                  <a:cxn ang="0">
                    <a:pos x="181" y="0"/>
                  </a:cxn>
                  <a:cxn ang="0">
                    <a:pos x="23" y="136"/>
                  </a:cxn>
                </a:cxnLst>
                <a:rect l="0" t="0" r="r" b="b"/>
                <a:pathLst>
                  <a:path w="181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8" y="0"/>
                    </a:lnTo>
                    <a:lnTo>
                      <a:pt x="181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8"/>
              <p:cNvSpPr/>
              <p:nvPr userDrawn="1"/>
            </p:nvSpPr>
            <p:spPr bwMode="auto">
              <a:xfrm>
                <a:off x="1062038" y="6383338"/>
                <a:ext cx="282575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7" y="0"/>
                  </a:cxn>
                  <a:cxn ang="0">
                    <a:pos x="178" y="0"/>
                  </a:cxn>
                  <a:cxn ang="0">
                    <a:pos x="23" y="136"/>
                  </a:cxn>
                </a:cxnLst>
                <a:rect l="0" t="0" r="r" b="b"/>
                <a:pathLst>
                  <a:path w="178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7" y="0"/>
                    </a:lnTo>
                    <a:lnTo>
                      <a:pt x="178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9"/>
              <p:cNvSpPr/>
              <p:nvPr userDrawn="1"/>
            </p:nvSpPr>
            <p:spPr bwMode="auto">
              <a:xfrm>
                <a:off x="1212850" y="6383338"/>
                <a:ext cx="268288" cy="215900"/>
              </a:xfrm>
              <a:custGeom>
                <a:avLst/>
                <a:gdLst/>
                <a:ahLst/>
                <a:cxnLst>
                  <a:cxn ang="0">
                    <a:pos x="12" y="136"/>
                  </a:cxn>
                  <a:cxn ang="0">
                    <a:pos x="0" y="136"/>
                  </a:cxn>
                  <a:cxn ang="0">
                    <a:pos x="155" y="0"/>
                  </a:cxn>
                  <a:cxn ang="0">
                    <a:pos x="169" y="0"/>
                  </a:cxn>
                  <a:cxn ang="0">
                    <a:pos x="12" y="136"/>
                  </a:cxn>
                </a:cxnLst>
                <a:rect l="0" t="0" r="r" b="b"/>
                <a:pathLst>
                  <a:path w="169" h="136">
                    <a:moveTo>
                      <a:pt x="12" y="136"/>
                    </a:moveTo>
                    <a:lnTo>
                      <a:pt x="0" y="136"/>
                    </a:lnTo>
                    <a:lnTo>
                      <a:pt x="155" y="0"/>
                    </a:lnTo>
                    <a:lnTo>
                      <a:pt x="169" y="0"/>
                    </a:lnTo>
                    <a:lnTo>
                      <a:pt x="12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1" name="组合 40"/>
            <p:cNvGrpSpPr/>
            <p:nvPr userDrawn="1"/>
          </p:nvGrpSpPr>
          <p:grpSpPr>
            <a:xfrm>
              <a:off x="299156" y="6430213"/>
              <a:ext cx="468104" cy="126208"/>
              <a:chOff x="4266385" y="6028549"/>
              <a:chExt cx="971550" cy="261938"/>
            </a:xfrm>
          </p:grpSpPr>
          <p:sp>
            <p:nvSpPr>
              <p:cNvPr id="65" name="Rectangle 14"/>
              <p:cNvSpPr>
                <a:spLocks noChangeArrowheads="1"/>
              </p:cNvSpPr>
              <p:nvPr userDrawn="1"/>
            </p:nvSpPr>
            <p:spPr bwMode="auto">
              <a:xfrm>
                <a:off x="4331473" y="6112687"/>
                <a:ext cx="25400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Rectangle 15"/>
              <p:cNvSpPr>
                <a:spLocks noChangeArrowheads="1"/>
              </p:cNvSpPr>
              <p:nvPr userDrawn="1"/>
            </p:nvSpPr>
            <p:spPr bwMode="auto">
              <a:xfrm>
                <a:off x="4266385" y="6044424"/>
                <a:ext cx="201612" cy="25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Rectangle 16"/>
              <p:cNvSpPr>
                <a:spLocks noChangeArrowheads="1"/>
              </p:cNvSpPr>
              <p:nvPr userDrawn="1"/>
            </p:nvSpPr>
            <p:spPr bwMode="auto">
              <a:xfrm>
                <a:off x="4377510" y="6112687"/>
                <a:ext cx="23812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7"/>
              <p:cNvSpPr/>
              <p:nvPr userDrawn="1"/>
            </p:nvSpPr>
            <p:spPr bwMode="auto">
              <a:xfrm>
                <a:off x="5083948" y="6150787"/>
                <a:ext cx="23812" cy="123825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5" y="78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0" y="78"/>
                  </a:cxn>
                </a:cxnLst>
                <a:rect l="0" t="0" r="r" b="b"/>
                <a:pathLst>
                  <a:path w="15" h="78">
                    <a:moveTo>
                      <a:pt x="0" y="78"/>
                    </a:moveTo>
                    <a:lnTo>
                      <a:pt x="15" y="78"/>
                    </a:lnTo>
                    <a:lnTo>
                      <a:pt x="15" y="18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8"/>
              <p:cNvSpPr/>
              <p:nvPr userDrawn="1"/>
            </p:nvSpPr>
            <p:spPr bwMode="auto">
              <a:xfrm>
                <a:off x="5037910" y="6028549"/>
                <a:ext cx="200025" cy="261938"/>
              </a:xfrm>
              <a:custGeom>
                <a:avLst/>
                <a:gdLst/>
                <a:ahLst/>
                <a:cxnLst>
                  <a:cxn ang="0">
                    <a:pos x="111" y="10"/>
                  </a:cxn>
                  <a:cxn ang="0">
                    <a:pos x="111" y="124"/>
                  </a:cxn>
                  <a:cxn ang="0">
                    <a:pos x="0" y="0"/>
                  </a:cxn>
                  <a:cxn ang="0">
                    <a:pos x="0" y="155"/>
                  </a:cxn>
                  <a:cxn ang="0">
                    <a:pos x="15" y="155"/>
                  </a:cxn>
                  <a:cxn ang="0">
                    <a:pos x="15" y="42"/>
                  </a:cxn>
                  <a:cxn ang="0">
                    <a:pos x="126" y="165"/>
                  </a:cxn>
                  <a:cxn ang="0">
                    <a:pos x="126" y="10"/>
                  </a:cxn>
                  <a:cxn ang="0">
                    <a:pos x="111" y="10"/>
                  </a:cxn>
                </a:cxnLst>
                <a:rect l="0" t="0" r="r" b="b"/>
                <a:pathLst>
                  <a:path w="126" h="165">
                    <a:moveTo>
                      <a:pt x="111" y="10"/>
                    </a:moveTo>
                    <a:lnTo>
                      <a:pt x="111" y="124"/>
                    </a:lnTo>
                    <a:lnTo>
                      <a:pt x="0" y="0"/>
                    </a:lnTo>
                    <a:lnTo>
                      <a:pt x="0" y="155"/>
                    </a:lnTo>
                    <a:lnTo>
                      <a:pt x="15" y="155"/>
                    </a:lnTo>
                    <a:lnTo>
                      <a:pt x="15" y="42"/>
                    </a:lnTo>
                    <a:lnTo>
                      <a:pt x="126" y="165"/>
                    </a:lnTo>
                    <a:lnTo>
                      <a:pt x="126" y="10"/>
                    </a:lnTo>
                    <a:lnTo>
                      <a:pt x="111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9"/>
              <p:cNvSpPr>
                <a:spLocks noEditPoints="1"/>
              </p:cNvSpPr>
              <p:nvPr userDrawn="1"/>
            </p:nvSpPr>
            <p:spPr bwMode="auto">
              <a:xfrm>
                <a:off x="4761685" y="6044424"/>
                <a:ext cx="230187" cy="230188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5"/>
                  </a:cxn>
                  <a:cxn ang="0">
                    <a:pos x="115" y="58"/>
                  </a:cxn>
                  <a:cxn ang="0">
                    <a:pos x="58" y="0"/>
                  </a:cxn>
                  <a:cxn ang="0">
                    <a:pos x="58" y="103"/>
                  </a:cxn>
                  <a:cxn ang="0">
                    <a:pos x="13" y="58"/>
                  </a:cxn>
                  <a:cxn ang="0">
                    <a:pos x="58" y="13"/>
                  </a:cxn>
                  <a:cxn ang="0">
                    <a:pos x="102" y="58"/>
                  </a:cxn>
                  <a:cxn ang="0">
                    <a:pos x="58" y="103"/>
                  </a:cxn>
                </a:cxnLst>
                <a:rect l="0" t="0" r="r" b="b"/>
                <a:pathLst>
                  <a:path w="115" h="115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89" y="115"/>
                      <a:pt x="115" y="89"/>
                      <a:pt x="115" y="58"/>
                    </a:cubicBezTo>
                    <a:cubicBezTo>
                      <a:pt x="115" y="26"/>
                      <a:pt x="89" y="0"/>
                      <a:pt x="58" y="0"/>
                    </a:cubicBezTo>
                    <a:close/>
                    <a:moveTo>
                      <a:pt x="58" y="103"/>
                    </a:moveTo>
                    <a:cubicBezTo>
                      <a:pt x="33" y="103"/>
                      <a:pt x="13" y="82"/>
                      <a:pt x="13" y="58"/>
                    </a:cubicBezTo>
                    <a:cubicBezTo>
                      <a:pt x="13" y="33"/>
                      <a:pt x="33" y="13"/>
                      <a:pt x="58" y="13"/>
                    </a:cubicBezTo>
                    <a:cubicBezTo>
                      <a:pt x="82" y="13"/>
                      <a:pt x="102" y="33"/>
                      <a:pt x="102" y="58"/>
                    </a:cubicBezTo>
                    <a:cubicBezTo>
                      <a:pt x="102" y="82"/>
                      <a:pt x="82" y="103"/>
                      <a:pt x="58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Oval 20"/>
              <p:cNvSpPr>
                <a:spLocks noChangeArrowheads="1"/>
              </p:cNvSpPr>
              <p:nvPr userDrawn="1"/>
            </p:nvSpPr>
            <p:spPr bwMode="auto">
              <a:xfrm>
                <a:off x="4860110" y="6142849"/>
                <a:ext cx="33337" cy="3333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1"/>
              <p:cNvSpPr/>
              <p:nvPr userDrawn="1"/>
            </p:nvSpPr>
            <p:spPr bwMode="auto">
              <a:xfrm>
                <a:off x="4517210" y="6044424"/>
                <a:ext cx="201612" cy="230188"/>
              </a:xfrm>
              <a:custGeom>
                <a:avLst/>
                <a:gdLst/>
                <a:ahLst/>
                <a:cxnLst>
                  <a:cxn ang="0">
                    <a:pos x="101" y="36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2" y="115"/>
                  </a:cxn>
                  <a:cxn ang="0">
                    <a:pos x="12" y="13"/>
                  </a:cxn>
                  <a:cxn ang="0">
                    <a:pos x="66" y="13"/>
                  </a:cxn>
                  <a:cxn ang="0">
                    <a:pos x="88" y="36"/>
                  </a:cxn>
                  <a:cxn ang="0">
                    <a:pos x="66" y="58"/>
                  </a:cxn>
                  <a:cxn ang="0">
                    <a:pos x="22" y="58"/>
                  </a:cxn>
                  <a:cxn ang="0">
                    <a:pos x="22" y="115"/>
                  </a:cxn>
                  <a:cxn ang="0">
                    <a:pos x="35" y="115"/>
                  </a:cxn>
                  <a:cxn ang="0">
                    <a:pos x="35" y="71"/>
                  </a:cxn>
                  <a:cxn ang="0">
                    <a:pos x="63" y="71"/>
                  </a:cxn>
                  <a:cxn ang="0">
                    <a:pos x="87" y="115"/>
                  </a:cxn>
                  <a:cxn ang="0">
                    <a:pos x="101" y="115"/>
                  </a:cxn>
                  <a:cxn ang="0">
                    <a:pos x="77" y="69"/>
                  </a:cxn>
                  <a:cxn ang="0">
                    <a:pos x="101" y="36"/>
                  </a:cxn>
                </a:cxnLst>
                <a:rect l="0" t="0" r="r" b="b"/>
                <a:pathLst>
                  <a:path w="101" h="115">
                    <a:moveTo>
                      <a:pt x="101" y="36"/>
                    </a:moveTo>
                    <a:cubicBezTo>
                      <a:pt x="101" y="16"/>
                      <a:pt x="85" y="0"/>
                      <a:pt x="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78" y="13"/>
                      <a:pt x="88" y="23"/>
                      <a:pt x="88" y="36"/>
                    </a:cubicBezTo>
                    <a:cubicBezTo>
                      <a:pt x="88" y="48"/>
                      <a:pt x="78" y="58"/>
                      <a:pt x="6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91" y="64"/>
                      <a:pt x="101" y="51"/>
                      <a:pt x="10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2" name="组合 56"/>
            <p:cNvGrpSpPr/>
            <p:nvPr userDrawn="1"/>
          </p:nvGrpSpPr>
          <p:grpSpPr>
            <a:xfrm>
              <a:off x="11281031" y="6110542"/>
              <a:ext cx="654627" cy="558281"/>
              <a:chOff x="11281031" y="6110542"/>
              <a:chExt cx="654627" cy="558281"/>
            </a:xfrm>
          </p:grpSpPr>
          <p:sp>
            <p:nvSpPr>
              <p:cNvPr id="63" name="Freeform 35"/>
              <p:cNvSpPr/>
              <p:nvPr userDrawn="1"/>
            </p:nvSpPr>
            <p:spPr bwMode="auto">
              <a:xfrm>
                <a:off x="11281031" y="6110542"/>
                <a:ext cx="654627" cy="555642"/>
              </a:xfrm>
              <a:custGeom>
                <a:avLst/>
                <a:gdLst/>
                <a:ahLst/>
                <a:cxnLst>
                  <a:cxn ang="0">
                    <a:pos x="496" y="0"/>
                  </a:cxn>
                  <a:cxn ang="0">
                    <a:pos x="0" y="421"/>
                  </a:cxn>
                  <a:cxn ang="0">
                    <a:pos x="28" y="421"/>
                  </a:cxn>
                  <a:cxn ang="0">
                    <a:pos x="496" y="24"/>
                  </a:cxn>
                  <a:cxn ang="0">
                    <a:pos x="496" y="0"/>
                  </a:cxn>
                </a:cxnLst>
                <a:rect l="0" t="0" r="r" b="b"/>
                <a:pathLst>
                  <a:path w="496" h="421">
                    <a:moveTo>
                      <a:pt x="496" y="0"/>
                    </a:moveTo>
                    <a:lnTo>
                      <a:pt x="0" y="421"/>
                    </a:lnTo>
                    <a:lnTo>
                      <a:pt x="28" y="421"/>
                    </a:lnTo>
                    <a:lnTo>
                      <a:pt x="496" y="24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6"/>
              <p:cNvSpPr/>
              <p:nvPr userDrawn="1"/>
            </p:nvSpPr>
            <p:spPr bwMode="auto">
              <a:xfrm>
                <a:off x="11761443" y="6602832"/>
                <a:ext cx="174215" cy="65991"/>
              </a:xfrm>
              <a:custGeom>
                <a:avLst/>
                <a:gdLst/>
                <a:ahLst/>
                <a:cxnLst>
                  <a:cxn ang="0">
                    <a:pos x="82" y="50"/>
                  </a:cxn>
                  <a:cxn ang="0">
                    <a:pos x="49" y="24"/>
                  </a:cxn>
                  <a:cxn ang="0">
                    <a:pos x="11" y="48"/>
                  </a:cxn>
                  <a:cxn ang="0">
                    <a:pos x="0" y="31"/>
                  </a:cxn>
                  <a:cxn ang="0">
                    <a:pos x="52" y="0"/>
                  </a:cxn>
                  <a:cxn ang="0">
                    <a:pos x="82" y="26"/>
                  </a:cxn>
                  <a:cxn ang="0">
                    <a:pos x="120" y="3"/>
                  </a:cxn>
                  <a:cxn ang="0">
                    <a:pos x="132" y="19"/>
                  </a:cxn>
                  <a:cxn ang="0">
                    <a:pos x="82" y="50"/>
                  </a:cxn>
                </a:cxnLst>
                <a:rect l="0" t="0" r="r" b="b"/>
                <a:pathLst>
                  <a:path w="132" h="50">
                    <a:moveTo>
                      <a:pt x="82" y="50"/>
                    </a:moveTo>
                    <a:lnTo>
                      <a:pt x="49" y="24"/>
                    </a:lnTo>
                    <a:lnTo>
                      <a:pt x="11" y="48"/>
                    </a:lnTo>
                    <a:lnTo>
                      <a:pt x="0" y="31"/>
                    </a:lnTo>
                    <a:lnTo>
                      <a:pt x="52" y="0"/>
                    </a:lnTo>
                    <a:lnTo>
                      <a:pt x="82" y="26"/>
                    </a:lnTo>
                    <a:lnTo>
                      <a:pt x="120" y="3"/>
                    </a:lnTo>
                    <a:lnTo>
                      <a:pt x="132" y="19"/>
                    </a:lnTo>
                    <a:lnTo>
                      <a:pt x="82" y="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3" name="文本占位符 82"/>
          <p:cNvSpPr>
            <a:spLocks noGrp="1"/>
          </p:cNvSpPr>
          <p:nvPr>
            <p:ph type="body" sz="quarter" idx="18" hasCustomPrompt="1"/>
          </p:nvPr>
        </p:nvSpPr>
        <p:spPr>
          <a:xfrm>
            <a:off x="5638003" y="3177379"/>
            <a:ext cx="930275" cy="428625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zh-CN" altLang="en-US" dirty="0"/>
              <a:t>对比</a:t>
            </a:r>
            <a:endParaRPr lang="zh-CN" altLang="en-US" dirty="0"/>
          </a:p>
        </p:txBody>
      </p:sp>
      <p:cxnSp>
        <p:nvCxnSpPr>
          <p:cNvPr id="78" name="直接连接符 26"/>
          <p:cNvCxnSpPr/>
          <p:nvPr userDrawn="1"/>
        </p:nvCxnSpPr>
        <p:spPr>
          <a:xfrm rot="5400000">
            <a:off x="5017740" y="1127444"/>
            <a:ext cx="571504" cy="747"/>
          </a:xfrm>
          <a:prstGeom prst="line">
            <a:avLst/>
          </a:prstGeom>
          <a:ln w="28575">
            <a:solidFill>
              <a:srgbClr val="DC0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标题 451"/>
          <p:cNvSpPr>
            <a:spLocks noGrp="1"/>
          </p:cNvSpPr>
          <p:nvPr>
            <p:ph type="title" hasCustomPrompt="1"/>
          </p:nvPr>
        </p:nvSpPr>
        <p:spPr>
          <a:xfrm>
            <a:off x="1237423" y="925346"/>
            <a:ext cx="4071965" cy="5762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zh-CN" altLang="en-US" dirty="0"/>
              <a:t>单击此处编辑母版样式</a:t>
            </a:r>
            <a:endParaRPr lang="zh-CN" altLang="en-US" dirty="0"/>
          </a:p>
        </p:txBody>
      </p:sp>
      <p:sp>
        <p:nvSpPr>
          <p:cNvPr id="80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1226345" y="715150"/>
            <a:ext cx="4082851" cy="23414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buNone/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altLang="zh-CN" dirty="0"/>
              <a:t>Click to enter a title</a:t>
            </a:r>
            <a:endParaRPr lang="zh-CN" altLang="en-US" dirty="0"/>
          </a:p>
        </p:txBody>
      </p:sp>
      <p:sp>
        <p:nvSpPr>
          <p:cNvPr id="81" name="文本占位符 455"/>
          <p:cNvSpPr>
            <a:spLocks noGrp="1"/>
          </p:cNvSpPr>
          <p:nvPr>
            <p:ph type="body" sz="quarter" idx="11" hasCustomPrompt="1"/>
          </p:nvPr>
        </p:nvSpPr>
        <p:spPr>
          <a:xfrm>
            <a:off x="5594350" y="1134252"/>
            <a:ext cx="5358640" cy="243666"/>
          </a:xfrm>
          <a:prstGeom prst="rect">
            <a:avLst/>
          </a:prstGeom>
        </p:spPr>
        <p:txBody>
          <a:bodyPr vert="horz" lIns="108850" tIns="54425" rIns="108850" bIns="54425" rtlCol="0" anchor="t">
            <a:noAutofit/>
          </a:bodyPr>
          <a:lstStyle>
            <a:lvl1pPr>
              <a:buNone/>
              <a:defRPr lang="zh-CN" altLang="en-US" sz="11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1200" smtClean="0"/>
            </a:lvl2pPr>
            <a:lvl3pPr>
              <a:defRPr lang="zh-CN" altLang="en-US" sz="1100" smtClean="0"/>
            </a:lvl3pPr>
            <a:lvl4pPr>
              <a:defRPr lang="zh-CN" altLang="en-US" sz="1000" smtClean="0"/>
            </a:lvl4pPr>
            <a:lvl5pPr>
              <a:defRPr lang="zh-CN" altLang="en-US" sz="1000"/>
            </a:lvl5pPr>
          </a:lstStyle>
          <a:p>
            <a:pPr marL="408305" lvl="0" indent="-40830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您的内容打在这里，或通过复制文本后在此选择粘贴，并选择只保留文字。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3175" y="6110542"/>
            <a:ext cx="11938833" cy="558281"/>
            <a:chOff x="-3175" y="6110542"/>
            <a:chExt cx="11938833" cy="558281"/>
          </a:xfrm>
        </p:grpSpPr>
        <p:grpSp>
          <p:nvGrpSpPr>
            <p:cNvPr id="9" name="组合 39"/>
            <p:cNvGrpSpPr/>
            <p:nvPr userDrawn="1"/>
          </p:nvGrpSpPr>
          <p:grpSpPr>
            <a:xfrm>
              <a:off x="-3175" y="6383338"/>
              <a:ext cx="1484313" cy="215900"/>
              <a:chOff x="-3175" y="6383338"/>
              <a:chExt cx="1484313" cy="215900"/>
            </a:xfrm>
          </p:grpSpPr>
          <p:sp>
            <p:nvSpPr>
              <p:cNvPr id="22" name="AutoShape 24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6383338"/>
                <a:ext cx="1477963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6"/>
              <p:cNvSpPr/>
              <p:nvPr userDrawn="1"/>
            </p:nvSpPr>
            <p:spPr bwMode="auto">
              <a:xfrm>
                <a:off x="-3175" y="6383338"/>
                <a:ext cx="1055688" cy="215900"/>
              </a:xfrm>
              <a:custGeom>
                <a:avLst/>
                <a:gdLst/>
                <a:ahLst/>
                <a:cxnLst>
                  <a:cxn ang="0">
                    <a:pos x="508" y="136"/>
                  </a:cxn>
                  <a:cxn ang="0">
                    <a:pos x="0" y="136"/>
                  </a:cxn>
                  <a:cxn ang="0">
                    <a:pos x="0" y="0"/>
                  </a:cxn>
                  <a:cxn ang="0">
                    <a:pos x="665" y="0"/>
                  </a:cxn>
                  <a:cxn ang="0">
                    <a:pos x="508" y="136"/>
                  </a:cxn>
                </a:cxnLst>
                <a:rect l="0" t="0" r="r" b="b"/>
                <a:pathLst>
                  <a:path w="665" h="136">
                    <a:moveTo>
                      <a:pt x="508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65" y="0"/>
                    </a:lnTo>
                    <a:lnTo>
                      <a:pt x="508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7"/>
              <p:cNvSpPr/>
              <p:nvPr userDrawn="1"/>
            </p:nvSpPr>
            <p:spPr bwMode="auto">
              <a:xfrm>
                <a:off x="917575" y="6383338"/>
                <a:ext cx="287338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8" y="0"/>
                  </a:cxn>
                  <a:cxn ang="0">
                    <a:pos x="181" y="0"/>
                  </a:cxn>
                  <a:cxn ang="0">
                    <a:pos x="23" y="136"/>
                  </a:cxn>
                </a:cxnLst>
                <a:rect l="0" t="0" r="r" b="b"/>
                <a:pathLst>
                  <a:path w="181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8" y="0"/>
                    </a:lnTo>
                    <a:lnTo>
                      <a:pt x="181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8"/>
              <p:cNvSpPr/>
              <p:nvPr userDrawn="1"/>
            </p:nvSpPr>
            <p:spPr bwMode="auto">
              <a:xfrm>
                <a:off x="1062038" y="6383338"/>
                <a:ext cx="282575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7" y="0"/>
                  </a:cxn>
                  <a:cxn ang="0">
                    <a:pos x="178" y="0"/>
                  </a:cxn>
                  <a:cxn ang="0">
                    <a:pos x="23" y="136"/>
                  </a:cxn>
                </a:cxnLst>
                <a:rect l="0" t="0" r="r" b="b"/>
                <a:pathLst>
                  <a:path w="178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7" y="0"/>
                    </a:lnTo>
                    <a:lnTo>
                      <a:pt x="178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9"/>
              <p:cNvSpPr/>
              <p:nvPr userDrawn="1"/>
            </p:nvSpPr>
            <p:spPr bwMode="auto">
              <a:xfrm>
                <a:off x="1212850" y="6383338"/>
                <a:ext cx="268288" cy="215900"/>
              </a:xfrm>
              <a:custGeom>
                <a:avLst/>
                <a:gdLst/>
                <a:ahLst/>
                <a:cxnLst>
                  <a:cxn ang="0">
                    <a:pos x="12" y="136"/>
                  </a:cxn>
                  <a:cxn ang="0">
                    <a:pos x="0" y="136"/>
                  </a:cxn>
                  <a:cxn ang="0">
                    <a:pos x="155" y="0"/>
                  </a:cxn>
                  <a:cxn ang="0">
                    <a:pos x="169" y="0"/>
                  </a:cxn>
                  <a:cxn ang="0">
                    <a:pos x="12" y="136"/>
                  </a:cxn>
                </a:cxnLst>
                <a:rect l="0" t="0" r="r" b="b"/>
                <a:pathLst>
                  <a:path w="169" h="136">
                    <a:moveTo>
                      <a:pt x="12" y="136"/>
                    </a:moveTo>
                    <a:lnTo>
                      <a:pt x="0" y="136"/>
                    </a:lnTo>
                    <a:lnTo>
                      <a:pt x="155" y="0"/>
                    </a:lnTo>
                    <a:lnTo>
                      <a:pt x="169" y="0"/>
                    </a:lnTo>
                    <a:lnTo>
                      <a:pt x="12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" name="组合 40"/>
            <p:cNvGrpSpPr/>
            <p:nvPr userDrawn="1"/>
          </p:nvGrpSpPr>
          <p:grpSpPr>
            <a:xfrm>
              <a:off x="299156" y="6430213"/>
              <a:ext cx="468104" cy="126208"/>
              <a:chOff x="4266385" y="6028549"/>
              <a:chExt cx="971550" cy="261938"/>
            </a:xfrm>
          </p:grpSpPr>
          <p:sp>
            <p:nvSpPr>
              <p:cNvPr id="14" name="Rectangle 14"/>
              <p:cNvSpPr>
                <a:spLocks noChangeArrowheads="1"/>
              </p:cNvSpPr>
              <p:nvPr userDrawn="1"/>
            </p:nvSpPr>
            <p:spPr bwMode="auto">
              <a:xfrm>
                <a:off x="4331473" y="6112687"/>
                <a:ext cx="25400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 userDrawn="1"/>
            </p:nvSpPr>
            <p:spPr bwMode="auto">
              <a:xfrm>
                <a:off x="4266385" y="6044424"/>
                <a:ext cx="201612" cy="25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 userDrawn="1"/>
            </p:nvSpPr>
            <p:spPr bwMode="auto">
              <a:xfrm>
                <a:off x="4377510" y="6112687"/>
                <a:ext cx="23812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7"/>
              <p:cNvSpPr/>
              <p:nvPr userDrawn="1"/>
            </p:nvSpPr>
            <p:spPr bwMode="auto">
              <a:xfrm>
                <a:off x="5083948" y="6150787"/>
                <a:ext cx="23812" cy="123825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5" y="78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0" y="78"/>
                  </a:cxn>
                </a:cxnLst>
                <a:rect l="0" t="0" r="r" b="b"/>
                <a:pathLst>
                  <a:path w="15" h="78">
                    <a:moveTo>
                      <a:pt x="0" y="78"/>
                    </a:moveTo>
                    <a:lnTo>
                      <a:pt x="15" y="78"/>
                    </a:lnTo>
                    <a:lnTo>
                      <a:pt x="15" y="18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/>
              <p:nvPr userDrawn="1"/>
            </p:nvSpPr>
            <p:spPr bwMode="auto">
              <a:xfrm>
                <a:off x="5037910" y="6028549"/>
                <a:ext cx="200025" cy="261938"/>
              </a:xfrm>
              <a:custGeom>
                <a:avLst/>
                <a:gdLst/>
                <a:ahLst/>
                <a:cxnLst>
                  <a:cxn ang="0">
                    <a:pos x="111" y="10"/>
                  </a:cxn>
                  <a:cxn ang="0">
                    <a:pos x="111" y="124"/>
                  </a:cxn>
                  <a:cxn ang="0">
                    <a:pos x="0" y="0"/>
                  </a:cxn>
                  <a:cxn ang="0">
                    <a:pos x="0" y="155"/>
                  </a:cxn>
                  <a:cxn ang="0">
                    <a:pos x="15" y="155"/>
                  </a:cxn>
                  <a:cxn ang="0">
                    <a:pos x="15" y="42"/>
                  </a:cxn>
                  <a:cxn ang="0">
                    <a:pos x="126" y="165"/>
                  </a:cxn>
                  <a:cxn ang="0">
                    <a:pos x="126" y="10"/>
                  </a:cxn>
                  <a:cxn ang="0">
                    <a:pos x="111" y="10"/>
                  </a:cxn>
                </a:cxnLst>
                <a:rect l="0" t="0" r="r" b="b"/>
                <a:pathLst>
                  <a:path w="126" h="165">
                    <a:moveTo>
                      <a:pt x="111" y="10"/>
                    </a:moveTo>
                    <a:lnTo>
                      <a:pt x="111" y="124"/>
                    </a:lnTo>
                    <a:lnTo>
                      <a:pt x="0" y="0"/>
                    </a:lnTo>
                    <a:lnTo>
                      <a:pt x="0" y="155"/>
                    </a:lnTo>
                    <a:lnTo>
                      <a:pt x="15" y="155"/>
                    </a:lnTo>
                    <a:lnTo>
                      <a:pt x="15" y="42"/>
                    </a:lnTo>
                    <a:lnTo>
                      <a:pt x="126" y="165"/>
                    </a:lnTo>
                    <a:lnTo>
                      <a:pt x="126" y="10"/>
                    </a:lnTo>
                    <a:lnTo>
                      <a:pt x="111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>
                <a:spLocks noEditPoints="1"/>
              </p:cNvSpPr>
              <p:nvPr userDrawn="1"/>
            </p:nvSpPr>
            <p:spPr bwMode="auto">
              <a:xfrm>
                <a:off x="4761685" y="6044424"/>
                <a:ext cx="230187" cy="230188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5"/>
                  </a:cxn>
                  <a:cxn ang="0">
                    <a:pos x="115" y="58"/>
                  </a:cxn>
                  <a:cxn ang="0">
                    <a:pos x="58" y="0"/>
                  </a:cxn>
                  <a:cxn ang="0">
                    <a:pos x="58" y="103"/>
                  </a:cxn>
                  <a:cxn ang="0">
                    <a:pos x="13" y="58"/>
                  </a:cxn>
                  <a:cxn ang="0">
                    <a:pos x="58" y="13"/>
                  </a:cxn>
                  <a:cxn ang="0">
                    <a:pos x="102" y="58"/>
                  </a:cxn>
                  <a:cxn ang="0">
                    <a:pos x="58" y="103"/>
                  </a:cxn>
                </a:cxnLst>
                <a:rect l="0" t="0" r="r" b="b"/>
                <a:pathLst>
                  <a:path w="115" h="115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89" y="115"/>
                      <a:pt x="115" y="89"/>
                      <a:pt x="115" y="58"/>
                    </a:cubicBezTo>
                    <a:cubicBezTo>
                      <a:pt x="115" y="26"/>
                      <a:pt x="89" y="0"/>
                      <a:pt x="58" y="0"/>
                    </a:cubicBezTo>
                    <a:close/>
                    <a:moveTo>
                      <a:pt x="58" y="103"/>
                    </a:moveTo>
                    <a:cubicBezTo>
                      <a:pt x="33" y="103"/>
                      <a:pt x="13" y="82"/>
                      <a:pt x="13" y="58"/>
                    </a:cubicBezTo>
                    <a:cubicBezTo>
                      <a:pt x="13" y="33"/>
                      <a:pt x="33" y="13"/>
                      <a:pt x="58" y="13"/>
                    </a:cubicBezTo>
                    <a:cubicBezTo>
                      <a:pt x="82" y="13"/>
                      <a:pt x="102" y="33"/>
                      <a:pt x="102" y="58"/>
                    </a:cubicBezTo>
                    <a:cubicBezTo>
                      <a:pt x="102" y="82"/>
                      <a:pt x="82" y="103"/>
                      <a:pt x="58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Oval 20"/>
              <p:cNvSpPr>
                <a:spLocks noChangeArrowheads="1"/>
              </p:cNvSpPr>
              <p:nvPr userDrawn="1"/>
            </p:nvSpPr>
            <p:spPr bwMode="auto">
              <a:xfrm>
                <a:off x="4860110" y="6142849"/>
                <a:ext cx="33337" cy="3333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 userDrawn="1"/>
            </p:nvSpPr>
            <p:spPr bwMode="auto">
              <a:xfrm>
                <a:off x="4517210" y="6044424"/>
                <a:ext cx="201612" cy="230188"/>
              </a:xfrm>
              <a:custGeom>
                <a:avLst/>
                <a:gdLst/>
                <a:ahLst/>
                <a:cxnLst>
                  <a:cxn ang="0">
                    <a:pos x="101" y="36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2" y="115"/>
                  </a:cxn>
                  <a:cxn ang="0">
                    <a:pos x="12" y="13"/>
                  </a:cxn>
                  <a:cxn ang="0">
                    <a:pos x="66" y="13"/>
                  </a:cxn>
                  <a:cxn ang="0">
                    <a:pos x="88" y="36"/>
                  </a:cxn>
                  <a:cxn ang="0">
                    <a:pos x="66" y="58"/>
                  </a:cxn>
                  <a:cxn ang="0">
                    <a:pos x="22" y="58"/>
                  </a:cxn>
                  <a:cxn ang="0">
                    <a:pos x="22" y="115"/>
                  </a:cxn>
                  <a:cxn ang="0">
                    <a:pos x="35" y="115"/>
                  </a:cxn>
                  <a:cxn ang="0">
                    <a:pos x="35" y="71"/>
                  </a:cxn>
                  <a:cxn ang="0">
                    <a:pos x="63" y="71"/>
                  </a:cxn>
                  <a:cxn ang="0">
                    <a:pos x="87" y="115"/>
                  </a:cxn>
                  <a:cxn ang="0">
                    <a:pos x="101" y="115"/>
                  </a:cxn>
                  <a:cxn ang="0">
                    <a:pos x="77" y="69"/>
                  </a:cxn>
                  <a:cxn ang="0">
                    <a:pos x="101" y="36"/>
                  </a:cxn>
                </a:cxnLst>
                <a:rect l="0" t="0" r="r" b="b"/>
                <a:pathLst>
                  <a:path w="101" h="115">
                    <a:moveTo>
                      <a:pt x="101" y="36"/>
                    </a:moveTo>
                    <a:cubicBezTo>
                      <a:pt x="101" y="16"/>
                      <a:pt x="85" y="0"/>
                      <a:pt x="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78" y="13"/>
                      <a:pt x="88" y="23"/>
                      <a:pt x="88" y="36"/>
                    </a:cubicBezTo>
                    <a:cubicBezTo>
                      <a:pt x="88" y="48"/>
                      <a:pt x="78" y="58"/>
                      <a:pt x="6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91" y="64"/>
                      <a:pt x="101" y="51"/>
                      <a:pt x="10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" name="组合 56"/>
            <p:cNvGrpSpPr/>
            <p:nvPr userDrawn="1"/>
          </p:nvGrpSpPr>
          <p:grpSpPr>
            <a:xfrm>
              <a:off x="11281031" y="6110542"/>
              <a:ext cx="654627" cy="558281"/>
              <a:chOff x="11281031" y="6110542"/>
              <a:chExt cx="654627" cy="558281"/>
            </a:xfrm>
          </p:grpSpPr>
          <p:sp>
            <p:nvSpPr>
              <p:cNvPr id="12" name="Freeform 35"/>
              <p:cNvSpPr/>
              <p:nvPr userDrawn="1"/>
            </p:nvSpPr>
            <p:spPr bwMode="auto">
              <a:xfrm>
                <a:off x="11281031" y="6110542"/>
                <a:ext cx="654627" cy="555642"/>
              </a:xfrm>
              <a:custGeom>
                <a:avLst/>
                <a:gdLst/>
                <a:ahLst/>
                <a:cxnLst>
                  <a:cxn ang="0">
                    <a:pos x="496" y="0"/>
                  </a:cxn>
                  <a:cxn ang="0">
                    <a:pos x="0" y="421"/>
                  </a:cxn>
                  <a:cxn ang="0">
                    <a:pos x="28" y="421"/>
                  </a:cxn>
                  <a:cxn ang="0">
                    <a:pos x="496" y="24"/>
                  </a:cxn>
                  <a:cxn ang="0">
                    <a:pos x="496" y="0"/>
                  </a:cxn>
                </a:cxnLst>
                <a:rect l="0" t="0" r="r" b="b"/>
                <a:pathLst>
                  <a:path w="496" h="421">
                    <a:moveTo>
                      <a:pt x="496" y="0"/>
                    </a:moveTo>
                    <a:lnTo>
                      <a:pt x="0" y="421"/>
                    </a:lnTo>
                    <a:lnTo>
                      <a:pt x="28" y="421"/>
                    </a:lnTo>
                    <a:lnTo>
                      <a:pt x="496" y="24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36"/>
              <p:cNvSpPr/>
              <p:nvPr userDrawn="1"/>
            </p:nvSpPr>
            <p:spPr bwMode="auto">
              <a:xfrm>
                <a:off x="11761443" y="6602832"/>
                <a:ext cx="174215" cy="65991"/>
              </a:xfrm>
              <a:custGeom>
                <a:avLst/>
                <a:gdLst/>
                <a:ahLst/>
                <a:cxnLst>
                  <a:cxn ang="0">
                    <a:pos x="82" y="50"/>
                  </a:cxn>
                  <a:cxn ang="0">
                    <a:pos x="49" y="24"/>
                  </a:cxn>
                  <a:cxn ang="0">
                    <a:pos x="11" y="48"/>
                  </a:cxn>
                  <a:cxn ang="0">
                    <a:pos x="0" y="31"/>
                  </a:cxn>
                  <a:cxn ang="0">
                    <a:pos x="52" y="0"/>
                  </a:cxn>
                  <a:cxn ang="0">
                    <a:pos x="82" y="26"/>
                  </a:cxn>
                  <a:cxn ang="0">
                    <a:pos x="120" y="3"/>
                  </a:cxn>
                  <a:cxn ang="0">
                    <a:pos x="132" y="19"/>
                  </a:cxn>
                  <a:cxn ang="0">
                    <a:pos x="82" y="50"/>
                  </a:cxn>
                </a:cxnLst>
                <a:rect l="0" t="0" r="r" b="b"/>
                <a:pathLst>
                  <a:path w="132" h="50">
                    <a:moveTo>
                      <a:pt x="82" y="50"/>
                    </a:moveTo>
                    <a:lnTo>
                      <a:pt x="49" y="24"/>
                    </a:lnTo>
                    <a:lnTo>
                      <a:pt x="11" y="48"/>
                    </a:lnTo>
                    <a:lnTo>
                      <a:pt x="0" y="31"/>
                    </a:lnTo>
                    <a:lnTo>
                      <a:pt x="52" y="0"/>
                    </a:lnTo>
                    <a:lnTo>
                      <a:pt x="82" y="26"/>
                    </a:lnTo>
                    <a:lnTo>
                      <a:pt x="120" y="3"/>
                    </a:lnTo>
                    <a:lnTo>
                      <a:pt x="132" y="19"/>
                    </a:lnTo>
                    <a:lnTo>
                      <a:pt x="82" y="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1" name="Group 976"/>
          <p:cNvGrpSpPr/>
          <p:nvPr userDrawn="1"/>
        </p:nvGrpSpPr>
        <p:grpSpPr>
          <a:xfrm>
            <a:off x="3428188" y="3124992"/>
            <a:ext cx="5308334" cy="3502128"/>
            <a:chOff x="0" y="0"/>
            <a:chExt cx="4660900" cy="3074988"/>
          </a:xfrm>
        </p:grpSpPr>
        <p:sp>
          <p:nvSpPr>
            <p:cNvPr id="32" name="Shape 958"/>
            <p:cNvSpPr/>
            <p:nvPr/>
          </p:nvSpPr>
          <p:spPr>
            <a:xfrm>
              <a:off x="1727200" y="2771774"/>
              <a:ext cx="1081088" cy="303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52" y="21600"/>
                  </a:moveTo>
                  <a:lnTo>
                    <a:pt x="0" y="13345"/>
                  </a:lnTo>
                  <a:lnTo>
                    <a:pt x="4060" y="0"/>
                  </a:lnTo>
                  <a:lnTo>
                    <a:pt x="17445" y="0"/>
                  </a:lnTo>
                  <a:lnTo>
                    <a:pt x="21600" y="13345"/>
                  </a:lnTo>
                  <a:lnTo>
                    <a:pt x="10752" y="21600"/>
                  </a:lnTo>
                  <a:close/>
                </a:path>
              </a:pathLst>
            </a:custGeom>
            <a:solidFill>
              <a:srgbClr val="FFFFFF"/>
            </a:solidFill>
            <a:ln w="4763" cap="rnd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" name="Shape 959"/>
            <p:cNvSpPr/>
            <p:nvPr/>
          </p:nvSpPr>
          <p:spPr>
            <a:xfrm>
              <a:off x="1735136" y="2635249"/>
              <a:ext cx="1068389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90" y="21600"/>
                  </a:moveTo>
                  <a:lnTo>
                    <a:pt x="0" y="11753"/>
                  </a:lnTo>
                  <a:lnTo>
                    <a:pt x="6515" y="0"/>
                  </a:lnTo>
                  <a:lnTo>
                    <a:pt x="20798" y="2647"/>
                  </a:lnTo>
                  <a:lnTo>
                    <a:pt x="21600" y="17682"/>
                  </a:lnTo>
                  <a:lnTo>
                    <a:pt x="8890" y="21600"/>
                  </a:lnTo>
                  <a:close/>
                </a:path>
              </a:pathLst>
            </a:custGeom>
            <a:solidFill>
              <a:srgbClr val="FFFFFF"/>
            </a:solidFill>
            <a:ln w="4763" cap="rnd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" name="Shape 960"/>
            <p:cNvSpPr/>
            <p:nvPr/>
          </p:nvSpPr>
          <p:spPr>
            <a:xfrm>
              <a:off x="1685925" y="2495549"/>
              <a:ext cx="1179513" cy="347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34" y="21600"/>
                  </a:moveTo>
                  <a:lnTo>
                    <a:pt x="0" y="10159"/>
                  </a:lnTo>
                  <a:lnTo>
                    <a:pt x="7995" y="0"/>
                  </a:lnTo>
                  <a:lnTo>
                    <a:pt x="21600" y="5227"/>
                  </a:lnTo>
                  <a:lnTo>
                    <a:pt x="19274" y="21403"/>
                  </a:lnTo>
                  <a:lnTo>
                    <a:pt x="6134" y="21600"/>
                  </a:lnTo>
                  <a:close/>
                </a:path>
              </a:pathLst>
            </a:custGeom>
            <a:solidFill>
              <a:srgbClr val="FFFFFF"/>
            </a:solidFill>
            <a:ln w="4763" cap="rnd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5" name="Shape 961"/>
            <p:cNvSpPr/>
            <p:nvPr/>
          </p:nvSpPr>
          <p:spPr>
            <a:xfrm>
              <a:off x="1612900" y="2330449"/>
              <a:ext cx="1330325" cy="4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63" y="18940"/>
                  </a:moveTo>
                  <a:lnTo>
                    <a:pt x="0" y="7979"/>
                  </a:lnTo>
                  <a:lnTo>
                    <a:pt x="8996" y="0"/>
                  </a:lnTo>
                  <a:lnTo>
                    <a:pt x="21600" y="6528"/>
                  </a:lnTo>
                  <a:lnTo>
                    <a:pt x="16883" y="21600"/>
                  </a:lnTo>
                  <a:lnTo>
                    <a:pt x="3763" y="18940"/>
                  </a:lnTo>
                  <a:close/>
                </a:path>
              </a:pathLst>
            </a:custGeom>
            <a:solidFill>
              <a:srgbClr val="FFFFFF"/>
            </a:solidFill>
            <a:ln w="4763" cap="rnd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" name="Shape 962"/>
            <p:cNvSpPr/>
            <p:nvPr/>
          </p:nvSpPr>
          <p:spPr>
            <a:xfrm>
              <a:off x="1538286" y="2162174"/>
              <a:ext cx="1485901" cy="504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5" y="17185"/>
                  </a:moveTo>
                  <a:lnTo>
                    <a:pt x="0" y="6181"/>
                  </a:lnTo>
                  <a:lnTo>
                    <a:pt x="9785" y="0"/>
                  </a:lnTo>
                  <a:lnTo>
                    <a:pt x="21600" y="7404"/>
                  </a:lnTo>
                  <a:lnTo>
                    <a:pt x="14954" y="21600"/>
                  </a:lnTo>
                  <a:lnTo>
                    <a:pt x="1915" y="17185"/>
                  </a:lnTo>
                  <a:close/>
                </a:path>
              </a:pathLst>
            </a:custGeom>
            <a:solidFill>
              <a:srgbClr val="FFFFFF"/>
            </a:solidFill>
            <a:ln w="4763" cap="rnd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" name="Shape 963"/>
            <p:cNvSpPr/>
            <p:nvPr/>
          </p:nvSpPr>
          <p:spPr>
            <a:xfrm>
              <a:off x="1470025" y="1998663"/>
              <a:ext cx="1631950" cy="581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" y="15639"/>
                  </a:moveTo>
                  <a:lnTo>
                    <a:pt x="0" y="4898"/>
                  </a:lnTo>
                  <a:lnTo>
                    <a:pt x="10422" y="0"/>
                  </a:lnTo>
                  <a:lnTo>
                    <a:pt x="21600" y="7908"/>
                  </a:lnTo>
                  <a:lnTo>
                    <a:pt x="13384" y="21600"/>
                  </a:lnTo>
                  <a:lnTo>
                    <a:pt x="315" y="15639"/>
                  </a:lnTo>
                  <a:close/>
                </a:path>
              </a:pathLst>
            </a:custGeom>
            <a:solidFill>
              <a:srgbClr val="FFFFFF"/>
            </a:solidFill>
            <a:ln w="4763" cap="rnd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" name="Shape 964"/>
            <p:cNvSpPr/>
            <p:nvPr/>
          </p:nvSpPr>
          <p:spPr>
            <a:xfrm>
              <a:off x="1358900" y="1830388"/>
              <a:ext cx="1860550" cy="66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538"/>
                  </a:moveTo>
                  <a:lnTo>
                    <a:pt x="903" y="4050"/>
                  </a:lnTo>
                  <a:lnTo>
                    <a:pt x="11427" y="0"/>
                  </a:lnTo>
                  <a:lnTo>
                    <a:pt x="21600" y="8412"/>
                  </a:lnTo>
                  <a:lnTo>
                    <a:pt x="12514" y="21600"/>
                  </a:lnTo>
                  <a:lnTo>
                    <a:pt x="0" y="14538"/>
                  </a:lnTo>
                  <a:close/>
                </a:path>
              </a:pathLst>
            </a:custGeom>
            <a:solidFill>
              <a:srgbClr val="FFFFFF"/>
            </a:solidFill>
            <a:ln w="4763" cap="rnd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9" name="Shape 965"/>
            <p:cNvSpPr/>
            <p:nvPr/>
          </p:nvSpPr>
          <p:spPr>
            <a:xfrm>
              <a:off x="1231900" y="1666874"/>
              <a:ext cx="2119314" cy="736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733"/>
                  </a:moveTo>
                  <a:lnTo>
                    <a:pt x="1877" y="3166"/>
                  </a:lnTo>
                  <a:lnTo>
                    <a:pt x="12280" y="0"/>
                  </a:lnTo>
                  <a:lnTo>
                    <a:pt x="21600" y="8659"/>
                  </a:lnTo>
                  <a:lnTo>
                    <a:pt x="11908" y="21600"/>
                  </a:lnTo>
                  <a:lnTo>
                    <a:pt x="0" y="13733"/>
                  </a:lnTo>
                  <a:close/>
                </a:path>
              </a:pathLst>
            </a:custGeom>
            <a:solidFill>
              <a:srgbClr val="FFFFFF"/>
            </a:solidFill>
            <a:ln w="4763" cap="rnd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" name="Shape 966"/>
            <p:cNvSpPr/>
            <p:nvPr/>
          </p:nvSpPr>
          <p:spPr>
            <a:xfrm>
              <a:off x="1109661" y="1498599"/>
              <a:ext cx="2371726" cy="815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027"/>
                  </a:moveTo>
                  <a:lnTo>
                    <a:pt x="2602" y="2647"/>
                  </a:lnTo>
                  <a:lnTo>
                    <a:pt x="12983" y="0"/>
                  </a:lnTo>
                  <a:lnTo>
                    <a:pt x="21600" y="8993"/>
                  </a:lnTo>
                  <a:lnTo>
                    <a:pt x="11451" y="21600"/>
                  </a:lnTo>
                  <a:lnTo>
                    <a:pt x="0" y="13027"/>
                  </a:lnTo>
                  <a:close/>
                </a:path>
              </a:pathLst>
            </a:custGeom>
            <a:solidFill>
              <a:srgbClr val="FFFFFF"/>
            </a:solidFill>
            <a:ln w="4763" cap="rnd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1" name="Shape 967"/>
            <p:cNvSpPr/>
            <p:nvPr/>
          </p:nvSpPr>
          <p:spPr>
            <a:xfrm>
              <a:off x="987425" y="1330325"/>
              <a:ext cx="2624139" cy="896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425"/>
                  </a:moveTo>
                  <a:lnTo>
                    <a:pt x="3188" y="2217"/>
                  </a:lnTo>
                  <a:lnTo>
                    <a:pt x="13511" y="0"/>
                  </a:lnTo>
                  <a:lnTo>
                    <a:pt x="21600" y="9252"/>
                  </a:lnTo>
                  <a:lnTo>
                    <a:pt x="11094" y="21600"/>
                  </a:lnTo>
                  <a:lnTo>
                    <a:pt x="0" y="12425"/>
                  </a:lnTo>
                  <a:close/>
                </a:path>
              </a:pathLst>
            </a:custGeom>
            <a:solidFill>
              <a:srgbClr val="FFFFFF"/>
            </a:solidFill>
            <a:ln w="4763" cap="rnd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2" name="Shape 968"/>
            <p:cNvSpPr/>
            <p:nvPr/>
          </p:nvSpPr>
          <p:spPr>
            <a:xfrm>
              <a:off x="862011" y="1165225"/>
              <a:ext cx="2879726" cy="973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910"/>
                  </a:moveTo>
                  <a:lnTo>
                    <a:pt x="3703" y="1797"/>
                  </a:lnTo>
                  <a:lnTo>
                    <a:pt x="13979" y="0"/>
                  </a:lnTo>
                  <a:lnTo>
                    <a:pt x="21600" y="9443"/>
                  </a:lnTo>
                  <a:lnTo>
                    <a:pt x="10764" y="21600"/>
                  </a:lnTo>
                  <a:lnTo>
                    <a:pt x="0" y="11910"/>
                  </a:lnTo>
                  <a:close/>
                </a:path>
              </a:pathLst>
            </a:custGeom>
            <a:solidFill>
              <a:srgbClr val="FFFFFF"/>
            </a:solidFill>
            <a:ln w="4763" cap="rnd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3" name="Shape 969"/>
            <p:cNvSpPr/>
            <p:nvPr/>
          </p:nvSpPr>
          <p:spPr>
            <a:xfrm>
              <a:off x="738186" y="998537"/>
              <a:ext cx="3138489" cy="1052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66"/>
                  </a:moveTo>
                  <a:lnTo>
                    <a:pt x="4108" y="1368"/>
                  </a:lnTo>
                  <a:lnTo>
                    <a:pt x="14324" y="0"/>
                  </a:lnTo>
                  <a:lnTo>
                    <a:pt x="21600" y="9611"/>
                  </a:lnTo>
                  <a:lnTo>
                    <a:pt x="10510" y="21600"/>
                  </a:lnTo>
                  <a:lnTo>
                    <a:pt x="0" y="11566"/>
                  </a:lnTo>
                  <a:close/>
                </a:path>
              </a:pathLst>
            </a:custGeom>
            <a:solidFill>
              <a:srgbClr val="FFFFFF"/>
            </a:solidFill>
            <a:ln w="4763" cap="rnd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4" name="Shape 970"/>
            <p:cNvSpPr/>
            <p:nvPr/>
          </p:nvSpPr>
          <p:spPr>
            <a:xfrm>
              <a:off x="615950" y="833437"/>
              <a:ext cx="3392488" cy="112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180"/>
                  </a:moveTo>
                  <a:lnTo>
                    <a:pt x="4447" y="1063"/>
                  </a:lnTo>
                  <a:lnTo>
                    <a:pt x="14656" y="0"/>
                  </a:lnTo>
                  <a:lnTo>
                    <a:pt x="21600" y="9722"/>
                  </a:lnTo>
                  <a:lnTo>
                    <a:pt x="10290" y="21600"/>
                  </a:lnTo>
                  <a:lnTo>
                    <a:pt x="0" y="11180"/>
                  </a:lnTo>
                  <a:close/>
                </a:path>
              </a:pathLst>
            </a:custGeom>
            <a:solidFill>
              <a:srgbClr val="FFFFFF"/>
            </a:solidFill>
            <a:ln w="4763" cap="rnd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5" name="Shape 971"/>
            <p:cNvSpPr/>
            <p:nvPr/>
          </p:nvSpPr>
          <p:spPr>
            <a:xfrm>
              <a:off x="493711" y="665162"/>
              <a:ext cx="3644901" cy="120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85"/>
                  </a:moveTo>
                  <a:lnTo>
                    <a:pt x="4741" y="850"/>
                  </a:lnTo>
                  <a:lnTo>
                    <a:pt x="14949" y="0"/>
                  </a:lnTo>
                  <a:lnTo>
                    <a:pt x="21600" y="9950"/>
                  </a:lnTo>
                  <a:lnTo>
                    <a:pt x="10085" y="21600"/>
                  </a:lnTo>
                  <a:lnTo>
                    <a:pt x="0" y="10885"/>
                  </a:lnTo>
                  <a:close/>
                </a:path>
              </a:pathLst>
            </a:custGeom>
            <a:solidFill>
              <a:srgbClr val="FFFFFF"/>
            </a:solidFill>
            <a:ln w="4763" cap="rnd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6" name="Shape 972"/>
            <p:cNvSpPr/>
            <p:nvPr/>
          </p:nvSpPr>
          <p:spPr>
            <a:xfrm>
              <a:off x="366711" y="496887"/>
              <a:ext cx="3902076" cy="128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667"/>
                  </a:moveTo>
                  <a:lnTo>
                    <a:pt x="5018" y="612"/>
                  </a:lnTo>
                  <a:lnTo>
                    <a:pt x="15185" y="0"/>
                  </a:lnTo>
                  <a:lnTo>
                    <a:pt x="21600" y="10082"/>
                  </a:lnTo>
                  <a:lnTo>
                    <a:pt x="9948" y="21600"/>
                  </a:lnTo>
                  <a:lnTo>
                    <a:pt x="0" y="10667"/>
                  </a:lnTo>
                  <a:close/>
                </a:path>
              </a:pathLst>
            </a:custGeom>
            <a:solidFill>
              <a:srgbClr val="FFFFFF"/>
            </a:solidFill>
            <a:ln w="4763" cap="rnd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7" name="Shape 973"/>
            <p:cNvSpPr/>
            <p:nvPr/>
          </p:nvSpPr>
          <p:spPr>
            <a:xfrm>
              <a:off x="244475" y="333375"/>
              <a:ext cx="4154488" cy="136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373"/>
                  </a:moveTo>
                  <a:lnTo>
                    <a:pt x="5241" y="377"/>
                  </a:lnTo>
                  <a:lnTo>
                    <a:pt x="15410" y="0"/>
                  </a:lnTo>
                  <a:lnTo>
                    <a:pt x="21600" y="10122"/>
                  </a:lnTo>
                  <a:lnTo>
                    <a:pt x="9805" y="21600"/>
                  </a:lnTo>
                  <a:lnTo>
                    <a:pt x="0" y="10373"/>
                  </a:lnTo>
                  <a:close/>
                </a:path>
              </a:pathLst>
            </a:custGeom>
            <a:solidFill>
              <a:srgbClr val="FFFFFF"/>
            </a:solidFill>
            <a:ln w="4763" cap="rnd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8" name="Shape 974"/>
            <p:cNvSpPr/>
            <p:nvPr/>
          </p:nvSpPr>
          <p:spPr>
            <a:xfrm>
              <a:off x="122236" y="165100"/>
              <a:ext cx="4408489" cy="14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83"/>
                  </a:moveTo>
                  <a:lnTo>
                    <a:pt x="5437" y="237"/>
                  </a:lnTo>
                  <a:lnTo>
                    <a:pt x="15580" y="0"/>
                  </a:lnTo>
                  <a:lnTo>
                    <a:pt x="21600" y="10230"/>
                  </a:lnTo>
                  <a:lnTo>
                    <a:pt x="9660" y="21600"/>
                  </a:lnTo>
                  <a:lnTo>
                    <a:pt x="0" y="10183"/>
                  </a:lnTo>
                  <a:close/>
                </a:path>
              </a:pathLst>
            </a:custGeom>
            <a:solidFill>
              <a:srgbClr val="FFFFFF"/>
            </a:solidFill>
            <a:ln w="4763" cap="rnd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9" name="Shape 975"/>
            <p:cNvSpPr/>
            <p:nvPr/>
          </p:nvSpPr>
          <p:spPr>
            <a:xfrm>
              <a:off x="0" y="0"/>
              <a:ext cx="4660900" cy="1522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59" y="0"/>
                  </a:moveTo>
                  <a:lnTo>
                    <a:pt x="21600" y="10293"/>
                  </a:lnTo>
                  <a:lnTo>
                    <a:pt x="9549" y="21600"/>
                  </a:lnTo>
                  <a:lnTo>
                    <a:pt x="0" y="10000"/>
                  </a:lnTo>
                  <a:lnTo>
                    <a:pt x="5621" y="0"/>
                  </a:lnTo>
                  <a:lnTo>
                    <a:pt x="1575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1F1F1"/>
                </a:gs>
                <a:gs pos="100000">
                  <a:srgbClr val="FCFCFC"/>
                </a:gs>
              </a:gsLst>
              <a:lin ang="5400000" scaled="0"/>
            </a:gradFill>
            <a:ln w="4763" cap="rnd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cxnSp>
        <p:nvCxnSpPr>
          <p:cNvPr id="54" name="直接连接符 26"/>
          <p:cNvCxnSpPr/>
          <p:nvPr userDrawn="1"/>
        </p:nvCxnSpPr>
        <p:spPr>
          <a:xfrm rot="5400000">
            <a:off x="5017740" y="1127444"/>
            <a:ext cx="571504" cy="747"/>
          </a:xfrm>
          <a:prstGeom prst="line">
            <a:avLst/>
          </a:prstGeom>
          <a:ln w="28575">
            <a:solidFill>
              <a:srgbClr val="DC0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标题 451"/>
          <p:cNvSpPr>
            <a:spLocks noGrp="1"/>
          </p:cNvSpPr>
          <p:nvPr>
            <p:ph type="title" hasCustomPrompt="1"/>
          </p:nvPr>
        </p:nvSpPr>
        <p:spPr>
          <a:xfrm>
            <a:off x="1237423" y="925346"/>
            <a:ext cx="4071965" cy="5762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zh-CN" altLang="en-US" dirty="0"/>
              <a:t>单击此处编辑母版样式</a:t>
            </a:r>
            <a:endParaRPr lang="zh-CN" altLang="en-US" dirty="0"/>
          </a:p>
        </p:txBody>
      </p:sp>
      <p:sp>
        <p:nvSpPr>
          <p:cNvPr id="56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1226345" y="715150"/>
            <a:ext cx="4082851" cy="23414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buNone/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altLang="zh-CN" dirty="0"/>
              <a:t>Click to enter a title</a:t>
            </a:r>
            <a:endParaRPr lang="zh-CN" altLang="en-US" dirty="0"/>
          </a:p>
        </p:txBody>
      </p:sp>
      <p:sp>
        <p:nvSpPr>
          <p:cNvPr id="57" name="文本占位符 455"/>
          <p:cNvSpPr>
            <a:spLocks noGrp="1"/>
          </p:cNvSpPr>
          <p:nvPr>
            <p:ph type="body" sz="quarter" idx="11" hasCustomPrompt="1"/>
          </p:nvPr>
        </p:nvSpPr>
        <p:spPr>
          <a:xfrm>
            <a:off x="5594350" y="1134252"/>
            <a:ext cx="5358640" cy="243666"/>
          </a:xfrm>
          <a:prstGeom prst="rect">
            <a:avLst/>
          </a:prstGeom>
        </p:spPr>
        <p:txBody>
          <a:bodyPr vert="horz" lIns="108850" tIns="54425" rIns="108850" bIns="54425" rtlCol="0" anchor="t">
            <a:noAutofit/>
          </a:bodyPr>
          <a:lstStyle>
            <a:lvl1pPr>
              <a:buNone/>
              <a:defRPr lang="zh-CN" altLang="en-US" sz="11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1200" smtClean="0"/>
            </a:lvl2pPr>
            <a:lvl3pPr>
              <a:defRPr lang="zh-CN" altLang="en-US" sz="1100" smtClean="0"/>
            </a:lvl3pPr>
            <a:lvl4pPr>
              <a:defRPr lang="zh-CN" altLang="en-US" sz="1000" smtClean="0"/>
            </a:lvl4pPr>
            <a:lvl5pPr>
              <a:defRPr lang="zh-CN" altLang="en-US" sz="1000"/>
            </a:lvl5pPr>
          </a:lstStyle>
          <a:p>
            <a:pPr marL="408305" lvl="0" indent="-40830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您的内容打在这里，或通过复制文本后在此选择粘贴，并选择只保留文字。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01"/>
          <p:cNvSpPr/>
          <p:nvPr userDrawn="1"/>
        </p:nvSpPr>
        <p:spPr>
          <a:xfrm>
            <a:off x="6350" y="-11603"/>
            <a:ext cx="6638601" cy="6869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6"/>
                </a:moveTo>
                <a:lnTo>
                  <a:pt x="21600" y="0"/>
                </a:lnTo>
                <a:cubicBezTo>
                  <a:pt x="21445" y="145"/>
                  <a:pt x="21278" y="279"/>
                  <a:pt x="21102" y="400"/>
                </a:cubicBezTo>
                <a:cubicBezTo>
                  <a:pt x="20224" y="1007"/>
                  <a:pt x="19133" y="1291"/>
                  <a:pt x="18338" y="2001"/>
                </a:cubicBezTo>
                <a:cubicBezTo>
                  <a:pt x="17968" y="2332"/>
                  <a:pt x="17682" y="2742"/>
                  <a:pt x="17521" y="3204"/>
                </a:cubicBezTo>
                <a:cubicBezTo>
                  <a:pt x="17104" y="4407"/>
                  <a:pt x="17507" y="5525"/>
                  <a:pt x="18084" y="6621"/>
                </a:cubicBezTo>
                <a:cubicBezTo>
                  <a:pt x="18525" y="7457"/>
                  <a:pt x="19068" y="8300"/>
                  <a:pt x="19292" y="9198"/>
                </a:cubicBezTo>
                <a:cubicBezTo>
                  <a:pt x="19495" y="10014"/>
                  <a:pt x="19434" y="10865"/>
                  <a:pt x="19133" y="11621"/>
                </a:cubicBezTo>
                <a:cubicBezTo>
                  <a:pt x="18951" y="12079"/>
                  <a:pt x="18686" y="12497"/>
                  <a:pt x="18298" y="12804"/>
                </a:cubicBezTo>
                <a:cubicBezTo>
                  <a:pt x="17938" y="13090"/>
                  <a:pt x="17488" y="13262"/>
                  <a:pt x="17025" y="13390"/>
                </a:cubicBezTo>
                <a:cubicBezTo>
                  <a:pt x="16318" y="13583"/>
                  <a:pt x="15615" y="13658"/>
                  <a:pt x="14887" y="13707"/>
                </a:cubicBezTo>
                <a:cubicBezTo>
                  <a:pt x="13500" y="13801"/>
                  <a:pt x="12056" y="13795"/>
                  <a:pt x="10913" y="14537"/>
                </a:cubicBezTo>
                <a:cubicBezTo>
                  <a:pt x="10191" y="15006"/>
                  <a:pt x="9716" y="15762"/>
                  <a:pt x="9597" y="16594"/>
                </a:cubicBezTo>
                <a:cubicBezTo>
                  <a:pt x="9448" y="17644"/>
                  <a:pt x="9755" y="18575"/>
                  <a:pt x="10504" y="19194"/>
                </a:cubicBezTo>
                <a:cubicBezTo>
                  <a:pt x="10822" y="19456"/>
                  <a:pt x="11201" y="19640"/>
                  <a:pt x="11584" y="19825"/>
                </a:cubicBezTo>
                <a:cubicBezTo>
                  <a:pt x="12021" y="20037"/>
                  <a:pt x="12465" y="20254"/>
                  <a:pt x="12915" y="20429"/>
                </a:cubicBezTo>
                <a:cubicBezTo>
                  <a:pt x="13517" y="20664"/>
                  <a:pt x="14142" y="20838"/>
                  <a:pt x="14753" y="21053"/>
                </a:cubicBezTo>
                <a:cubicBezTo>
                  <a:pt x="15206" y="21213"/>
                  <a:pt x="15652" y="21395"/>
                  <a:pt x="16090" y="21600"/>
                </a:cubicBezTo>
                <a:lnTo>
                  <a:pt x="0" y="21580"/>
                </a:lnTo>
                <a:lnTo>
                  <a:pt x="0" y="56"/>
                </a:lnTo>
                <a:close/>
              </a:path>
            </a:pathLst>
          </a:cu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grpSp>
        <p:nvGrpSpPr>
          <p:cNvPr id="31" name="Group 1512"/>
          <p:cNvGrpSpPr/>
          <p:nvPr userDrawn="1"/>
        </p:nvGrpSpPr>
        <p:grpSpPr>
          <a:xfrm>
            <a:off x="2946862" y="-640756"/>
            <a:ext cx="3926790" cy="8563977"/>
            <a:chOff x="0" y="0"/>
            <a:chExt cx="3926788" cy="8563975"/>
          </a:xfrm>
        </p:grpSpPr>
        <p:sp>
          <p:nvSpPr>
            <p:cNvPr id="32" name="Shape 1502"/>
            <p:cNvSpPr/>
            <p:nvPr/>
          </p:nvSpPr>
          <p:spPr>
            <a:xfrm>
              <a:off x="0" y="356238"/>
              <a:ext cx="3926789" cy="8095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600" extrusionOk="0">
                  <a:moveTo>
                    <a:pt x="21293" y="0"/>
                  </a:moveTo>
                  <a:cubicBezTo>
                    <a:pt x="21600" y="1249"/>
                    <a:pt x="13545" y="1466"/>
                    <a:pt x="13044" y="3937"/>
                  </a:cubicBezTo>
                  <a:cubicBezTo>
                    <a:pt x="12514" y="6625"/>
                    <a:pt x="18869" y="8159"/>
                    <a:pt x="15329" y="11105"/>
                  </a:cubicBezTo>
                  <a:cubicBezTo>
                    <a:pt x="12403" y="13563"/>
                    <a:pt x="0" y="10793"/>
                    <a:pt x="0" y="15328"/>
                  </a:cubicBezTo>
                  <a:cubicBezTo>
                    <a:pt x="0" y="18939"/>
                    <a:pt x="14772" y="17690"/>
                    <a:pt x="13740" y="21600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" name="Shape 1503"/>
            <p:cNvSpPr/>
            <p:nvPr/>
          </p:nvSpPr>
          <p:spPr>
            <a:xfrm>
              <a:off x="97775" y="315525"/>
              <a:ext cx="3810640" cy="814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600" extrusionOk="0">
                  <a:moveTo>
                    <a:pt x="21427" y="0"/>
                  </a:moveTo>
                  <a:cubicBezTo>
                    <a:pt x="21485" y="1417"/>
                    <a:pt x="14092" y="1686"/>
                    <a:pt x="13717" y="4074"/>
                  </a:cubicBezTo>
                  <a:cubicBezTo>
                    <a:pt x="13342" y="6705"/>
                    <a:pt x="18886" y="8162"/>
                    <a:pt x="15161" y="10874"/>
                  </a:cubicBezTo>
                  <a:cubicBezTo>
                    <a:pt x="12013" y="13168"/>
                    <a:pt x="145" y="10807"/>
                    <a:pt x="1" y="15124"/>
                  </a:cubicBezTo>
                  <a:cubicBezTo>
                    <a:pt x="-115" y="18848"/>
                    <a:pt x="14555" y="17795"/>
                    <a:pt x="13544" y="21600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" name="Shape 1504"/>
            <p:cNvSpPr/>
            <p:nvPr/>
          </p:nvSpPr>
          <p:spPr>
            <a:xfrm>
              <a:off x="194352" y="280918"/>
              <a:ext cx="3703918" cy="8197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extrusionOk="0">
                  <a:moveTo>
                    <a:pt x="21395" y="0"/>
                  </a:moveTo>
                  <a:cubicBezTo>
                    <a:pt x="21158" y="1569"/>
                    <a:pt x="14511" y="1904"/>
                    <a:pt x="14304" y="4210"/>
                  </a:cubicBezTo>
                  <a:cubicBezTo>
                    <a:pt x="14066" y="6771"/>
                    <a:pt x="18725" y="8152"/>
                    <a:pt x="14838" y="10619"/>
                  </a:cubicBezTo>
                  <a:cubicBezTo>
                    <a:pt x="11515" y="12751"/>
                    <a:pt x="270" y="10820"/>
                    <a:pt x="3" y="14896"/>
                  </a:cubicBezTo>
                  <a:cubicBezTo>
                    <a:pt x="-205" y="18731"/>
                    <a:pt x="14215" y="17886"/>
                    <a:pt x="13206" y="21600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5" name="Shape 1505"/>
            <p:cNvSpPr/>
            <p:nvPr/>
          </p:nvSpPr>
          <p:spPr>
            <a:xfrm>
              <a:off x="296596" y="240206"/>
              <a:ext cx="3591495" cy="824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600" extrusionOk="0">
                  <a:moveTo>
                    <a:pt x="21242" y="0"/>
                  </a:moveTo>
                  <a:cubicBezTo>
                    <a:pt x="20695" y="1746"/>
                    <a:pt x="14893" y="2119"/>
                    <a:pt x="14832" y="4357"/>
                  </a:cubicBezTo>
                  <a:cubicBezTo>
                    <a:pt x="14771" y="6862"/>
                    <a:pt x="18447" y="8142"/>
                    <a:pt x="14407" y="10394"/>
                  </a:cubicBezTo>
                  <a:cubicBezTo>
                    <a:pt x="10913" y="12352"/>
                    <a:pt x="341" y="10847"/>
                    <a:pt x="7" y="14698"/>
                  </a:cubicBezTo>
                  <a:cubicBezTo>
                    <a:pt x="-358" y="18642"/>
                    <a:pt x="13738" y="17989"/>
                    <a:pt x="12766" y="21600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" name="Shape 1506"/>
            <p:cNvSpPr/>
            <p:nvPr/>
          </p:nvSpPr>
          <p:spPr>
            <a:xfrm>
              <a:off x="393492" y="199493"/>
              <a:ext cx="3484421" cy="8303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600" extrusionOk="0">
                  <a:moveTo>
                    <a:pt x="21115" y="0"/>
                  </a:moveTo>
                  <a:cubicBezTo>
                    <a:pt x="20244" y="1906"/>
                    <a:pt x="15326" y="2343"/>
                    <a:pt x="15419" y="4487"/>
                  </a:cubicBezTo>
                  <a:cubicBezTo>
                    <a:pt x="15513" y="6935"/>
                    <a:pt x="18189" y="8140"/>
                    <a:pt x="13988" y="10165"/>
                  </a:cubicBezTo>
                  <a:cubicBezTo>
                    <a:pt x="10284" y="11965"/>
                    <a:pt x="480" y="10866"/>
                    <a:pt x="13" y="14479"/>
                  </a:cubicBezTo>
                  <a:cubicBezTo>
                    <a:pt x="-485" y="18529"/>
                    <a:pt x="13303" y="18079"/>
                    <a:pt x="12369" y="21600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" name="Shape 1507"/>
            <p:cNvSpPr/>
            <p:nvPr/>
          </p:nvSpPr>
          <p:spPr>
            <a:xfrm>
              <a:off x="488751" y="158780"/>
              <a:ext cx="3374914" cy="8354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20954" y="0"/>
                  </a:moveTo>
                  <a:cubicBezTo>
                    <a:pt x="19773" y="2065"/>
                    <a:pt x="15817" y="2552"/>
                    <a:pt x="16041" y="4630"/>
                  </a:cubicBezTo>
                  <a:cubicBezTo>
                    <a:pt x="16328" y="7011"/>
                    <a:pt x="17891" y="8130"/>
                    <a:pt x="13552" y="9945"/>
                  </a:cubicBezTo>
                  <a:cubicBezTo>
                    <a:pt x="9659" y="11576"/>
                    <a:pt x="598" y="10892"/>
                    <a:pt x="24" y="14273"/>
                  </a:cubicBezTo>
                  <a:cubicBezTo>
                    <a:pt x="-646" y="18443"/>
                    <a:pt x="12818" y="18193"/>
                    <a:pt x="11925" y="21600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" name="Shape 1508"/>
            <p:cNvSpPr/>
            <p:nvPr/>
          </p:nvSpPr>
          <p:spPr>
            <a:xfrm>
              <a:off x="590025" y="122138"/>
              <a:ext cx="3263460" cy="84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600" extrusionOk="0">
                  <a:moveTo>
                    <a:pt x="20760" y="0"/>
                  </a:moveTo>
                  <a:cubicBezTo>
                    <a:pt x="19224" y="2210"/>
                    <a:pt x="16250" y="2746"/>
                    <a:pt x="16643" y="4759"/>
                  </a:cubicBezTo>
                  <a:cubicBezTo>
                    <a:pt x="17133" y="7074"/>
                    <a:pt x="17558" y="8120"/>
                    <a:pt x="13048" y="9702"/>
                  </a:cubicBezTo>
                  <a:cubicBezTo>
                    <a:pt x="8931" y="11179"/>
                    <a:pt x="663" y="10905"/>
                    <a:pt x="42" y="14069"/>
                  </a:cubicBezTo>
                  <a:cubicBezTo>
                    <a:pt x="-840" y="18344"/>
                    <a:pt x="12296" y="18279"/>
                    <a:pt x="11414" y="21600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9" name="Shape 1509"/>
            <p:cNvSpPr/>
            <p:nvPr/>
          </p:nvSpPr>
          <p:spPr>
            <a:xfrm>
              <a:off x="682369" y="81425"/>
              <a:ext cx="3160939" cy="8458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1600" extrusionOk="0">
                  <a:moveTo>
                    <a:pt x="20564" y="0"/>
                  </a:moveTo>
                  <a:cubicBezTo>
                    <a:pt x="18658" y="2365"/>
                    <a:pt x="16719" y="2963"/>
                    <a:pt x="17287" y="4900"/>
                  </a:cubicBezTo>
                  <a:cubicBezTo>
                    <a:pt x="17989" y="7161"/>
                    <a:pt x="17187" y="8110"/>
                    <a:pt x="12539" y="9487"/>
                  </a:cubicBezTo>
                  <a:cubicBezTo>
                    <a:pt x="8192" y="10800"/>
                    <a:pt x="803" y="10917"/>
                    <a:pt x="67" y="13867"/>
                  </a:cubicBezTo>
                  <a:cubicBezTo>
                    <a:pt x="-1036" y="18247"/>
                    <a:pt x="11737" y="18377"/>
                    <a:pt x="10901" y="21600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" name="Shape 1510"/>
            <p:cNvSpPr/>
            <p:nvPr/>
          </p:nvSpPr>
          <p:spPr>
            <a:xfrm>
              <a:off x="775681" y="40712"/>
              <a:ext cx="3057448" cy="8513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0"/>
                  </a:moveTo>
                  <a:cubicBezTo>
                    <a:pt x="18071" y="2518"/>
                    <a:pt x="17216" y="3163"/>
                    <a:pt x="17969" y="5022"/>
                  </a:cubicBezTo>
                  <a:cubicBezTo>
                    <a:pt x="18893" y="7230"/>
                    <a:pt x="16805" y="8095"/>
                    <a:pt x="12013" y="9270"/>
                  </a:cubicBezTo>
                  <a:cubicBezTo>
                    <a:pt x="7426" y="10406"/>
                    <a:pt x="922" y="10936"/>
                    <a:pt x="100" y="13660"/>
                  </a:cubicBezTo>
                  <a:cubicBezTo>
                    <a:pt x="-1235" y="18153"/>
                    <a:pt x="11191" y="18463"/>
                    <a:pt x="10369" y="21600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1" name="Shape 1511"/>
            <p:cNvSpPr/>
            <p:nvPr/>
          </p:nvSpPr>
          <p:spPr>
            <a:xfrm>
              <a:off x="872119" y="0"/>
              <a:ext cx="2944725" cy="8563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7" h="21600" extrusionOk="0">
                  <a:moveTo>
                    <a:pt x="20107" y="0"/>
                  </a:moveTo>
                  <a:cubicBezTo>
                    <a:pt x="17477" y="2682"/>
                    <a:pt x="17723" y="3375"/>
                    <a:pt x="18669" y="5159"/>
                  </a:cubicBezTo>
                  <a:cubicBezTo>
                    <a:pt x="19826" y="7303"/>
                    <a:pt x="16390" y="8073"/>
                    <a:pt x="11446" y="9061"/>
                  </a:cubicBezTo>
                  <a:cubicBezTo>
                    <a:pt x="6572" y="10036"/>
                    <a:pt x="1032" y="10960"/>
                    <a:pt x="155" y="13476"/>
                  </a:cubicBezTo>
                  <a:cubicBezTo>
                    <a:pt x="-1493" y="18058"/>
                    <a:pt x="10569" y="18558"/>
                    <a:pt x="9798" y="21600"/>
                  </a:cubicBezTo>
                </a:path>
              </a:pathLst>
            </a:custGeom>
            <a:noFill/>
            <a:ln w="31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51" name="文本占位符 47"/>
          <p:cNvSpPr>
            <a:spLocks noGrp="1"/>
          </p:cNvSpPr>
          <p:nvPr>
            <p:ph type="body" sz="quarter" idx="17"/>
          </p:nvPr>
        </p:nvSpPr>
        <p:spPr>
          <a:xfrm>
            <a:off x="6859803" y="1408524"/>
            <a:ext cx="4357688" cy="47535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0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2" name="文本占位符 49"/>
          <p:cNvSpPr>
            <a:spLocks noGrp="1"/>
          </p:cNvSpPr>
          <p:nvPr>
            <p:ph type="body" sz="quarter" idx="18" hasCustomPrompt="1"/>
          </p:nvPr>
        </p:nvSpPr>
        <p:spPr>
          <a:xfrm>
            <a:off x="6859803" y="1168492"/>
            <a:ext cx="4357687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 b="1">
                <a:solidFill>
                  <a:srgbClr val="DC062B"/>
                </a:solidFill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  <a:endParaRPr lang="zh-CN" altLang="en-US" dirty="0"/>
          </a:p>
        </p:txBody>
      </p:sp>
      <p:sp>
        <p:nvSpPr>
          <p:cNvPr id="53" name="文本占位符 47"/>
          <p:cNvSpPr>
            <a:spLocks noGrp="1"/>
          </p:cNvSpPr>
          <p:nvPr>
            <p:ph type="body" sz="quarter" idx="19"/>
          </p:nvPr>
        </p:nvSpPr>
        <p:spPr>
          <a:xfrm>
            <a:off x="6595272" y="2812570"/>
            <a:ext cx="4357688" cy="47535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0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4" name="文本占位符 49"/>
          <p:cNvSpPr>
            <a:spLocks noGrp="1"/>
          </p:cNvSpPr>
          <p:nvPr>
            <p:ph type="body" sz="quarter" idx="20" hasCustomPrompt="1"/>
          </p:nvPr>
        </p:nvSpPr>
        <p:spPr>
          <a:xfrm>
            <a:off x="6595272" y="2572538"/>
            <a:ext cx="4357687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 b="1">
                <a:solidFill>
                  <a:srgbClr val="DC062B"/>
                </a:solidFill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  <a:endParaRPr lang="zh-CN" altLang="en-US" dirty="0"/>
          </a:p>
        </p:txBody>
      </p:sp>
      <p:sp>
        <p:nvSpPr>
          <p:cNvPr id="55" name="文本占位符 47"/>
          <p:cNvSpPr>
            <a:spLocks noGrp="1"/>
          </p:cNvSpPr>
          <p:nvPr>
            <p:ph type="body" sz="quarter" idx="21"/>
          </p:nvPr>
        </p:nvSpPr>
        <p:spPr>
          <a:xfrm>
            <a:off x="6095206" y="4098454"/>
            <a:ext cx="4357688" cy="47535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0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6" name="文本占位符 49"/>
          <p:cNvSpPr>
            <a:spLocks noGrp="1"/>
          </p:cNvSpPr>
          <p:nvPr>
            <p:ph type="body" sz="quarter" idx="22" hasCustomPrompt="1"/>
          </p:nvPr>
        </p:nvSpPr>
        <p:spPr>
          <a:xfrm>
            <a:off x="6095206" y="3858422"/>
            <a:ext cx="4357687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 b="1">
                <a:solidFill>
                  <a:srgbClr val="DC062B"/>
                </a:solidFill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  <a:endParaRPr lang="zh-CN" altLang="en-US" dirty="0"/>
          </a:p>
        </p:txBody>
      </p:sp>
      <p:sp>
        <p:nvSpPr>
          <p:cNvPr id="57" name="文本占位符 47"/>
          <p:cNvSpPr>
            <a:spLocks noGrp="1"/>
          </p:cNvSpPr>
          <p:nvPr>
            <p:ph type="body" sz="quarter" idx="23"/>
          </p:nvPr>
        </p:nvSpPr>
        <p:spPr>
          <a:xfrm>
            <a:off x="4666446" y="5312900"/>
            <a:ext cx="4357688" cy="47535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0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8" name="文本占位符 49"/>
          <p:cNvSpPr>
            <a:spLocks noGrp="1"/>
          </p:cNvSpPr>
          <p:nvPr>
            <p:ph type="body" sz="quarter" idx="24" hasCustomPrompt="1"/>
          </p:nvPr>
        </p:nvSpPr>
        <p:spPr>
          <a:xfrm>
            <a:off x="4666446" y="5072868"/>
            <a:ext cx="4357687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 b="1">
                <a:solidFill>
                  <a:srgbClr val="DC062B"/>
                </a:solidFill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  <a:endParaRPr lang="zh-CN" altLang="en-US" dirty="0"/>
          </a:p>
        </p:txBody>
      </p:sp>
      <p:sp>
        <p:nvSpPr>
          <p:cNvPr id="27" name="文本占位符 63"/>
          <p:cNvSpPr>
            <a:spLocks noGrp="1"/>
          </p:cNvSpPr>
          <p:nvPr>
            <p:ph type="body" sz="quarter" idx="11" hasCustomPrompt="1"/>
          </p:nvPr>
        </p:nvSpPr>
        <p:spPr>
          <a:xfrm>
            <a:off x="737356" y="862788"/>
            <a:ext cx="2857500" cy="2857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Click to enter a title</a:t>
            </a:r>
            <a:endParaRPr lang="zh-CN" altLang="en-US" dirty="0"/>
          </a:p>
        </p:txBody>
      </p:sp>
      <p:sp>
        <p:nvSpPr>
          <p:cNvPr id="30" name="标题 64"/>
          <p:cNvSpPr>
            <a:spLocks noGrp="1"/>
          </p:cNvSpPr>
          <p:nvPr>
            <p:ph type="title" hasCustomPrompt="1"/>
          </p:nvPr>
        </p:nvSpPr>
        <p:spPr>
          <a:xfrm>
            <a:off x="737355" y="1154891"/>
            <a:ext cx="3500463" cy="9175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编辑母版标题样式</a:t>
            </a:r>
            <a:endParaRPr lang="zh-CN" altLang="en-US" dirty="0"/>
          </a:p>
        </p:txBody>
      </p:sp>
      <p:cxnSp>
        <p:nvCxnSpPr>
          <p:cNvPr id="42" name="直接连接符 18"/>
          <p:cNvCxnSpPr/>
          <p:nvPr userDrawn="1"/>
        </p:nvCxnSpPr>
        <p:spPr>
          <a:xfrm>
            <a:off x="838622" y="2214601"/>
            <a:ext cx="571504" cy="747"/>
          </a:xfrm>
          <a:prstGeom prst="line">
            <a:avLst/>
          </a:prstGeom>
          <a:ln w="28575">
            <a:solidFill>
              <a:srgbClr val="DC0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占位符 16"/>
          <p:cNvSpPr>
            <a:spLocks noGrp="1"/>
          </p:cNvSpPr>
          <p:nvPr>
            <p:ph type="body" sz="quarter" idx="25" hasCustomPrompt="1"/>
          </p:nvPr>
        </p:nvSpPr>
        <p:spPr>
          <a:xfrm>
            <a:off x="737356" y="2429662"/>
            <a:ext cx="3500462" cy="92869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>
                <a:solidFill>
                  <a:schemeClr val="accent5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此处添加详细文本描述，建议与标题相关并符合整体语言风格，语言描述尽量简洁生动。此处添加详细文本描述，建议与标题相关并符合整体语言风格，语言描述尽量简洁生动。</a:t>
            </a:r>
            <a:endParaRPr lang="zh-CN" altLang="en-US" dirty="0"/>
          </a:p>
        </p:txBody>
      </p:sp>
      <p:grpSp>
        <p:nvGrpSpPr>
          <p:cNvPr id="26" name="组合 7"/>
          <p:cNvGrpSpPr/>
          <p:nvPr userDrawn="1"/>
        </p:nvGrpSpPr>
        <p:grpSpPr>
          <a:xfrm>
            <a:off x="-3175" y="6110542"/>
            <a:ext cx="11938833" cy="558281"/>
            <a:chOff x="-3175" y="6110542"/>
            <a:chExt cx="11938833" cy="558281"/>
          </a:xfrm>
        </p:grpSpPr>
        <p:grpSp>
          <p:nvGrpSpPr>
            <p:cNvPr id="28" name="组合 39"/>
            <p:cNvGrpSpPr/>
            <p:nvPr userDrawn="1"/>
          </p:nvGrpSpPr>
          <p:grpSpPr>
            <a:xfrm>
              <a:off x="-3175" y="6383338"/>
              <a:ext cx="1484313" cy="215900"/>
              <a:chOff x="-3175" y="6383338"/>
              <a:chExt cx="1484313" cy="215900"/>
            </a:xfrm>
          </p:grpSpPr>
          <p:sp>
            <p:nvSpPr>
              <p:cNvPr id="63" name="AutoShape 24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6383338"/>
                <a:ext cx="1477963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6"/>
              <p:cNvSpPr/>
              <p:nvPr userDrawn="1"/>
            </p:nvSpPr>
            <p:spPr bwMode="auto">
              <a:xfrm>
                <a:off x="-3175" y="6383338"/>
                <a:ext cx="1055688" cy="215900"/>
              </a:xfrm>
              <a:custGeom>
                <a:avLst/>
                <a:gdLst/>
                <a:ahLst/>
                <a:cxnLst>
                  <a:cxn ang="0">
                    <a:pos x="508" y="136"/>
                  </a:cxn>
                  <a:cxn ang="0">
                    <a:pos x="0" y="136"/>
                  </a:cxn>
                  <a:cxn ang="0">
                    <a:pos x="0" y="0"/>
                  </a:cxn>
                  <a:cxn ang="0">
                    <a:pos x="665" y="0"/>
                  </a:cxn>
                  <a:cxn ang="0">
                    <a:pos x="508" y="136"/>
                  </a:cxn>
                </a:cxnLst>
                <a:rect l="0" t="0" r="r" b="b"/>
                <a:pathLst>
                  <a:path w="665" h="136">
                    <a:moveTo>
                      <a:pt x="508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65" y="0"/>
                    </a:lnTo>
                    <a:lnTo>
                      <a:pt x="508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7"/>
              <p:cNvSpPr/>
              <p:nvPr userDrawn="1"/>
            </p:nvSpPr>
            <p:spPr bwMode="auto">
              <a:xfrm>
                <a:off x="917575" y="6383338"/>
                <a:ext cx="287338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8" y="0"/>
                  </a:cxn>
                  <a:cxn ang="0">
                    <a:pos x="181" y="0"/>
                  </a:cxn>
                  <a:cxn ang="0">
                    <a:pos x="23" y="136"/>
                  </a:cxn>
                </a:cxnLst>
                <a:rect l="0" t="0" r="r" b="b"/>
                <a:pathLst>
                  <a:path w="181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8" y="0"/>
                    </a:lnTo>
                    <a:lnTo>
                      <a:pt x="181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8"/>
              <p:cNvSpPr/>
              <p:nvPr userDrawn="1"/>
            </p:nvSpPr>
            <p:spPr bwMode="auto">
              <a:xfrm>
                <a:off x="1062038" y="6383338"/>
                <a:ext cx="282575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7" y="0"/>
                  </a:cxn>
                  <a:cxn ang="0">
                    <a:pos x="178" y="0"/>
                  </a:cxn>
                  <a:cxn ang="0">
                    <a:pos x="23" y="136"/>
                  </a:cxn>
                </a:cxnLst>
                <a:rect l="0" t="0" r="r" b="b"/>
                <a:pathLst>
                  <a:path w="178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7" y="0"/>
                    </a:lnTo>
                    <a:lnTo>
                      <a:pt x="178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9"/>
              <p:cNvSpPr/>
              <p:nvPr userDrawn="1"/>
            </p:nvSpPr>
            <p:spPr bwMode="auto">
              <a:xfrm>
                <a:off x="1212850" y="6383338"/>
                <a:ext cx="268288" cy="215900"/>
              </a:xfrm>
              <a:custGeom>
                <a:avLst/>
                <a:gdLst/>
                <a:ahLst/>
                <a:cxnLst>
                  <a:cxn ang="0">
                    <a:pos x="12" y="136"/>
                  </a:cxn>
                  <a:cxn ang="0">
                    <a:pos x="0" y="136"/>
                  </a:cxn>
                  <a:cxn ang="0">
                    <a:pos x="155" y="0"/>
                  </a:cxn>
                  <a:cxn ang="0">
                    <a:pos x="169" y="0"/>
                  </a:cxn>
                  <a:cxn ang="0">
                    <a:pos x="12" y="136"/>
                  </a:cxn>
                </a:cxnLst>
                <a:rect l="0" t="0" r="r" b="b"/>
                <a:pathLst>
                  <a:path w="169" h="136">
                    <a:moveTo>
                      <a:pt x="12" y="136"/>
                    </a:moveTo>
                    <a:lnTo>
                      <a:pt x="0" y="136"/>
                    </a:lnTo>
                    <a:lnTo>
                      <a:pt x="155" y="0"/>
                    </a:lnTo>
                    <a:lnTo>
                      <a:pt x="169" y="0"/>
                    </a:lnTo>
                    <a:lnTo>
                      <a:pt x="12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40"/>
            <p:cNvGrpSpPr/>
            <p:nvPr userDrawn="1"/>
          </p:nvGrpSpPr>
          <p:grpSpPr>
            <a:xfrm>
              <a:off x="299156" y="6430213"/>
              <a:ext cx="468104" cy="126208"/>
              <a:chOff x="4266385" y="6028549"/>
              <a:chExt cx="971550" cy="261938"/>
            </a:xfrm>
          </p:grpSpPr>
          <p:sp>
            <p:nvSpPr>
              <p:cNvPr id="47" name="Rectangle 14"/>
              <p:cNvSpPr>
                <a:spLocks noChangeArrowheads="1"/>
              </p:cNvSpPr>
              <p:nvPr userDrawn="1"/>
            </p:nvSpPr>
            <p:spPr bwMode="auto">
              <a:xfrm>
                <a:off x="4331473" y="6112687"/>
                <a:ext cx="25400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Rectangle 15"/>
              <p:cNvSpPr>
                <a:spLocks noChangeArrowheads="1"/>
              </p:cNvSpPr>
              <p:nvPr userDrawn="1"/>
            </p:nvSpPr>
            <p:spPr bwMode="auto">
              <a:xfrm>
                <a:off x="4266385" y="6044424"/>
                <a:ext cx="201612" cy="25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 userDrawn="1"/>
            </p:nvSpPr>
            <p:spPr bwMode="auto">
              <a:xfrm>
                <a:off x="4377510" y="6112687"/>
                <a:ext cx="23812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7"/>
              <p:cNvSpPr/>
              <p:nvPr userDrawn="1"/>
            </p:nvSpPr>
            <p:spPr bwMode="auto">
              <a:xfrm>
                <a:off x="5083948" y="6150787"/>
                <a:ext cx="23812" cy="123825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5" y="78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0" y="78"/>
                  </a:cxn>
                </a:cxnLst>
                <a:rect l="0" t="0" r="r" b="b"/>
                <a:pathLst>
                  <a:path w="15" h="78">
                    <a:moveTo>
                      <a:pt x="0" y="78"/>
                    </a:moveTo>
                    <a:lnTo>
                      <a:pt x="15" y="78"/>
                    </a:lnTo>
                    <a:lnTo>
                      <a:pt x="15" y="18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8"/>
              <p:cNvSpPr/>
              <p:nvPr userDrawn="1"/>
            </p:nvSpPr>
            <p:spPr bwMode="auto">
              <a:xfrm>
                <a:off x="5037910" y="6028549"/>
                <a:ext cx="200025" cy="261938"/>
              </a:xfrm>
              <a:custGeom>
                <a:avLst/>
                <a:gdLst/>
                <a:ahLst/>
                <a:cxnLst>
                  <a:cxn ang="0">
                    <a:pos x="111" y="10"/>
                  </a:cxn>
                  <a:cxn ang="0">
                    <a:pos x="111" y="124"/>
                  </a:cxn>
                  <a:cxn ang="0">
                    <a:pos x="0" y="0"/>
                  </a:cxn>
                  <a:cxn ang="0">
                    <a:pos x="0" y="155"/>
                  </a:cxn>
                  <a:cxn ang="0">
                    <a:pos x="15" y="155"/>
                  </a:cxn>
                  <a:cxn ang="0">
                    <a:pos x="15" y="42"/>
                  </a:cxn>
                  <a:cxn ang="0">
                    <a:pos x="126" y="165"/>
                  </a:cxn>
                  <a:cxn ang="0">
                    <a:pos x="126" y="10"/>
                  </a:cxn>
                  <a:cxn ang="0">
                    <a:pos x="111" y="10"/>
                  </a:cxn>
                </a:cxnLst>
                <a:rect l="0" t="0" r="r" b="b"/>
                <a:pathLst>
                  <a:path w="126" h="165">
                    <a:moveTo>
                      <a:pt x="111" y="10"/>
                    </a:moveTo>
                    <a:lnTo>
                      <a:pt x="111" y="124"/>
                    </a:lnTo>
                    <a:lnTo>
                      <a:pt x="0" y="0"/>
                    </a:lnTo>
                    <a:lnTo>
                      <a:pt x="0" y="155"/>
                    </a:lnTo>
                    <a:lnTo>
                      <a:pt x="15" y="155"/>
                    </a:lnTo>
                    <a:lnTo>
                      <a:pt x="15" y="42"/>
                    </a:lnTo>
                    <a:lnTo>
                      <a:pt x="126" y="165"/>
                    </a:lnTo>
                    <a:lnTo>
                      <a:pt x="126" y="10"/>
                    </a:lnTo>
                    <a:lnTo>
                      <a:pt x="111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9"/>
              <p:cNvSpPr>
                <a:spLocks noEditPoints="1"/>
              </p:cNvSpPr>
              <p:nvPr userDrawn="1"/>
            </p:nvSpPr>
            <p:spPr bwMode="auto">
              <a:xfrm>
                <a:off x="4761685" y="6044424"/>
                <a:ext cx="230187" cy="230188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5"/>
                  </a:cxn>
                  <a:cxn ang="0">
                    <a:pos x="115" y="58"/>
                  </a:cxn>
                  <a:cxn ang="0">
                    <a:pos x="58" y="0"/>
                  </a:cxn>
                  <a:cxn ang="0">
                    <a:pos x="58" y="103"/>
                  </a:cxn>
                  <a:cxn ang="0">
                    <a:pos x="13" y="58"/>
                  </a:cxn>
                  <a:cxn ang="0">
                    <a:pos x="58" y="13"/>
                  </a:cxn>
                  <a:cxn ang="0">
                    <a:pos x="102" y="58"/>
                  </a:cxn>
                  <a:cxn ang="0">
                    <a:pos x="58" y="103"/>
                  </a:cxn>
                </a:cxnLst>
                <a:rect l="0" t="0" r="r" b="b"/>
                <a:pathLst>
                  <a:path w="115" h="115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89" y="115"/>
                      <a:pt x="115" y="89"/>
                      <a:pt x="115" y="58"/>
                    </a:cubicBezTo>
                    <a:cubicBezTo>
                      <a:pt x="115" y="26"/>
                      <a:pt x="89" y="0"/>
                      <a:pt x="58" y="0"/>
                    </a:cubicBezTo>
                    <a:close/>
                    <a:moveTo>
                      <a:pt x="58" y="103"/>
                    </a:moveTo>
                    <a:cubicBezTo>
                      <a:pt x="33" y="103"/>
                      <a:pt x="13" y="82"/>
                      <a:pt x="13" y="58"/>
                    </a:cubicBezTo>
                    <a:cubicBezTo>
                      <a:pt x="13" y="33"/>
                      <a:pt x="33" y="13"/>
                      <a:pt x="58" y="13"/>
                    </a:cubicBezTo>
                    <a:cubicBezTo>
                      <a:pt x="82" y="13"/>
                      <a:pt x="102" y="33"/>
                      <a:pt x="102" y="58"/>
                    </a:cubicBezTo>
                    <a:cubicBezTo>
                      <a:pt x="102" y="82"/>
                      <a:pt x="82" y="103"/>
                      <a:pt x="58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Oval 20"/>
              <p:cNvSpPr>
                <a:spLocks noChangeArrowheads="1"/>
              </p:cNvSpPr>
              <p:nvPr userDrawn="1"/>
            </p:nvSpPr>
            <p:spPr bwMode="auto">
              <a:xfrm>
                <a:off x="4860110" y="6142849"/>
                <a:ext cx="33337" cy="3333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1"/>
              <p:cNvSpPr/>
              <p:nvPr userDrawn="1"/>
            </p:nvSpPr>
            <p:spPr bwMode="auto">
              <a:xfrm>
                <a:off x="4517210" y="6044424"/>
                <a:ext cx="201612" cy="230188"/>
              </a:xfrm>
              <a:custGeom>
                <a:avLst/>
                <a:gdLst/>
                <a:ahLst/>
                <a:cxnLst>
                  <a:cxn ang="0">
                    <a:pos x="101" y="36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2" y="115"/>
                  </a:cxn>
                  <a:cxn ang="0">
                    <a:pos x="12" y="13"/>
                  </a:cxn>
                  <a:cxn ang="0">
                    <a:pos x="66" y="13"/>
                  </a:cxn>
                  <a:cxn ang="0">
                    <a:pos x="88" y="36"/>
                  </a:cxn>
                  <a:cxn ang="0">
                    <a:pos x="66" y="58"/>
                  </a:cxn>
                  <a:cxn ang="0">
                    <a:pos x="22" y="58"/>
                  </a:cxn>
                  <a:cxn ang="0">
                    <a:pos x="22" y="115"/>
                  </a:cxn>
                  <a:cxn ang="0">
                    <a:pos x="35" y="115"/>
                  </a:cxn>
                  <a:cxn ang="0">
                    <a:pos x="35" y="71"/>
                  </a:cxn>
                  <a:cxn ang="0">
                    <a:pos x="63" y="71"/>
                  </a:cxn>
                  <a:cxn ang="0">
                    <a:pos x="87" y="115"/>
                  </a:cxn>
                  <a:cxn ang="0">
                    <a:pos x="101" y="115"/>
                  </a:cxn>
                  <a:cxn ang="0">
                    <a:pos x="77" y="69"/>
                  </a:cxn>
                  <a:cxn ang="0">
                    <a:pos x="101" y="36"/>
                  </a:cxn>
                </a:cxnLst>
                <a:rect l="0" t="0" r="r" b="b"/>
                <a:pathLst>
                  <a:path w="101" h="115">
                    <a:moveTo>
                      <a:pt x="101" y="36"/>
                    </a:moveTo>
                    <a:cubicBezTo>
                      <a:pt x="101" y="16"/>
                      <a:pt x="85" y="0"/>
                      <a:pt x="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78" y="13"/>
                      <a:pt x="88" y="23"/>
                      <a:pt x="88" y="36"/>
                    </a:cubicBezTo>
                    <a:cubicBezTo>
                      <a:pt x="88" y="48"/>
                      <a:pt x="78" y="58"/>
                      <a:pt x="6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91" y="64"/>
                      <a:pt x="101" y="51"/>
                      <a:pt x="10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4" name="组合 56"/>
            <p:cNvGrpSpPr/>
            <p:nvPr userDrawn="1"/>
          </p:nvGrpSpPr>
          <p:grpSpPr>
            <a:xfrm>
              <a:off x="11281031" y="6110542"/>
              <a:ext cx="654627" cy="558281"/>
              <a:chOff x="11281031" y="6110542"/>
              <a:chExt cx="654627" cy="558281"/>
            </a:xfrm>
          </p:grpSpPr>
          <p:sp>
            <p:nvSpPr>
              <p:cNvPr id="45" name="Freeform 35"/>
              <p:cNvSpPr/>
              <p:nvPr userDrawn="1"/>
            </p:nvSpPr>
            <p:spPr bwMode="auto">
              <a:xfrm>
                <a:off x="11281031" y="6110542"/>
                <a:ext cx="654627" cy="555642"/>
              </a:xfrm>
              <a:custGeom>
                <a:avLst/>
                <a:gdLst/>
                <a:ahLst/>
                <a:cxnLst>
                  <a:cxn ang="0">
                    <a:pos x="496" y="0"/>
                  </a:cxn>
                  <a:cxn ang="0">
                    <a:pos x="0" y="421"/>
                  </a:cxn>
                  <a:cxn ang="0">
                    <a:pos x="28" y="421"/>
                  </a:cxn>
                  <a:cxn ang="0">
                    <a:pos x="496" y="24"/>
                  </a:cxn>
                  <a:cxn ang="0">
                    <a:pos x="496" y="0"/>
                  </a:cxn>
                </a:cxnLst>
                <a:rect l="0" t="0" r="r" b="b"/>
                <a:pathLst>
                  <a:path w="496" h="421">
                    <a:moveTo>
                      <a:pt x="496" y="0"/>
                    </a:moveTo>
                    <a:lnTo>
                      <a:pt x="0" y="421"/>
                    </a:lnTo>
                    <a:lnTo>
                      <a:pt x="28" y="421"/>
                    </a:lnTo>
                    <a:lnTo>
                      <a:pt x="496" y="24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6"/>
              <p:cNvSpPr/>
              <p:nvPr userDrawn="1"/>
            </p:nvSpPr>
            <p:spPr bwMode="auto">
              <a:xfrm>
                <a:off x="11761443" y="6602832"/>
                <a:ext cx="174215" cy="65991"/>
              </a:xfrm>
              <a:custGeom>
                <a:avLst/>
                <a:gdLst/>
                <a:ahLst/>
                <a:cxnLst>
                  <a:cxn ang="0">
                    <a:pos x="82" y="50"/>
                  </a:cxn>
                  <a:cxn ang="0">
                    <a:pos x="49" y="24"/>
                  </a:cxn>
                  <a:cxn ang="0">
                    <a:pos x="11" y="48"/>
                  </a:cxn>
                  <a:cxn ang="0">
                    <a:pos x="0" y="31"/>
                  </a:cxn>
                  <a:cxn ang="0">
                    <a:pos x="52" y="0"/>
                  </a:cxn>
                  <a:cxn ang="0">
                    <a:pos x="82" y="26"/>
                  </a:cxn>
                  <a:cxn ang="0">
                    <a:pos x="120" y="3"/>
                  </a:cxn>
                  <a:cxn ang="0">
                    <a:pos x="132" y="19"/>
                  </a:cxn>
                  <a:cxn ang="0">
                    <a:pos x="82" y="50"/>
                  </a:cxn>
                </a:cxnLst>
                <a:rect l="0" t="0" r="r" b="b"/>
                <a:pathLst>
                  <a:path w="132" h="50">
                    <a:moveTo>
                      <a:pt x="82" y="50"/>
                    </a:moveTo>
                    <a:lnTo>
                      <a:pt x="49" y="24"/>
                    </a:lnTo>
                    <a:lnTo>
                      <a:pt x="11" y="48"/>
                    </a:lnTo>
                    <a:lnTo>
                      <a:pt x="0" y="31"/>
                    </a:lnTo>
                    <a:lnTo>
                      <a:pt x="52" y="0"/>
                    </a:lnTo>
                    <a:lnTo>
                      <a:pt x="82" y="26"/>
                    </a:lnTo>
                    <a:lnTo>
                      <a:pt x="120" y="3"/>
                    </a:lnTo>
                    <a:lnTo>
                      <a:pt x="132" y="19"/>
                    </a:lnTo>
                    <a:lnTo>
                      <a:pt x="82" y="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/>
          <a:lstStyle/>
          <a:p>
            <a:fld id="{B6D5AF78-F4C7-4A18-8676-DEA449274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/>
          <a:lstStyle/>
          <a:p>
            <a:fld id="{85F7BC63-D8F9-4899-B25D-366B8CD00A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/>
          <a:lstStyle/>
          <a:p>
            <a:fld id="{B6D5AF78-F4C7-4A18-8676-DEA449274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/>
          <a:lstStyle/>
          <a:p>
            <a:fld id="{85F7BC63-D8F9-4899-B25D-366B8CD00A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47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2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/>
          <a:lstStyle/>
          <a:p>
            <a:fld id="{B6D5AF78-F4C7-4A18-8676-DEA449274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/>
          <a:lstStyle/>
          <a:p>
            <a:fld id="{85F7BC63-D8F9-4899-B25D-366B8CD00A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2188"/>
            <a:ext cx="7315200" cy="5667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6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8925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/>
          <a:lstStyle/>
          <a:p>
            <a:fld id="{B6D5AF78-F4C7-4A18-8676-DEA449274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/>
          <a:lstStyle/>
          <a:p>
            <a:fld id="{85F7BC63-D8F9-4899-B25D-366B8CD00A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1213" cy="4527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/>
          <a:lstStyle/>
          <a:p>
            <a:fld id="{B6D5AF78-F4C7-4A18-8676-DEA449274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/>
          <a:lstStyle/>
          <a:p>
            <a:fld id="{85F7BC63-D8F9-4899-B25D-366B8CD00A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3175" y="0"/>
            <a:ext cx="12190413" cy="68595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3"/>
          <p:cNvSpPr>
            <a:spLocks noGrp="1"/>
          </p:cNvSpPr>
          <p:nvPr>
            <p:ph type="title" hasCustomPrompt="1"/>
          </p:nvPr>
        </p:nvSpPr>
        <p:spPr>
          <a:xfrm>
            <a:off x="5452264" y="1372381"/>
            <a:ext cx="4572032" cy="500065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5484813" y="1843871"/>
            <a:ext cx="4573587" cy="371477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CONTENE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4" hasCustomPrompt="1"/>
          </p:nvPr>
        </p:nvSpPr>
        <p:spPr>
          <a:xfrm>
            <a:off x="5451475" y="2643188"/>
            <a:ext cx="5002213" cy="2716212"/>
          </a:xfrm>
        </p:spPr>
        <p:txBody>
          <a:bodyPr>
            <a:normAutofit/>
          </a:bodyPr>
          <a:lstStyle>
            <a:lvl1pPr marL="408305" marR="0" indent="-408305" algn="l" defTabSz="108839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zh-CN" altLang="en-US" dirty="0"/>
              <a:t>单击此处编辑文本样式</a:t>
            </a:r>
            <a:r>
              <a:rPr lang="en-US" altLang="zh-CN" dirty="0"/>
              <a:t>…………………………01</a:t>
            </a:r>
            <a:endParaRPr lang="zh-CN" altLang="en-US" dirty="0"/>
          </a:p>
        </p:txBody>
      </p:sp>
      <p:cxnSp>
        <p:nvCxnSpPr>
          <p:cNvPr id="8" name="直接连接符 18"/>
          <p:cNvCxnSpPr/>
          <p:nvPr userDrawn="1"/>
        </p:nvCxnSpPr>
        <p:spPr>
          <a:xfrm>
            <a:off x="5618352" y="2416774"/>
            <a:ext cx="571504" cy="747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24"/>
          <p:cNvSpPr>
            <a:spLocks noChangeAspect="1" noChangeArrowheads="1" noTextEdit="1"/>
          </p:cNvSpPr>
          <p:nvPr userDrawn="1"/>
        </p:nvSpPr>
        <p:spPr bwMode="auto">
          <a:xfrm>
            <a:off x="0" y="6383338"/>
            <a:ext cx="1477963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26"/>
          <p:cNvSpPr/>
          <p:nvPr userDrawn="1"/>
        </p:nvSpPr>
        <p:spPr bwMode="auto">
          <a:xfrm>
            <a:off x="-3175" y="6383338"/>
            <a:ext cx="1055688" cy="215900"/>
          </a:xfrm>
          <a:custGeom>
            <a:avLst/>
            <a:gdLst/>
            <a:ahLst/>
            <a:cxnLst>
              <a:cxn ang="0">
                <a:pos x="508" y="136"/>
              </a:cxn>
              <a:cxn ang="0">
                <a:pos x="0" y="136"/>
              </a:cxn>
              <a:cxn ang="0">
                <a:pos x="0" y="0"/>
              </a:cxn>
              <a:cxn ang="0">
                <a:pos x="665" y="0"/>
              </a:cxn>
              <a:cxn ang="0">
                <a:pos x="508" y="136"/>
              </a:cxn>
            </a:cxnLst>
            <a:rect l="0" t="0" r="r" b="b"/>
            <a:pathLst>
              <a:path w="665" h="136">
                <a:moveTo>
                  <a:pt x="508" y="136"/>
                </a:moveTo>
                <a:lnTo>
                  <a:pt x="0" y="136"/>
                </a:lnTo>
                <a:lnTo>
                  <a:pt x="0" y="0"/>
                </a:lnTo>
                <a:lnTo>
                  <a:pt x="665" y="0"/>
                </a:lnTo>
                <a:lnTo>
                  <a:pt x="508" y="1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27"/>
          <p:cNvSpPr/>
          <p:nvPr userDrawn="1"/>
        </p:nvSpPr>
        <p:spPr bwMode="auto">
          <a:xfrm>
            <a:off x="917575" y="6383338"/>
            <a:ext cx="287338" cy="215900"/>
          </a:xfrm>
          <a:custGeom>
            <a:avLst/>
            <a:gdLst/>
            <a:ahLst/>
            <a:cxnLst>
              <a:cxn ang="0">
                <a:pos x="23" y="136"/>
              </a:cxn>
              <a:cxn ang="0">
                <a:pos x="0" y="136"/>
              </a:cxn>
              <a:cxn ang="0">
                <a:pos x="158" y="0"/>
              </a:cxn>
              <a:cxn ang="0">
                <a:pos x="181" y="0"/>
              </a:cxn>
              <a:cxn ang="0">
                <a:pos x="23" y="136"/>
              </a:cxn>
            </a:cxnLst>
            <a:rect l="0" t="0" r="r" b="b"/>
            <a:pathLst>
              <a:path w="181" h="136">
                <a:moveTo>
                  <a:pt x="23" y="136"/>
                </a:moveTo>
                <a:lnTo>
                  <a:pt x="0" y="136"/>
                </a:lnTo>
                <a:lnTo>
                  <a:pt x="158" y="0"/>
                </a:lnTo>
                <a:lnTo>
                  <a:pt x="181" y="0"/>
                </a:lnTo>
                <a:lnTo>
                  <a:pt x="23" y="1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28"/>
          <p:cNvSpPr/>
          <p:nvPr userDrawn="1"/>
        </p:nvSpPr>
        <p:spPr bwMode="auto">
          <a:xfrm>
            <a:off x="1062038" y="6383338"/>
            <a:ext cx="282575" cy="215900"/>
          </a:xfrm>
          <a:custGeom>
            <a:avLst/>
            <a:gdLst/>
            <a:ahLst/>
            <a:cxnLst>
              <a:cxn ang="0">
                <a:pos x="23" y="136"/>
              </a:cxn>
              <a:cxn ang="0">
                <a:pos x="0" y="136"/>
              </a:cxn>
              <a:cxn ang="0">
                <a:pos x="157" y="0"/>
              </a:cxn>
              <a:cxn ang="0">
                <a:pos x="178" y="0"/>
              </a:cxn>
              <a:cxn ang="0">
                <a:pos x="23" y="136"/>
              </a:cxn>
            </a:cxnLst>
            <a:rect l="0" t="0" r="r" b="b"/>
            <a:pathLst>
              <a:path w="178" h="136">
                <a:moveTo>
                  <a:pt x="23" y="136"/>
                </a:moveTo>
                <a:lnTo>
                  <a:pt x="0" y="136"/>
                </a:lnTo>
                <a:lnTo>
                  <a:pt x="157" y="0"/>
                </a:lnTo>
                <a:lnTo>
                  <a:pt x="178" y="0"/>
                </a:lnTo>
                <a:lnTo>
                  <a:pt x="23" y="1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29"/>
          <p:cNvSpPr/>
          <p:nvPr userDrawn="1"/>
        </p:nvSpPr>
        <p:spPr bwMode="auto">
          <a:xfrm>
            <a:off x="1212850" y="6383338"/>
            <a:ext cx="268288" cy="215900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0" y="136"/>
              </a:cxn>
              <a:cxn ang="0">
                <a:pos x="155" y="0"/>
              </a:cxn>
              <a:cxn ang="0">
                <a:pos x="169" y="0"/>
              </a:cxn>
              <a:cxn ang="0">
                <a:pos x="12" y="136"/>
              </a:cxn>
            </a:cxnLst>
            <a:rect l="0" t="0" r="r" b="b"/>
            <a:pathLst>
              <a:path w="169" h="136">
                <a:moveTo>
                  <a:pt x="12" y="136"/>
                </a:moveTo>
                <a:lnTo>
                  <a:pt x="0" y="136"/>
                </a:lnTo>
                <a:lnTo>
                  <a:pt x="155" y="0"/>
                </a:lnTo>
                <a:lnTo>
                  <a:pt x="169" y="0"/>
                </a:lnTo>
                <a:lnTo>
                  <a:pt x="12" y="1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2" name="组合 40"/>
          <p:cNvGrpSpPr/>
          <p:nvPr userDrawn="1"/>
        </p:nvGrpSpPr>
        <p:grpSpPr>
          <a:xfrm>
            <a:off x="299196" y="6430190"/>
            <a:ext cx="468113" cy="126207"/>
            <a:chOff x="4266385" y="6028549"/>
            <a:chExt cx="971550" cy="261938"/>
          </a:xfrm>
          <a:solidFill>
            <a:schemeClr val="accent2"/>
          </a:solidFill>
        </p:grpSpPr>
        <p:sp>
          <p:nvSpPr>
            <p:cNvPr id="76" name="Rectangle 14"/>
            <p:cNvSpPr>
              <a:spLocks noChangeArrowheads="1"/>
            </p:cNvSpPr>
            <p:nvPr userDrawn="1"/>
          </p:nvSpPr>
          <p:spPr bwMode="auto">
            <a:xfrm>
              <a:off x="4331473" y="6112687"/>
              <a:ext cx="25400" cy="1619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15"/>
            <p:cNvSpPr>
              <a:spLocks noChangeArrowheads="1"/>
            </p:cNvSpPr>
            <p:nvPr userDrawn="1"/>
          </p:nvSpPr>
          <p:spPr bwMode="auto">
            <a:xfrm>
              <a:off x="4266385" y="6044424"/>
              <a:ext cx="201612" cy="254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16"/>
            <p:cNvSpPr>
              <a:spLocks noChangeArrowheads="1"/>
            </p:cNvSpPr>
            <p:nvPr userDrawn="1"/>
          </p:nvSpPr>
          <p:spPr bwMode="auto">
            <a:xfrm>
              <a:off x="4377510" y="6112687"/>
              <a:ext cx="23812" cy="1619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7"/>
            <p:cNvSpPr/>
            <p:nvPr userDrawn="1"/>
          </p:nvSpPr>
          <p:spPr bwMode="auto">
            <a:xfrm>
              <a:off x="5083948" y="6150787"/>
              <a:ext cx="23812" cy="123825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15" y="78"/>
                </a:cxn>
                <a:cxn ang="0">
                  <a:pos x="15" y="18"/>
                </a:cxn>
                <a:cxn ang="0">
                  <a:pos x="0" y="0"/>
                </a:cxn>
                <a:cxn ang="0">
                  <a:pos x="0" y="78"/>
                </a:cxn>
              </a:cxnLst>
              <a:rect l="0" t="0" r="r" b="b"/>
              <a:pathLst>
                <a:path w="15" h="78">
                  <a:moveTo>
                    <a:pt x="0" y="78"/>
                  </a:moveTo>
                  <a:lnTo>
                    <a:pt x="15" y="78"/>
                  </a:lnTo>
                  <a:lnTo>
                    <a:pt x="15" y="18"/>
                  </a:ln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8"/>
            <p:cNvSpPr/>
            <p:nvPr userDrawn="1"/>
          </p:nvSpPr>
          <p:spPr bwMode="auto">
            <a:xfrm>
              <a:off x="5037910" y="6028549"/>
              <a:ext cx="200025" cy="261938"/>
            </a:xfrm>
            <a:custGeom>
              <a:avLst/>
              <a:gdLst/>
              <a:ahLst/>
              <a:cxnLst>
                <a:cxn ang="0">
                  <a:pos x="111" y="10"/>
                </a:cxn>
                <a:cxn ang="0">
                  <a:pos x="111" y="124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15" y="155"/>
                </a:cxn>
                <a:cxn ang="0">
                  <a:pos x="15" y="42"/>
                </a:cxn>
                <a:cxn ang="0">
                  <a:pos x="126" y="165"/>
                </a:cxn>
                <a:cxn ang="0">
                  <a:pos x="126" y="10"/>
                </a:cxn>
                <a:cxn ang="0">
                  <a:pos x="111" y="10"/>
                </a:cxn>
              </a:cxnLst>
              <a:rect l="0" t="0" r="r" b="b"/>
              <a:pathLst>
                <a:path w="126" h="165">
                  <a:moveTo>
                    <a:pt x="111" y="10"/>
                  </a:moveTo>
                  <a:lnTo>
                    <a:pt x="111" y="124"/>
                  </a:lnTo>
                  <a:lnTo>
                    <a:pt x="0" y="0"/>
                  </a:lnTo>
                  <a:lnTo>
                    <a:pt x="0" y="155"/>
                  </a:lnTo>
                  <a:lnTo>
                    <a:pt x="15" y="155"/>
                  </a:lnTo>
                  <a:lnTo>
                    <a:pt x="15" y="42"/>
                  </a:lnTo>
                  <a:lnTo>
                    <a:pt x="126" y="165"/>
                  </a:lnTo>
                  <a:lnTo>
                    <a:pt x="126" y="10"/>
                  </a:lnTo>
                  <a:lnTo>
                    <a:pt x="111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9"/>
            <p:cNvSpPr>
              <a:spLocks noEditPoints="1"/>
            </p:cNvSpPr>
            <p:nvPr userDrawn="1"/>
          </p:nvSpPr>
          <p:spPr bwMode="auto">
            <a:xfrm>
              <a:off x="4761685" y="6044424"/>
              <a:ext cx="230187" cy="230188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58"/>
                </a:cxn>
                <a:cxn ang="0">
                  <a:pos x="58" y="115"/>
                </a:cxn>
                <a:cxn ang="0">
                  <a:pos x="115" y="58"/>
                </a:cxn>
                <a:cxn ang="0">
                  <a:pos x="58" y="0"/>
                </a:cxn>
                <a:cxn ang="0">
                  <a:pos x="58" y="103"/>
                </a:cxn>
                <a:cxn ang="0">
                  <a:pos x="13" y="58"/>
                </a:cxn>
                <a:cxn ang="0">
                  <a:pos x="58" y="13"/>
                </a:cxn>
                <a:cxn ang="0">
                  <a:pos x="102" y="58"/>
                </a:cxn>
                <a:cxn ang="0">
                  <a:pos x="58" y="103"/>
                </a:cxn>
              </a:cxnLst>
              <a:rect l="0" t="0" r="r" b="b"/>
              <a:pathLst>
                <a:path w="115" h="115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89" y="115"/>
                    <a:pt x="115" y="89"/>
                    <a:pt x="115" y="58"/>
                  </a:cubicBezTo>
                  <a:cubicBezTo>
                    <a:pt x="115" y="26"/>
                    <a:pt x="89" y="0"/>
                    <a:pt x="58" y="0"/>
                  </a:cubicBezTo>
                  <a:close/>
                  <a:moveTo>
                    <a:pt x="58" y="103"/>
                  </a:moveTo>
                  <a:cubicBezTo>
                    <a:pt x="33" y="103"/>
                    <a:pt x="13" y="82"/>
                    <a:pt x="13" y="58"/>
                  </a:cubicBezTo>
                  <a:cubicBezTo>
                    <a:pt x="13" y="33"/>
                    <a:pt x="33" y="13"/>
                    <a:pt x="58" y="13"/>
                  </a:cubicBezTo>
                  <a:cubicBezTo>
                    <a:pt x="82" y="13"/>
                    <a:pt x="102" y="33"/>
                    <a:pt x="102" y="58"/>
                  </a:cubicBezTo>
                  <a:cubicBezTo>
                    <a:pt x="102" y="82"/>
                    <a:pt x="82" y="103"/>
                    <a:pt x="58" y="10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Oval 20"/>
            <p:cNvSpPr>
              <a:spLocks noChangeArrowheads="1"/>
            </p:cNvSpPr>
            <p:nvPr userDrawn="1"/>
          </p:nvSpPr>
          <p:spPr bwMode="auto">
            <a:xfrm>
              <a:off x="4860110" y="6142849"/>
              <a:ext cx="33337" cy="3333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1"/>
            <p:cNvSpPr/>
            <p:nvPr userDrawn="1"/>
          </p:nvSpPr>
          <p:spPr bwMode="auto">
            <a:xfrm>
              <a:off x="4517210" y="6044424"/>
              <a:ext cx="201612" cy="230188"/>
            </a:xfrm>
            <a:custGeom>
              <a:avLst/>
              <a:gdLst/>
              <a:ahLst/>
              <a:cxnLst>
                <a:cxn ang="0">
                  <a:pos x="101" y="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115"/>
                </a:cxn>
                <a:cxn ang="0">
                  <a:pos x="12" y="115"/>
                </a:cxn>
                <a:cxn ang="0">
                  <a:pos x="12" y="13"/>
                </a:cxn>
                <a:cxn ang="0">
                  <a:pos x="66" y="13"/>
                </a:cxn>
                <a:cxn ang="0">
                  <a:pos x="88" y="36"/>
                </a:cxn>
                <a:cxn ang="0">
                  <a:pos x="66" y="58"/>
                </a:cxn>
                <a:cxn ang="0">
                  <a:pos x="22" y="58"/>
                </a:cxn>
                <a:cxn ang="0">
                  <a:pos x="22" y="115"/>
                </a:cxn>
                <a:cxn ang="0">
                  <a:pos x="35" y="115"/>
                </a:cxn>
                <a:cxn ang="0">
                  <a:pos x="35" y="71"/>
                </a:cxn>
                <a:cxn ang="0">
                  <a:pos x="63" y="71"/>
                </a:cxn>
                <a:cxn ang="0">
                  <a:pos x="87" y="115"/>
                </a:cxn>
                <a:cxn ang="0">
                  <a:pos x="101" y="115"/>
                </a:cxn>
                <a:cxn ang="0">
                  <a:pos x="77" y="69"/>
                </a:cxn>
                <a:cxn ang="0">
                  <a:pos x="101" y="36"/>
                </a:cxn>
              </a:cxnLst>
              <a:rect l="0" t="0" r="r" b="b"/>
              <a:pathLst>
                <a:path w="101" h="115">
                  <a:moveTo>
                    <a:pt x="101" y="36"/>
                  </a:moveTo>
                  <a:cubicBezTo>
                    <a:pt x="101" y="16"/>
                    <a:pt x="85" y="0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78" y="13"/>
                    <a:pt x="88" y="23"/>
                    <a:pt x="88" y="36"/>
                  </a:cubicBezTo>
                  <a:cubicBezTo>
                    <a:pt x="88" y="48"/>
                    <a:pt x="78" y="58"/>
                    <a:pt x="66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2" y="115"/>
                    <a:pt x="22" y="115"/>
                    <a:pt x="22" y="115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91" y="64"/>
                    <a:pt x="101" y="51"/>
                    <a:pt x="101" y="3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3" name="组合 56"/>
          <p:cNvGrpSpPr/>
          <p:nvPr userDrawn="1"/>
        </p:nvGrpSpPr>
        <p:grpSpPr>
          <a:xfrm>
            <a:off x="11281031" y="6110542"/>
            <a:ext cx="654627" cy="558281"/>
            <a:chOff x="11281031" y="6110542"/>
            <a:chExt cx="654627" cy="558281"/>
          </a:xfrm>
          <a:solidFill>
            <a:schemeClr val="bg1"/>
          </a:solidFill>
        </p:grpSpPr>
        <p:sp>
          <p:nvSpPr>
            <p:cNvPr id="74" name="Freeform 35"/>
            <p:cNvSpPr/>
            <p:nvPr userDrawn="1"/>
          </p:nvSpPr>
          <p:spPr bwMode="auto">
            <a:xfrm>
              <a:off x="11281031" y="6110542"/>
              <a:ext cx="654627" cy="555642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0" y="421"/>
                </a:cxn>
                <a:cxn ang="0">
                  <a:pos x="28" y="421"/>
                </a:cxn>
                <a:cxn ang="0">
                  <a:pos x="496" y="24"/>
                </a:cxn>
                <a:cxn ang="0">
                  <a:pos x="496" y="0"/>
                </a:cxn>
              </a:cxnLst>
              <a:rect l="0" t="0" r="r" b="b"/>
              <a:pathLst>
                <a:path w="496" h="421">
                  <a:moveTo>
                    <a:pt x="496" y="0"/>
                  </a:moveTo>
                  <a:lnTo>
                    <a:pt x="0" y="421"/>
                  </a:lnTo>
                  <a:lnTo>
                    <a:pt x="28" y="421"/>
                  </a:lnTo>
                  <a:lnTo>
                    <a:pt x="496" y="24"/>
                  </a:lnTo>
                  <a:lnTo>
                    <a:pt x="49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6"/>
            <p:cNvSpPr/>
            <p:nvPr userDrawn="1"/>
          </p:nvSpPr>
          <p:spPr bwMode="auto">
            <a:xfrm>
              <a:off x="11761443" y="6602832"/>
              <a:ext cx="174215" cy="65991"/>
            </a:xfrm>
            <a:custGeom>
              <a:avLst/>
              <a:gdLst/>
              <a:ahLst/>
              <a:cxnLst>
                <a:cxn ang="0">
                  <a:pos x="82" y="50"/>
                </a:cxn>
                <a:cxn ang="0">
                  <a:pos x="49" y="24"/>
                </a:cxn>
                <a:cxn ang="0">
                  <a:pos x="11" y="48"/>
                </a:cxn>
                <a:cxn ang="0">
                  <a:pos x="0" y="31"/>
                </a:cxn>
                <a:cxn ang="0">
                  <a:pos x="52" y="0"/>
                </a:cxn>
                <a:cxn ang="0">
                  <a:pos x="82" y="26"/>
                </a:cxn>
                <a:cxn ang="0">
                  <a:pos x="120" y="3"/>
                </a:cxn>
                <a:cxn ang="0">
                  <a:pos x="132" y="19"/>
                </a:cxn>
                <a:cxn ang="0">
                  <a:pos x="82" y="50"/>
                </a:cxn>
              </a:cxnLst>
              <a:rect l="0" t="0" r="r" b="b"/>
              <a:pathLst>
                <a:path w="132" h="50">
                  <a:moveTo>
                    <a:pt x="82" y="50"/>
                  </a:moveTo>
                  <a:lnTo>
                    <a:pt x="49" y="24"/>
                  </a:lnTo>
                  <a:lnTo>
                    <a:pt x="11" y="48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82" y="26"/>
                  </a:lnTo>
                  <a:lnTo>
                    <a:pt x="120" y="3"/>
                  </a:lnTo>
                  <a:lnTo>
                    <a:pt x="132" y="19"/>
                  </a:lnTo>
                  <a:lnTo>
                    <a:pt x="82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31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3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/>
          <a:lstStyle/>
          <a:p>
            <a:fld id="{B6D5AF78-F4C7-4A18-8676-DEA449274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/>
          <a:lstStyle/>
          <a:p>
            <a:fld id="{85F7BC63-D8F9-4899-B25D-366B8CD00A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/>
          <p:cNvPicPr>
            <a:picLocks noChangeAspect="1"/>
          </p:cNvPicPr>
          <p:nvPr userDrawn="1"/>
        </p:nvPicPr>
        <p:blipFill rotWithShape="1">
          <a:blip r:embed="rId2" cstate="print"/>
          <a:srcRect l="24271" t="5185" r="24271" b="5185"/>
          <a:stretch>
            <a:fillRect/>
          </a:stretch>
        </p:blipFill>
        <p:spPr>
          <a:xfrm>
            <a:off x="1028700" y="1000902"/>
            <a:ext cx="4648200" cy="4554106"/>
          </a:xfrm>
          <a:prstGeom prst="rect">
            <a:avLst/>
          </a:prstGeom>
        </p:spPr>
      </p:pic>
      <p:grpSp>
        <p:nvGrpSpPr>
          <p:cNvPr id="70" name="组合 69"/>
          <p:cNvGrpSpPr/>
          <p:nvPr userDrawn="1"/>
        </p:nvGrpSpPr>
        <p:grpSpPr>
          <a:xfrm>
            <a:off x="-3175" y="6110542"/>
            <a:ext cx="11938833" cy="558281"/>
            <a:chOff x="-3175" y="6110542"/>
            <a:chExt cx="11938833" cy="558281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-3175" y="6383338"/>
              <a:ext cx="1484313" cy="215900"/>
              <a:chOff x="-3175" y="6383338"/>
              <a:chExt cx="1484313" cy="215900"/>
            </a:xfrm>
          </p:grpSpPr>
          <p:sp>
            <p:nvSpPr>
              <p:cNvPr id="3096" name="AutoShape 24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6383338"/>
                <a:ext cx="1477963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8" name="Freeform 26"/>
              <p:cNvSpPr/>
              <p:nvPr userDrawn="1"/>
            </p:nvSpPr>
            <p:spPr bwMode="auto">
              <a:xfrm>
                <a:off x="-3175" y="6383338"/>
                <a:ext cx="1055688" cy="215900"/>
              </a:xfrm>
              <a:custGeom>
                <a:avLst/>
                <a:gdLst/>
                <a:ahLst/>
                <a:cxnLst>
                  <a:cxn ang="0">
                    <a:pos x="508" y="136"/>
                  </a:cxn>
                  <a:cxn ang="0">
                    <a:pos x="0" y="136"/>
                  </a:cxn>
                  <a:cxn ang="0">
                    <a:pos x="0" y="0"/>
                  </a:cxn>
                  <a:cxn ang="0">
                    <a:pos x="665" y="0"/>
                  </a:cxn>
                  <a:cxn ang="0">
                    <a:pos x="508" y="136"/>
                  </a:cxn>
                </a:cxnLst>
                <a:rect l="0" t="0" r="r" b="b"/>
                <a:pathLst>
                  <a:path w="665" h="136">
                    <a:moveTo>
                      <a:pt x="508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65" y="0"/>
                    </a:lnTo>
                    <a:lnTo>
                      <a:pt x="508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9" name="Freeform 27"/>
              <p:cNvSpPr/>
              <p:nvPr userDrawn="1"/>
            </p:nvSpPr>
            <p:spPr bwMode="auto">
              <a:xfrm>
                <a:off x="917575" y="6383338"/>
                <a:ext cx="287338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8" y="0"/>
                  </a:cxn>
                  <a:cxn ang="0">
                    <a:pos x="181" y="0"/>
                  </a:cxn>
                  <a:cxn ang="0">
                    <a:pos x="23" y="136"/>
                  </a:cxn>
                </a:cxnLst>
                <a:rect l="0" t="0" r="r" b="b"/>
                <a:pathLst>
                  <a:path w="181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8" y="0"/>
                    </a:lnTo>
                    <a:lnTo>
                      <a:pt x="181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0" name="Freeform 28"/>
              <p:cNvSpPr/>
              <p:nvPr userDrawn="1"/>
            </p:nvSpPr>
            <p:spPr bwMode="auto">
              <a:xfrm>
                <a:off x="1062038" y="6383338"/>
                <a:ext cx="282575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7" y="0"/>
                  </a:cxn>
                  <a:cxn ang="0">
                    <a:pos x="178" y="0"/>
                  </a:cxn>
                  <a:cxn ang="0">
                    <a:pos x="23" y="136"/>
                  </a:cxn>
                </a:cxnLst>
                <a:rect l="0" t="0" r="r" b="b"/>
                <a:pathLst>
                  <a:path w="178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7" y="0"/>
                    </a:lnTo>
                    <a:lnTo>
                      <a:pt x="178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1" name="Freeform 29"/>
              <p:cNvSpPr/>
              <p:nvPr userDrawn="1"/>
            </p:nvSpPr>
            <p:spPr bwMode="auto">
              <a:xfrm>
                <a:off x="1212850" y="6383338"/>
                <a:ext cx="268288" cy="215900"/>
              </a:xfrm>
              <a:custGeom>
                <a:avLst/>
                <a:gdLst/>
                <a:ahLst/>
                <a:cxnLst>
                  <a:cxn ang="0">
                    <a:pos x="12" y="136"/>
                  </a:cxn>
                  <a:cxn ang="0">
                    <a:pos x="0" y="136"/>
                  </a:cxn>
                  <a:cxn ang="0">
                    <a:pos x="155" y="0"/>
                  </a:cxn>
                  <a:cxn ang="0">
                    <a:pos x="169" y="0"/>
                  </a:cxn>
                  <a:cxn ang="0">
                    <a:pos x="12" y="136"/>
                  </a:cxn>
                </a:cxnLst>
                <a:rect l="0" t="0" r="r" b="b"/>
                <a:pathLst>
                  <a:path w="169" h="136">
                    <a:moveTo>
                      <a:pt x="12" y="136"/>
                    </a:moveTo>
                    <a:lnTo>
                      <a:pt x="0" y="136"/>
                    </a:lnTo>
                    <a:lnTo>
                      <a:pt x="155" y="0"/>
                    </a:lnTo>
                    <a:lnTo>
                      <a:pt x="169" y="0"/>
                    </a:lnTo>
                    <a:lnTo>
                      <a:pt x="12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299196" y="6430190"/>
              <a:ext cx="468113" cy="126207"/>
              <a:chOff x="4266385" y="6028549"/>
              <a:chExt cx="971550" cy="261938"/>
            </a:xfrm>
          </p:grpSpPr>
          <p:sp>
            <p:nvSpPr>
              <p:cNvPr id="3086" name="Rectangle 14"/>
              <p:cNvSpPr>
                <a:spLocks noChangeArrowheads="1"/>
              </p:cNvSpPr>
              <p:nvPr userDrawn="1"/>
            </p:nvSpPr>
            <p:spPr bwMode="auto">
              <a:xfrm>
                <a:off x="4331473" y="6112687"/>
                <a:ext cx="25400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7" name="Rectangle 15"/>
              <p:cNvSpPr>
                <a:spLocks noChangeArrowheads="1"/>
              </p:cNvSpPr>
              <p:nvPr userDrawn="1"/>
            </p:nvSpPr>
            <p:spPr bwMode="auto">
              <a:xfrm>
                <a:off x="4266385" y="6044424"/>
                <a:ext cx="201612" cy="25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8" name="Rectangle 16"/>
              <p:cNvSpPr>
                <a:spLocks noChangeArrowheads="1"/>
              </p:cNvSpPr>
              <p:nvPr userDrawn="1"/>
            </p:nvSpPr>
            <p:spPr bwMode="auto">
              <a:xfrm>
                <a:off x="4377510" y="6112687"/>
                <a:ext cx="23812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9" name="Freeform 17"/>
              <p:cNvSpPr/>
              <p:nvPr userDrawn="1"/>
            </p:nvSpPr>
            <p:spPr bwMode="auto">
              <a:xfrm>
                <a:off x="5083948" y="6150787"/>
                <a:ext cx="23812" cy="123825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5" y="78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0" y="78"/>
                  </a:cxn>
                </a:cxnLst>
                <a:rect l="0" t="0" r="r" b="b"/>
                <a:pathLst>
                  <a:path w="15" h="78">
                    <a:moveTo>
                      <a:pt x="0" y="78"/>
                    </a:moveTo>
                    <a:lnTo>
                      <a:pt x="15" y="78"/>
                    </a:lnTo>
                    <a:lnTo>
                      <a:pt x="15" y="18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0" name="Freeform 18"/>
              <p:cNvSpPr/>
              <p:nvPr userDrawn="1"/>
            </p:nvSpPr>
            <p:spPr bwMode="auto">
              <a:xfrm>
                <a:off x="5037910" y="6028549"/>
                <a:ext cx="200025" cy="261938"/>
              </a:xfrm>
              <a:custGeom>
                <a:avLst/>
                <a:gdLst/>
                <a:ahLst/>
                <a:cxnLst>
                  <a:cxn ang="0">
                    <a:pos x="111" y="10"/>
                  </a:cxn>
                  <a:cxn ang="0">
                    <a:pos x="111" y="124"/>
                  </a:cxn>
                  <a:cxn ang="0">
                    <a:pos x="0" y="0"/>
                  </a:cxn>
                  <a:cxn ang="0">
                    <a:pos x="0" y="155"/>
                  </a:cxn>
                  <a:cxn ang="0">
                    <a:pos x="15" y="155"/>
                  </a:cxn>
                  <a:cxn ang="0">
                    <a:pos x="15" y="42"/>
                  </a:cxn>
                  <a:cxn ang="0">
                    <a:pos x="126" y="165"/>
                  </a:cxn>
                  <a:cxn ang="0">
                    <a:pos x="126" y="10"/>
                  </a:cxn>
                  <a:cxn ang="0">
                    <a:pos x="111" y="10"/>
                  </a:cxn>
                </a:cxnLst>
                <a:rect l="0" t="0" r="r" b="b"/>
                <a:pathLst>
                  <a:path w="126" h="165">
                    <a:moveTo>
                      <a:pt x="111" y="10"/>
                    </a:moveTo>
                    <a:lnTo>
                      <a:pt x="111" y="124"/>
                    </a:lnTo>
                    <a:lnTo>
                      <a:pt x="0" y="0"/>
                    </a:lnTo>
                    <a:lnTo>
                      <a:pt x="0" y="155"/>
                    </a:lnTo>
                    <a:lnTo>
                      <a:pt x="15" y="155"/>
                    </a:lnTo>
                    <a:lnTo>
                      <a:pt x="15" y="42"/>
                    </a:lnTo>
                    <a:lnTo>
                      <a:pt x="126" y="165"/>
                    </a:lnTo>
                    <a:lnTo>
                      <a:pt x="126" y="10"/>
                    </a:lnTo>
                    <a:lnTo>
                      <a:pt x="111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1" name="Freeform 19"/>
              <p:cNvSpPr>
                <a:spLocks noEditPoints="1"/>
              </p:cNvSpPr>
              <p:nvPr userDrawn="1"/>
            </p:nvSpPr>
            <p:spPr bwMode="auto">
              <a:xfrm>
                <a:off x="4761685" y="6044424"/>
                <a:ext cx="230187" cy="230188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5"/>
                  </a:cxn>
                  <a:cxn ang="0">
                    <a:pos x="115" y="58"/>
                  </a:cxn>
                  <a:cxn ang="0">
                    <a:pos x="58" y="0"/>
                  </a:cxn>
                  <a:cxn ang="0">
                    <a:pos x="58" y="103"/>
                  </a:cxn>
                  <a:cxn ang="0">
                    <a:pos x="13" y="58"/>
                  </a:cxn>
                  <a:cxn ang="0">
                    <a:pos x="58" y="13"/>
                  </a:cxn>
                  <a:cxn ang="0">
                    <a:pos x="102" y="58"/>
                  </a:cxn>
                  <a:cxn ang="0">
                    <a:pos x="58" y="103"/>
                  </a:cxn>
                </a:cxnLst>
                <a:rect l="0" t="0" r="r" b="b"/>
                <a:pathLst>
                  <a:path w="115" h="115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89" y="115"/>
                      <a:pt x="115" y="89"/>
                      <a:pt x="115" y="58"/>
                    </a:cubicBezTo>
                    <a:cubicBezTo>
                      <a:pt x="115" y="26"/>
                      <a:pt x="89" y="0"/>
                      <a:pt x="58" y="0"/>
                    </a:cubicBezTo>
                    <a:close/>
                    <a:moveTo>
                      <a:pt x="58" y="103"/>
                    </a:moveTo>
                    <a:cubicBezTo>
                      <a:pt x="33" y="103"/>
                      <a:pt x="13" y="82"/>
                      <a:pt x="13" y="58"/>
                    </a:cubicBezTo>
                    <a:cubicBezTo>
                      <a:pt x="13" y="33"/>
                      <a:pt x="33" y="13"/>
                      <a:pt x="58" y="13"/>
                    </a:cubicBezTo>
                    <a:cubicBezTo>
                      <a:pt x="82" y="13"/>
                      <a:pt x="102" y="33"/>
                      <a:pt x="102" y="58"/>
                    </a:cubicBezTo>
                    <a:cubicBezTo>
                      <a:pt x="102" y="82"/>
                      <a:pt x="82" y="103"/>
                      <a:pt x="58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2" name="Oval 20"/>
              <p:cNvSpPr>
                <a:spLocks noChangeArrowheads="1"/>
              </p:cNvSpPr>
              <p:nvPr userDrawn="1"/>
            </p:nvSpPr>
            <p:spPr bwMode="auto">
              <a:xfrm>
                <a:off x="4860110" y="6142849"/>
                <a:ext cx="33337" cy="3333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3" name="Freeform 21"/>
              <p:cNvSpPr/>
              <p:nvPr userDrawn="1"/>
            </p:nvSpPr>
            <p:spPr bwMode="auto">
              <a:xfrm>
                <a:off x="4517210" y="6044424"/>
                <a:ext cx="201612" cy="230188"/>
              </a:xfrm>
              <a:custGeom>
                <a:avLst/>
                <a:gdLst/>
                <a:ahLst/>
                <a:cxnLst>
                  <a:cxn ang="0">
                    <a:pos x="101" y="36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2" y="115"/>
                  </a:cxn>
                  <a:cxn ang="0">
                    <a:pos x="12" y="13"/>
                  </a:cxn>
                  <a:cxn ang="0">
                    <a:pos x="66" y="13"/>
                  </a:cxn>
                  <a:cxn ang="0">
                    <a:pos x="88" y="36"/>
                  </a:cxn>
                  <a:cxn ang="0">
                    <a:pos x="66" y="58"/>
                  </a:cxn>
                  <a:cxn ang="0">
                    <a:pos x="22" y="58"/>
                  </a:cxn>
                  <a:cxn ang="0">
                    <a:pos x="22" y="115"/>
                  </a:cxn>
                  <a:cxn ang="0">
                    <a:pos x="35" y="115"/>
                  </a:cxn>
                  <a:cxn ang="0">
                    <a:pos x="35" y="71"/>
                  </a:cxn>
                  <a:cxn ang="0">
                    <a:pos x="63" y="71"/>
                  </a:cxn>
                  <a:cxn ang="0">
                    <a:pos x="87" y="115"/>
                  </a:cxn>
                  <a:cxn ang="0">
                    <a:pos x="101" y="115"/>
                  </a:cxn>
                  <a:cxn ang="0">
                    <a:pos x="77" y="69"/>
                  </a:cxn>
                  <a:cxn ang="0">
                    <a:pos x="101" y="36"/>
                  </a:cxn>
                </a:cxnLst>
                <a:rect l="0" t="0" r="r" b="b"/>
                <a:pathLst>
                  <a:path w="101" h="115">
                    <a:moveTo>
                      <a:pt x="101" y="36"/>
                    </a:moveTo>
                    <a:cubicBezTo>
                      <a:pt x="101" y="16"/>
                      <a:pt x="85" y="0"/>
                      <a:pt x="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78" y="13"/>
                      <a:pt x="88" y="23"/>
                      <a:pt x="88" y="36"/>
                    </a:cubicBezTo>
                    <a:cubicBezTo>
                      <a:pt x="88" y="48"/>
                      <a:pt x="78" y="58"/>
                      <a:pt x="6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91" y="64"/>
                      <a:pt x="101" y="51"/>
                      <a:pt x="10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 userDrawn="1"/>
          </p:nvGrpSpPr>
          <p:grpSpPr>
            <a:xfrm>
              <a:off x="11281031" y="6110542"/>
              <a:ext cx="654627" cy="558281"/>
              <a:chOff x="11281031" y="6110542"/>
              <a:chExt cx="654627" cy="558281"/>
            </a:xfrm>
          </p:grpSpPr>
          <p:sp>
            <p:nvSpPr>
              <p:cNvPr id="55" name="Freeform 35"/>
              <p:cNvSpPr/>
              <p:nvPr userDrawn="1"/>
            </p:nvSpPr>
            <p:spPr bwMode="auto">
              <a:xfrm>
                <a:off x="11281031" y="6110542"/>
                <a:ext cx="654627" cy="555642"/>
              </a:xfrm>
              <a:custGeom>
                <a:avLst/>
                <a:gdLst/>
                <a:ahLst/>
                <a:cxnLst>
                  <a:cxn ang="0">
                    <a:pos x="496" y="0"/>
                  </a:cxn>
                  <a:cxn ang="0">
                    <a:pos x="0" y="421"/>
                  </a:cxn>
                  <a:cxn ang="0">
                    <a:pos x="28" y="421"/>
                  </a:cxn>
                  <a:cxn ang="0">
                    <a:pos x="496" y="24"/>
                  </a:cxn>
                  <a:cxn ang="0">
                    <a:pos x="496" y="0"/>
                  </a:cxn>
                </a:cxnLst>
                <a:rect l="0" t="0" r="r" b="b"/>
                <a:pathLst>
                  <a:path w="496" h="421">
                    <a:moveTo>
                      <a:pt x="496" y="0"/>
                    </a:moveTo>
                    <a:lnTo>
                      <a:pt x="0" y="421"/>
                    </a:lnTo>
                    <a:lnTo>
                      <a:pt x="28" y="421"/>
                    </a:lnTo>
                    <a:lnTo>
                      <a:pt x="496" y="24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6"/>
              <p:cNvSpPr/>
              <p:nvPr userDrawn="1"/>
            </p:nvSpPr>
            <p:spPr bwMode="auto">
              <a:xfrm>
                <a:off x="11761443" y="6602832"/>
                <a:ext cx="174215" cy="65991"/>
              </a:xfrm>
              <a:custGeom>
                <a:avLst/>
                <a:gdLst/>
                <a:ahLst/>
                <a:cxnLst>
                  <a:cxn ang="0">
                    <a:pos x="82" y="50"/>
                  </a:cxn>
                  <a:cxn ang="0">
                    <a:pos x="49" y="24"/>
                  </a:cxn>
                  <a:cxn ang="0">
                    <a:pos x="11" y="48"/>
                  </a:cxn>
                  <a:cxn ang="0">
                    <a:pos x="0" y="31"/>
                  </a:cxn>
                  <a:cxn ang="0">
                    <a:pos x="52" y="0"/>
                  </a:cxn>
                  <a:cxn ang="0">
                    <a:pos x="82" y="26"/>
                  </a:cxn>
                  <a:cxn ang="0">
                    <a:pos x="120" y="3"/>
                  </a:cxn>
                  <a:cxn ang="0">
                    <a:pos x="132" y="19"/>
                  </a:cxn>
                  <a:cxn ang="0">
                    <a:pos x="82" y="50"/>
                  </a:cxn>
                </a:cxnLst>
                <a:rect l="0" t="0" r="r" b="b"/>
                <a:pathLst>
                  <a:path w="132" h="50">
                    <a:moveTo>
                      <a:pt x="82" y="50"/>
                    </a:moveTo>
                    <a:lnTo>
                      <a:pt x="49" y="24"/>
                    </a:lnTo>
                    <a:lnTo>
                      <a:pt x="11" y="48"/>
                    </a:lnTo>
                    <a:lnTo>
                      <a:pt x="0" y="31"/>
                    </a:lnTo>
                    <a:lnTo>
                      <a:pt x="52" y="0"/>
                    </a:lnTo>
                    <a:lnTo>
                      <a:pt x="82" y="26"/>
                    </a:lnTo>
                    <a:lnTo>
                      <a:pt x="120" y="3"/>
                    </a:lnTo>
                    <a:lnTo>
                      <a:pt x="132" y="19"/>
                    </a:lnTo>
                    <a:lnTo>
                      <a:pt x="82" y="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4" name="文本占位符 63"/>
          <p:cNvSpPr>
            <a:spLocks noGrp="1"/>
          </p:cNvSpPr>
          <p:nvPr>
            <p:ph type="body" sz="quarter" idx="10" hasCustomPrompt="1"/>
          </p:nvPr>
        </p:nvSpPr>
        <p:spPr>
          <a:xfrm>
            <a:off x="5947568" y="1521606"/>
            <a:ext cx="2857500" cy="28575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Click to enter a title</a:t>
            </a:r>
            <a:endParaRPr lang="zh-CN" altLang="en-US" dirty="0"/>
          </a:p>
        </p:txBody>
      </p:sp>
      <p:sp>
        <p:nvSpPr>
          <p:cNvPr id="65" name="标题 64"/>
          <p:cNvSpPr>
            <a:spLocks noGrp="1"/>
          </p:cNvSpPr>
          <p:nvPr>
            <p:ph type="title" hasCustomPrompt="1"/>
          </p:nvPr>
        </p:nvSpPr>
        <p:spPr>
          <a:xfrm>
            <a:off x="5947567" y="1813709"/>
            <a:ext cx="4879501" cy="79851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编辑母版标题样式</a:t>
            </a:r>
            <a:endParaRPr lang="zh-CN" altLang="en-US" dirty="0"/>
          </a:p>
        </p:txBody>
      </p:sp>
      <p:sp>
        <p:nvSpPr>
          <p:cNvPr id="68" name="文本占位符 67"/>
          <p:cNvSpPr>
            <a:spLocks noGrp="1"/>
          </p:cNvSpPr>
          <p:nvPr>
            <p:ph type="body" sz="quarter" idx="11"/>
          </p:nvPr>
        </p:nvSpPr>
        <p:spPr>
          <a:xfrm>
            <a:off x="5951538" y="3072604"/>
            <a:ext cx="4930014" cy="135811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9" name="文本占位符 67"/>
          <p:cNvSpPr>
            <a:spLocks noGrp="1"/>
          </p:cNvSpPr>
          <p:nvPr>
            <p:ph type="body" sz="quarter" idx="12"/>
          </p:nvPr>
        </p:nvSpPr>
        <p:spPr>
          <a:xfrm>
            <a:off x="5951538" y="4716469"/>
            <a:ext cx="4930014" cy="500066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28" name="直接连接符 18"/>
          <p:cNvCxnSpPr/>
          <p:nvPr userDrawn="1"/>
        </p:nvCxnSpPr>
        <p:spPr>
          <a:xfrm>
            <a:off x="6095206" y="2852020"/>
            <a:ext cx="571504" cy="74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 userDrawn="1"/>
        </p:nvSpPr>
        <p:spPr>
          <a:xfrm>
            <a:off x="1712791" y="4090976"/>
            <a:ext cx="1643074" cy="1643074"/>
          </a:xfrm>
          <a:prstGeom prst="ellips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6471365" y="4090976"/>
            <a:ext cx="1643074" cy="1643074"/>
          </a:xfrm>
          <a:prstGeom prst="ellips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 flipH="1">
            <a:off x="4075543" y="2447902"/>
            <a:ext cx="1643074" cy="1643074"/>
          </a:xfrm>
          <a:prstGeom prst="ellips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8853395" y="2447902"/>
            <a:ext cx="1643074" cy="1643074"/>
          </a:xfrm>
          <a:prstGeom prst="ellips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3274077" y="3754216"/>
            <a:ext cx="738956" cy="478999"/>
          </a:xfrm>
          <a:prstGeom prst="line">
            <a:avLst/>
          </a:prstGeom>
          <a:ln cap="rnd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8063776" y="3754216"/>
            <a:ext cx="738956" cy="478999"/>
          </a:xfrm>
          <a:prstGeom prst="line">
            <a:avLst/>
          </a:prstGeom>
          <a:ln cap="rnd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 flipV="1">
            <a:off x="5804156" y="3754216"/>
            <a:ext cx="738956" cy="478999"/>
          </a:xfrm>
          <a:prstGeom prst="line">
            <a:avLst/>
          </a:prstGeom>
          <a:ln cap="rnd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785113" y="4153699"/>
            <a:ext cx="1500198" cy="150019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6547613" y="4153699"/>
            <a:ext cx="1500198" cy="150019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6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148104" y="2519356"/>
            <a:ext cx="1500198" cy="150019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7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920129" y="2519356"/>
            <a:ext cx="1500198" cy="150019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6" hasCustomPrompt="1"/>
          </p:nvPr>
        </p:nvSpPr>
        <p:spPr>
          <a:xfrm>
            <a:off x="1674813" y="2924175"/>
            <a:ext cx="1571625" cy="85883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此处添加详细文本描述，建议与标题相关并符合整体语言风格。</a:t>
            </a:r>
            <a:endParaRPr lang="zh-CN" altLang="en-US" dirty="0"/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7" hasCustomPrompt="1"/>
          </p:nvPr>
        </p:nvSpPr>
        <p:spPr>
          <a:xfrm>
            <a:off x="6504795" y="2924175"/>
            <a:ext cx="1571625" cy="85883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此处添加详细文本描述，建议与标题相关并符合整体语言风格。</a:t>
            </a:r>
            <a:endParaRPr lang="zh-CN" altLang="en-US" dirty="0"/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4260095" y="4791088"/>
            <a:ext cx="1571625" cy="85883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此处添加详细文本描述，建议与标题相关并符合整体语言风格。</a:t>
            </a:r>
            <a:endParaRPr lang="zh-CN" altLang="en-US" dirty="0"/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9090077" y="4791088"/>
            <a:ext cx="1571625" cy="85883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此处添加详细文本描述，建议与标题相关并符合整体语言风格。</a:t>
            </a:r>
            <a:endParaRPr lang="zh-CN" altLang="en-US" dirty="0"/>
          </a:p>
        </p:txBody>
      </p:sp>
      <p:grpSp>
        <p:nvGrpSpPr>
          <p:cNvPr id="40" name="组合 39"/>
          <p:cNvGrpSpPr/>
          <p:nvPr userDrawn="1"/>
        </p:nvGrpSpPr>
        <p:grpSpPr>
          <a:xfrm>
            <a:off x="-3175" y="6110542"/>
            <a:ext cx="11938833" cy="558281"/>
            <a:chOff x="-3175" y="6110542"/>
            <a:chExt cx="11938833" cy="558281"/>
          </a:xfrm>
        </p:grpSpPr>
        <p:grpSp>
          <p:nvGrpSpPr>
            <p:cNvPr id="41" name="组合 39"/>
            <p:cNvGrpSpPr/>
            <p:nvPr userDrawn="1"/>
          </p:nvGrpSpPr>
          <p:grpSpPr>
            <a:xfrm>
              <a:off x="-3175" y="6383338"/>
              <a:ext cx="1484313" cy="215900"/>
              <a:chOff x="-3175" y="6383338"/>
              <a:chExt cx="1484313" cy="215900"/>
            </a:xfrm>
          </p:grpSpPr>
          <p:sp>
            <p:nvSpPr>
              <p:cNvPr id="54" name="AutoShape 24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6383338"/>
                <a:ext cx="1477963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6"/>
              <p:cNvSpPr/>
              <p:nvPr userDrawn="1"/>
            </p:nvSpPr>
            <p:spPr bwMode="auto">
              <a:xfrm>
                <a:off x="-3175" y="6383338"/>
                <a:ext cx="1055688" cy="215900"/>
              </a:xfrm>
              <a:custGeom>
                <a:avLst/>
                <a:gdLst/>
                <a:ahLst/>
                <a:cxnLst>
                  <a:cxn ang="0">
                    <a:pos x="508" y="136"/>
                  </a:cxn>
                  <a:cxn ang="0">
                    <a:pos x="0" y="136"/>
                  </a:cxn>
                  <a:cxn ang="0">
                    <a:pos x="0" y="0"/>
                  </a:cxn>
                  <a:cxn ang="0">
                    <a:pos x="665" y="0"/>
                  </a:cxn>
                  <a:cxn ang="0">
                    <a:pos x="508" y="136"/>
                  </a:cxn>
                </a:cxnLst>
                <a:rect l="0" t="0" r="r" b="b"/>
                <a:pathLst>
                  <a:path w="665" h="136">
                    <a:moveTo>
                      <a:pt x="508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65" y="0"/>
                    </a:lnTo>
                    <a:lnTo>
                      <a:pt x="508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"/>
              <p:cNvSpPr/>
              <p:nvPr userDrawn="1"/>
            </p:nvSpPr>
            <p:spPr bwMode="auto">
              <a:xfrm>
                <a:off x="917575" y="6383338"/>
                <a:ext cx="287338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8" y="0"/>
                  </a:cxn>
                  <a:cxn ang="0">
                    <a:pos x="181" y="0"/>
                  </a:cxn>
                  <a:cxn ang="0">
                    <a:pos x="23" y="136"/>
                  </a:cxn>
                </a:cxnLst>
                <a:rect l="0" t="0" r="r" b="b"/>
                <a:pathLst>
                  <a:path w="181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8" y="0"/>
                    </a:lnTo>
                    <a:lnTo>
                      <a:pt x="181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8"/>
              <p:cNvSpPr/>
              <p:nvPr userDrawn="1"/>
            </p:nvSpPr>
            <p:spPr bwMode="auto">
              <a:xfrm>
                <a:off x="1062038" y="6383338"/>
                <a:ext cx="282575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7" y="0"/>
                  </a:cxn>
                  <a:cxn ang="0">
                    <a:pos x="178" y="0"/>
                  </a:cxn>
                  <a:cxn ang="0">
                    <a:pos x="23" y="136"/>
                  </a:cxn>
                </a:cxnLst>
                <a:rect l="0" t="0" r="r" b="b"/>
                <a:pathLst>
                  <a:path w="178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7" y="0"/>
                    </a:lnTo>
                    <a:lnTo>
                      <a:pt x="178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9"/>
              <p:cNvSpPr/>
              <p:nvPr userDrawn="1"/>
            </p:nvSpPr>
            <p:spPr bwMode="auto">
              <a:xfrm>
                <a:off x="1212850" y="6383338"/>
                <a:ext cx="268288" cy="215900"/>
              </a:xfrm>
              <a:custGeom>
                <a:avLst/>
                <a:gdLst/>
                <a:ahLst/>
                <a:cxnLst>
                  <a:cxn ang="0">
                    <a:pos x="12" y="136"/>
                  </a:cxn>
                  <a:cxn ang="0">
                    <a:pos x="0" y="136"/>
                  </a:cxn>
                  <a:cxn ang="0">
                    <a:pos x="155" y="0"/>
                  </a:cxn>
                  <a:cxn ang="0">
                    <a:pos x="169" y="0"/>
                  </a:cxn>
                  <a:cxn ang="0">
                    <a:pos x="12" y="136"/>
                  </a:cxn>
                </a:cxnLst>
                <a:rect l="0" t="0" r="r" b="b"/>
                <a:pathLst>
                  <a:path w="169" h="136">
                    <a:moveTo>
                      <a:pt x="12" y="136"/>
                    </a:moveTo>
                    <a:lnTo>
                      <a:pt x="0" y="136"/>
                    </a:lnTo>
                    <a:lnTo>
                      <a:pt x="155" y="0"/>
                    </a:lnTo>
                    <a:lnTo>
                      <a:pt x="169" y="0"/>
                    </a:lnTo>
                    <a:lnTo>
                      <a:pt x="12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2" name="组合 40"/>
            <p:cNvGrpSpPr/>
            <p:nvPr userDrawn="1"/>
          </p:nvGrpSpPr>
          <p:grpSpPr>
            <a:xfrm>
              <a:off x="299156" y="6430213"/>
              <a:ext cx="468104" cy="126208"/>
              <a:chOff x="4266385" y="6028549"/>
              <a:chExt cx="971550" cy="261938"/>
            </a:xfrm>
          </p:grpSpPr>
          <p:sp>
            <p:nvSpPr>
              <p:cNvPr id="46" name="Rectangle 14"/>
              <p:cNvSpPr>
                <a:spLocks noChangeArrowheads="1"/>
              </p:cNvSpPr>
              <p:nvPr userDrawn="1"/>
            </p:nvSpPr>
            <p:spPr bwMode="auto">
              <a:xfrm>
                <a:off x="4331473" y="6112687"/>
                <a:ext cx="25400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Rectangle 15"/>
              <p:cNvSpPr>
                <a:spLocks noChangeArrowheads="1"/>
              </p:cNvSpPr>
              <p:nvPr userDrawn="1"/>
            </p:nvSpPr>
            <p:spPr bwMode="auto">
              <a:xfrm>
                <a:off x="4266385" y="6044424"/>
                <a:ext cx="201612" cy="25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 userDrawn="1"/>
            </p:nvSpPr>
            <p:spPr bwMode="auto">
              <a:xfrm>
                <a:off x="4377510" y="6112687"/>
                <a:ext cx="23812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7"/>
              <p:cNvSpPr/>
              <p:nvPr userDrawn="1"/>
            </p:nvSpPr>
            <p:spPr bwMode="auto">
              <a:xfrm>
                <a:off x="5083948" y="6150787"/>
                <a:ext cx="23812" cy="123825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5" y="78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0" y="78"/>
                  </a:cxn>
                </a:cxnLst>
                <a:rect l="0" t="0" r="r" b="b"/>
                <a:pathLst>
                  <a:path w="15" h="78">
                    <a:moveTo>
                      <a:pt x="0" y="78"/>
                    </a:moveTo>
                    <a:lnTo>
                      <a:pt x="15" y="78"/>
                    </a:lnTo>
                    <a:lnTo>
                      <a:pt x="15" y="18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8"/>
              <p:cNvSpPr/>
              <p:nvPr userDrawn="1"/>
            </p:nvSpPr>
            <p:spPr bwMode="auto">
              <a:xfrm>
                <a:off x="5037910" y="6028549"/>
                <a:ext cx="200025" cy="261938"/>
              </a:xfrm>
              <a:custGeom>
                <a:avLst/>
                <a:gdLst/>
                <a:ahLst/>
                <a:cxnLst>
                  <a:cxn ang="0">
                    <a:pos x="111" y="10"/>
                  </a:cxn>
                  <a:cxn ang="0">
                    <a:pos x="111" y="124"/>
                  </a:cxn>
                  <a:cxn ang="0">
                    <a:pos x="0" y="0"/>
                  </a:cxn>
                  <a:cxn ang="0">
                    <a:pos x="0" y="155"/>
                  </a:cxn>
                  <a:cxn ang="0">
                    <a:pos x="15" y="155"/>
                  </a:cxn>
                  <a:cxn ang="0">
                    <a:pos x="15" y="42"/>
                  </a:cxn>
                  <a:cxn ang="0">
                    <a:pos x="126" y="165"/>
                  </a:cxn>
                  <a:cxn ang="0">
                    <a:pos x="126" y="10"/>
                  </a:cxn>
                  <a:cxn ang="0">
                    <a:pos x="111" y="10"/>
                  </a:cxn>
                </a:cxnLst>
                <a:rect l="0" t="0" r="r" b="b"/>
                <a:pathLst>
                  <a:path w="126" h="165">
                    <a:moveTo>
                      <a:pt x="111" y="10"/>
                    </a:moveTo>
                    <a:lnTo>
                      <a:pt x="111" y="124"/>
                    </a:lnTo>
                    <a:lnTo>
                      <a:pt x="0" y="0"/>
                    </a:lnTo>
                    <a:lnTo>
                      <a:pt x="0" y="155"/>
                    </a:lnTo>
                    <a:lnTo>
                      <a:pt x="15" y="155"/>
                    </a:lnTo>
                    <a:lnTo>
                      <a:pt x="15" y="42"/>
                    </a:lnTo>
                    <a:lnTo>
                      <a:pt x="126" y="165"/>
                    </a:lnTo>
                    <a:lnTo>
                      <a:pt x="126" y="10"/>
                    </a:lnTo>
                    <a:lnTo>
                      <a:pt x="111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9"/>
              <p:cNvSpPr>
                <a:spLocks noEditPoints="1"/>
              </p:cNvSpPr>
              <p:nvPr userDrawn="1"/>
            </p:nvSpPr>
            <p:spPr bwMode="auto">
              <a:xfrm>
                <a:off x="4761685" y="6044424"/>
                <a:ext cx="230187" cy="230188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5"/>
                  </a:cxn>
                  <a:cxn ang="0">
                    <a:pos x="115" y="58"/>
                  </a:cxn>
                  <a:cxn ang="0">
                    <a:pos x="58" y="0"/>
                  </a:cxn>
                  <a:cxn ang="0">
                    <a:pos x="58" y="103"/>
                  </a:cxn>
                  <a:cxn ang="0">
                    <a:pos x="13" y="58"/>
                  </a:cxn>
                  <a:cxn ang="0">
                    <a:pos x="58" y="13"/>
                  </a:cxn>
                  <a:cxn ang="0">
                    <a:pos x="102" y="58"/>
                  </a:cxn>
                  <a:cxn ang="0">
                    <a:pos x="58" y="103"/>
                  </a:cxn>
                </a:cxnLst>
                <a:rect l="0" t="0" r="r" b="b"/>
                <a:pathLst>
                  <a:path w="115" h="115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89" y="115"/>
                      <a:pt x="115" y="89"/>
                      <a:pt x="115" y="58"/>
                    </a:cubicBezTo>
                    <a:cubicBezTo>
                      <a:pt x="115" y="26"/>
                      <a:pt x="89" y="0"/>
                      <a:pt x="58" y="0"/>
                    </a:cubicBezTo>
                    <a:close/>
                    <a:moveTo>
                      <a:pt x="58" y="103"/>
                    </a:moveTo>
                    <a:cubicBezTo>
                      <a:pt x="33" y="103"/>
                      <a:pt x="13" y="82"/>
                      <a:pt x="13" y="58"/>
                    </a:cubicBezTo>
                    <a:cubicBezTo>
                      <a:pt x="13" y="33"/>
                      <a:pt x="33" y="13"/>
                      <a:pt x="58" y="13"/>
                    </a:cubicBezTo>
                    <a:cubicBezTo>
                      <a:pt x="82" y="13"/>
                      <a:pt x="102" y="33"/>
                      <a:pt x="102" y="58"/>
                    </a:cubicBezTo>
                    <a:cubicBezTo>
                      <a:pt x="102" y="82"/>
                      <a:pt x="82" y="103"/>
                      <a:pt x="58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Oval 20"/>
              <p:cNvSpPr>
                <a:spLocks noChangeArrowheads="1"/>
              </p:cNvSpPr>
              <p:nvPr userDrawn="1"/>
            </p:nvSpPr>
            <p:spPr bwMode="auto">
              <a:xfrm>
                <a:off x="4860110" y="6142849"/>
                <a:ext cx="33337" cy="3333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1"/>
              <p:cNvSpPr/>
              <p:nvPr userDrawn="1"/>
            </p:nvSpPr>
            <p:spPr bwMode="auto">
              <a:xfrm>
                <a:off x="4517210" y="6044424"/>
                <a:ext cx="201612" cy="230188"/>
              </a:xfrm>
              <a:custGeom>
                <a:avLst/>
                <a:gdLst/>
                <a:ahLst/>
                <a:cxnLst>
                  <a:cxn ang="0">
                    <a:pos x="101" y="36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2" y="115"/>
                  </a:cxn>
                  <a:cxn ang="0">
                    <a:pos x="12" y="13"/>
                  </a:cxn>
                  <a:cxn ang="0">
                    <a:pos x="66" y="13"/>
                  </a:cxn>
                  <a:cxn ang="0">
                    <a:pos x="88" y="36"/>
                  </a:cxn>
                  <a:cxn ang="0">
                    <a:pos x="66" y="58"/>
                  </a:cxn>
                  <a:cxn ang="0">
                    <a:pos x="22" y="58"/>
                  </a:cxn>
                  <a:cxn ang="0">
                    <a:pos x="22" y="115"/>
                  </a:cxn>
                  <a:cxn ang="0">
                    <a:pos x="35" y="115"/>
                  </a:cxn>
                  <a:cxn ang="0">
                    <a:pos x="35" y="71"/>
                  </a:cxn>
                  <a:cxn ang="0">
                    <a:pos x="63" y="71"/>
                  </a:cxn>
                  <a:cxn ang="0">
                    <a:pos x="87" y="115"/>
                  </a:cxn>
                  <a:cxn ang="0">
                    <a:pos x="101" y="115"/>
                  </a:cxn>
                  <a:cxn ang="0">
                    <a:pos x="77" y="69"/>
                  </a:cxn>
                  <a:cxn ang="0">
                    <a:pos x="101" y="36"/>
                  </a:cxn>
                </a:cxnLst>
                <a:rect l="0" t="0" r="r" b="b"/>
                <a:pathLst>
                  <a:path w="101" h="115">
                    <a:moveTo>
                      <a:pt x="101" y="36"/>
                    </a:moveTo>
                    <a:cubicBezTo>
                      <a:pt x="101" y="16"/>
                      <a:pt x="85" y="0"/>
                      <a:pt x="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78" y="13"/>
                      <a:pt x="88" y="23"/>
                      <a:pt x="88" y="36"/>
                    </a:cubicBezTo>
                    <a:cubicBezTo>
                      <a:pt x="88" y="48"/>
                      <a:pt x="78" y="58"/>
                      <a:pt x="6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91" y="64"/>
                      <a:pt x="101" y="51"/>
                      <a:pt x="10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3" name="组合 56"/>
            <p:cNvGrpSpPr/>
            <p:nvPr userDrawn="1"/>
          </p:nvGrpSpPr>
          <p:grpSpPr>
            <a:xfrm>
              <a:off x="11281031" y="6110542"/>
              <a:ext cx="654627" cy="558281"/>
              <a:chOff x="11281031" y="6110542"/>
              <a:chExt cx="654627" cy="558281"/>
            </a:xfrm>
          </p:grpSpPr>
          <p:sp>
            <p:nvSpPr>
              <p:cNvPr id="44" name="Freeform 35"/>
              <p:cNvSpPr/>
              <p:nvPr userDrawn="1"/>
            </p:nvSpPr>
            <p:spPr bwMode="auto">
              <a:xfrm>
                <a:off x="11281031" y="6110542"/>
                <a:ext cx="654627" cy="555642"/>
              </a:xfrm>
              <a:custGeom>
                <a:avLst/>
                <a:gdLst/>
                <a:ahLst/>
                <a:cxnLst>
                  <a:cxn ang="0">
                    <a:pos x="496" y="0"/>
                  </a:cxn>
                  <a:cxn ang="0">
                    <a:pos x="0" y="421"/>
                  </a:cxn>
                  <a:cxn ang="0">
                    <a:pos x="28" y="421"/>
                  </a:cxn>
                  <a:cxn ang="0">
                    <a:pos x="496" y="24"/>
                  </a:cxn>
                  <a:cxn ang="0">
                    <a:pos x="496" y="0"/>
                  </a:cxn>
                </a:cxnLst>
                <a:rect l="0" t="0" r="r" b="b"/>
                <a:pathLst>
                  <a:path w="496" h="421">
                    <a:moveTo>
                      <a:pt x="496" y="0"/>
                    </a:moveTo>
                    <a:lnTo>
                      <a:pt x="0" y="421"/>
                    </a:lnTo>
                    <a:lnTo>
                      <a:pt x="28" y="421"/>
                    </a:lnTo>
                    <a:lnTo>
                      <a:pt x="496" y="24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36"/>
              <p:cNvSpPr/>
              <p:nvPr userDrawn="1"/>
            </p:nvSpPr>
            <p:spPr bwMode="auto">
              <a:xfrm>
                <a:off x="11761443" y="6602832"/>
                <a:ext cx="174215" cy="65991"/>
              </a:xfrm>
              <a:custGeom>
                <a:avLst/>
                <a:gdLst/>
                <a:ahLst/>
                <a:cxnLst>
                  <a:cxn ang="0">
                    <a:pos x="82" y="50"/>
                  </a:cxn>
                  <a:cxn ang="0">
                    <a:pos x="49" y="24"/>
                  </a:cxn>
                  <a:cxn ang="0">
                    <a:pos x="11" y="48"/>
                  </a:cxn>
                  <a:cxn ang="0">
                    <a:pos x="0" y="31"/>
                  </a:cxn>
                  <a:cxn ang="0">
                    <a:pos x="52" y="0"/>
                  </a:cxn>
                  <a:cxn ang="0">
                    <a:pos x="82" y="26"/>
                  </a:cxn>
                  <a:cxn ang="0">
                    <a:pos x="120" y="3"/>
                  </a:cxn>
                  <a:cxn ang="0">
                    <a:pos x="132" y="19"/>
                  </a:cxn>
                  <a:cxn ang="0">
                    <a:pos x="82" y="50"/>
                  </a:cxn>
                </a:cxnLst>
                <a:rect l="0" t="0" r="r" b="b"/>
                <a:pathLst>
                  <a:path w="132" h="50">
                    <a:moveTo>
                      <a:pt x="82" y="50"/>
                    </a:moveTo>
                    <a:lnTo>
                      <a:pt x="49" y="24"/>
                    </a:lnTo>
                    <a:lnTo>
                      <a:pt x="11" y="48"/>
                    </a:lnTo>
                    <a:lnTo>
                      <a:pt x="0" y="31"/>
                    </a:lnTo>
                    <a:lnTo>
                      <a:pt x="52" y="0"/>
                    </a:lnTo>
                    <a:lnTo>
                      <a:pt x="82" y="26"/>
                    </a:lnTo>
                    <a:lnTo>
                      <a:pt x="120" y="3"/>
                    </a:lnTo>
                    <a:lnTo>
                      <a:pt x="132" y="19"/>
                    </a:lnTo>
                    <a:lnTo>
                      <a:pt x="82" y="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1" name="文本占位符 59"/>
          <p:cNvSpPr>
            <a:spLocks noGrp="1"/>
          </p:cNvSpPr>
          <p:nvPr>
            <p:ph type="body" sz="quarter" idx="20" hasCustomPrompt="1"/>
          </p:nvPr>
        </p:nvSpPr>
        <p:spPr>
          <a:xfrm>
            <a:off x="1665288" y="2500313"/>
            <a:ext cx="1571625" cy="285750"/>
          </a:xfrm>
        </p:spPr>
        <p:txBody>
          <a:bodyPr>
            <a:noAutofit/>
          </a:bodyPr>
          <a:lstStyle>
            <a:lvl1pPr>
              <a:buNone/>
              <a:defRPr sz="1400" b="1">
                <a:solidFill>
                  <a:srgbClr val="FF0000"/>
                </a:solidFill>
              </a:defRPr>
            </a:lvl1pPr>
            <a:lvl2pPr>
              <a:buNone/>
              <a:defRPr sz="1200" b="1"/>
            </a:lvl2pPr>
            <a:lvl3pPr>
              <a:buNone/>
              <a:defRPr sz="1100" b="1"/>
            </a:lvl3pPr>
            <a:lvl4pPr>
              <a:buNone/>
              <a:defRPr sz="1050" b="1"/>
            </a:lvl4pPr>
            <a:lvl5pPr>
              <a:buNone/>
              <a:defRPr sz="1050" b="1"/>
            </a:lvl5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62" name="文本占位符 59"/>
          <p:cNvSpPr>
            <a:spLocks noGrp="1"/>
          </p:cNvSpPr>
          <p:nvPr>
            <p:ph type="body" sz="quarter" idx="21" hasCustomPrompt="1"/>
          </p:nvPr>
        </p:nvSpPr>
        <p:spPr>
          <a:xfrm>
            <a:off x="6484598" y="2500313"/>
            <a:ext cx="1571625" cy="285750"/>
          </a:xfrm>
        </p:spPr>
        <p:txBody>
          <a:bodyPr>
            <a:noAutofit/>
          </a:bodyPr>
          <a:lstStyle>
            <a:lvl1pPr>
              <a:buNone/>
              <a:defRPr sz="1400" b="1">
                <a:solidFill>
                  <a:srgbClr val="FF0000"/>
                </a:solidFill>
              </a:defRPr>
            </a:lvl1pPr>
            <a:lvl2pPr>
              <a:buNone/>
              <a:defRPr sz="1200" b="1"/>
            </a:lvl2pPr>
            <a:lvl3pPr>
              <a:buNone/>
              <a:defRPr sz="1100" b="1"/>
            </a:lvl3pPr>
            <a:lvl4pPr>
              <a:buNone/>
              <a:defRPr sz="1050" b="1"/>
            </a:lvl4pPr>
            <a:lvl5pPr>
              <a:buNone/>
              <a:defRPr sz="1050" b="1"/>
            </a:lvl5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63" name="文本占位符 59"/>
          <p:cNvSpPr>
            <a:spLocks noGrp="1"/>
          </p:cNvSpPr>
          <p:nvPr>
            <p:ph type="body" sz="quarter" idx="22" hasCustomPrompt="1"/>
          </p:nvPr>
        </p:nvSpPr>
        <p:spPr>
          <a:xfrm>
            <a:off x="4227256" y="4378541"/>
            <a:ext cx="1571625" cy="285750"/>
          </a:xfrm>
        </p:spPr>
        <p:txBody>
          <a:bodyPr>
            <a:noAutofit/>
          </a:bodyPr>
          <a:lstStyle>
            <a:lvl1pPr>
              <a:buNone/>
              <a:defRPr sz="1400" b="1">
                <a:solidFill>
                  <a:srgbClr val="FF0000"/>
                </a:solidFill>
              </a:defRPr>
            </a:lvl1pPr>
            <a:lvl2pPr>
              <a:buNone/>
              <a:defRPr sz="1200" b="1"/>
            </a:lvl2pPr>
            <a:lvl3pPr>
              <a:buNone/>
              <a:defRPr sz="1100" b="1"/>
            </a:lvl3pPr>
            <a:lvl4pPr>
              <a:buNone/>
              <a:defRPr sz="1050" b="1"/>
            </a:lvl4pPr>
            <a:lvl5pPr>
              <a:buNone/>
              <a:defRPr sz="1050" b="1"/>
            </a:lvl5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64" name="文本占位符 59"/>
          <p:cNvSpPr>
            <a:spLocks noGrp="1"/>
          </p:cNvSpPr>
          <p:nvPr>
            <p:ph type="body" sz="quarter" idx="23" hasCustomPrompt="1"/>
          </p:nvPr>
        </p:nvSpPr>
        <p:spPr>
          <a:xfrm>
            <a:off x="9046566" y="4378541"/>
            <a:ext cx="1571625" cy="285750"/>
          </a:xfrm>
        </p:spPr>
        <p:txBody>
          <a:bodyPr>
            <a:noAutofit/>
          </a:bodyPr>
          <a:lstStyle>
            <a:lvl1pPr>
              <a:buNone/>
              <a:defRPr sz="1400" b="1">
                <a:solidFill>
                  <a:srgbClr val="FF0000"/>
                </a:solidFill>
              </a:defRPr>
            </a:lvl1pPr>
            <a:lvl2pPr>
              <a:buNone/>
              <a:defRPr sz="1200" b="1"/>
            </a:lvl2pPr>
            <a:lvl3pPr>
              <a:buNone/>
              <a:defRPr sz="1100" b="1"/>
            </a:lvl3pPr>
            <a:lvl4pPr>
              <a:buNone/>
              <a:defRPr sz="1050" b="1"/>
            </a:lvl4pPr>
            <a:lvl5pPr>
              <a:buNone/>
              <a:defRPr sz="1050" b="1"/>
            </a:lvl5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68" name="标题 451"/>
          <p:cNvSpPr>
            <a:spLocks noGrp="1"/>
          </p:cNvSpPr>
          <p:nvPr>
            <p:ph type="title" hasCustomPrompt="1"/>
          </p:nvPr>
        </p:nvSpPr>
        <p:spPr>
          <a:xfrm>
            <a:off x="1708231" y="925346"/>
            <a:ext cx="4071965" cy="576267"/>
          </a:xfrm>
        </p:spPr>
        <p:txBody>
          <a:bodyPr anchor="t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单击此处编辑母版样式</a:t>
            </a:r>
            <a:endParaRPr lang="zh-CN" altLang="en-US" dirty="0"/>
          </a:p>
        </p:txBody>
      </p:sp>
      <p:sp>
        <p:nvSpPr>
          <p:cNvPr id="69" name="文本占位符 20"/>
          <p:cNvSpPr>
            <a:spLocks noGrp="1"/>
          </p:cNvSpPr>
          <p:nvPr>
            <p:ph type="body" sz="quarter" idx="24" hasCustomPrompt="1"/>
          </p:nvPr>
        </p:nvSpPr>
        <p:spPr>
          <a:xfrm>
            <a:off x="1697153" y="715150"/>
            <a:ext cx="4082851" cy="234140"/>
          </a:xfrm>
        </p:spPr>
        <p:txBody>
          <a:bodyPr anchor="t">
            <a:noAutofit/>
          </a:bodyPr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Click to enter a title</a:t>
            </a:r>
            <a:endParaRPr lang="zh-CN" altLang="en-US" dirty="0"/>
          </a:p>
        </p:txBody>
      </p:sp>
      <p:sp>
        <p:nvSpPr>
          <p:cNvPr id="70" name="文本占位符 455"/>
          <p:cNvSpPr>
            <a:spLocks noGrp="1"/>
          </p:cNvSpPr>
          <p:nvPr>
            <p:ph type="body" sz="quarter" idx="25" hasCustomPrompt="1"/>
          </p:nvPr>
        </p:nvSpPr>
        <p:spPr>
          <a:xfrm>
            <a:off x="6065158" y="1134252"/>
            <a:ext cx="5358640" cy="243666"/>
          </a:xfrm>
        </p:spPr>
        <p:txBody>
          <a:bodyPr vert="horz" lIns="108850" tIns="54425" rIns="108850" bIns="54425" rtlCol="0" anchor="t">
            <a:noAutofit/>
          </a:bodyPr>
          <a:lstStyle>
            <a:lvl1pPr>
              <a:buNone/>
              <a:defRPr lang="zh-CN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1200" smtClean="0"/>
            </a:lvl2pPr>
            <a:lvl3pPr>
              <a:defRPr lang="zh-CN" altLang="en-US" sz="1100" smtClean="0"/>
            </a:lvl3pPr>
            <a:lvl4pPr>
              <a:defRPr lang="zh-CN" altLang="en-US" sz="1000" smtClean="0"/>
            </a:lvl4pPr>
            <a:lvl5pPr>
              <a:defRPr lang="zh-CN" altLang="en-US" sz="1000"/>
            </a:lvl5pPr>
          </a:lstStyle>
          <a:p>
            <a:pPr marL="408305" lvl="0" indent="-40830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您的内容打在这里，或通过复制文本后在此选择粘贴，并选择只保留文字。</a:t>
            </a:r>
            <a:endParaRPr lang="zh-CN" altLang="en-US" dirty="0"/>
          </a:p>
        </p:txBody>
      </p:sp>
      <p:cxnSp>
        <p:nvCxnSpPr>
          <p:cNvPr id="59" name="直接连接符 26"/>
          <p:cNvCxnSpPr/>
          <p:nvPr userDrawn="1"/>
        </p:nvCxnSpPr>
        <p:spPr>
          <a:xfrm rot="5400000">
            <a:off x="5449040" y="1127444"/>
            <a:ext cx="571504" cy="747"/>
          </a:xfrm>
          <a:prstGeom prst="line">
            <a:avLst/>
          </a:prstGeom>
          <a:ln w="28575">
            <a:solidFill>
              <a:srgbClr val="DC0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1577520" y="1427163"/>
            <a:ext cx="9105899" cy="4338561"/>
            <a:chOff x="1122241" y="2238772"/>
            <a:chExt cx="6899518" cy="3287320"/>
          </a:xfrm>
          <a:solidFill>
            <a:sysClr val="windowText" lastClr="000000">
              <a:lumMod val="95000"/>
              <a:lumOff val="5000"/>
              <a:alpha val="80000"/>
            </a:sysClr>
          </a:solidFill>
          <a:effectLst/>
        </p:grpSpPr>
        <p:grpSp>
          <p:nvGrpSpPr>
            <p:cNvPr id="7" name="그룹 70"/>
            <p:cNvGrpSpPr/>
            <p:nvPr/>
          </p:nvGrpSpPr>
          <p:grpSpPr>
            <a:xfrm>
              <a:off x="1122241" y="2283342"/>
              <a:ext cx="3816985" cy="3042653"/>
              <a:chOff x="260350" y="1555750"/>
              <a:chExt cx="4768851" cy="4340225"/>
            </a:xfrm>
            <a:grpFill/>
          </p:grpSpPr>
          <p:sp>
            <p:nvSpPr>
              <p:cNvPr id="183" name="Freeform 1477"/>
              <p:cNvSpPr/>
              <p:nvPr/>
            </p:nvSpPr>
            <p:spPr bwMode="auto">
              <a:xfrm>
                <a:off x="1241425" y="4889500"/>
                <a:ext cx="177800" cy="209550"/>
              </a:xfrm>
              <a:custGeom>
                <a:avLst/>
                <a:gdLst>
                  <a:gd name="T0" fmla="*/ 74 w 112"/>
                  <a:gd name="T1" fmla="*/ 12 h 132"/>
                  <a:gd name="T2" fmla="*/ 90 w 112"/>
                  <a:gd name="T3" fmla="*/ 16 h 132"/>
                  <a:gd name="T4" fmla="*/ 108 w 112"/>
                  <a:gd name="T5" fmla="*/ 26 h 132"/>
                  <a:gd name="T6" fmla="*/ 110 w 112"/>
                  <a:gd name="T7" fmla="*/ 34 h 132"/>
                  <a:gd name="T8" fmla="*/ 108 w 112"/>
                  <a:gd name="T9" fmla="*/ 42 h 132"/>
                  <a:gd name="T10" fmla="*/ 108 w 112"/>
                  <a:gd name="T11" fmla="*/ 52 h 132"/>
                  <a:gd name="T12" fmla="*/ 108 w 112"/>
                  <a:gd name="T13" fmla="*/ 66 h 132"/>
                  <a:gd name="T14" fmla="*/ 106 w 112"/>
                  <a:gd name="T15" fmla="*/ 70 h 132"/>
                  <a:gd name="T16" fmla="*/ 108 w 112"/>
                  <a:gd name="T17" fmla="*/ 76 h 132"/>
                  <a:gd name="T18" fmla="*/ 108 w 112"/>
                  <a:gd name="T19" fmla="*/ 84 h 132"/>
                  <a:gd name="T20" fmla="*/ 106 w 112"/>
                  <a:gd name="T21" fmla="*/ 92 h 132"/>
                  <a:gd name="T22" fmla="*/ 108 w 112"/>
                  <a:gd name="T23" fmla="*/ 98 h 132"/>
                  <a:gd name="T24" fmla="*/ 108 w 112"/>
                  <a:gd name="T25" fmla="*/ 106 h 132"/>
                  <a:gd name="T26" fmla="*/ 110 w 112"/>
                  <a:gd name="T27" fmla="*/ 110 h 132"/>
                  <a:gd name="T28" fmla="*/ 92 w 112"/>
                  <a:gd name="T29" fmla="*/ 132 h 132"/>
                  <a:gd name="T30" fmla="*/ 84 w 112"/>
                  <a:gd name="T31" fmla="*/ 130 h 132"/>
                  <a:gd name="T32" fmla="*/ 80 w 112"/>
                  <a:gd name="T33" fmla="*/ 128 h 132"/>
                  <a:gd name="T34" fmla="*/ 70 w 112"/>
                  <a:gd name="T35" fmla="*/ 130 h 132"/>
                  <a:gd name="T36" fmla="*/ 62 w 112"/>
                  <a:gd name="T37" fmla="*/ 128 h 132"/>
                  <a:gd name="T38" fmla="*/ 56 w 112"/>
                  <a:gd name="T39" fmla="*/ 122 h 132"/>
                  <a:gd name="T40" fmla="*/ 52 w 112"/>
                  <a:gd name="T41" fmla="*/ 122 h 132"/>
                  <a:gd name="T42" fmla="*/ 46 w 112"/>
                  <a:gd name="T43" fmla="*/ 120 h 132"/>
                  <a:gd name="T44" fmla="*/ 44 w 112"/>
                  <a:gd name="T45" fmla="*/ 110 h 132"/>
                  <a:gd name="T46" fmla="*/ 46 w 112"/>
                  <a:gd name="T47" fmla="*/ 104 h 132"/>
                  <a:gd name="T48" fmla="*/ 40 w 112"/>
                  <a:gd name="T49" fmla="*/ 102 h 132"/>
                  <a:gd name="T50" fmla="*/ 36 w 112"/>
                  <a:gd name="T51" fmla="*/ 96 h 132"/>
                  <a:gd name="T52" fmla="*/ 30 w 112"/>
                  <a:gd name="T53" fmla="*/ 86 h 132"/>
                  <a:gd name="T54" fmla="*/ 22 w 112"/>
                  <a:gd name="T55" fmla="*/ 84 h 132"/>
                  <a:gd name="T56" fmla="*/ 18 w 112"/>
                  <a:gd name="T57" fmla="*/ 80 h 132"/>
                  <a:gd name="T58" fmla="*/ 16 w 112"/>
                  <a:gd name="T59" fmla="*/ 78 h 132"/>
                  <a:gd name="T60" fmla="*/ 8 w 112"/>
                  <a:gd name="T61" fmla="*/ 66 h 132"/>
                  <a:gd name="T62" fmla="*/ 4 w 112"/>
                  <a:gd name="T63" fmla="*/ 60 h 132"/>
                  <a:gd name="T64" fmla="*/ 2 w 112"/>
                  <a:gd name="T65" fmla="*/ 58 h 132"/>
                  <a:gd name="T66" fmla="*/ 0 w 112"/>
                  <a:gd name="T67" fmla="*/ 48 h 132"/>
                  <a:gd name="T68" fmla="*/ 8 w 112"/>
                  <a:gd name="T69" fmla="*/ 50 h 132"/>
                  <a:gd name="T70" fmla="*/ 16 w 112"/>
                  <a:gd name="T71" fmla="*/ 48 h 132"/>
                  <a:gd name="T72" fmla="*/ 22 w 112"/>
                  <a:gd name="T73" fmla="*/ 48 h 132"/>
                  <a:gd name="T74" fmla="*/ 38 w 112"/>
                  <a:gd name="T75" fmla="*/ 44 h 132"/>
                  <a:gd name="T76" fmla="*/ 44 w 112"/>
                  <a:gd name="T77" fmla="*/ 34 h 132"/>
                  <a:gd name="T78" fmla="*/ 46 w 112"/>
                  <a:gd name="T79" fmla="*/ 26 h 132"/>
                  <a:gd name="T80" fmla="*/ 52 w 112"/>
                  <a:gd name="T81" fmla="*/ 24 h 132"/>
                  <a:gd name="T82" fmla="*/ 54 w 112"/>
                  <a:gd name="T83" fmla="*/ 18 h 132"/>
                  <a:gd name="T84" fmla="*/ 58 w 112"/>
                  <a:gd name="T85" fmla="*/ 12 h 132"/>
                  <a:gd name="T86" fmla="*/ 76 w 112"/>
                  <a:gd name="T87" fmla="*/ 0 h 132"/>
                  <a:gd name="T88" fmla="*/ 76 w 112"/>
                  <a:gd name="T8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2" h="132">
                    <a:moveTo>
                      <a:pt x="76" y="0"/>
                    </a:moveTo>
                    <a:lnTo>
                      <a:pt x="74" y="12"/>
                    </a:lnTo>
                    <a:lnTo>
                      <a:pt x="82" y="14"/>
                    </a:lnTo>
                    <a:lnTo>
                      <a:pt x="90" y="16"/>
                    </a:lnTo>
                    <a:lnTo>
                      <a:pt x="98" y="22"/>
                    </a:lnTo>
                    <a:lnTo>
                      <a:pt x="108" y="26"/>
                    </a:lnTo>
                    <a:lnTo>
                      <a:pt x="110" y="32"/>
                    </a:lnTo>
                    <a:lnTo>
                      <a:pt x="110" y="34"/>
                    </a:lnTo>
                    <a:lnTo>
                      <a:pt x="108" y="36"/>
                    </a:lnTo>
                    <a:lnTo>
                      <a:pt x="108" y="42"/>
                    </a:lnTo>
                    <a:lnTo>
                      <a:pt x="106" y="48"/>
                    </a:lnTo>
                    <a:lnTo>
                      <a:pt x="108" y="52"/>
                    </a:lnTo>
                    <a:lnTo>
                      <a:pt x="112" y="60"/>
                    </a:lnTo>
                    <a:lnTo>
                      <a:pt x="108" y="66"/>
                    </a:lnTo>
                    <a:lnTo>
                      <a:pt x="106" y="68"/>
                    </a:lnTo>
                    <a:lnTo>
                      <a:pt x="106" y="70"/>
                    </a:lnTo>
                    <a:lnTo>
                      <a:pt x="106" y="72"/>
                    </a:lnTo>
                    <a:lnTo>
                      <a:pt x="108" y="76"/>
                    </a:lnTo>
                    <a:lnTo>
                      <a:pt x="108" y="78"/>
                    </a:lnTo>
                    <a:lnTo>
                      <a:pt x="108" y="84"/>
                    </a:lnTo>
                    <a:lnTo>
                      <a:pt x="108" y="88"/>
                    </a:lnTo>
                    <a:lnTo>
                      <a:pt x="106" y="92"/>
                    </a:lnTo>
                    <a:lnTo>
                      <a:pt x="108" y="94"/>
                    </a:lnTo>
                    <a:lnTo>
                      <a:pt x="108" y="98"/>
                    </a:lnTo>
                    <a:lnTo>
                      <a:pt x="106" y="104"/>
                    </a:lnTo>
                    <a:lnTo>
                      <a:pt x="108" y="106"/>
                    </a:lnTo>
                    <a:lnTo>
                      <a:pt x="110" y="106"/>
                    </a:lnTo>
                    <a:lnTo>
                      <a:pt x="110" y="110"/>
                    </a:lnTo>
                    <a:lnTo>
                      <a:pt x="102" y="120"/>
                    </a:lnTo>
                    <a:lnTo>
                      <a:pt x="92" y="132"/>
                    </a:lnTo>
                    <a:lnTo>
                      <a:pt x="90" y="130"/>
                    </a:lnTo>
                    <a:lnTo>
                      <a:pt x="84" y="130"/>
                    </a:lnTo>
                    <a:lnTo>
                      <a:pt x="80" y="130"/>
                    </a:lnTo>
                    <a:lnTo>
                      <a:pt x="80" y="128"/>
                    </a:lnTo>
                    <a:lnTo>
                      <a:pt x="74" y="128"/>
                    </a:lnTo>
                    <a:lnTo>
                      <a:pt x="70" y="130"/>
                    </a:lnTo>
                    <a:lnTo>
                      <a:pt x="64" y="128"/>
                    </a:lnTo>
                    <a:lnTo>
                      <a:pt x="62" y="128"/>
                    </a:lnTo>
                    <a:lnTo>
                      <a:pt x="58" y="128"/>
                    </a:lnTo>
                    <a:lnTo>
                      <a:pt x="56" y="122"/>
                    </a:lnTo>
                    <a:lnTo>
                      <a:pt x="54" y="122"/>
                    </a:lnTo>
                    <a:lnTo>
                      <a:pt x="52" y="122"/>
                    </a:lnTo>
                    <a:lnTo>
                      <a:pt x="48" y="122"/>
                    </a:lnTo>
                    <a:lnTo>
                      <a:pt x="46" y="120"/>
                    </a:lnTo>
                    <a:lnTo>
                      <a:pt x="44" y="116"/>
                    </a:lnTo>
                    <a:lnTo>
                      <a:pt x="44" y="110"/>
                    </a:lnTo>
                    <a:lnTo>
                      <a:pt x="46" y="106"/>
                    </a:lnTo>
                    <a:lnTo>
                      <a:pt x="46" y="104"/>
                    </a:lnTo>
                    <a:lnTo>
                      <a:pt x="44" y="104"/>
                    </a:lnTo>
                    <a:lnTo>
                      <a:pt x="40" y="102"/>
                    </a:lnTo>
                    <a:lnTo>
                      <a:pt x="38" y="98"/>
                    </a:lnTo>
                    <a:lnTo>
                      <a:pt x="36" y="96"/>
                    </a:lnTo>
                    <a:lnTo>
                      <a:pt x="36" y="88"/>
                    </a:lnTo>
                    <a:lnTo>
                      <a:pt x="30" y="86"/>
                    </a:lnTo>
                    <a:lnTo>
                      <a:pt x="26" y="80"/>
                    </a:lnTo>
                    <a:lnTo>
                      <a:pt x="22" y="84"/>
                    </a:lnTo>
                    <a:lnTo>
                      <a:pt x="20" y="84"/>
                    </a:lnTo>
                    <a:lnTo>
                      <a:pt x="18" y="80"/>
                    </a:lnTo>
                    <a:lnTo>
                      <a:pt x="18" y="78"/>
                    </a:lnTo>
                    <a:lnTo>
                      <a:pt x="16" y="78"/>
                    </a:lnTo>
                    <a:lnTo>
                      <a:pt x="10" y="70"/>
                    </a:lnTo>
                    <a:lnTo>
                      <a:pt x="8" y="66"/>
                    </a:lnTo>
                    <a:lnTo>
                      <a:pt x="8" y="62"/>
                    </a:lnTo>
                    <a:lnTo>
                      <a:pt x="4" y="60"/>
                    </a:lnTo>
                    <a:lnTo>
                      <a:pt x="4" y="58"/>
                    </a:lnTo>
                    <a:lnTo>
                      <a:pt x="2" y="58"/>
                    </a:lnTo>
                    <a:lnTo>
                      <a:pt x="0" y="52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16" y="48"/>
                    </a:lnTo>
                    <a:lnTo>
                      <a:pt x="20" y="48"/>
                    </a:lnTo>
                    <a:lnTo>
                      <a:pt x="22" y="48"/>
                    </a:lnTo>
                    <a:lnTo>
                      <a:pt x="34" y="44"/>
                    </a:lnTo>
                    <a:lnTo>
                      <a:pt x="38" y="44"/>
                    </a:lnTo>
                    <a:lnTo>
                      <a:pt x="44" y="42"/>
                    </a:lnTo>
                    <a:lnTo>
                      <a:pt x="44" y="34"/>
                    </a:lnTo>
                    <a:lnTo>
                      <a:pt x="46" y="30"/>
                    </a:lnTo>
                    <a:lnTo>
                      <a:pt x="46" y="26"/>
                    </a:lnTo>
                    <a:lnTo>
                      <a:pt x="48" y="26"/>
                    </a:lnTo>
                    <a:lnTo>
                      <a:pt x="52" y="24"/>
                    </a:lnTo>
                    <a:lnTo>
                      <a:pt x="54" y="22"/>
                    </a:lnTo>
                    <a:lnTo>
                      <a:pt x="54" y="18"/>
                    </a:lnTo>
                    <a:lnTo>
                      <a:pt x="56" y="14"/>
                    </a:lnTo>
                    <a:lnTo>
                      <a:pt x="58" y="12"/>
                    </a:lnTo>
                    <a:lnTo>
                      <a:pt x="64" y="8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Freeform 1478"/>
              <p:cNvSpPr/>
              <p:nvPr/>
            </p:nvSpPr>
            <p:spPr bwMode="auto">
              <a:xfrm>
                <a:off x="1165225" y="4692650"/>
                <a:ext cx="263525" cy="276225"/>
              </a:xfrm>
              <a:custGeom>
                <a:avLst/>
                <a:gdLst>
                  <a:gd name="T0" fmla="*/ 36 w 166"/>
                  <a:gd name="T1" fmla="*/ 166 h 174"/>
                  <a:gd name="T2" fmla="*/ 42 w 166"/>
                  <a:gd name="T3" fmla="*/ 168 h 174"/>
                  <a:gd name="T4" fmla="*/ 46 w 166"/>
                  <a:gd name="T5" fmla="*/ 172 h 174"/>
                  <a:gd name="T6" fmla="*/ 54 w 166"/>
                  <a:gd name="T7" fmla="*/ 174 h 174"/>
                  <a:gd name="T8" fmla="*/ 62 w 166"/>
                  <a:gd name="T9" fmla="*/ 172 h 174"/>
                  <a:gd name="T10" fmla="*/ 70 w 166"/>
                  <a:gd name="T11" fmla="*/ 172 h 174"/>
                  <a:gd name="T12" fmla="*/ 84 w 166"/>
                  <a:gd name="T13" fmla="*/ 168 h 174"/>
                  <a:gd name="T14" fmla="*/ 90 w 166"/>
                  <a:gd name="T15" fmla="*/ 158 h 174"/>
                  <a:gd name="T16" fmla="*/ 92 w 166"/>
                  <a:gd name="T17" fmla="*/ 150 h 174"/>
                  <a:gd name="T18" fmla="*/ 98 w 166"/>
                  <a:gd name="T19" fmla="*/ 148 h 174"/>
                  <a:gd name="T20" fmla="*/ 100 w 166"/>
                  <a:gd name="T21" fmla="*/ 142 h 174"/>
                  <a:gd name="T22" fmla="*/ 106 w 166"/>
                  <a:gd name="T23" fmla="*/ 136 h 174"/>
                  <a:gd name="T24" fmla="*/ 124 w 166"/>
                  <a:gd name="T25" fmla="*/ 128 h 174"/>
                  <a:gd name="T26" fmla="*/ 124 w 166"/>
                  <a:gd name="T27" fmla="*/ 122 h 174"/>
                  <a:gd name="T28" fmla="*/ 118 w 166"/>
                  <a:gd name="T29" fmla="*/ 118 h 174"/>
                  <a:gd name="T30" fmla="*/ 152 w 166"/>
                  <a:gd name="T31" fmla="*/ 96 h 174"/>
                  <a:gd name="T32" fmla="*/ 152 w 166"/>
                  <a:gd name="T33" fmla="*/ 86 h 174"/>
                  <a:gd name="T34" fmla="*/ 154 w 166"/>
                  <a:gd name="T35" fmla="*/ 76 h 174"/>
                  <a:gd name="T36" fmla="*/ 162 w 166"/>
                  <a:gd name="T37" fmla="*/ 68 h 174"/>
                  <a:gd name="T38" fmla="*/ 162 w 166"/>
                  <a:gd name="T39" fmla="*/ 64 h 174"/>
                  <a:gd name="T40" fmla="*/ 156 w 166"/>
                  <a:gd name="T41" fmla="*/ 50 h 174"/>
                  <a:gd name="T42" fmla="*/ 158 w 166"/>
                  <a:gd name="T43" fmla="*/ 48 h 174"/>
                  <a:gd name="T44" fmla="*/ 166 w 166"/>
                  <a:gd name="T45" fmla="*/ 40 h 174"/>
                  <a:gd name="T46" fmla="*/ 164 w 166"/>
                  <a:gd name="T47" fmla="*/ 36 h 174"/>
                  <a:gd name="T48" fmla="*/ 164 w 166"/>
                  <a:gd name="T49" fmla="*/ 24 h 174"/>
                  <a:gd name="T50" fmla="*/ 156 w 166"/>
                  <a:gd name="T51" fmla="*/ 18 h 174"/>
                  <a:gd name="T52" fmla="*/ 148 w 166"/>
                  <a:gd name="T53" fmla="*/ 12 h 174"/>
                  <a:gd name="T54" fmla="*/ 144 w 166"/>
                  <a:gd name="T55" fmla="*/ 10 h 174"/>
                  <a:gd name="T56" fmla="*/ 144 w 166"/>
                  <a:gd name="T57" fmla="*/ 4 h 174"/>
                  <a:gd name="T58" fmla="*/ 138 w 166"/>
                  <a:gd name="T59" fmla="*/ 4 h 174"/>
                  <a:gd name="T60" fmla="*/ 128 w 166"/>
                  <a:gd name="T61" fmla="*/ 6 h 174"/>
                  <a:gd name="T62" fmla="*/ 124 w 166"/>
                  <a:gd name="T63" fmla="*/ 0 h 174"/>
                  <a:gd name="T64" fmla="*/ 92 w 166"/>
                  <a:gd name="T65" fmla="*/ 12 h 174"/>
                  <a:gd name="T66" fmla="*/ 88 w 166"/>
                  <a:gd name="T67" fmla="*/ 18 h 174"/>
                  <a:gd name="T68" fmla="*/ 90 w 166"/>
                  <a:gd name="T69" fmla="*/ 28 h 174"/>
                  <a:gd name="T70" fmla="*/ 92 w 166"/>
                  <a:gd name="T71" fmla="*/ 36 h 174"/>
                  <a:gd name="T72" fmla="*/ 90 w 166"/>
                  <a:gd name="T73" fmla="*/ 48 h 174"/>
                  <a:gd name="T74" fmla="*/ 98 w 166"/>
                  <a:gd name="T75" fmla="*/ 56 h 174"/>
                  <a:gd name="T76" fmla="*/ 108 w 166"/>
                  <a:gd name="T77" fmla="*/ 60 h 174"/>
                  <a:gd name="T78" fmla="*/ 112 w 166"/>
                  <a:gd name="T79" fmla="*/ 64 h 174"/>
                  <a:gd name="T80" fmla="*/ 120 w 166"/>
                  <a:gd name="T81" fmla="*/ 82 h 174"/>
                  <a:gd name="T82" fmla="*/ 108 w 166"/>
                  <a:gd name="T83" fmla="*/ 82 h 174"/>
                  <a:gd name="T84" fmla="*/ 100 w 166"/>
                  <a:gd name="T85" fmla="*/ 78 h 174"/>
                  <a:gd name="T86" fmla="*/ 100 w 166"/>
                  <a:gd name="T87" fmla="*/ 70 h 174"/>
                  <a:gd name="T88" fmla="*/ 96 w 166"/>
                  <a:gd name="T89" fmla="*/ 68 h 174"/>
                  <a:gd name="T90" fmla="*/ 90 w 166"/>
                  <a:gd name="T91" fmla="*/ 66 h 174"/>
                  <a:gd name="T92" fmla="*/ 84 w 166"/>
                  <a:gd name="T93" fmla="*/ 58 h 174"/>
                  <a:gd name="T94" fmla="*/ 82 w 166"/>
                  <a:gd name="T95" fmla="*/ 52 h 174"/>
                  <a:gd name="T96" fmla="*/ 74 w 166"/>
                  <a:gd name="T97" fmla="*/ 52 h 174"/>
                  <a:gd name="T98" fmla="*/ 70 w 166"/>
                  <a:gd name="T99" fmla="*/ 58 h 174"/>
                  <a:gd name="T100" fmla="*/ 54 w 166"/>
                  <a:gd name="T101" fmla="*/ 56 h 174"/>
                  <a:gd name="T102" fmla="*/ 52 w 166"/>
                  <a:gd name="T103" fmla="*/ 46 h 174"/>
                  <a:gd name="T104" fmla="*/ 44 w 166"/>
                  <a:gd name="T105" fmla="*/ 50 h 174"/>
                  <a:gd name="T106" fmla="*/ 42 w 166"/>
                  <a:gd name="T107" fmla="*/ 40 h 174"/>
                  <a:gd name="T108" fmla="*/ 36 w 166"/>
                  <a:gd name="T109" fmla="*/ 52 h 174"/>
                  <a:gd name="T110" fmla="*/ 34 w 166"/>
                  <a:gd name="T111" fmla="*/ 60 h 174"/>
                  <a:gd name="T112" fmla="*/ 34 w 166"/>
                  <a:gd name="T113" fmla="*/ 74 h 174"/>
                  <a:gd name="T114" fmla="*/ 0 w 166"/>
                  <a:gd name="T115" fmla="*/ 138 h 174"/>
                  <a:gd name="T116" fmla="*/ 6 w 166"/>
                  <a:gd name="T117" fmla="*/ 146 h 174"/>
                  <a:gd name="T118" fmla="*/ 10 w 166"/>
                  <a:gd name="T119" fmla="*/ 158 h 174"/>
                  <a:gd name="T120" fmla="*/ 16 w 166"/>
                  <a:gd name="T121" fmla="*/ 166 h 174"/>
                  <a:gd name="T122" fmla="*/ 20 w 166"/>
                  <a:gd name="T123" fmla="*/ 168 h 174"/>
                  <a:gd name="T124" fmla="*/ 20 w 166"/>
                  <a:gd name="T125" fmla="*/ 16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6" h="174">
                    <a:moveTo>
                      <a:pt x="20" y="168"/>
                    </a:moveTo>
                    <a:lnTo>
                      <a:pt x="36" y="166"/>
                    </a:lnTo>
                    <a:lnTo>
                      <a:pt x="38" y="166"/>
                    </a:lnTo>
                    <a:lnTo>
                      <a:pt x="42" y="168"/>
                    </a:lnTo>
                    <a:lnTo>
                      <a:pt x="44" y="172"/>
                    </a:lnTo>
                    <a:lnTo>
                      <a:pt x="46" y="172"/>
                    </a:lnTo>
                    <a:lnTo>
                      <a:pt x="50" y="174"/>
                    </a:lnTo>
                    <a:lnTo>
                      <a:pt x="54" y="174"/>
                    </a:lnTo>
                    <a:lnTo>
                      <a:pt x="56" y="174"/>
                    </a:lnTo>
                    <a:lnTo>
                      <a:pt x="62" y="172"/>
                    </a:lnTo>
                    <a:lnTo>
                      <a:pt x="66" y="172"/>
                    </a:lnTo>
                    <a:lnTo>
                      <a:pt x="70" y="172"/>
                    </a:lnTo>
                    <a:lnTo>
                      <a:pt x="80" y="168"/>
                    </a:lnTo>
                    <a:lnTo>
                      <a:pt x="84" y="168"/>
                    </a:lnTo>
                    <a:lnTo>
                      <a:pt x="90" y="166"/>
                    </a:lnTo>
                    <a:lnTo>
                      <a:pt x="90" y="158"/>
                    </a:lnTo>
                    <a:lnTo>
                      <a:pt x="92" y="154"/>
                    </a:lnTo>
                    <a:lnTo>
                      <a:pt x="92" y="150"/>
                    </a:lnTo>
                    <a:lnTo>
                      <a:pt x="96" y="150"/>
                    </a:lnTo>
                    <a:lnTo>
                      <a:pt x="98" y="148"/>
                    </a:lnTo>
                    <a:lnTo>
                      <a:pt x="100" y="146"/>
                    </a:lnTo>
                    <a:lnTo>
                      <a:pt x="100" y="142"/>
                    </a:lnTo>
                    <a:lnTo>
                      <a:pt x="102" y="138"/>
                    </a:lnTo>
                    <a:lnTo>
                      <a:pt x="106" y="136"/>
                    </a:lnTo>
                    <a:lnTo>
                      <a:pt x="110" y="132"/>
                    </a:lnTo>
                    <a:lnTo>
                      <a:pt x="124" y="128"/>
                    </a:lnTo>
                    <a:lnTo>
                      <a:pt x="124" y="124"/>
                    </a:lnTo>
                    <a:lnTo>
                      <a:pt x="124" y="122"/>
                    </a:lnTo>
                    <a:lnTo>
                      <a:pt x="120" y="120"/>
                    </a:lnTo>
                    <a:lnTo>
                      <a:pt x="118" y="118"/>
                    </a:lnTo>
                    <a:lnTo>
                      <a:pt x="152" y="106"/>
                    </a:lnTo>
                    <a:lnTo>
                      <a:pt x="152" y="96"/>
                    </a:lnTo>
                    <a:lnTo>
                      <a:pt x="152" y="92"/>
                    </a:lnTo>
                    <a:lnTo>
                      <a:pt x="152" y="86"/>
                    </a:lnTo>
                    <a:lnTo>
                      <a:pt x="152" y="82"/>
                    </a:lnTo>
                    <a:lnTo>
                      <a:pt x="154" y="76"/>
                    </a:lnTo>
                    <a:lnTo>
                      <a:pt x="158" y="70"/>
                    </a:lnTo>
                    <a:lnTo>
                      <a:pt x="162" y="68"/>
                    </a:lnTo>
                    <a:lnTo>
                      <a:pt x="164" y="66"/>
                    </a:lnTo>
                    <a:lnTo>
                      <a:pt x="162" y="64"/>
                    </a:lnTo>
                    <a:lnTo>
                      <a:pt x="158" y="64"/>
                    </a:lnTo>
                    <a:lnTo>
                      <a:pt x="156" y="50"/>
                    </a:lnTo>
                    <a:lnTo>
                      <a:pt x="158" y="50"/>
                    </a:lnTo>
                    <a:lnTo>
                      <a:pt x="158" y="48"/>
                    </a:lnTo>
                    <a:lnTo>
                      <a:pt x="164" y="46"/>
                    </a:lnTo>
                    <a:lnTo>
                      <a:pt x="166" y="40"/>
                    </a:lnTo>
                    <a:lnTo>
                      <a:pt x="166" y="38"/>
                    </a:lnTo>
                    <a:lnTo>
                      <a:pt x="164" y="36"/>
                    </a:lnTo>
                    <a:lnTo>
                      <a:pt x="164" y="30"/>
                    </a:lnTo>
                    <a:lnTo>
                      <a:pt x="164" y="24"/>
                    </a:lnTo>
                    <a:lnTo>
                      <a:pt x="158" y="20"/>
                    </a:lnTo>
                    <a:lnTo>
                      <a:pt x="156" y="18"/>
                    </a:lnTo>
                    <a:lnTo>
                      <a:pt x="152" y="14"/>
                    </a:lnTo>
                    <a:lnTo>
                      <a:pt x="148" y="12"/>
                    </a:lnTo>
                    <a:lnTo>
                      <a:pt x="146" y="12"/>
                    </a:lnTo>
                    <a:lnTo>
                      <a:pt x="144" y="10"/>
                    </a:lnTo>
                    <a:lnTo>
                      <a:pt x="144" y="6"/>
                    </a:lnTo>
                    <a:lnTo>
                      <a:pt x="144" y="4"/>
                    </a:lnTo>
                    <a:lnTo>
                      <a:pt x="138" y="2"/>
                    </a:lnTo>
                    <a:lnTo>
                      <a:pt x="138" y="4"/>
                    </a:lnTo>
                    <a:lnTo>
                      <a:pt x="134" y="6"/>
                    </a:lnTo>
                    <a:lnTo>
                      <a:pt x="128" y="6"/>
                    </a:lnTo>
                    <a:lnTo>
                      <a:pt x="126" y="4"/>
                    </a:lnTo>
                    <a:lnTo>
                      <a:pt x="124" y="0"/>
                    </a:lnTo>
                    <a:lnTo>
                      <a:pt x="100" y="4"/>
                    </a:lnTo>
                    <a:lnTo>
                      <a:pt x="92" y="12"/>
                    </a:lnTo>
                    <a:lnTo>
                      <a:pt x="90" y="18"/>
                    </a:lnTo>
                    <a:lnTo>
                      <a:pt x="88" y="18"/>
                    </a:lnTo>
                    <a:lnTo>
                      <a:pt x="88" y="24"/>
                    </a:lnTo>
                    <a:lnTo>
                      <a:pt x="90" y="28"/>
                    </a:lnTo>
                    <a:lnTo>
                      <a:pt x="90" y="30"/>
                    </a:lnTo>
                    <a:lnTo>
                      <a:pt x="92" y="36"/>
                    </a:lnTo>
                    <a:lnTo>
                      <a:pt x="92" y="40"/>
                    </a:lnTo>
                    <a:lnTo>
                      <a:pt x="90" y="48"/>
                    </a:lnTo>
                    <a:lnTo>
                      <a:pt x="92" y="50"/>
                    </a:lnTo>
                    <a:lnTo>
                      <a:pt x="98" y="56"/>
                    </a:lnTo>
                    <a:lnTo>
                      <a:pt x="102" y="58"/>
                    </a:lnTo>
                    <a:lnTo>
                      <a:pt x="108" y="60"/>
                    </a:lnTo>
                    <a:lnTo>
                      <a:pt x="110" y="66"/>
                    </a:lnTo>
                    <a:lnTo>
                      <a:pt x="112" y="64"/>
                    </a:lnTo>
                    <a:lnTo>
                      <a:pt x="120" y="64"/>
                    </a:lnTo>
                    <a:lnTo>
                      <a:pt x="120" y="82"/>
                    </a:lnTo>
                    <a:lnTo>
                      <a:pt x="112" y="78"/>
                    </a:lnTo>
                    <a:lnTo>
                      <a:pt x="108" y="82"/>
                    </a:lnTo>
                    <a:lnTo>
                      <a:pt x="102" y="82"/>
                    </a:lnTo>
                    <a:lnTo>
                      <a:pt x="100" y="78"/>
                    </a:lnTo>
                    <a:lnTo>
                      <a:pt x="100" y="74"/>
                    </a:lnTo>
                    <a:lnTo>
                      <a:pt x="100" y="70"/>
                    </a:lnTo>
                    <a:lnTo>
                      <a:pt x="98" y="68"/>
                    </a:lnTo>
                    <a:lnTo>
                      <a:pt x="96" y="68"/>
                    </a:lnTo>
                    <a:lnTo>
                      <a:pt x="92" y="66"/>
                    </a:lnTo>
                    <a:lnTo>
                      <a:pt x="90" y="66"/>
                    </a:lnTo>
                    <a:lnTo>
                      <a:pt x="88" y="60"/>
                    </a:lnTo>
                    <a:lnTo>
                      <a:pt x="84" y="58"/>
                    </a:lnTo>
                    <a:lnTo>
                      <a:pt x="84" y="56"/>
                    </a:lnTo>
                    <a:lnTo>
                      <a:pt x="82" y="52"/>
                    </a:lnTo>
                    <a:lnTo>
                      <a:pt x="78" y="52"/>
                    </a:lnTo>
                    <a:lnTo>
                      <a:pt x="74" y="52"/>
                    </a:lnTo>
                    <a:lnTo>
                      <a:pt x="72" y="58"/>
                    </a:lnTo>
                    <a:lnTo>
                      <a:pt x="70" y="58"/>
                    </a:lnTo>
                    <a:lnTo>
                      <a:pt x="56" y="58"/>
                    </a:lnTo>
                    <a:lnTo>
                      <a:pt x="54" y="56"/>
                    </a:lnTo>
                    <a:lnTo>
                      <a:pt x="54" y="50"/>
                    </a:lnTo>
                    <a:lnTo>
                      <a:pt x="52" y="46"/>
                    </a:lnTo>
                    <a:lnTo>
                      <a:pt x="50" y="48"/>
                    </a:lnTo>
                    <a:lnTo>
                      <a:pt x="44" y="50"/>
                    </a:lnTo>
                    <a:lnTo>
                      <a:pt x="44" y="48"/>
                    </a:lnTo>
                    <a:lnTo>
                      <a:pt x="42" y="40"/>
                    </a:lnTo>
                    <a:lnTo>
                      <a:pt x="34" y="40"/>
                    </a:lnTo>
                    <a:lnTo>
                      <a:pt x="36" y="52"/>
                    </a:lnTo>
                    <a:lnTo>
                      <a:pt x="34" y="56"/>
                    </a:lnTo>
                    <a:lnTo>
                      <a:pt x="34" y="60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0" y="74"/>
                    </a:lnTo>
                    <a:lnTo>
                      <a:pt x="0" y="138"/>
                    </a:lnTo>
                    <a:lnTo>
                      <a:pt x="4" y="140"/>
                    </a:lnTo>
                    <a:lnTo>
                      <a:pt x="6" y="146"/>
                    </a:lnTo>
                    <a:lnTo>
                      <a:pt x="6" y="154"/>
                    </a:lnTo>
                    <a:lnTo>
                      <a:pt x="10" y="158"/>
                    </a:lnTo>
                    <a:lnTo>
                      <a:pt x="16" y="160"/>
                    </a:lnTo>
                    <a:lnTo>
                      <a:pt x="16" y="166"/>
                    </a:lnTo>
                    <a:lnTo>
                      <a:pt x="18" y="168"/>
                    </a:lnTo>
                    <a:lnTo>
                      <a:pt x="20" y="168"/>
                    </a:lnTo>
                    <a:lnTo>
                      <a:pt x="20" y="168"/>
                    </a:lnTo>
                    <a:lnTo>
                      <a:pt x="20" y="16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5" name="Freeform 1479"/>
              <p:cNvSpPr>
                <a:spLocks noEditPoints="1"/>
              </p:cNvSpPr>
              <p:nvPr/>
            </p:nvSpPr>
            <p:spPr bwMode="auto">
              <a:xfrm>
                <a:off x="930275" y="4283075"/>
                <a:ext cx="460375" cy="539750"/>
              </a:xfrm>
              <a:custGeom>
                <a:avLst/>
                <a:gdLst>
                  <a:gd name="T0" fmla="*/ 108 w 290"/>
                  <a:gd name="T1" fmla="*/ 14 h 340"/>
                  <a:gd name="T2" fmla="*/ 132 w 290"/>
                  <a:gd name="T3" fmla="*/ 8 h 340"/>
                  <a:gd name="T4" fmla="*/ 164 w 290"/>
                  <a:gd name="T5" fmla="*/ 18 h 340"/>
                  <a:gd name="T6" fmla="*/ 176 w 290"/>
                  <a:gd name="T7" fmla="*/ 14 h 340"/>
                  <a:gd name="T8" fmla="*/ 190 w 290"/>
                  <a:gd name="T9" fmla="*/ 6 h 340"/>
                  <a:gd name="T10" fmla="*/ 200 w 290"/>
                  <a:gd name="T11" fmla="*/ 0 h 340"/>
                  <a:gd name="T12" fmla="*/ 232 w 290"/>
                  <a:gd name="T13" fmla="*/ 10 h 340"/>
                  <a:gd name="T14" fmla="*/ 242 w 290"/>
                  <a:gd name="T15" fmla="*/ 14 h 340"/>
                  <a:gd name="T16" fmla="*/ 258 w 290"/>
                  <a:gd name="T17" fmla="*/ 14 h 340"/>
                  <a:gd name="T18" fmla="*/ 280 w 290"/>
                  <a:gd name="T19" fmla="*/ 34 h 340"/>
                  <a:gd name="T20" fmla="*/ 288 w 290"/>
                  <a:gd name="T21" fmla="*/ 50 h 340"/>
                  <a:gd name="T22" fmla="*/ 282 w 290"/>
                  <a:gd name="T23" fmla="*/ 68 h 340"/>
                  <a:gd name="T24" fmla="*/ 282 w 290"/>
                  <a:gd name="T25" fmla="*/ 76 h 340"/>
                  <a:gd name="T26" fmla="*/ 264 w 290"/>
                  <a:gd name="T27" fmla="*/ 96 h 340"/>
                  <a:gd name="T28" fmla="*/ 254 w 290"/>
                  <a:gd name="T29" fmla="*/ 116 h 340"/>
                  <a:gd name="T30" fmla="*/ 254 w 290"/>
                  <a:gd name="T31" fmla="*/ 122 h 340"/>
                  <a:gd name="T32" fmla="*/ 254 w 290"/>
                  <a:gd name="T33" fmla="*/ 144 h 340"/>
                  <a:gd name="T34" fmla="*/ 246 w 290"/>
                  <a:gd name="T35" fmla="*/ 152 h 340"/>
                  <a:gd name="T36" fmla="*/ 254 w 290"/>
                  <a:gd name="T37" fmla="*/ 170 h 340"/>
                  <a:gd name="T38" fmla="*/ 252 w 290"/>
                  <a:gd name="T39" fmla="*/ 188 h 340"/>
                  <a:gd name="T40" fmla="*/ 250 w 290"/>
                  <a:gd name="T41" fmla="*/ 212 h 340"/>
                  <a:gd name="T42" fmla="*/ 272 w 290"/>
                  <a:gd name="T43" fmla="*/ 258 h 340"/>
                  <a:gd name="T44" fmla="*/ 234 w 290"/>
                  <a:gd name="T45" fmla="*/ 276 h 340"/>
                  <a:gd name="T46" fmla="*/ 242 w 290"/>
                  <a:gd name="T47" fmla="*/ 294 h 340"/>
                  <a:gd name="T48" fmla="*/ 252 w 290"/>
                  <a:gd name="T49" fmla="*/ 316 h 340"/>
                  <a:gd name="T50" fmla="*/ 270 w 290"/>
                  <a:gd name="T51" fmla="*/ 340 h 340"/>
                  <a:gd name="T52" fmla="*/ 250 w 290"/>
                  <a:gd name="T53" fmla="*/ 332 h 340"/>
                  <a:gd name="T54" fmla="*/ 240 w 290"/>
                  <a:gd name="T55" fmla="*/ 324 h 340"/>
                  <a:gd name="T56" fmla="*/ 226 w 290"/>
                  <a:gd name="T57" fmla="*/ 312 h 340"/>
                  <a:gd name="T58" fmla="*/ 204 w 290"/>
                  <a:gd name="T59" fmla="*/ 314 h 340"/>
                  <a:gd name="T60" fmla="*/ 194 w 290"/>
                  <a:gd name="T61" fmla="*/ 306 h 340"/>
                  <a:gd name="T62" fmla="*/ 164 w 290"/>
                  <a:gd name="T63" fmla="*/ 302 h 340"/>
                  <a:gd name="T64" fmla="*/ 154 w 290"/>
                  <a:gd name="T65" fmla="*/ 286 h 340"/>
                  <a:gd name="T66" fmla="*/ 152 w 290"/>
                  <a:gd name="T67" fmla="*/ 266 h 340"/>
                  <a:gd name="T68" fmla="*/ 146 w 290"/>
                  <a:gd name="T69" fmla="*/ 244 h 340"/>
                  <a:gd name="T70" fmla="*/ 134 w 290"/>
                  <a:gd name="T71" fmla="*/ 232 h 340"/>
                  <a:gd name="T72" fmla="*/ 118 w 290"/>
                  <a:gd name="T73" fmla="*/ 226 h 340"/>
                  <a:gd name="T74" fmla="*/ 112 w 290"/>
                  <a:gd name="T75" fmla="*/ 242 h 340"/>
                  <a:gd name="T76" fmla="*/ 94 w 290"/>
                  <a:gd name="T77" fmla="*/ 242 h 340"/>
                  <a:gd name="T78" fmla="*/ 88 w 290"/>
                  <a:gd name="T79" fmla="*/ 218 h 340"/>
                  <a:gd name="T80" fmla="*/ 26 w 290"/>
                  <a:gd name="T81" fmla="*/ 204 h 340"/>
                  <a:gd name="T82" fmla="*/ 0 w 290"/>
                  <a:gd name="T83" fmla="*/ 200 h 340"/>
                  <a:gd name="T84" fmla="*/ 18 w 290"/>
                  <a:gd name="T85" fmla="*/ 180 h 340"/>
                  <a:gd name="T86" fmla="*/ 34 w 290"/>
                  <a:gd name="T87" fmla="*/ 176 h 340"/>
                  <a:gd name="T88" fmla="*/ 46 w 290"/>
                  <a:gd name="T89" fmla="*/ 180 h 340"/>
                  <a:gd name="T90" fmla="*/ 70 w 290"/>
                  <a:gd name="T91" fmla="*/ 176 h 340"/>
                  <a:gd name="T92" fmla="*/ 72 w 290"/>
                  <a:gd name="T93" fmla="*/ 160 h 340"/>
                  <a:gd name="T94" fmla="*/ 76 w 290"/>
                  <a:gd name="T95" fmla="*/ 132 h 340"/>
                  <a:gd name="T96" fmla="*/ 86 w 290"/>
                  <a:gd name="T97" fmla="*/ 112 h 340"/>
                  <a:gd name="T98" fmla="*/ 94 w 290"/>
                  <a:gd name="T99" fmla="*/ 62 h 340"/>
                  <a:gd name="T100" fmla="*/ 100 w 290"/>
                  <a:gd name="T101" fmla="*/ 34 h 340"/>
                  <a:gd name="T102" fmla="*/ 252 w 290"/>
                  <a:gd name="T103" fmla="*/ 15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90" h="340">
                    <a:moveTo>
                      <a:pt x="100" y="34"/>
                    </a:moveTo>
                    <a:lnTo>
                      <a:pt x="100" y="18"/>
                    </a:lnTo>
                    <a:lnTo>
                      <a:pt x="106" y="18"/>
                    </a:lnTo>
                    <a:lnTo>
                      <a:pt x="108" y="16"/>
                    </a:lnTo>
                    <a:lnTo>
                      <a:pt x="108" y="14"/>
                    </a:lnTo>
                    <a:lnTo>
                      <a:pt x="112" y="6"/>
                    </a:lnTo>
                    <a:lnTo>
                      <a:pt x="114" y="4"/>
                    </a:lnTo>
                    <a:lnTo>
                      <a:pt x="118" y="4"/>
                    </a:lnTo>
                    <a:lnTo>
                      <a:pt x="126" y="6"/>
                    </a:lnTo>
                    <a:lnTo>
                      <a:pt x="132" y="8"/>
                    </a:lnTo>
                    <a:lnTo>
                      <a:pt x="134" y="14"/>
                    </a:lnTo>
                    <a:lnTo>
                      <a:pt x="142" y="14"/>
                    </a:lnTo>
                    <a:lnTo>
                      <a:pt x="146" y="14"/>
                    </a:lnTo>
                    <a:lnTo>
                      <a:pt x="158" y="16"/>
                    </a:lnTo>
                    <a:lnTo>
                      <a:pt x="164" y="18"/>
                    </a:lnTo>
                    <a:lnTo>
                      <a:pt x="164" y="14"/>
                    </a:lnTo>
                    <a:lnTo>
                      <a:pt x="168" y="10"/>
                    </a:lnTo>
                    <a:lnTo>
                      <a:pt x="168" y="8"/>
                    </a:lnTo>
                    <a:lnTo>
                      <a:pt x="172" y="10"/>
                    </a:lnTo>
                    <a:lnTo>
                      <a:pt x="176" y="14"/>
                    </a:lnTo>
                    <a:lnTo>
                      <a:pt x="178" y="14"/>
                    </a:lnTo>
                    <a:lnTo>
                      <a:pt x="186" y="10"/>
                    </a:lnTo>
                    <a:lnTo>
                      <a:pt x="186" y="8"/>
                    </a:lnTo>
                    <a:lnTo>
                      <a:pt x="188" y="6"/>
                    </a:lnTo>
                    <a:lnTo>
                      <a:pt x="190" y="6"/>
                    </a:lnTo>
                    <a:lnTo>
                      <a:pt x="190" y="8"/>
                    </a:lnTo>
                    <a:lnTo>
                      <a:pt x="194" y="8"/>
                    </a:lnTo>
                    <a:lnTo>
                      <a:pt x="196" y="6"/>
                    </a:lnTo>
                    <a:lnTo>
                      <a:pt x="198" y="4"/>
                    </a:lnTo>
                    <a:lnTo>
                      <a:pt x="200" y="0"/>
                    </a:lnTo>
                    <a:lnTo>
                      <a:pt x="214" y="0"/>
                    </a:lnTo>
                    <a:lnTo>
                      <a:pt x="216" y="4"/>
                    </a:lnTo>
                    <a:lnTo>
                      <a:pt x="218" y="4"/>
                    </a:lnTo>
                    <a:lnTo>
                      <a:pt x="226" y="4"/>
                    </a:lnTo>
                    <a:lnTo>
                      <a:pt x="232" y="10"/>
                    </a:lnTo>
                    <a:lnTo>
                      <a:pt x="232" y="14"/>
                    </a:lnTo>
                    <a:lnTo>
                      <a:pt x="234" y="18"/>
                    </a:lnTo>
                    <a:lnTo>
                      <a:pt x="236" y="18"/>
                    </a:lnTo>
                    <a:lnTo>
                      <a:pt x="240" y="14"/>
                    </a:lnTo>
                    <a:lnTo>
                      <a:pt x="242" y="14"/>
                    </a:lnTo>
                    <a:lnTo>
                      <a:pt x="244" y="14"/>
                    </a:lnTo>
                    <a:lnTo>
                      <a:pt x="250" y="18"/>
                    </a:lnTo>
                    <a:lnTo>
                      <a:pt x="252" y="18"/>
                    </a:lnTo>
                    <a:lnTo>
                      <a:pt x="254" y="16"/>
                    </a:lnTo>
                    <a:lnTo>
                      <a:pt x="258" y="14"/>
                    </a:lnTo>
                    <a:lnTo>
                      <a:pt x="260" y="14"/>
                    </a:lnTo>
                    <a:lnTo>
                      <a:pt x="262" y="18"/>
                    </a:lnTo>
                    <a:lnTo>
                      <a:pt x="268" y="26"/>
                    </a:lnTo>
                    <a:lnTo>
                      <a:pt x="278" y="32"/>
                    </a:lnTo>
                    <a:lnTo>
                      <a:pt x="280" y="34"/>
                    </a:lnTo>
                    <a:lnTo>
                      <a:pt x="282" y="32"/>
                    </a:lnTo>
                    <a:lnTo>
                      <a:pt x="290" y="36"/>
                    </a:lnTo>
                    <a:lnTo>
                      <a:pt x="290" y="40"/>
                    </a:lnTo>
                    <a:lnTo>
                      <a:pt x="290" y="44"/>
                    </a:lnTo>
                    <a:lnTo>
                      <a:pt x="288" y="50"/>
                    </a:lnTo>
                    <a:lnTo>
                      <a:pt x="286" y="52"/>
                    </a:lnTo>
                    <a:lnTo>
                      <a:pt x="288" y="54"/>
                    </a:lnTo>
                    <a:lnTo>
                      <a:pt x="282" y="60"/>
                    </a:lnTo>
                    <a:lnTo>
                      <a:pt x="282" y="64"/>
                    </a:lnTo>
                    <a:lnTo>
                      <a:pt x="282" y="68"/>
                    </a:lnTo>
                    <a:lnTo>
                      <a:pt x="282" y="70"/>
                    </a:lnTo>
                    <a:lnTo>
                      <a:pt x="286" y="70"/>
                    </a:lnTo>
                    <a:lnTo>
                      <a:pt x="286" y="76"/>
                    </a:lnTo>
                    <a:lnTo>
                      <a:pt x="280" y="80"/>
                    </a:lnTo>
                    <a:lnTo>
                      <a:pt x="282" y="76"/>
                    </a:lnTo>
                    <a:lnTo>
                      <a:pt x="278" y="80"/>
                    </a:lnTo>
                    <a:lnTo>
                      <a:pt x="272" y="82"/>
                    </a:lnTo>
                    <a:lnTo>
                      <a:pt x="272" y="90"/>
                    </a:lnTo>
                    <a:lnTo>
                      <a:pt x="264" y="94"/>
                    </a:lnTo>
                    <a:lnTo>
                      <a:pt x="264" y="96"/>
                    </a:lnTo>
                    <a:lnTo>
                      <a:pt x="262" y="100"/>
                    </a:lnTo>
                    <a:lnTo>
                      <a:pt x="260" y="108"/>
                    </a:lnTo>
                    <a:lnTo>
                      <a:pt x="258" y="116"/>
                    </a:lnTo>
                    <a:lnTo>
                      <a:pt x="258" y="114"/>
                    </a:lnTo>
                    <a:lnTo>
                      <a:pt x="254" y="116"/>
                    </a:lnTo>
                    <a:lnTo>
                      <a:pt x="250" y="118"/>
                    </a:lnTo>
                    <a:lnTo>
                      <a:pt x="250" y="122"/>
                    </a:lnTo>
                    <a:lnTo>
                      <a:pt x="250" y="126"/>
                    </a:lnTo>
                    <a:lnTo>
                      <a:pt x="254" y="126"/>
                    </a:lnTo>
                    <a:lnTo>
                      <a:pt x="254" y="122"/>
                    </a:lnTo>
                    <a:lnTo>
                      <a:pt x="254" y="126"/>
                    </a:lnTo>
                    <a:lnTo>
                      <a:pt x="252" y="132"/>
                    </a:lnTo>
                    <a:lnTo>
                      <a:pt x="252" y="134"/>
                    </a:lnTo>
                    <a:lnTo>
                      <a:pt x="254" y="136"/>
                    </a:lnTo>
                    <a:lnTo>
                      <a:pt x="254" y="144"/>
                    </a:lnTo>
                    <a:lnTo>
                      <a:pt x="246" y="136"/>
                    </a:lnTo>
                    <a:lnTo>
                      <a:pt x="244" y="148"/>
                    </a:lnTo>
                    <a:lnTo>
                      <a:pt x="242" y="152"/>
                    </a:lnTo>
                    <a:lnTo>
                      <a:pt x="244" y="152"/>
                    </a:lnTo>
                    <a:lnTo>
                      <a:pt x="246" y="152"/>
                    </a:lnTo>
                    <a:lnTo>
                      <a:pt x="246" y="158"/>
                    </a:lnTo>
                    <a:lnTo>
                      <a:pt x="250" y="160"/>
                    </a:lnTo>
                    <a:lnTo>
                      <a:pt x="254" y="160"/>
                    </a:lnTo>
                    <a:lnTo>
                      <a:pt x="254" y="168"/>
                    </a:lnTo>
                    <a:lnTo>
                      <a:pt x="254" y="170"/>
                    </a:lnTo>
                    <a:lnTo>
                      <a:pt x="252" y="170"/>
                    </a:lnTo>
                    <a:lnTo>
                      <a:pt x="246" y="180"/>
                    </a:lnTo>
                    <a:lnTo>
                      <a:pt x="246" y="186"/>
                    </a:lnTo>
                    <a:lnTo>
                      <a:pt x="250" y="186"/>
                    </a:lnTo>
                    <a:lnTo>
                      <a:pt x="252" y="188"/>
                    </a:lnTo>
                    <a:lnTo>
                      <a:pt x="250" y="190"/>
                    </a:lnTo>
                    <a:lnTo>
                      <a:pt x="250" y="196"/>
                    </a:lnTo>
                    <a:lnTo>
                      <a:pt x="254" y="200"/>
                    </a:lnTo>
                    <a:lnTo>
                      <a:pt x="252" y="206"/>
                    </a:lnTo>
                    <a:lnTo>
                      <a:pt x="250" y="212"/>
                    </a:lnTo>
                    <a:lnTo>
                      <a:pt x="258" y="232"/>
                    </a:lnTo>
                    <a:lnTo>
                      <a:pt x="270" y="240"/>
                    </a:lnTo>
                    <a:lnTo>
                      <a:pt x="270" y="244"/>
                    </a:lnTo>
                    <a:lnTo>
                      <a:pt x="270" y="248"/>
                    </a:lnTo>
                    <a:lnTo>
                      <a:pt x="272" y="258"/>
                    </a:lnTo>
                    <a:lnTo>
                      <a:pt x="250" y="262"/>
                    </a:lnTo>
                    <a:lnTo>
                      <a:pt x="242" y="270"/>
                    </a:lnTo>
                    <a:lnTo>
                      <a:pt x="242" y="266"/>
                    </a:lnTo>
                    <a:lnTo>
                      <a:pt x="232" y="272"/>
                    </a:lnTo>
                    <a:lnTo>
                      <a:pt x="234" y="276"/>
                    </a:lnTo>
                    <a:lnTo>
                      <a:pt x="236" y="276"/>
                    </a:lnTo>
                    <a:lnTo>
                      <a:pt x="236" y="284"/>
                    </a:lnTo>
                    <a:lnTo>
                      <a:pt x="240" y="286"/>
                    </a:lnTo>
                    <a:lnTo>
                      <a:pt x="240" y="288"/>
                    </a:lnTo>
                    <a:lnTo>
                      <a:pt x="242" y="294"/>
                    </a:lnTo>
                    <a:lnTo>
                      <a:pt x="242" y="298"/>
                    </a:lnTo>
                    <a:lnTo>
                      <a:pt x="240" y="306"/>
                    </a:lnTo>
                    <a:lnTo>
                      <a:pt x="242" y="308"/>
                    </a:lnTo>
                    <a:lnTo>
                      <a:pt x="246" y="314"/>
                    </a:lnTo>
                    <a:lnTo>
                      <a:pt x="252" y="316"/>
                    </a:lnTo>
                    <a:lnTo>
                      <a:pt x="258" y="320"/>
                    </a:lnTo>
                    <a:lnTo>
                      <a:pt x="260" y="324"/>
                    </a:lnTo>
                    <a:lnTo>
                      <a:pt x="262" y="322"/>
                    </a:lnTo>
                    <a:lnTo>
                      <a:pt x="270" y="322"/>
                    </a:lnTo>
                    <a:lnTo>
                      <a:pt x="270" y="340"/>
                    </a:lnTo>
                    <a:lnTo>
                      <a:pt x="262" y="338"/>
                    </a:lnTo>
                    <a:lnTo>
                      <a:pt x="258" y="340"/>
                    </a:lnTo>
                    <a:lnTo>
                      <a:pt x="252" y="340"/>
                    </a:lnTo>
                    <a:lnTo>
                      <a:pt x="250" y="338"/>
                    </a:lnTo>
                    <a:lnTo>
                      <a:pt x="250" y="332"/>
                    </a:lnTo>
                    <a:lnTo>
                      <a:pt x="250" y="330"/>
                    </a:lnTo>
                    <a:lnTo>
                      <a:pt x="246" y="326"/>
                    </a:lnTo>
                    <a:lnTo>
                      <a:pt x="244" y="326"/>
                    </a:lnTo>
                    <a:lnTo>
                      <a:pt x="242" y="324"/>
                    </a:lnTo>
                    <a:lnTo>
                      <a:pt x="240" y="324"/>
                    </a:lnTo>
                    <a:lnTo>
                      <a:pt x="236" y="320"/>
                    </a:lnTo>
                    <a:lnTo>
                      <a:pt x="234" y="316"/>
                    </a:lnTo>
                    <a:lnTo>
                      <a:pt x="234" y="314"/>
                    </a:lnTo>
                    <a:lnTo>
                      <a:pt x="232" y="312"/>
                    </a:lnTo>
                    <a:lnTo>
                      <a:pt x="226" y="312"/>
                    </a:lnTo>
                    <a:lnTo>
                      <a:pt x="224" y="312"/>
                    </a:lnTo>
                    <a:lnTo>
                      <a:pt x="222" y="316"/>
                    </a:lnTo>
                    <a:lnTo>
                      <a:pt x="218" y="316"/>
                    </a:lnTo>
                    <a:lnTo>
                      <a:pt x="206" y="316"/>
                    </a:lnTo>
                    <a:lnTo>
                      <a:pt x="204" y="314"/>
                    </a:lnTo>
                    <a:lnTo>
                      <a:pt x="204" y="308"/>
                    </a:lnTo>
                    <a:lnTo>
                      <a:pt x="200" y="304"/>
                    </a:lnTo>
                    <a:lnTo>
                      <a:pt x="198" y="306"/>
                    </a:lnTo>
                    <a:lnTo>
                      <a:pt x="194" y="308"/>
                    </a:lnTo>
                    <a:lnTo>
                      <a:pt x="194" y="306"/>
                    </a:lnTo>
                    <a:lnTo>
                      <a:pt x="190" y="298"/>
                    </a:lnTo>
                    <a:lnTo>
                      <a:pt x="182" y="298"/>
                    </a:lnTo>
                    <a:lnTo>
                      <a:pt x="172" y="298"/>
                    </a:lnTo>
                    <a:lnTo>
                      <a:pt x="168" y="298"/>
                    </a:lnTo>
                    <a:lnTo>
                      <a:pt x="164" y="302"/>
                    </a:lnTo>
                    <a:lnTo>
                      <a:pt x="162" y="304"/>
                    </a:lnTo>
                    <a:lnTo>
                      <a:pt x="160" y="302"/>
                    </a:lnTo>
                    <a:lnTo>
                      <a:pt x="158" y="296"/>
                    </a:lnTo>
                    <a:lnTo>
                      <a:pt x="158" y="290"/>
                    </a:lnTo>
                    <a:lnTo>
                      <a:pt x="154" y="286"/>
                    </a:lnTo>
                    <a:lnTo>
                      <a:pt x="158" y="280"/>
                    </a:lnTo>
                    <a:lnTo>
                      <a:pt x="158" y="278"/>
                    </a:lnTo>
                    <a:lnTo>
                      <a:pt x="154" y="272"/>
                    </a:lnTo>
                    <a:lnTo>
                      <a:pt x="154" y="270"/>
                    </a:lnTo>
                    <a:lnTo>
                      <a:pt x="152" y="266"/>
                    </a:lnTo>
                    <a:lnTo>
                      <a:pt x="150" y="254"/>
                    </a:lnTo>
                    <a:lnTo>
                      <a:pt x="150" y="250"/>
                    </a:lnTo>
                    <a:lnTo>
                      <a:pt x="150" y="248"/>
                    </a:lnTo>
                    <a:lnTo>
                      <a:pt x="150" y="244"/>
                    </a:lnTo>
                    <a:lnTo>
                      <a:pt x="146" y="244"/>
                    </a:lnTo>
                    <a:lnTo>
                      <a:pt x="146" y="242"/>
                    </a:lnTo>
                    <a:lnTo>
                      <a:pt x="146" y="236"/>
                    </a:lnTo>
                    <a:lnTo>
                      <a:pt x="144" y="232"/>
                    </a:lnTo>
                    <a:lnTo>
                      <a:pt x="140" y="232"/>
                    </a:lnTo>
                    <a:lnTo>
                      <a:pt x="134" y="232"/>
                    </a:lnTo>
                    <a:lnTo>
                      <a:pt x="134" y="230"/>
                    </a:lnTo>
                    <a:lnTo>
                      <a:pt x="134" y="226"/>
                    </a:lnTo>
                    <a:lnTo>
                      <a:pt x="132" y="226"/>
                    </a:lnTo>
                    <a:lnTo>
                      <a:pt x="126" y="226"/>
                    </a:lnTo>
                    <a:lnTo>
                      <a:pt x="118" y="226"/>
                    </a:lnTo>
                    <a:lnTo>
                      <a:pt x="116" y="226"/>
                    </a:lnTo>
                    <a:lnTo>
                      <a:pt x="116" y="234"/>
                    </a:lnTo>
                    <a:lnTo>
                      <a:pt x="116" y="240"/>
                    </a:lnTo>
                    <a:lnTo>
                      <a:pt x="116" y="242"/>
                    </a:lnTo>
                    <a:lnTo>
                      <a:pt x="112" y="242"/>
                    </a:lnTo>
                    <a:lnTo>
                      <a:pt x="112" y="240"/>
                    </a:lnTo>
                    <a:lnTo>
                      <a:pt x="108" y="242"/>
                    </a:lnTo>
                    <a:lnTo>
                      <a:pt x="104" y="244"/>
                    </a:lnTo>
                    <a:lnTo>
                      <a:pt x="98" y="244"/>
                    </a:lnTo>
                    <a:lnTo>
                      <a:pt x="94" y="242"/>
                    </a:lnTo>
                    <a:lnTo>
                      <a:pt x="90" y="240"/>
                    </a:lnTo>
                    <a:lnTo>
                      <a:pt x="90" y="234"/>
                    </a:lnTo>
                    <a:lnTo>
                      <a:pt x="88" y="230"/>
                    </a:lnTo>
                    <a:lnTo>
                      <a:pt x="88" y="224"/>
                    </a:lnTo>
                    <a:lnTo>
                      <a:pt x="88" y="218"/>
                    </a:lnTo>
                    <a:lnTo>
                      <a:pt x="88" y="214"/>
                    </a:lnTo>
                    <a:lnTo>
                      <a:pt x="82" y="204"/>
                    </a:lnTo>
                    <a:lnTo>
                      <a:pt x="54" y="206"/>
                    </a:lnTo>
                    <a:lnTo>
                      <a:pt x="36" y="204"/>
                    </a:lnTo>
                    <a:lnTo>
                      <a:pt x="26" y="204"/>
                    </a:lnTo>
                    <a:lnTo>
                      <a:pt x="22" y="208"/>
                    </a:lnTo>
                    <a:lnTo>
                      <a:pt x="8" y="214"/>
                    </a:lnTo>
                    <a:lnTo>
                      <a:pt x="8" y="216"/>
                    </a:lnTo>
                    <a:lnTo>
                      <a:pt x="6" y="206"/>
                    </a:lnTo>
                    <a:lnTo>
                      <a:pt x="0" y="200"/>
                    </a:lnTo>
                    <a:lnTo>
                      <a:pt x="0" y="198"/>
                    </a:lnTo>
                    <a:lnTo>
                      <a:pt x="4" y="198"/>
                    </a:lnTo>
                    <a:lnTo>
                      <a:pt x="14" y="190"/>
                    </a:lnTo>
                    <a:lnTo>
                      <a:pt x="16" y="186"/>
                    </a:lnTo>
                    <a:lnTo>
                      <a:pt x="18" y="180"/>
                    </a:lnTo>
                    <a:lnTo>
                      <a:pt x="22" y="180"/>
                    </a:lnTo>
                    <a:lnTo>
                      <a:pt x="24" y="178"/>
                    </a:lnTo>
                    <a:lnTo>
                      <a:pt x="26" y="178"/>
                    </a:lnTo>
                    <a:lnTo>
                      <a:pt x="34" y="178"/>
                    </a:lnTo>
                    <a:lnTo>
                      <a:pt x="34" y="176"/>
                    </a:lnTo>
                    <a:lnTo>
                      <a:pt x="34" y="172"/>
                    </a:lnTo>
                    <a:lnTo>
                      <a:pt x="40" y="172"/>
                    </a:lnTo>
                    <a:lnTo>
                      <a:pt x="44" y="172"/>
                    </a:lnTo>
                    <a:lnTo>
                      <a:pt x="46" y="170"/>
                    </a:lnTo>
                    <a:lnTo>
                      <a:pt x="46" y="180"/>
                    </a:lnTo>
                    <a:lnTo>
                      <a:pt x="54" y="180"/>
                    </a:lnTo>
                    <a:lnTo>
                      <a:pt x="60" y="180"/>
                    </a:lnTo>
                    <a:lnTo>
                      <a:pt x="62" y="178"/>
                    </a:lnTo>
                    <a:lnTo>
                      <a:pt x="68" y="178"/>
                    </a:lnTo>
                    <a:lnTo>
                      <a:pt x="70" y="176"/>
                    </a:lnTo>
                    <a:lnTo>
                      <a:pt x="70" y="170"/>
                    </a:lnTo>
                    <a:lnTo>
                      <a:pt x="70" y="166"/>
                    </a:lnTo>
                    <a:lnTo>
                      <a:pt x="70" y="162"/>
                    </a:lnTo>
                    <a:lnTo>
                      <a:pt x="72" y="162"/>
                    </a:lnTo>
                    <a:lnTo>
                      <a:pt x="72" y="160"/>
                    </a:lnTo>
                    <a:lnTo>
                      <a:pt x="76" y="158"/>
                    </a:lnTo>
                    <a:lnTo>
                      <a:pt x="78" y="150"/>
                    </a:lnTo>
                    <a:lnTo>
                      <a:pt x="76" y="144"/>
                    </a:lnTo>
                    <a:lnTo>
                      <a:pt x="72" y="140"/>
                    </a:lnTo>
                    <a:lnTo>
                      <a:pt x="76" y="132"/>
                    </a:lnTo>
                    <a:lnTo>
                      <a:pt x="78" y="126"/>
                    </a:lnTo>
                    <a:lnTo>
                      <a:pt x="80" y="124"/>
                    </a:lnTo>
                    <a:lnTo>
                      <a:pt x="82" y="122"/>
                    </a:lnTo>
                    <a:lnTo>
                      <a:pt x="82" y="118"/>
                    </a:lnTo>
                    <a:lnTo>
                      <a:pt x="86" y="112"/>
                    </a:lnTo>
                    <a:lnTo>
                      <a:pt x="88" y="104"/>
                    </a:lnTo>
                    <a:lnTo>
                      <a:pt x="90" y="96"/>
                    </a:lnTo>
                    <a:lnTo>
                      <a:pt x="90" y="88"/>
                    </a:lnTo>
                    <a:lnTo>
                      <a:pt x="90" y="76"/>
                    </a:lnTo>
                    <a:lnTo>
                      <a:pt x="94" y="62"/>
                    </a:lnTo>
                    <a:lnTo>
                      <a:pt x="94" y="54"/>
                    </a:lnTo>
                    <a:lnTo>
                      <a:pt x="96" y="52"/>
                    </a:lnTo>
                    <a:lnTo>
                      <a:pt x="98" y="42"/>
                    </a:lnTo>
                    <a:lnTo>
                      <a:pt x="100" y="34"/>
                    </a:lnTo>
                    <a:lnTo>
                      <a:pt x="100" y="34"/>
                    </a:lnTo>
                    <a:lnTo>
                      <a:pt x="100" y="34"/>
                    </a:lnTo>
                    <a:close/>
                    <a:moveTo>
                      <a:pt x="254" y="144"/>
                    </a:moveTo>
                    <a:lnTo>
                      <a:pt x="254" y="144"/>
                    </a:lnTo>
                    <a:lnTo>
                      <a:pt x="252" y="148"/>
                    </a:lnTo>
                    <a:lnTo>
                      <a:pt x="252" y="150"/>
                    </a:lnTo>
                    <a:lnTo>
                      <a:pt x="252" y="148"/>
                    </a:lnTo>
                    <a:lnTo>
                      <a:pt x="254" y="144"/>
                    </a:lnTo>
                    <a:lnTo>
                      <a:pt x="254" y="144"/>
                    </a:lnTo>
                    <a:lnTo>
                      <a:pt x="254" y="14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6" name="Freeform 1480"/>
              <p:cNvSpPr/>
              <p:nvPr/>
            </p:nvSpPr>
            <p:spPr bwMode="auto">
              <a:xfrm>
                <a:off x="1085850" y="3076575"/>
                <a:ext cx="120650" cy="133350"/>
              </a:xfrm>
              <a:custGeom>
                <a:avLst/>
                <a:gdLst>
                  <a:gd name="T0" fmla="*/ 0 w 76"/>
                  <a:gd name="T1" fmla="*/ 74 h 84"/>
                  <a:gd name="T2" fmla="*/ 14 w 76"/>
                  <a:gd name="T3" fmla="*/ 76 h 84"/>
                  <a:gd name="T4" fmla="*/ 24 w 76"/>
                  <a:gd name="T5" fmla="*/ 76 h 84"/>
                  <a:gd name="T6" fmla="*/ 34 w 76"/>
                  <a:gd name="T7" fmla="*/ 78 h 84"/>
                  <a:gd name="T8" fmla="*/ 44 w 76"/>
                  <a:gd name="T9" fmla="*/ 78 h 84"/>
                  <a:gd name="T10" fmla="*/ 54 w 76"/>
                  <a:gd name="T11" fmla="*/ 74 h 84"/>
                  <a:gd name="T12" fmla="*/ 68 w 76"/>
                  <a:gd name="T13" fmla="*/ 64 h 84"/>
                  <a:gd name="T14" fmla="*/ 74 w 76"/>
                  <a:gd name="T15" fmla="*/ 54 h 84"/>
                  <a:gd name="T16" fmla="*/ 66 w 76"/>
                  <a:gd name="T17" fmla="*/ 48 h 84"/>
                  <a:gd name="T18" fmla="*/ 66 w 76"/>
                  <a:gd name="T19" fmla="*/ 42 h 84"/>
                  <a:gd name="T20" fmla="*/ 68 w 76"/>
                  <a:gd name="T21" fmla="*/ 38 h 84"/>
                  <a:gd name="T22" fmla="*/ 76 w 76"/>
                  <a:gd name="T23" fmla="*/ 30 h 84"/>
                  <a:gd name="T24" fmla="*/ 68 w 76"/>
                  <a:gd name="T25" fmla="*/ 26 h 84"/>
                  <a:gd name="T26" fmla="*/ 68 w 76"/>
                  <a:gd name="T27" fmla="*/ 20 h 84"/>
                  <a:gd name="T28" fmla="*/ 72 w 76"/>
                  <a:gd name="T29" fmla="*/ 18 h 84"/>
                  <a:gd name="T30" fmla="*/ 64 w 76"/>
                  <a:gd name="T31" fmla="*/ 14 h 84"/>
                  <a:gd name="T32" fmla="*/ 58 w 76"/>
                  <a:gd name="T33" fmla="*/ 20 h 84"/>
                  <a:gd name="T34" fmla="*/ 54 w 76"/>
                  <a:gd name="T35" fmla="*/ 14 h 84"/>
                  <a:gd name="T36" fmla="*/ 48 w 76"/>
                  <a:gd name="T37" fmla="*/ 12 h 84"/>
                  <a:gd name="T38" fmla="*/ 48 w 76"/>
                  <a:gd name="T39" fmla="*/ 8 h 84"/>
                  <a:gd name="T40" fmla="*/ 42 w 76"/>
                  <a:gd name="T41" fmla="*/ 0 h 84"/>
                  <a:gd name="T42" fmla="*/ 28 w 76"/>
                  <a:gd name="T43" fmla="*/ 0 h 84"/>
                  <a:gd name="T44" fmla="*/ 20 w 76"/>
                  <a:gd name="T45" fmla="*/ 4 h 84"/>
                  <a:gd name="T46" fmla="*/ 16 w 76"/>
                  <a:gd name="T47" fmla="*/ 10 h 84"/>
                  <a:gd name="T48" fmla="*/ 16 w 76"/>
                  <a:gd name="T49" fmla="*/ 14 h 84"/>
                  <a:gd name="T50" fmla="*/ 18 w 76"/>
                  <a:gd name="T51" fmla="*/ 20 h 84"/>
                  <a:gd name="T52" fmla="*/ 16 w 76"/>
                  <a:gd name="T53" fmla="*/ 28 h 84"/>
                  <a:gd name="T54" fmla="*/ 18 w 76"/>
                  <a:gd name="T55" fmla="*/ 36 h 84"/>
                  <a:gd name="T56" fmla="*/ 14 w 76"/>
                  <a:gd name="T57" fmla="*/ 38 h 84"/>
                  <a:gd name="T58" fmla="*/ 16 w 76"/>
                  <a:gd name="T59" fmla="*/ 40 h 84"/>
                  <a:gd name="T60" fmla="*/ 20 w 76"/>
                  <a:gd name="T61" fmla="*/ 46 h 84"/>
                  <a:gd name="T62" fmla="*/ 14 w 76"/>
                  <a:gd name="T63" fmla="*/ 48 h 84"/>
                  <a:gd name="T64" fmla="*/ 4 w 76"/>
                  <a:gd name="T65" fmla="*/ 56 h 84"/>
                  <a:gd name="T66" fmla="*/ 4 w 76"/>
                  <a:gd name="T67" fmla="*/ 64 h 84"/>
                  <a:gd name="T68" fmla="*/ 4 w 76"/>
                  <a:gd name="T69" fmla="*/ 72 h 84"/>
                  <a:gd name="T70" fmla="*/ 0 w 76"/>
                  <a:gd name="T71" fmla="*/ 7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84">
                    <a:moveTo>
                      <a:pt x="0" y="74"/>
                    </a:moveTo>
                    <a:lnTo>
                      <a:pt x="0" y="74"/>
                    </a:lnTo>
                    <a:lnTo>
                      <a:pt x="14" y="78"/>
                    </a:lnTo>
                    <a:lnTo>
                      <a:pt x="14" y="76"/>
                    </a:lnTo>
                    <a:lnTo>
                      <a:pt x="20" y="72"/>
                    </a:lnTo>
                    <a:lnTo>
                      <a:pt x="24" y="76"/>
                    </a:lnTo>
                    <a:lnTo>
                      <a:pt x="28" y="72"/>
                    </a:lnTo>
                    <a:lnTo>
                      <a:pt x="34" y="78"/>
                    </a:lnTo>
                    <a:lnTo>
                      <a:pt x="36" y="84"/>
                    </a:lnTo>
                    <a:lnTo>
                      <a:pt x="44" y="78"/>
                    </a:lnTo>
                    <a:lnTo>
                      <a:pt x="48" y="78"/>
                    </a:lnTo>
                    <a:lnTo>
                      <a:pt x="54" y="74"/>
                    </a:lnTo>
                    <a:lnTo>
                      <a:pt x="68" y="68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4" y="54"/>
                    </a:lnTo>
                    <a:lnTo>
                      <a:pt x="74" y="50"/>
                    </a:lnTo>
                    <a:lnTo>
                      <a:pt x="66" y="48"/>
                    </a:lnTo>
                    <a:lnTo>
                      <a:pt x="66" y="46"/>
                    </a:lnTo>
                    <a:lnTo>
                      <a:pt x="66" y="42"/>
                    </a:lnTo>
                    <a:lnTo>
                      <a:pt x="66" y="40"/>
                    </a:lnTo>
                    <a:lnTo>
                      <a:pt x="68" y="38"/>
                    </a:lnTo>
                    <a:lnTo>
                      <a:pt x="74" y="32"/>
                    </a:lnTo>
                    <a:lnTo>
                      <a:pt x="76" y="30"/>
                    </a:lnTo>
                    <a:lnTo>
                      <a:pt x="74" y="30"/>
                    </a:lnTo>
                    <a:lnTo>
                      <a:pt x="68" y="26"/>
                    </a:lnTo>
                    <a:lnTo>
                      <a:pt x="66" y="22"/>
                    </a:lnTo>
                    <a:lnTo>
                      <a:pt x="68" y="20"/>
                    </a:lnTo>
                    <a:lnTo>
                      <a:pt x="74" y="20"/>
                    </a:lnTo>
                    <a:lnTo>
                      <a:pt x="72" y="18"/>
                    </a:lnTo>
                    <a:lnTo>
                      <a:pt x="66" y="14"/>
                    </a:lnTo>
                    <a:lnTo>
                      <a:pt x="64" y="14"/>
                    </a:lnTo>
                    <a:lnTo>
                      <a:pt x="62" y="14"/>
                    </a:lnTo>
                    <a:lnTo>
                      <a:pt x="58" y="20"/>
                    </a:lnTo>
                    <a:lnTo>
                      <a:pt x="56" y="18"/>
                    </a:lnTo>
                    <a:lnTo>
                      <a:pt x="54" y="14"/>
                    </a:lnTo>
                    <a:lnTo>
                      <a:pt x="52" y="14"/>
                    </a:lnTo>
                    <a:lnTo>
                      <a:pt x="48" y="12"/>
                    </a:lnTo>
                    <a:lnTo>
                      <a:pt x="48" y="10"/>
                    </a:lnTo>
                    <a:lnTo>
                      <a:pt x="48" y="8"/>
                    </a:lnTo>
                    <a:lnTo>
                      <a:pt x="46" y="2"/>
                    </a:lnTo>
                    <a:lnTo>
                      <a:pt x="42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4" y="2"/>
                    </a:lnTo>
                    <a:lnTo>
                      <a:pt x="20" y="4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16" y="12"/>
                    </a:lnTo>
                    <a:lnTo>
                      <a:pt x="16" y="14"/>
                    </a:lnTo>
                    <a:lnTo>
                      <a:pt x="18" y="18"/>
                    </a:lnTo>
                    <a:lnTo>
                      <a:pt x="18" y="20"/>
                    </a:lnTo>
                    <a:lnTo>
                      <a:pt x="16" y="22"/>
                    </a:lnTo>
                    <a:lnTo>
                      <a:pt x="16" y="28"/>
                    </a:lnTo>
                    <a:lnTo>
                      <a:pt x="18" y="32"/>
                    </a:lnTo>
                    <a:lnTo>
                      <a:pt x="18" y="36"/>
                    </a:lnTo>
                    <a:lnTo>
                      <a:pt x="16" y="38"/>
                    </a:lnTo>
                    <a:lnTo>
                      <a:pt x="14" y="38"/>
                    </a:lnTo>
                    <a:lnTo>
                      <a:pt x="14" y="40"/>
                    </a:lnTo>
                    <a:lnTo>
                      <a:pt x="16" y="40"/>
                    </a:lnTo>
                    <a:lnTo>
                      <a:pt x="18" y="42"/>
                    </a:lnTo>
                    <a:lnTo>
                      <a:pt x="20" y="46"/>
                    </a:lnTo>
                    <a:lnTo>
                      <a:pt x="18" y="48"/>
                    </a:lnTo>
                    <a:lnTo>
                      <a:pt x="14" y="48"/>
                    </a:lnTo>
                    <a:lnTo>
                      <a:pt x="10" y="54"/>
                    </a:lnTo>
                    <a:lnTo>
                      <a:pt x="4" y="56"/>
                    </a:lnTo>
                    <a:lnTo>
                      <a:pt x="4" y="58"/>
                    </a:lnTo>
                    <a:lnTo>
                      <a:pt x="4" y="64"/>
                    </a:lnTo>
                    <a:lnTo>
                      <a:pt x="4" y="66"/>
                    </a:lnTo>
                    <a:lnTo>
                      <a:pt x="4" y="72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7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" name="Freeform 1481"/>
              <p:cNvSpPr>
                <a:spLocks noEditPoints="1"/>
              </p:cNvSpPr>
              <p:nvPr/>
            </p:nvSpPr>
            <p:spPr bwMode="auto">
              <a:xfrm>
                <a:off x="1644650" y="3905250"/>
                <a:ext cx="269875" cy="177800"/>
              </a:xfrm>
              <a:custGeom>
                <a:avLst/>
                <a:gdLst>
                  <a:gd name="T0" fmla="*/ 2 w 170"/>
                  <a:gd name="T1" fmla="*/ 38 h 112"/>
                  <a:gd name="T2" fmla="*/ 6 w 170"/>
                  <a:gd name="T3" fmla="*/ 34 h 112"/>
                  <a:gd name="T4" fmla="*/ 10 w 170"/>
                  <a:gd name="T5" fmla="*/ 28 h 112"/>
                  <a:gd name="T6" fmla="*/ 12 w 170"/>
                  <a:gd name="T7" fmla="*/ 24 h 112"/>
                  <a:gd name="T8" fmla="*/ 16 w 170"/>
                  <a:gd name="T9" fmla="*/ 22 h 112"/>
                  <a:gd name="T10" fmla="*/ 20 w 170"/>
                  <a:gd name="T11" fmla="*/ 26 h 112"/>
                  <a:gd name="T12" fmla="*/ 28 w 170"/>
                  <a:gd name="T13" fmla="*/ 26 h 112"/>
                  <a:gd name="T14" fmla="*/ 52 w 170"/>
                  <a:gd name="T15" fmla="*/ 34 h 112"/>
                  <a:gd name="T16" fmla="*/ 62 w 170"/>
                  <a:gd name="T17" fmla="*/ 42 h 112"/>
                  <a:gd name="T18" fmla="*/ 134 w 170"/>
                  <a:gd name="T19" fmla="*/ 0 h 112"/>
                  <a:gd name="T20" fmla="*/ 146 w 170"/>
                  <a:gd name="T21" fmla="*/ 32 h 112"/>
                  <a:gd name="T22" fmla="*/ 154 w 170"/>
                  <a:gd name="T23" fmla="*/ 38 h 112"/>
                  <a:gd name="T24" fmla="*/ 136 w 170"/>
                  <a:gd name="T25" fmla="*/ 44 h 112"/>
                  <a:gd name="T26" fmla="*/ 136 w 170"/>
                  <a:gd name="T27" fmla="*/ 52 h 112"/>
                  <a:gd name="T28" fmla="*/ 134 w 170"/>
                  <a:gd name="T29" fmla="*/ 56 h 112"/>
                  <a:gd name="T30" fmla="*/ 130 w 170"/>
                  <a:gd name="T31" fmla="*/ 62 h 112"/>
                  <a:gd name="T32" fmla="*/ 118 w 170"/>
                  <a:gd name="T33" fmla="*/ 70 h 112"/>
                  <a:gd name="T34" fmla="*/ 102 w 170"/>
                  <a:gd name="T35" fmla="*/ 78 h 112"/>
                  <a:gd name="T36" fmla="*/ 88 w 170"/>
                  <a:gd name="T37" fmla="*/ 84 h 112"/>
                  <a:gd name="T38" fmla="*/ 78 w 170"/>
                  <a:gd name="T39" fmla="*/ 90 h 112"/>
                  <a:gd name="T40" fmla="*/ 68 w 170"/>
                  <a:gd name="T41" fmla="*/ 88 h 112"/>
                  <a:gd name="T42" fmla="*/ 56 w 170"/>
                  <a:gd name="T43" fmla="*/ 92 h 112"/>
                  <a:gd name="T44" fmla="*/ 42 w 170"/>
                  <a:gd name="T45" fmla="*/ 96 h 112"/>
                  <a:gd name="T46" fmla="*/ 32 w 170"/>
                  <a:gd name="T47" fmla="*/ 102 h 112"/>
                  <a:gd name="T48" fmla="*/ 16 w 170"/>
                  <a:gd name="T49" fmla="*/ 106 h 112"/>
                  <a:gd name="T50" fmla="*/ 10 w 170"/>
                  <a:gd name="T51" fmla="*/ 84 h 112"/>
                  <a:gd name="T52" fmla="*/ 2 w 170"/>
                  <a:gd name="T53" fmla="*/ 78 h 112"/>
                  <a:gd name="T54" fmla="*/ 4 w 170"/>
                  <a:gd name="T55" fmla="*/ 74 h 112"/>
                  <a:gd name="T56" fmla="*/ 0 w 170"/>
                  <a:gd name="T57" fmla="*/ 50 h 112"/>
                  <a:gd name="T58" fmla="*/ 2 w 170"/>
                  <a:gd name="T59" fmla="*/ 42 h 112"/>
                  <a:gd name="T60" fmla="*/ 2 w 170"/>
                  <a:gd name="T61" fmla="*/ 38 h 112"/>
                  <a:gd name="T62" fmla="*/ 162 w 170"/>
                  <a:gd name="T63" fmla="*/ 110 h 112"/>
                  <a:gd name="T64" fmla="*/ 160 w 170"/>
                  <a:gd name="T65" fmla="*/ 110 h 112"/>
                  <a:gd name="T66" fmla="*/ 170 w 170"/>
                  <a:gd name="T67" fmla="*/ 112 h 112"/>
                  <a:gd name="T68" fmla="*/ 168 w 170"/>
                  <a:gd name="T69" fmla="*/ 110 h 112"/>
                  <a:gd name="T70" fmla="*/ 162 w 170"/>
                  <a:gd name="T71" fmla="*/ 11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0" h="112">
                    <a:moveTo>
                      <a:pt x="2" y="38"/>
                    </a:moveTo>
                    <a:lnTo>
                      <a:pt x="2" y="38"/>
                    </a:lnTo>
                    <a:lnTo>
                      <a:pt x="4" y="36"/>
                    </a:lnTo>
                    <a:lnTo>
                      <a:pt x="6" y="34"/>
                    </a:lnTo>
                    <a:lnTo>
                      <a:pt x="6" y="32"/>
                    </a:lnTo>
                    <a:lnTo>
                      <a:pt x="10" y="28"/>
                    </a:lnTo>
                    <a:lnTo>
                      <a:pt x="10" y="26"/>
                    </a:lnTo>
                    <a:lnTo>
                      <a:pt x="12" y="24"/>
                    </a:lnTo>
                    <a:lnTo>
                      <a:pt x="14" y="22"/>
                    </a:lnTo>
                    <a:lnTo>
                      <a:pt x="16" y="22"/>
                    </a:lnTo>
                    <a:lnTo>
                      <a:pt x="16" y="24"/>
                    </a:lnTo>
                    <a:lnTo>
                      <a:pt x="20" y="26"/>
                    </a:lnTo>
                    <a:lnTo>
                      <a:pt x="22" y="26"/>
                    </a:lnTo>
                    <a:lnTo>
                      <a:pt x="28" y="26"/>
                    </a:lnTo>
                    <a:lnTo>
                      <a:pt x="42" y="28"/>
                    </a:lnTo>
                    <a:lnTo>
                      <a:pt x="52" y="34"/>
                    </a:lnTo>
                    <a:lnTo>
                      <a:pt x="56" y="52"/>
                    </a:lnTo>
                    <a:lnTo>
                      <a:pt x="62" y="42"/>
                    </a:lnTo>
                    <a:lnTo>
                      <a:pt x="84" y="18"/>
                    </a:lnTo>
                    <a:lnTo>
                      <a:pt x="134" y="0"/>
                    </a:lnTo>
                    <a:lnTo>
                      <a:pt x="134" y="4"/>
                    </a:lnTo>
                    <a:lnTo>
                      <a:pt x="146" y="32"/>
                    </a:lnTo>
                    <a:lnTo>
                      <a:pt x="158" y="38"/>
                    </a:lnTo>
                    <a:lnTo>
                      <a:pt x="154" y="38"/>
                    </a:lnTo>
                    <a:lnTo>
                      <a:pt x="144" y="42"/>
                    </a:lnTo>
                    <a:lnTo>
                      <a:pt x="136" y="44"/>
                    </a:lnTo>
                    <a:lnTo>
                      <a:pt x="136" y="46"/>
                    </a:lnTo>
                    <a:lnTo>
                      <a:pt x="136" y="52"/>
                    </a:lnTo>
                    <a:lnTo>
                      <a:pt x="136" y="56"/>
                    </a:lnTo>
                    <a:lnTo>
                      <a:pt x="134" y="56"/>
                    </a:lnTo>
                    <a:lnTo>
                      <a:pt x="132" y="62"/>
                    </a:lnTo>
                    <a:lnTo>
                      <a:pt x="130" y="62"/>
                    </a:lnTo>
                    <a:lnTo>
                      <a:pt x="130" y="64"/>
                    </a:lnTo>
                    <a:lnTo>
                      <a:pt x="118" y="70"/>
                    </a:lnTo>
                    <a:lnTo>
                      <a:pt x="112" y="72"/>
                    </a:lnTo>
                    <a:lnTo>
                      <a:pt x="102" y="78"/>
                    </a:lnTo>
                    <a:lnTo>
                      <a:pt x="90" y="80"/>
                    </a:lnTo>
                    <a:lnTo>
                      <a:pt x="88" y="84"/>
                    </a:lnTo>
                    <a:lnTo>
                      <a:pt x="86" y="90"/>
                    </a:lnTo>
                    <a:lnTo>
                      <a:pt x="78" y="90"/>
                    </a:lnTo>
                    <a:lnTo>
                      <a:pt x="76" y="90"/>
                    </a:lnTo>
                    <a:lnTo>
                      <a:pt x="68" y="88"/>
                    </a:lnTo>
                    <a:lnTo>
                      <a:pt x="62" y="92"/>
                    </a:lnTo>
                    <a:lnTo>
                      <a:pt x="56" y="92"/>
                    </a:lnTo>
                    <a:lnTo>
                      <a:pt x="50" y="92"/>
                    </a:lnTo>
                    <a:lnTo>
                      <a:pt x="42" y="96"/>
                    </a:lnTo>
                    <a:lnTo>
                      <a:pt x="40" y="98"/>
                    </a:lnTo>
                    <a:lnTo>
                      <a:pt x="32" y="102"/>
                    </a:lnTo>
                    <a:lnTo>
                      <a:pt x="28" y="106"/>
                    </a:lnTo>
                    <a:lnTo>
                      <a:pt x="16" y="106"/>
                    </a:lnTo>
                    <a:lnTo>
                      <a:pt x="12" y="100"/>
                    </a:lnTo>
                    <a:lnTo>
                      <a:pt x="10" y="84"/>
                    </a:lnTo>
                    <a:lnTo>
                      <a:pt x="6" y="82"/>
                    </a:lnTo>
                    <a:lnTo>
                      <a:pt x="2" y="78"/>
                    </a:lnTo>
                    <a:lnTo>
                      <a:pt x="2" y="74"/>
                    </a:lnTo>
                    <a:lnTo>
                      <a:pt x="4" y="74"/>
                    </a:lnTo>
                    <a:lnTo>
                      <a:pt x="2" y="60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2" y="42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2" y="38"/>
                    </a:lnTo>
                    <a:close/>
                    <a:moveTo>
                      <a:pt x="162" y="110"/>
                    </a:moveTo>
                    <a:lnTo>
                      <a:pt x="162" y="110"/>
                    </a:lnTo>
                    <a:lnTo>
                      <a:pt x="160" y="110"/>
                    </a:lnTo>
                    <a:lnTo>
                      <a:pt x="164" y="112"/>
                    </a:lnTo>
                    <a:lnTo>
                      <a:pt x="170" y="112"/>
                    </a:lnTo>
                    <a:lnTo>
                      <a:pt x="170" y="110"/>
                    </a:lnTo>
                    <a:lnTo>
                      <a:pt x="168" y="110"/>
                    </a:lnTo>
                    <a:lnTo>
                      <a:pt x="162" y="110"/>
                    </a:lnTo>
                    <a:lnTo>
                      <a:pt x="162" y="110"/>
                    </a:lnTo>
                    <a:lnTo>
                      <a:pt x="162" y="11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" name="Freeform 1482"/>
              <p:cNvSpPr/>
              <p:nvPr/>
            </p:nvSpPr>
            <p:spPr bwMode="auto">
              <a:xfrm>
                <a:off x="269875" y="3644900"/>
                <a:ext cx="206375" cy="196850"/>
              </a:xfrm>
              <a:custGeom>
                <a:avLst/>
                <a:gdLst>
                  <a:gd name="T0" fmla="*/ 68 w 130"/>
                  <a:gd name="T1" fmla="*/ 0 h 124"/>
                  <a:gd name="T2" fmla="*/ 68 w 130"/>
                  <a:gd name="T3" fmla="*/ 0 h 124"/>
                  <a:gd name="T4" fmla="*/ 66 w 130"/>
                  <a:gd name="T5" fmla="*/ 8 h 124"/>
                  <a:gd name="T6" fmla="*/ 60 w 130"/>
                  <a:gd name="T7" fmla="*/ 8 h 124"/>
                  <a:gd name="T8" fmla="*/ 58 w 130"/>
                  <a:gd name="T9" fmla="*/ 8 h 124"/>
                  <a:gd name="T10" fmla="*/ 56 w 130"/>
                  <a:gd name="T11" fmla="*/ 10 h 124"/>
                  <a:gd name="T12" fmla="*/ 52 w 130"/>
                  <a:gd name="T13" fmla="*/ 16 h 124"/>
                  <a:gd name="T14" fmla="*/ 50 w 130"/>
                  <a:gd name="T15" fmla="*/ 22 h 124"/>
                  <a:gd name="T16" fmla="*/ 46 w 130"/>
                  <a:gd name="T17" fmla="*/ 28 h 124"/>
                  <a:gd name="T18" fmla="*/ 40 w 130"/>
                  <a:gd name="T19" fmla="*/ 30 h 124"/>
                  <a:gd name="T20" fmla="*/ 38 w 130"/>
                  <a:gd name="T21" fmla="*/ 38 h 124"/>
                  <a:gd name="T22" fmla="*/ 34 w 130"/>
                  <a:gd name="T23" fmla="*/ 48 h 124"/>
                  <a:gd name="T24" fmla="*/ 32 w 130"/>
                  <a:gd name="T25" fmla="*/ 56 h 124"/>
                  <a:gd name="T26" fmla="*/ 28 w 130"/>
                  <a:gd name="T27" fmla="*/ 64 h 124"/>
                  <a:gd name="T28" fmla="*/ 22 w 130"/>
                  <a:gd name="T29" fmla="*/ 72 h 124"/>
                  <a:gd name="T30" fmla="*/ 18 w 130"/>
                  <a:gd name="T31" fmla="*/ 78 h 124"/>
                  <a:gd name="T32" fmla="*/ 12 w 130"/>
                  <a:gd name="T33" fmla="*/ 90 h 124"/>
                  <a:gd name="T34" fmla="*/ 12 w 130"/>
                  <a:gd name="T35" fmla="*/ 98 h 124"/>
                  <a:gd name="T36" fmla="*/ 10 w 130"/>
                  <a:gd name="T37" fmla="*/ 104 h 124"/>
                  <a:gd name="T38" fmla="*/ 2 w 130"/>
                  <a:gd name="T39" fmla="*/ 108 h 124"/>
                  <a:gd name="T40" fmla="*/ 0 w 130"/>
                  <a:gd name="T41" fmla="*/ 116 h 124"/>
                  <a:gd name="T42" fmla="*/ 0 w 130"/>
                  <a:gd name="T43" fmla="*/ 124 h 124"/>
                  <a:gd name="T44" fmla="*/ 4 w 130"/>
                  <a:gd name="T45" fmla="*/ 120 h 124"/>
                  <a:gd name="T46" fmla="*/ 58 w 130"/>
                  <a:gd name="T47" fmla="*/ 120 h 124"/>
                  <a:gd name="T48" fmla="*/ 58 w 130"/>
                  <a:gd name="T49" fmla="*/ 90 h 124"/>
                  <a:gd name="T50" fmla="*/ 58 w 130"/>
                  <a:gd name="T51" fmla="*/ 86 h 124"/>
                  <a:gd name="T52" fmla="*/ 60 w 130"/>
                  <a:gd name="T53" fmla="*/ 82 h 124"/>
                  <a:gd name="T54" fmla="*/ 66 w 130"/>
                  <a:gd name="T55" fmla="*/ 80 h 124"/>
                  <a:gd name="T56" fmla="*/ 74 w 130"/>
                  <a:gd name="T57" fmla="*/ 78 h 124"/>
                  <a:gd name="T58" fmla="*/ 76 w 130"/>
                  <a:gd name="T59" fmla="*/ 38 h 124"/>
                  <a:gd name="T60" fmla="*/ 130 w 130"/>
                  <a:gd name="T61" fmla="*/ 38 h 124"/>
                  <a:gd name="T62" fmla="*/ 130 w 130"/>
                  <a:gd name="T63" fmla="*/ 10 h 124"/>
                  <a:gd name="T64" fmla="*/ 130 w 130"/>
                  <a:gd name="T65" fmla="*/ 0 h 124"/>
                  <a:gd name="T66" fmla="*/ 68 w 130"/>
                  <a:gd name="T67" fmla="*/ 0 h 124"/>
                  <a:gd name="T68" fmla="*/ 68 w 130"/>
                  <a:gd name="T69" fmla="*/ 0 h 124"/>
                  <a:gd name="T70" fmla="*/ 68 w 130"/>
                  <a:gd name="T7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0" h="124">
                    <a:moveTo>
                      <a:pt x="68" y="0"/>
                    </a:moveTo>
                    <a:lnTo>
                      <a:pt x="68" y="0"/>
                    </a:lnTo>
                    <a:lnTo>
                      <a:pt x="66" y="8"/>
                    </a:lnTo>
                    <a:lnTo>
                      <a:pt x="60" y="8"/>
                    </a:lnTo>
                    <a:lnTo>
                      <a:pt x="58" y="8"/>
                    </a:lnTo>
                    <a:lnTo>
                      <a:pt x="56" y="10"/>
                    </a:lnTo>
                    <a:lnTo>
                      <a:pt x="52" y="16"/>
                    </a:lnTo>
                    <a:lnTo>
                      <a:pt x="50" y="22"/>
                    </a:lnTo>
                    <a:lnTo>
                      <a:pt x="46" y="28"/>
                    </a:lnTo>
                    <a:lnTo>
                      <a:pt x="40" y="30"/>
                    </a:lnTo>
                    <a:lnTo>
                      <a:pt x="38" y="38"/>
                    </a:lnTo>
                    <a:lnTo>
                      <a:pt x="34" y="48"/>
                    </a:lnTo>
                    <a:lnTo>
                      <a:pt x="32" y="56"/>
                    </a:lnTo>
                    <a:lnTo>
                      <a:pt x="28" y="64"/>
                    </a:lnTo>
                    <a:lnTo>
                      <a:pt x="22" y="72"/>
                    </a:lnTo>
                    <a:lnTo>
                      <a:pt x="18" y="78"/>
                    </a:lnTo>
                    <a:lnTo>
                      <a:pt x="12" y="90"/>
                    </a:lnTo>
                    <a:lnTo>
                      <a:pt x="12" y="98"/>
                    </a:lnTo>
                    <a:lnTo>
                      <a:pt x="10" y="104"/>
                    </a:lnTo>
                    <a:lnTo>
                      <a:pt x="2" y="108"/>
                    </a:lnTo>
                    <a:lnTo>
                      <a:pt x="0" y="116"/>
                    </a:lnTo>
                    <a:lnTo>
                      <a:pt x="0" y="124"/>
                    </a:lnTo>
                    <a:lnTo>
                      <a:pt x="4" y="120"/>
                    </a:lnTo>
                    <a:lnTo>
                      <a:pt x="58" y="120"/>
                    </a:lnTo>
                    <a:lnTo>
                      <a:pt x="58" y="90"/>
                    </a:lnTo>
                    <a:lnTo>
                      <a:pt x="58" y="86"/>
                    </a:lnTo>
                    <a:lnTo>
                      <a:pt x="60" y="82"/>
                    </a:lnTo>
                    <a:lnTo>
                      <a:pt x="66" y="80"/>
                    </a:lnTo>
                    <a:lnTo>
                      <a:pt x="74" y="78"/>
                    </a:lnTo>
                    <a:lnTo>
                      <a:pt x="76" y="38"/>
                    </a:lnTo>
                    <a:lnTo>
                      <a:pt x="130" y="38"/>
                    </a:lnTo>
                    <a:lnTo>
                      <a:pt x="130" y="10"/>
                    </a:lnTo>
                    <a:lnTo>
                      <a:pt x="130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Freeform 1483"/>
              <p:cNvSpPr>
                <a:spLocks noEditPoints="1"/>
              </p:cNvSpPr>
              <p:nvPr/>
            </p:nvSpPr>
            <p:spPr bwMode="auto">
              <a:xfrm>
                <a:off x="3028950" y="3790950"/>
                <a:ext cx="152400" cy="415925"/>
              </a:xfrm>
              <a:custGeom>
                <a:avLst/>
                <a:gdLst>
                  <a:gd name="T0" fmla="*/ 62 w 96"/>
                  <a:gd name="T1" fmla="*/ 26 h 262"/>
                  <a:gd name="T2" fmla="*/ 52 w 96"/>
                  <a:gd name="T3" fmla="*/ 14 h 262"/>
                  <a:gd name="T4" fmla="*/ 40 w 96"/>
                  <a:gd name="T5" fmla="*/ 4 h 262"/>
                  <a:gd name="T6" fmla="*/ 20 w 96"/>
                  <a:gd name="T7" fmla="*/ 6 h 262"/>
                  <a:gd name="T8" fmla="*/ 2 w 96"/>
                  <a:gd name="T9" fmla="*/ 6 h 262"/>
                  <a:gd name="T10" fmla="*/ 10 w 96"/>
                  <a:gd name="T11" fmla="*/ 22 h 262"/>
                  <a:gd name="T12" fmla="*/ 22 w 96"/>
                  <a:gd name="T13" fmla="*/ 22 h 262"/>
                  <a:gd name="T14" fmla="*/ 36 w 96"/>
                  <a:gd name="T15" fmla="*/ 40 h 262"/>
                  <a:gd name="T16" fmla="*/ 28 w 96"/>
                  <a:gd name="T17" fmla="*/ 56 h 262"/>
                  <a:gd name="T18" fmla="*/ 18 w 96"/>
                  <a:gd name="T19" fmla="*/ 68 h 262"/>
                  <a:gd name="T20" fmla="*/ 38 w 96"/>
                  <a:gd name="T21" fmla="*/ 92 h 262"/>
                  <a:gd name="T22" fmla="*/ 48 w 96"/>
                  <a:gd name="T23" fmla="*/ 108 h 262"/>
                  <a:gd name="T24" fmla="*/ 60 w 96"/>
                  <a:gd name="T25" fmla="*/ 126 h 262"/>
                  <a:gd name="T26" fmla="*/ 66 w 96"/>
                  <a:gd name="T27" fmla="*/ 146 h 262"/>
                  <a:gd name="T28" fmla="*/ 68 w 96"/>
                  <a:gd name="T29" fmla="*/ 168 h 262"/>
                  <a:gd name="T30" fmla="*/ 72 w 96"/>
                  <a:gd name="T31" fmla="*/ 184 h 262"/>
                  <a:gd name="T32" fmla="*/ 58 w 96"/>
                  <a:gd name="T33" fmla="*/ 210 h 262"/>
                  <a:gd name="T34" fmla="*/ 40 w 96"/>
                  <a:gd name="T35" fmla="*/ 218 h 262"/>
                  <a:gd name="T36" fmla="*/ 24 w 96"/>
                  <a:gd name="T37" fmla="*/ 226 h 262"/>
                  <a:gd name="T38" fmla="*/ 24 w 96"/>
                  <a:gd name="T39" fmla="*/ 246 h 262"/>
                  <a:gd name="T40" fmla="*/ 32 w 96"/>
                  <a:gd name="T41" fmla="*/ 260 h 262"/>
                  <a:gd name="T42" fmla="*/ 38 w 96"/>
                  <a:gd name="T43" fmla="*/ 256 h 262"/>
                  <a:gd name="T44" fmla="*/ 46 w 96"/>
                  <a:gd name="T45" fmla="*/ 252 h 262"/>
                  <a:gd name="T46" fmla="*/ 42 w 96"/>
                  <a:gd name="T47" fmla="*/ 242 h 262"/>
                  <a:gd name="T48" fmla="*/ 52 w 96"/>
                  <a:gd name="T49" fmla="*/ 238 h 262"/>
                  <a:gd name="T50" fmla="*/ 42 w 96"/>
                  <a:gd name="T51" fmla="*/ 228 h 262"/>
                  <a:gd name="T52" fmla="*/ 62 w 96"/>
                  <a:gd name="T53" fmla="*/ 234 h 262"/>
                  <a:gd name="T54" fmla="*/ 66 w 96"/>
                  <a:gd name="T55" fmla="*/ 228 h 262"/>
                  <a:gd name="T56" fmla="*/ 88 w 96"/>
                  <a:gd name="T57" fmla="*/ 214 h 262"/>
                  <a:gd name="T58" fmla="*/ 96 w 96"/>
                  <a:gd name="T59" fmla="*/ 182 h 262"/>
                  <a:gd name="T60" fmla="*/ 84 w 96"/>
                  <a:gd name="T61" fmla="*/ 142 h 262"/>
                  <a:gd name="T62" fmla="*/ 78 w 96"/>
                  <a:gd name="T63" fmla="*/ 128 h 262"/>
                  <a:gd name="T64" fmla="*/ 66 w 96"/>
                  <a:gd name="T65" fmla="*/ 110 h 262"/>
                  <a:gd name="T66" fmla="*/ 52 w 96"/>
                  <a:gd name="T67" fmla="*/ 104 h 262"/>
                  <a:gd name="T68" fmla="*/ 46 w 96"/>
                  <a:gd name="T69" fmla="*/ 90 h 262"/>
                  <a:gd name="T70" fmla="*/ 42 w 96"/>
                  <a:gd name="T71" fmla="*/ 68 h 262"/>
                  <a:gd name="T72" fmla="*/ 52 w 96"/>
                  <a:gd name="T73" fmla="*/ 56 h 262"/>
                  <a:gd name="T74" fmla="*/ 68 w 96"/>
                  <a:gd name="T75" fmla="*/ 34 h 262"/>
                  <a:gd name="T76" fmla="*/ 76 w 96"/>
                  <a:gd name="T77" fmla="*/ 28 h 262"/>
                  <a:gd name="T78" fmla="*/ 42 w 96"/>
                  <a:gd name="T79" fmla="*/ 238 h 262"/>
                  <a:gd name="T80" fmla="*/ 40 w 96"/>
                  <a:gd name="T81" fmla="*/ 236 h 262"/>
                  <a:gd name="T82" fmla="*/ 42 w 96"/>
                  <a:gd name="T83" fmla="*/ 236 h 262"/>
                  <a:gd name="T84" fmla="*/ 42 w 96"/>
                  <a:gd name="T85" fmla="*/ 234 h 262"/>
                  <a:gd name="T86" fmla="*/ 38 w 96"/>
                  <a:gd name="T87" fmla="*/ 234 h 262"/>
                  <a:gd name="T88" fmla="*/ 40 w 96"/>
                  <a:gd name="T89" fmla="*/ 234 h 262"/>
                  <a:gd name="T90" fmla="*/ 38 w 96"/>
                  <a:gd name="T91" fmla="*/ 226 h 262"/>
                  <a:gd name="T92" fmla="*/ 36 w 96"/>
                  <a:gd name="T93" fmla="*/ 224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6" h="262">
                    <a:moveTo>
                      <a:pt x="76" y="28"/>
                    </a:moveTo>
                    <a:lnTo>
                      <a:pt x="70" y="26"/>
                    </a:lnTo>
                    <a:lnTo>
                      <a:pt x="62" y="26"/>
                    </a:lnTo>
                    <a:lnTo>
                      <a:pt x="56" y="28"/>
                    </a:lnTo>
                    <a:lnTo>
                      <a:pt x="48" y="22"/>
                    </a:lnTo>
                    <a:lnTo>
                      <a:pt x="52" y="14"/>
                    </a:lnTo>
                    <a:lnTo>
                      <a:pt x="52" y="10"/>
                    </a:lnTo>
                    <a:lnTo>
                      <a:pt x="48" y="8"/>
                    </a:lnTo>
                    <a:lnTo>
                      <a:pt x="40" y="4"/>
                    </a:lnTo>
                    <a:lnTo>
                      <a:pt x="36" y="0"/>
                    </a:lnTo>
                    <a:lnTo>
                      <a:pt x="30" y="4"/>
                    </a:lnTo>
                    <a:lnTo>
                      <a:pt x="20" y="6"/>
                    </a:lnTo>
                    <a:lnTo>
                      <a:pt x="14" y="10"/>
                    </a:lnTo>
                    <a:lnTo>
                      <a:pt x="8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4" y="16"/>
                    </a:lnTo>
                    <a:lnTo>
                      <a:pt x="10" y="22"/>
                    </a:lnTo>
                    <a:lnTo>
                      <a:pt x="12" y="24"/>
                    </a:lnTo>
                    <a:lnTo>
                      <a:pt x="18" y="26"/>
                    </a:lnTo>
                    <a:lnTo>
                      <a:pt x="22" y="22"/>
                    </a:lnTo>
                    <a:lnTo>
                      <a:pt x="30" y="24"/>
                    </a:lnTo>
                    <a:lnTo>
                      <a:pt x="36" y="28"/>
                    </a:lnTo>
                    <a:lnTo>
                      <a:pt x="36" y="40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28" y="56"/>
                    </a:lnTo>
                    <a:lnTo>
                      <a:pt x="20" y="56"/>
                    </a:lnTo>
                    <a:lnTo>
                      <a:pt x="14" y="60"/>
                    </a:lnTo>
                    <a:lnTo>
                      <a:pt x="18" y="68"/>
                    </a:lnTo>
                    <a:lnTo>
                      <a:pt x="28" y="72"/>
                    </a:lnTo>
                    <a:lnTo>
                      <a:pt x="30" y="82"/>
                    </a:lnTo>
                    <a:lnTo>
                      <a:pt x="38" y="92"/>
                    </a:lnTo>
                    <a:lnTo>
                      <a:pt x="42" y="96"/>
                    </a:lnTo>
                    <a:lnTo>
                      <a:pt x="42" y="100"/>
                    </a:lnTo>
                    <a:lnTo>
                      <a:pt x="48" y="108"/>
                    </a:lnTo>
                    <a:lnTo>
                      <a:pt x="52" y="114"/>
                    </a:lnTo>
                    <a:lnTo>
                      <a:pt x="56" y="118"/>
                    </a:lnTo>
                    <a:lnTo>
                      <a:pt x="60" y="126"/>
                    </a:lnTo>
                    <a:lnTo>
                      <a:pt x="66" y="128"/>
                    </a:lnTo>
                    <a:lnTo>
                      <a:pt x="66" y="136"/>
                    </a:lnTo>
                    <a:lnTo>
                      <a:pt x="66" y="146"/>
                    </a:lnTo>
                    <a:lnTo>
                      <a:pt x="66" y="152"/>
                    </a:lnTo>
                    <a:lnTo>
                      <a:pt x="66" y="160"/>
                    </a:lnTo>
                    <a:lnTo>
                      <a:pt x="68" y="168"/>
                    </a:lnTo>
                    <a:lnTo>
                      <a:pt x="68" y="172"/>
                    </a:lnTo>
                    <a:lnTo>
                      <a:pt x="70" y="178"/>
                    </a:lnTo>
                    <a:lnTo>
                      <a:pt x="72" y="184"/>
                    </a:lnTo>
                    <a:lnTo>
                      <a:pt x="70" y="196"/>
                    </a:lnTo>
                    <a:lnTo>
                      <a:pt x="68" y="206"/>
                    </a:lnTo>
                    <a:lnTo>
                      <a:pt x="58" y="210"/>
                    </a:lnTo>
                    <a:lnTo>
                      <a:pt x="52" y="216"/>
                    </a:lnTo>
                    <a:lnTo>
                      <a:pt x="50" y="220"/>
                    </a:lnTo>
                    <a:lnTo>
                      <a:pt x="40" y="218"/>
                    </a:lnTo>
                    <a:lnTo>
                      <a:pt x="36" y="220"/>
                    </a:lnTo>
                    <a:lnTo>
                      <a:pt x="30" y="224"/>
                    </a:lnTo>
                    <a:lnTo>
                      <a:pt x="24" y="226"/>
                    </a:lnTo>
                    <a:lnTo>
                      <a:pt x="22" y="232"/>
                    </a:lnTo>
                    <a:lnTo>
                      <a:pt x="28" y="234"/>
                    </a:lnTo>
                    <a:lnTo>
                      <a:pt x="24" y="246"/>
                    </a:lnTo>
                    <a:lnTo>
                      <a:pt x="28" y="254"/>
                    </a:lnTo>
                    <a:lnTo>
                      <a:pt x="32" y="256"/>
                    </a:lnTo>
                    <a:lnTo>
                      <a:pt x="32" y="260"/>
                    </a:lnTo>
                    <a:lnTo>
                      <a:pt x="30" y="260"/>
                    </a:lnTo>
                    <a:lnTo>
                      <a:pt x="30" y="262"/>
                    </a:lnTo>
                    <a:lnTo>
                      <a:pt x="38" y="256"/>
                    </a:lnTo>
                    <a:lnTo>
                      <a:pt x="38" y="252"/>
                    </a:lnTo>
                    <a:lnTo>
                      <a:pt x="42" y="254"/>
                    </a:lnTo>
                    <a:lnTo>
                      <a:pt x="46" y="252"/>
                    </a:lnTo>
                    <a:lnTo>
                      <a:pt x="42" y="248"/>
                    </a:lnTo>
                    <a:lnTo>
                      <a:pt x="42" y="244"/>
                    </a:lnTo>
                    <a:lnTo>
                      <a:pt x="42" y="242"/>
                    </a:lnTo>
                    <a:lnTo>
                      <a:pt x="46" y="244"/>
                    </a:lnTo>
                    <a:lnTo>
                      <a:pt x="50" y="246"/>
                    </a:lnTo>
                    <a:lnTo>
                      <a:pt x="52" y="238"/>
                    </a:lnTo>
                    <a:lnTo>
                      <a:pt x="48" y="238"/>
                    </a:lnTo>
                    <a:lnTo>
                      <a:pt x="46" y="236"/>
                    </a:lnTo>
                    <a:lnTo>
                      <a:pt x="42" y="228"/>
                    </a:lnTo>
                    <a:lnTo>
                      <a:pt x="48" y="232"/>
                    </a:lnTo>
                    <a:lnTo>
                      <a:pt x="48" y="234"/>
                    </a:lnTo>
                    <a:lnTo>
                      <a:pt x="62" y="234"/>
                    </a:lnTo>
                    <a:lnTo>
                      <a:pt x="60" y="228"/>
                    </a:lnTo>
                    <a:lnTo>
                      <a:pt x="62" y="228"/>
                    </a:lnTo>
                    <a:lnTo>
                      <a:pt x="66" y="228"/>
                    </a:lnTo>
                    <a:lnTo>
                      <a:pt x="70" y="226"/>
                    </a:lnTo>
                    <a:lnTo>
                      <a:pt x="80" y="220"/>
                    </a:lnTo>
                    <a:lnTo>
                      <a:pt x="88" y="214"/>
                    </a:lnTo>
                    <a:lnTo>
                      <a:pt x="90" y="208"/>
                    </a:lnTo>
                    <a:lnTo>
                      <a:pt x="94" y="200"/>
                    </a:lnTo>
                    <a:lnTo>
                      <a:pt x="96" y="182"/>
                    </a:lnTo>
                    <a:lnTo>
                      <a:pt x="90" y="162"/>
                    </a:lnTo>
                    <a:lnTo>
                      <a:pt x="86" y="144"/>
                    </a:lnTo>
                    <a:lnTo>
                      <a:pt x="84" y="142"/>
                    </a:lnTo>
                    <a:lnTo>
                      <a:pt x="78" y="136"/>
                    </a:lnTo>
                    <a:lnTo>
                      <a:pt x="78" y="132"/>
                    </a:lnTo>
                    <a:lnTo>
                      <a:pt x="78" y="128"/>
                    </a:lnTo>
                    <a:lnTo>
                      <a:pt x="70" y="120"/>
                    </a:lnTo>
                    <a:lnTo>
                      <a:pt x="66" y="114"/>
                    </a:lnTo>
                    <a:lnTo>
                      <a:pt x="66" y="110"/>
                    </a:lnTo>
                    <a:lnTo>
                      <a:pt x="66" y="108"/>
                    </a:lnTo>
                    <a:lnTo>
                      <a:pt x="60" y="106"/>
                    </a:lnTo>
                    <a:lnTo>
                      <a:pt x="52" y="104"/>
                    </a:lnTo>
                    <a:lnTo>
                      <a:pt x="52" y="98"/>
                    </a:lnTo>
                    <a:lnTo>
                      <a:pt x="52" y="96"/>
                    </a:lnTo>
                    <a:lnTo>
                      <a:pt x="46" y="90"/>
                    </a:lnTo>
                    <a:lnTo>
                      <a:pt x="42" y="82"/>
                    </a:lnTo>
                    <a:lnTo>
                      <a:pt x="40" y="74"/>
                    </a:lnTo>
                    <a:lnTo>
                      <a:pt x="42" y="68"/>
                    </a:lnTo>
                    <a:lnTo>
                      <a:pt x="46" y="60"/>
                    </a:lnTo>
                    <a:lnTo>
                      <a:pt x="48" y="56"/>
                    </a:lnTo>
                    <a:lnTo>
                      <a:pt x="52" y="56"/>
                    </a:lnTo>
                    <a:lnTo>
                      <a:pt x="56" y="50"/>
                    </a:lnTo>
                    <a:lnTo>
                      <a:pt x="60" y="42"/>
                    </a:lnTo>
                    <a:lnTo>
                      <a:pt x="68" y="34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6" y="28"/>
                    </a:lnTo>
                    <a:close/>
                    <a:moveTo>
                      <a:pt x="42" y="236"/>
                    </a:moveTo>
                    <a:lnTo>
                      <a:pt x="42" y="236"/>
                    </a:lnTo>
                    <a:lnTo>
                      <a:pt x="42" y="238"/>
                    </a:lnTo>
                    <a:lnTo>
                      <a:pt x="40" y="242"/>
                    </a:lnTo>
                    <a:lnTo>
                      <a:pt x="40" y="238"/>
                    </a:lnTo>
                    <a:lnTo>
                      <a:pt x="40" y="236"/>
                    </a:lnTo>
                    <a:lnTo>
                      <a:pt x="42" y="236"/>
                    </a:lnTo>
                    <a:lnTo>
                      <a:pt x="42" y="236"/>
                    </a:lnTo>
                    <a:lnTo>
                      <a:pt x="42" y="236"/>
                    </a:lnTo>
                    <a:close/>
                    <a:moveTo>
                      <a:pt x="40" y="234"/>
                    </a:moveTo>
                    <a:lnTo>
                      <a:pt x="40" y="234"/>
                    </a:lnTo>
                    <a:lnTo>
                      <a:pt x="42" y="234"/>
                    </a:lnTo>
                    <a:lnTo>
                      <a:pt x="40" y="236"/>
                    </a:lnTo>
                    <a:lnTo>
                      <a:pt x="38" y="236"/>
                    </a:lnTo>
                    <a:lnTo>
                      <a:pt x="38" y="234"/>
                    </a:lnTo>
                    <a:lnTo>
                      <a:pt x="40" y="234"/>
                    </a:lnTo>
                    <a:lnTo>
                      <a:pt x="40" y="234"/>
                    </a:lnTo>
                    <a:lnTo>
                      <a:pt x="40" y="234"/>
                    </a:lnTo>
                    <a:close/>
                    <a:moveTo>
                      <a:pt x="36" y="224"/>
                    </a:moveTo>
                    <a:lnTo>
                      <a:pt x="36" y="224"/>
                    </a:lnTo>
                    <a:lnTo>
                      <a:pt x="38" y="226"/>
                    </a:lnTo>
                    <a:lnTo>
                      <a:pt x="36" y="228"/>
                    </a:lnTo>
                    <a:lnTo>
                      <a:pt x="32" y="226"/>
                    </a:lnTo>
                    <a:lnTo>
                      <a:pt x="36" y="224"/>
                    </a:lnTo>
                    <a:lnTo>
                      <a:pt x="36" y="224"/>
                    </a:lnTo>
                    <a:lnTo>
                      <a:pt x="36" y="22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Freeform 1484"/>
              <p:cNvSpPr>
                <a:spLocks noEditPoints="1"/>
              </p:cNvSpPr>
              <p:nvPr/>
            </p:nvSpPr>
            <p:spPr bwMode="auto">
              <a:xfrm>
                <a:off x="4508500" y="4918075"/>
                <a:ext cx="25400" cy="53975"/>
              </a:xfrm>
              <a:custGeom>
                <a:avLst/>
                <a:gdLst>
                  <a:gd name="T0" fmla="*/ 8 w 16"/>
                  <a:gd name="T1" fmla="*/ 24 h 34"/>
                  <a:gd name="T2" fmla="*/ 8 w 16"/>
                  <a:gd name="T3" fmla="*/ 24 h 34"/>
                  <a:gd name="T4" fmla="*/ 8 w 16"/>
                  <a:gd name="T5" fmla="*/ 30 h 34"/>
                  <a:gd name="T6" fmla="*/ 10 w 16"/>
                  <a:gd name="T7" fmla="*/ 34 h 34"/>
                  <a:gd name="T8" fmla="*/ 12 w 16"/>
                  <a:gd name="T9" fmla="*/ 34 h 34"/>
                  <a:gd name="T10" fmla="*/ 16 w 16"/>
                  <a:gd name="T11" fmla="*/ 34 h 34"/>
                  <a:gd name="T12" fmla="*/ 12 w 16"/>
                  <a:gd name="T13" fmla="*/ 32 h 34"/>
                  <a:gd name="T14" fmla="*/ 8 w 16"/>
                  <a:gd name="T15" fmla="*/ 24 h 34"/>
                  <a:gd name="T16" fmla="*/ 8 w 16"/>
                  <a:gd name="T17" fmla="*/ 24 h 34"/>
                  <a:gd name="T18" fmla="*/ 8 w 16"/>
                  <a:gd name="T19" fmla="*/ 24 h 34"/>
                  <a:gd name="T20" fmla="*/ 0 w 16"/>
                  <a:gd name="T21" fmla="*/ 0 h 34"/>
                  <a:gd name="T22" fmla="*/ 0 w 16"/>
                  <a:gd name="T23" fmla="*/ 0 h 34"/>
                  <a:gd name="T24" fmla="*/ 0 w 16"/>
                  <a:gd name="T25" fmla="*/ 8 h 34"/>
                  <a:gd name="T26" fmla="*/ 0 w 16"/>
                  <a:gd name="T27" fmla="*/ 16 h 34"/>
                  <a:gd name="T28" fmla="*/ 10 w 16"/>
                  <a:gd name="T29" fmla="*/ 16 h 34"/>
                  <a:gd name="T30" fmla="*/ 10 w 16"/>
                  <a:gd name="T31" fmla="*/ 8 h 34"/>
                  <a:gd name="T32" fmla="*/ 8 w 16"/>
                  <a:gd name="T33" fmla="*/ 8 h 34"/>
                  <a:gd name="T34" fmla="*/ 6 w 16"/>
                  <a:gd name="T35" fmla="*/ 2 h 34"/>
                  <a:gd name="T36" fmla="*/ 0 w 16"/>
                  <a:gd name="T37" fmla="*/ 0 h 34"/>
                  <a:gd name="T38" fmla="*/ 0 w 16"/>
                  <a:gd name="T39" fmla="*/ 0 h 34"/>
                  <a:gd name="T40" fmla="*/ 0 w 16"/>
                  <a:gd name="T4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4">
                    <a:moveTo>
                      <a:pt x="8" y="24"/>
                    </a:moveTo>
                    <a:lnTo>
                      <a:pt x="8" y="24"/>
                    </a:lnTo>
                    <a:lnTo>
                      <a:pt x="8" y="30"/>
                    </a:lnTo>
                    <a:lnTo>
                      <a:pt x="10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2" y="3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4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10" y="16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1" name="Freeform 1485"/>
              <p:cNvSpPr/>
              <p:nvPr/>
            </p:nvSpPr>
            <p:spPr bwMode="auto">
              <a:xfrm>
                <a:off x="1952625" y="3082925"/>
                <a:ext cx="377825" cy="273050"/>
              </a:xfrm>
              <a:custGeom>
                <a:avLst/>
                <a:gdLst>
                  <a:gd name="T0" fmla="*/ 172 w 238"/>
                  <a:gd name="T1" fmla="*/ 160 h 172"/>
                  <a:gd name="T2" fmla="*/ 180 w 238"/>
                  <a:gd name="T3" fmla="*/ 154 h 172"/>
                  <a:gd name="T4" fmla="*/ 174 w 238"/>
                  <a:gd name="T5" fmla="*/ 146 h 172"/>
                  <a:gd name="T6" fmla="*/ 170 w 238"/>
                  <a:gd name="T7" fmla="*/ 138 h 172"/>
                  <a:gd name="T8" fmla="*/ 162 w 238"/>
                  <a:gd name="T9" fmla="*/ 130 h 172"/>
                  <a:gd name="T10" fmla="*/ 170 w 238"/>
                  <a:gd name="T11" fmla="*/ 126 h 172"/>
                  <a:gd name="T12" fmla="*/ 174 w 238"/>
                  <a:gd name="T13" fmla="*/ 126 h 172"/>
                  <a:gd name="T14" fmla="*/ 182 w 238"/>
                  <a:gd name="T15" fmla="*/ 118 h 172"/>
                  <a:gd name="T16" fmla="*/ 188 w 238"/>
                  <a:gd name="T17" fmla="*/ 110 h 172"/>
                  <a:gd name="T18" fmla="*/ 190 w 238"/>
                  <a:gd name="T19" fmla="*/ 104 h 172"/>
                  <a:gd name="T20" fmla="*/ 188 w 238"/>
                  <a:gd name="T21" fmla="*/ 94 h 172"/>
                  <a:gd name="T22" fmla="*/ 200 w 238"/>
                  <a:gd name="T23" fmla="*/ 98 h 172"/>
                  <a:gd name="T24" fmla="*/ 208 w 238"/>
                  <a:gd name="T25" fmla="*/ 86 h 172"/>
                  <a:gd name="T26" fmla="*/ 204 w 238"/>
                  <a:gd name="T27" fmla="*/ 104 h 172"/>
                  <a:gd name="T28" fmla="*/ 210 w 238"/>
                  <a:gd name="T29" fmla="*/ 110 h 172"/>
                  <a:gd name="T30" fmla="*/ 216 w 238"/>
                  <a:gd name="T31" fmla="*/ 108 h 172"/>
                  <a:gd name="T32" fmla="*/ 232 w 238"/>
                  <a:gd name="T33" fmla="*/ 104 h 172"/>
                  <a:gd name="T34" fmla="*/ 238 w 238"/>
                  <a:gd name="T35" fmla="*/ 92 h 172"/>
                  <a:gd name="T36" fmla="*/ 224 w 238"/>
                  <a:gd name="T37" fmla="*/ 86 h 172"/>
                  <a:gd name="T38" fmla="*/ 222 w 238"/>
                  <a:gd name="T39" fmla="*/ 80 h 172"/>
                  <a:gd name="T40" fmla="*/ 210 w 238"/>
                  <a:gd name="T41" fmla="*/ 82 h 172"/>
                  <a:gd name="T42" fmla="*/ 206 w 238"/>
                  <a:gd name="T43" fmla="*/ 76 h 172"/>
                  <a:gd name="T44" fmla="*/ 218 w 238"/>
                  <a:gd name="T45" fmla="*/ 66 h 172"/>
                  <a:gd name="T46" fmla="*/ 210 w 238"/>
                  <a:gd name="T47" fmla="*/ 64 h 172"/>
                  <a:gd name="T48" fmla="*/ 196 w 238"/>
                  <a:gd name="T49" fmla="*/ 70 h 172"/>
                  <a:gd name="T50" fmla="*/ 186 w 238"/>
                  <a:gd name="T51" fmla="*/ 74 h 172"/>
                  <a:gd name="T52" fmla="*/ 172 w 238"/>
                  <a:gd name="T53" fmla="*/ 84 h 172"/>
                  <a:gd name="T54" fmla="*/ 164 w 238"/>
                  <a:gd name="T55" fmla="*/ 92 h 172"/>
                  <a:gd name="T56" fmla="*/ 160 w 238"/>
                  <a:gd name="T57" fmla="*/ 82 h 172"/>
                  <a:gd name="T58" fmla="*/ 142 w 238"/>
                  <a:gd name="T59" fmla="*/ 80 h 172"/>
                  <a:gd name="T60" fmla="*/ 140 w 238"/>
                  <a:gd name="T61" fmla="*/ 72 h 172"/>
                  <a:gd name="T62" fmla="*/ 134 w 238"/>
                  <a:gd name="T63" fmla="*/ 66 h 172"/>
                  <a:gd name="T64" fmla="*/ 122 w 238"/>
                  <a:gd name="T65" fmla="*/ 56 h 172"/>
                  <a:gd name="T66" fmla="*/ 90 w 238"/>
                  <a:gd name="T67" fmla="*/ 54 h 172"/>
                  <a:gd name="T68" fmla="*/ 80 w 238"/>
                  <a:gd name="T69" fmla="*/ 30 h 172"/>
                  <a:gd name="T70" fmla="*/ 78 w 238"/>
                  <a:gd name="T71" fmla="*/ 34 h 172"/>
                  <a:gd name="T72" fmla="*/ 70 w 238"/>
                  <a:gd name="T73" fmla="*/ 44 h 172"/>
                  <a:gd name="T74" fmla="*/ 52 w 238"/>
                  <a:gd name="T75" fmla="*/ 38 h 172"/>
                  <a:gd name="T76" fmla="*/ 46 w 238"/>
                  <a:gd name="T77" fmla="*/ 52 h 172"/>
                  <a:gd name="T78" fmla="*/ 32 w 238"/>
                  <a:gd name="T79" fmla="*/ 42 h 172"/>
                  <a:gd name="T80" fmla="*/ 36 w 238"/>
                  <a:gd name="T81" fmla="*/ 0 h 172"/>
                  <a:gd name="T82" fmla="*/ 18 w 238"/>
                  <a:gd name="T83" fmla="*/ 2 h 172"/>
                  <a:gd name="T84" fmla="*/ 0 w 238"/>
                  <a:gd name="T85" fmla="*/ 76 h 172"/>
                  <a:gd name="T86" fmla="*/ 14 w 238"/>
                  <a:gd name="T87" fmla="*/ 72 h 172"/>
                  <a:gd name="T88" fmla="*/ 24 w 238"/>
                  <a:gd name="T89" fmla="*/ 64 h 172"/>
                  <a:gd name="T90" fmla="*/ 36 w 238"/>
                  <a:gd name="T91" fmla="*/ 56 h 172"/>
                  <a:gd name="T92" fmla="*/ 44 w 238"/>
                  <a:gd name="T93" fmla="*/ 76 h 172"/>
                  <a:gd name="T94" fmla="*/ 52 w 238"/>
                  <a:gd name="T95" fmla="*/ 90 h 172"/>
                  <a:gd name="T96" fmla="*/ 64 w 238"/>
                  <a:gd name="T97" fmla="*/ 92 h 172"/>
                  <a:gd name="T98" fmla="*/ 86 w 238"/>
                  <a:gd name="T99" fmla="*/ 86 h 172"/>
                  <a:gd name="T100" fmla="*/ 96 w 238"/>
                  <a:gd name="T101" fmla="*/ 108 h 172"/>
                  <a:gd name="T102" fmla="*/ 106 w 238"/>
                  <a:gd name="T103" fmla="*/ 122 h 172"/>
                  <a:gd name="T104" fmla="*/ 122 w 238"/>
                  <a:gd name="T105" fmla="*/ 138 h 172"/>
                  <a:gd name="T106" fmla="*/ 142 w 238"/>
                  <a:gd name="T107" fmla="*/ 144 h 172"/>
                  <a:gd name="T108" fmla="*/ 154 w 238"/>
                  <a:gd name="T109" fmla="*/ 148 h 172"/>
                  <a:gd name="T110" fmla="*/ 146 w 238"/>
                  <a:gd name="T111" fmla="*/ 164 h 172"/>
                  <a:gd name="T112" fmla="*/ 164 w 238"/>
                  <a:gd name="T113" fmla="*/ 172 h 172"/>
                  <a:gd name="T114" fmla="*/ 170 w 238"/>
                  <a:gd name="T115" fmla="*/ 16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8" h="172">
                    <a:moveTo>
                      <a:pt x="170" y="168"/>
                    </a:moveTo>
                    <a:lnTo>
                      <a:pt x="170" y="168"/>
                    </a:lnTo>
                    <a:lnTo>
                      <a:pt x="172" y="160"/>
                    </a:lnTo>
                    <a:lnTo>
                      <a:pt x="174" y="158"/>
                    </a:lnTo>
                    <a:lnTo>
                      <a:pt x="178" y="156"/>
                    </a:lnTo>
                    <a:lnTo>
                      <a:pt x="180" y="154"/>
                    </a:lnTo>
                    <a:lnTo>
                      <a:pt x="178" y="148"/>
                    </a:lnTo>
                    <a:lnTo>
                      <a:pt x="174" y="148"/>
                    </a:lnTo>
                    <a:lnTo>
                      <a:pt x="174" y="146"/>
                    </a:lnTo>
                    <a:lnTo>
                      <a:pt x="178" y="140"/>
                    </a:lnTo>
                    <a:lnTo>
                      <a:pt x="178" y="138"/>
                    </a:lnTo>
                    <a:lnTo>
                      <a:pt x="170" y="138"/>
                    </a:lnTo>
                    <a:lnTo>
                      <a:pt x="168" y="138"/>
                    </a:lnTo>
                    <a:lnTo>
                      <a:pt x="164" y="132"/>
                    </a:lnTo>
                    <a:lnTo>
                      <a:pt x="162" y="130"/>
                    </a:lnTo>
                    <a:lnTo>
                      <a:pt x="162" y="128"/>
                    </a:lnTo>
                    <a:lnTo>
                      <a:pt x="164" y="126"/>
                    </a:lnTo>
                    <a:lnTo>
                      <a:pt x="170" y="126"/>
                    </a:lnTo>
                    <a:lnTo>
                      <a:pt x="172" y="126"/>
                    </a:lnTo>
                    <a:lnTo>
                      <a:pt x="172" y="128"/>
                    </a:lnTo>
                    <a:lnTo>
                      <a:pt x="174" y="126"/>
                    </a:lnTo>
                    <a:lnTo>
                      <a:pt x="182" y="120"/>
                    </a:lnTo>
                    <a:lnTo>
                      <a:pt x="186" y="118"/>
                    </a:lnTo>
                    <a:lnTo>
                      <a:pt x="182" y="118"/>
                    </a:lnTo>
                    <a:lnTo>
                      <a:pt x="182" y="116"/>
                    </a:lnTo>
                    <a:lnTo>
                      <a:pt x="186" y="110"/>
                    </a:lnTo>
                    <a:lnTo>
                      <a:pt x="188" y="110"/>
                    </a:lnTo>
                    <a:lnTo>
                      <a:pt x="188" y="108"/>
                    </a:lnTo>
                    <a:lnTo>
                      <a:pt x="190" y="108"/>
                    </a:lnTo>
                    <a:lnTo>
                      <a:pt x="190" y="104"/>
                    </a:lnTo>
                    <a:lnTo>
                      <a:pt x="188" y="102"/>
                    </a:lnTo>
                    <a:lnTo>
                      <a:pt x="186" y="98"/>
                    </a:lnTo>
                    <a:lnTo>
                      <a:pt x="188" y="94"/>
                    </a:lnTo>
                    <a:lnTo>
                      <a:pt x="192" y="94"/>
                    </a:lnTo>
                    <a:lnTo>
                      <a:pt x="198" y="98"/>
                    </a:lnTo>
                    <a:lnTo>
                      <a:pt x="200" y="98"/>
                    </a:lnTo>
                    <a:lnTo>
                      <a:pt x="204" y="94"/>
                    </a:lnTo>
                    <a:lnTo>
                      <a:pt x="206" y="90"/>
                    </a:lnTo>
                    <a:lnTo>
                      <a:pt x="208" y="86"/>
                    </a:lnTo>
                    <a:lnTo>
                      <a:pt x="210" y="98"/>
                    </a:lnTo>
                    <a:lnTo>
                      <a:pt x="204" y="100"/>
                    </a:lnTo>
                    <a:lnTo>
                      <a:pt x="204" y="104"/>
                    </a:lnTo>
                    <a:lnTo>
                      <a:pt x="208" y="108"/>
                    </a:lnTo>
                    <a:lnTo>
                      <a:pt x="210" y="108"/>
                    </a:lnTo>
                    <a:lnTo>
                      <a:pt x="210" y="110"/>
                    </a:lnTo>
                    <a:lnTo>
                      <a:pt x="214" y="112"/>
                    </a:lnTo>
                    <a:lnTo>
                      <a:pt x="216" y="110"/>
                    </a:lnTo>
                    <a:lnTo>
                      <a:pt x="216" y="108"/>
                    </a:lnTo>
                    <a:lnTo>
                      <a:pt x="218" y="104"/>
                    </a:lnTo>
                    <a:lnTo>
                      <a:pt x="226" y="108"/>
                    </a:lnTo>
                    <a:lnTo>
                      <a:pt x="232" y="104"/>
                    </a:lnTo>
                    <a:lnTo>
                      <a:pt x="234" y="102"/>
                    </a:lnTo>
                    <a:lnTo>
                      <a:pt x="238" y="94"/>
                    </a:lnTo>
                    <a:lnTo>
                      <a:pt x="238" y="92"/>
                    </a:lnTo>
                    <a:lnTo>
                      <a:pt x="234" y="90"/>
                    </a:lnTo>
                    <a:lnTo>
                      <a:pt x="228" y="86"/>
                    </a:lnTo>
                    <a:lnTo>
                      <a:pt x="224" y="86"/>
                    </a:lnTo>
                    <a:lnTo>
                      <a:pt x="222" y="86"/>
                    </a:lnTo>
                    <a:lnTo>
                      <a:pt x="222" y="82"/>
                    </a:lnTo>
                    <a:lnTo>
                      <a:pt x="222" y="80"/>
                    </a:lnTo>
                    <a:lnTo>
                      <a:pt x="216" y="82"/>
                    </a:lnTo>
                    <a:lnTo>
                      <a:pt x="214" y="82"/>
                    </a:lnTo>
                    <a:lnTo>
                      <a:pt x="210" y="82"/>
                    </a:lnTo>
                    <a:lnTo>
                      <a:pt x="210" y="80"/>
                    </a:lnTo>
                    <a:lnTo>
                      <a:pt x="208" y="76"/>
                    </a:lnTo>
                    <a:lnTo>
                      <a:pt x="206" y="76"/>
                    </a:lnTo>
                    <a:lnTo>
                      <a:pt x="210" y="74"/>
                    </a:lnTo>
                    <a:lnTo>
                      <a:pt x="218" y="70"/>
                    </a:lnTo>
                    <a:lnTo>
                      <a:pt x="218" y="66"/>
                    </a:lnTo>
                    <a:lnTo>
                      <a:pt x="218" y="64"/>
                    </a:lnTo>
                    <a:lnTo>
                      <a:pt x="216" y="62"/>
                    </a:lnTo>
                    <a:lnTo>
                      <a:pt x="210" y="64"/>
                    </a:lnTo>
                    <a:lnTo>
                      <a:pt x="206" y="66"/>
                    </a:lnTo>
                    <a:lnTo>
                      <a:pt x="204" y="66"/>
                    </a:lnTo>
                    <a:lnTo>
                      <a:pt x="196" y="70"/>
                    </a:lnTo>
                    <a:lnTo>
                      <a:pt x="192" y="72"/>
                    </a:lnTo>
                    <a:lnTo>
                      <a:pt x="190" y="74"/>
                    </a:lnTo>
                    <a:lnTo>
                      <a:pt x="186" y="74"/>
                    </a:lnTo>
                    <a:lnTo>
                      <a:pt x="182" y="80"/>
                    </a:lnTo>
                    <a:lnTo>
                      <a:pt x="180" y="84"/>
                    </a:lnTo>
                    <a:lnTo>
                      <a:pt x="172" y="84"/>
                    </a:lnTo>
                    <a:lnTo>
                      <a:pt x="172" y="92"/>
                    </a:lnTo>
                    <a:lnTo>
                      <a:pt x="168" y="92"/>
                    </a:lnTo>
                    <a:lnTo>
                      <a:pt x="164" y="92"/>
                    </a:lnTo>
                    <a:lnTo>
                      <a:pt x="164" y="90"/>
                    </a:lnTo>
                    <a:lnTo>
                      <a:pt x="164" y="84"/>
                    </a:lnTo>
                    <a:lnTo>
                      <a:pt x="160" y="82"/>
                    </a:lnTo>
                    <a:lnTo>
                      <a:pt x="154" y="82"/>
                    </a:lnTo>
                    <a:lnTo>
                      <a:pt x="146" y="82"/>
                    </a:lnTo>
                    <a:lnTo>
                      <a:pt x="142" y="80"/>
                    </a:lnTo>
                    <a:lnTo>
                      <a:pt x="140" y="76"/>
                    </a:lnTo>
                    <a:lnTo>
                      <a:pt x="142" y="72"/>
                    </a:lnTo>
                    <a:lnTo>
                      <a:pt x="140" y="72"/>
                    </a:lnTo>
                    <a:lnTo>
                      <a:pt x="140" y="70"/>
                    </a:lnTo>
                    <a:lnTo>
                      <a:pt x="136" y="66"/>
                    </a:lnTo>
                    <a:lnTo>
                      <a:pt x="134" y="66"/>
                    </a:lnTo>
                    <a:lnTo>
                      <a:pt x="128" y="66"/>
                    </a:lnTo>
                    <a:lnTo>
                      <a:pt x="126" y="64"/>
                    </a:lnTo>
                    <a:lnTo>
                      <a:pt x="122" y="56"/>
                    </a:lnTo>
                    <a:lnTo>
                      <a:pt x="118" y="58"/>
                    </a:lnTo>
                    <a:lnTo>
                      <a:pt x="100" y="56"/>
                    </a:lnTo>
                    <a:lnTo>
                      <a:pt x="90" y="54"/>
                    </a:lnTo>
                    <a:lnTo>
                      <a:pt x="86" y="54"/>
                    </a:lnTo>
                    <a:lnTo>
                      <a:pt x="82" y="38"/>
                    </a:lnTo>
                    <a:lnTo>
                      <a:pt x="80" y="30"/>
                    </a:lnTo>
                    <a:lnTo>
                      <a:pt x="80" y="28"/>
                    </a:lnTo>
                    <a:lnTo>
                      <a:pt x="78" y="30"/>
                    </a:lnTo>
                    <a:lnTo>
                      <a:pt x="78" y="34"/>
                    </a:lnTo>
                    <a:lnTo>
                      <a:pt x="72" y="36"/>
                    </a:lnTo>
                    <a:lnTo>
                      <a:pt x="72" y="38"/>
                    </a:lnTo>
                    <a:lnTo>
                      <a:pt x="70" y="44"/>
                    </a:lnTo>
                    <a:lnTo>
                      <a:pt x="58" y="46"/>
                    </a:lnTo>
                    <a:lnTo>
                      <a:pt x="58" y="42"/>
                    </a:lnTo>
                    <a:lnTo>
                      <a:pt x="52" y="38"/>
                    </a:lnTo>
                    <a:lnTo>
                      <a:pt x="52" y="46"/>
                    </a:lnTo>
                    <a:lnTo>
                      <a:pt x="50" y="52"/>
                    </a:lnTo>
                    <a:lnTo>
                      <a:pt x="46" y="52"/>
                    </a:lnTo>
                    <a:lnTo>
                      <a:pt x="46" y="48"/>
                    </a:lnTo>
                    <a:lnTo>
                      <a:pt x="50" y="36"/>
                    </a:lnTo>
                    <a:lnTo>
                      <a:pt x="32" y="42"/>
                    </a:lnTo>
                    <a:lnTo>
                      <a:pt x="32" y="20"/>
                    </a:lnTo>
                    <a:lnTo>
                      <a:pt x="36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8"/>
                    </a:lnTo>
                    <a:lnTo>
                      <a:pt x="0" y="76"/>
                    </a:lnTo>
                    <a:lnTo>
                      <a:pt x="16" y="80"/>
                    </a:lnTo>
                    <a:lnTo>
                      <a:pt x="16" y="76"/>
                    </a:lnTo>
                    <a:lnTo>
                      <a:pt x="14" y="72"/>
                    </a:lnTo>
                    <a:lnTo>
                      <a:pt x="14" y="66"/>
                    </a:lnTo>
                    <a:lnTo>
                      <a:pt x="16" y="64"/>
                    </a:lnTo>
                    <a:lnTo>
                      <a:pt x="24" y="64"/>
                    </a:lnTo>
                    <a:lnTo>
                      <a:pt x="26" y="58"/>
                    </a:lnTo>
                    <a:lnTo>
                      <a:pt x="32" y="54"/>
                    </a:lnTo>
                    <a:lnTo>
                      <a:pt x="36" y="56"/>
                    </a:lnTo>
                    <a:lnTo>
                      <a:pt x="40" y="56"/>
                    </a:lnTo>
                    <a:lnTo>
                      <a:pt x="42" y="66"/>
                    </a:lnTo>
                    <a:lnTo>
                      <a:pt x="44" y="76"/>
                    </a:lnTo>
                    <a:lnTo>
                      <a:pt x="52" y="80"/>
                    </a:lnTo>
                    <a:lnTo>
                      <a:pt x="54" y="86"/>
                    </a:lnTo>
                    <a:lnTo>
                      <a:pt x="52" y="90"/>
                    </a:lnTo>
                    <a:lnTo>
                      <a:pt x="54" y="92"/>
                    </a:lnTo>
                    <a:lnTo>
                      <a:pt x="60" y="94"/>
                    </a:lnTo>
                    <a:lnTo>
                      <a:pt x="64" y="92"/>
                    </a:lnTo>
                    <a:lnTo>
                      <a:pt x="70" y="86"/>
                    </a:lnTo>
                    <a:lnTo>
                      <a:pt x="78" y="90"/>
                    </a:lnTo>
                    <a:lnTo>
                      <a:pt x="86" y="86"/>
                    </a:lnTo>
                    <a:lnTo>
                      <a:pt x="90" y="94"/>
                    </a:lnTo>
                    <a:lnTo>
                      <a:pt x="90" y="102"/>
                    </a:lnTo>
                    <a:lnTo>
                      <a:pt x="96" y="108"/>
                    </a:lnTo>
                    <a:lnTo>
                      <a:pt x="98" y="112"/>
                    </a:lnTo>
                    <a:lnTo>
                      <a:pt x="100" y="120"/>
                    </a:lnTo>
                    <a:lnTo>
                      <a:pt x="106" y="122"/>
                    </a:lnTo>
                    <a:lnTo>
                      <a:pt x="110" y="128"/>
                    </a:lnTo>
                    <a:lnTo>
                      <a:pt x="118" y="132"/>
                    </a:lnTo>
                    <a:lnTo>
                      <a:pt x="122" y="138"/>
                    </a:lnTo>
                    <a:lnTo>
                      <a:pt x="132" y="138"/>
                    </a:lnTo>
                    <a:lnTo>
                      <a:pt x="136" y="144"/>
                    </a:lnTo>
                    <a:lnTo>
                      <a:pt x="142" y="144"/>
                    </a:lnTo>
                    <a:lnTo>
                      <a:pt x="146" y="146"/>
                    </a:lnTo>
                    <a:lnTo>
                      <a:pt x="152" y="146"/>
                    </a:lnTo>
                    <a:lnTo>
                      <a:pt x="154" y="148"/>
                    </a:lnTo>
                    <a:lnTo>
                      <a:pt x="146" y="154"/>
                    </a:lnTo>
                    <a:lnTo>
                      <a:pt x="146" y="158"/>
                    </a:lnTo>
                    <a:lnTo>
                      <a:pt x="146" y="164"/>
                    </a:lnTo>
                    <a:lnTo>
                      <a:pt x="152" y="166"/>
                    </a:lnTo>
                    <a:lnTo>
                      <a:pt x="158" y="172"/>
                    </a:lnTo>
                    <a:lnTo>
                      <a:pt x="164" y="172"/>
                    </a:lnTo>
                    <a:lnTo>
                      <a:pt x="170" y="168"/>
                    </a:lnTo>
                    <a:lnTo>
                      <a:pt x="170" y="168"/>
                    </a:lnTo>
                    <a:lnTo>
                      <a:pt x="170" y="16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2" name="Freeform 1486"/>
              <p:cNvSpPr>
                <a:spLocks noEditPoints="1"/>
              </p:cNvSpPr>
              <p:nvPr/>
            </p:nvSpPr>
            <p:spPr bwMode="auto">
              <a:xfrm>
                <a:off x="482600" y="2533650"/>
                <a:ext cx="225425" cy="390525"/>
              </a:xfrm>
              <a:custGeom>
                <a:avLst/>
                <a:gdLst>
                  <a:gd name="T0" fmla="*/ 8 w 142"/>
                  <a:gd name="T1" fmla="*/ 138 h 246"/>
                  <a:gd name="T2" fmla="*/ 0 w 142"/>
                  <a:gd name="T3" fmla="*/ 146 h 246"/>
                  <a:gd name="T4" fmla="*/ 6 w 142"/>
                  <a:gd name="T5" fmla="*/ 154 h 246"/>
                  <a:gd name="T6" fmla="*/ 24 w 142"/>
                  <a:gd name="T7" fmla="*/ 156 h 246"/>
                  <a:gd name="T8" fmla="*/ 32 w 142"/>
                  <a:gd name="T9" fmla="*/ 142 h 246"/>
                  <a:gd name="T10" fmla="*/ 20 w 142"/>
                  <a:gd name="T11" fmla="*/ 134 h 246"/>
                  <a:gd name="T12" fmla="*/ 14 w 142"/>
                  <a:gd name="T13" fmla="*/ 134 h 246"/>
                  <a:gd name="T14" fmla="*/ 26 w 142"/>
                  <a:gd name="T15" fmla="*/ 114 h 246"/>
                  <a:gd name="T16" fmla="*/ 28 w 142"/>
                  <a:gd name="T17" fmla="*/ 108 h 246"/>
                  <a:gd name="T18" fmla="*/ 20 w 142"/>
                  <a:gd name="T19" fmla="*/ 100 h 246"/>
                  <a:gd name="T20" fmla="*/ 28 w 142"/>
                  <a:gd name="T21" fmla="*/ 106 h 246"/>
                  <a:gd name="T22" fmla="*/ 20 w 142"/>
                  <a:gd name="T23" fmla="*/ 100 h 246"/>
                  <a:gd name="T24" fmla="*/ 6 w 142"/>
                  <a:gd name="T25" fmla="*/ 82 h 246"/>
                  <a:gd name="T26" fmla="*/ 4 w 142"/>
                  <a:gd name="T27" fmla="*/ 78 h 246"/>
                  <a:gd name="T28" fmla="*/ 16 w 142"/>
                  <a:gd name="T29" fmla="*/ 80 h 246"/>
                  <a:gd name="T30" fmla="*/ 28 w 142"/>
                  <a:gd name="T31" fmla="*/ 88 h 246"/>
                  <a:gd name="T32" fmla="*/ 20 w 142"/>
                  <a:gd name="T33" fmla="*/ 72 h 246"/>
                  <a:gd name="T34" fmla="*/ 18 w 142"/>
                  <a:gd name="T35" fmla="*/ 52 h 246"/>
                  <a:gd name="T36" fmla="*/ 16 w 142"/>
                  <a:gd name="T37" fmla="*/ 70 h 246"/>
                  <a:gd name="T38" fmla="*/ 24 w 142"/>
                  <a:gd name="T39" fmla="*/ 46 h 246"/>
                  <a:gd name="T40" fmla="*/ 56 w 142"/>
                  <a:gd name="T41" fmla="*/ 44 h 246"/>
                  <a:gd name="T42" fmla="*/ 44 w 142"/>
                  <a:gd name="T43" fmla="*/ 50 h 246"/>
                  <a:gd name="T44" fmla="*/ 38 w 142"/>
                  <a:gd name="T45" fmla="*/ 62 h 246"/>
                  <a:gd name="T46" fmla="*/ 34 w 142"/>
                  <a:gd name="T47" fmla="*/ 74 h 246"/>
                  <a:gd name="T48" fmla="*/ 36 w 142"/>
                  <a:gd name="T49" fmla="*/ 82 h 246"/>
                  <a:gd name="T50" fmla="*/ 34 w 142"/>
                  <a:gd name="T51" fmla="*/ 90 h 246"/>
                  <a:gd name="T52" fmla="*/ 38 w 142"/>
                  <a:gd name="T53" fmla="*/ 100 h 246"/>
                  <a:gd name="T54" fmla="*/ 34 w 142"/>
                  <a:gd name="T55" fmla="*/ 118 h 246"/>
                  <a:gd name="T56" fmla="*/ 44 w 142"/>
                  <a:gd name="T57" fmla="*/ 110 h 246"/>
                  <a:gd name="T58" fmla="*/ 62 w 142"/>
                  <a:gd name="T59" fmla="*/ 150 h 246"/>
                  <a:gd name="T60" fmla="*/ 62 w 142"/>
                  <a:gd name="T61" fmla="*/ 170 h 246"/>
                  <a:gd name="T62" fmla="*/ 52 w 142"/>
                  <a:gd name="T63" fmla="*/ 174 h 246"/>
                  <a:gd name="T64" fmla="*/ 36 w 142"/>
                  <a:gd name="T65" fmla="*/ 202 h 246"/>
                  <a:gd name="T66" fmla="*/ 50 w 142"/>
                  <a:gd name="T67" fmla="*/ 206 h 246"/>
                  <a:gd name="T68" fmla="*/ 68 w 142"/>
                  <a:gd name="T69" fmla="*/ 210 h 246"/>
                  <a:gd name="T70" fmla="*/ 50 w 142"/>
                  <a:gd name="T71" fmla="*/ 218 h 246"/>
                  <a:gd name="T72" fmla="*/ 28 w 142"/>
                  <a:gd name="T73" fmla="*/ 244 h 246"/>
                  <a:gd name="T74" fmla="*/ 38 w 142"/>
                  <a:gd name="T75" fmla="*/ 242 h 246"/>
                  <a:gd name="T76" fmla="*/ 60 w 142"/>
                  <a:gd name="T77" fmla="*/ 238 h 246"/>
                  <a:gd name="T78" fmla="*/ 86 w 142"/>
                  <a:gd name="T79" fmla="*/ 234 h 246"/>
                  <a:gd name="T80" fmla="*/ 122 w 142"/>
                  <a:gd name="T81" fmla="*/ 228 h 246"/>
                  <a:gd name="T82" fmla="*/ 122 w 142"/>
                  <a:gd name="T83" fmla="*/ 218 h 246"/>
                  <a:gd name="T84" fmla="*/ 136 w 142"/>
                  <a:gd name="T85" fmla="*/ 206 h 246"/>
                  <a:gd name="T86" fmla="*/ 136 w 142"/>
                  <a:gd name="T87" fmla="*/ 182 h 246"/>
                  <a:gd name="T88" fmla="*/ 122 w 142"/>
                  <a:gd name="T89" fmla="*/ 184 h 246"/>
                  <a:gd name="T90" fmla="*/ 116 w 142"/>
                  <a:gd name="T91" fmla="*/ 168 h 246"/>
                  <a:gd name="T92" fmla="*/ 116 w 142"/>
                  <a:gd name="T93" fmla="*/ 162 h 246"/>
                  <a:gd name="T94" fmla="*/ 92 w 142"/>
                  <a:gd name="T95" fmla="*/ 136 h 246"/>
                  <a:gd name="T96" fmla="*/ 82 w 142"/>
                  <a:gd name="T97" fmla="*/ 118 h 246"/>
                  <a:gd name="T98" fmla="*/ 74 w 142"/>
                  <a:gd name="T99" fmla="*/ 114 h 246"/>
                  <a:gd name="T100" fmla="*/ 74 w 142"/>
                  <a:gd name="T101" fmla="*/ 98 h 246"/>
                  <a:gd name="T102" fmla="*/ 86 w 142"/>
                  <a:gd name="T103" fmla="*/ 74 h 246"/>
                  <a:gd name="T104" fmla="*/ 56 w 142"/>
                  <a:gd name="T105" fmla="*/ 74 h 246"/>
                  <a:gd name="T106" fmla="*/ 54 w 142"/>
                  <a:gd name="T107" fmla="*/ 68 h 246"/>
                  <a:gd name="T108" fmla="*/ 68 w 142"/>
                  <a:gd name="T109" fmla="*/ 54 h 246"/>
                  <a:gd name="T110" fmla="*/ 56 w 142"/>
                  <a:gd name="T111" fmla="*/ 44 h 246"/>
                  <a:gd name="T112" fmla="*/ 96 w 142"/>
                  <a:gd name="T113" fmla="*/ 6 h 246"/>
                  <a:gd name="T114" fmla="*/ 100 w 142"/>
                  <a:gd name="T115" fmla="*/ 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2" h="246">
                    <a:moveTo>
                      <a:pt x="14" y="134"/>
                    </a:moveTo>
                    <a:lnTo>
                      <a:pt x="14" y="134"/>
                    </a:lnTo>
                    <a:lnTo>
                      <a:pt x="10" y="136"/>
                    </a:lnTo>
                    <a:lnTo>
                      <a:pt x="8" y="138"/>
                    </a:lnTo>
                    <a:lnTo>
                      <a:pt x="6" y="142"/>
                    </a:lnTo>
                    <a:lnTo>
                      <a:pt x="6" y="144"/>
                    </a:lnTo>
                    <a:lnTo>
                      <a:pt x="4" y="144"/>
                    </a:lnTo>
                    <a:lnTo>
                      <a:pt x="0" y="146"/>
                    </a:lnTo>
                    <a:lnTo>
                      <a:pt x="0" y="150"/>
                    </a:lnTo>
                    <a:lnTo>
                      <a:pt x="4" y="152"/>
                    </a:lnTo>
                    <a:lnTo>
                      <a:pt x="6" y="152"/>
                    </a:lnTo>
                    <a:lnTo>
                      <a:pt x="6" y="154"/>
                    </a:lnTo>
                    <a:lnTo>
                      <a:pt x="8" y="156"/>
                    </a:lnTo>
                    <a:lnTo>
                      <a:pt x="14" y="154"/>
                    </a:lnTo>
                    <a:lnTo>
                      <a:pt x="16" y="156"/>
                    </a:lnTo>
                    <a:lnTo>
                      <a:pt x="24" y="156"/>
                    </a:lnTo>
                    <a:lnTo>
                      <a:pt x="26" y="152"/>
                    </a:lnTo>
                    <a:lnTo>
                      <a:pt x="34" y="152"/>
                    </a:lnTo>
                    <a:lnTo>
                      <a:pt x="32" y="152"/>
                    </a:lnTo>
                    <a:lnTo>
                      <a:pt x="32" y="142"/>
                    </a:lnTo>
                    <a:lnTo>
                      <a:pt x="26" y="142"/>
                    </a:lnTo>
                    <a:lnTo>
                      <a:pt x="28" y="136"/>
                    </a:lnTo>
                    <a:lnTo>
                      <a:pt x="28" y="134"/>
                    </a:lnTo>
                    <a:lnTo>
                      <a:pt x="20" y="134"/>
                    </a:lnTo>
                    <a:lnTo>
                      <a:pt x="10" y="138"/>
                    </a:lnTo>
                    <a:lnTo>
                      <a:pt x="14" y="136"/>
                    </a:lnTo>
                    <a:lnTo>
                      <a:pt x="14" y="134"/>
                    </a:lnTo>
                    <a:lnTo>
                      <a:pt x="14" y="134"/>
                    </a:lnTo>
                    <a:lnTo>
                      <a:pt x="14" y="134"/>
                    </a:lnTo>
                    <a:close/>
                    <a:moveTo>
                      <a:pt x="28" y="108"/>
                    </a:moveTo>
                    <a:lnTo>
                      <a:pt x="28" y="108"/>
                    </a:lnTo>
                    <a:lnTo>
                      <a:pt x="26" y="114"/>
                    </a:lnTo>
                    <a:lnTo>
                      <a:pt x="26" y="116"/>
                    </a:lnTo>
                    <a:lnTo>
                      <a:pt x="28" y="116"/>
                    </a:lnTo>
                    <a:lnTo>
                      <a:pt x="28" y="110"/>
                    </a:lnTo>
                    <a:lnTo>
                      <a:pt x="28" y="108"/>
                    </a:lnTo>
                    <a:lnTo>
                      <a:pt x="28" y="108"/>
                    </a:lnTo>
                    <a:lnTo>
                      <a:pt x="28" y="108"/>
                    </a:lnTo>
                    <a:close/>
                    <a:moveTo>
                      <a:pt x="20" y="100"/>
                    </a:moveTo>
                    <a:lnTo>
                      <a:pt x="20" y="100"/>
                    </a:lnTo>
                    <a:lnTo>
                      <a:pt x="20" y="104"/>
                    </a:lnTo>
                    <a:lnTo>
                      <a:pt x="24" y="108"/>
                    </a:lnTo>
                    <a:lnTo>
                      <a:pt x="26" y="108"/>
                    </a:lnTo>
                    <a:lnTo>
                      <a:pt x="28" y="106"/>
                    </a:lnTo>
                    <a:lnTo>
                      <a:pt x="26" y="104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20" y="100"/>
                    </a:lnTo>
                    <a:close/>
                    <a:moveTo>
                      <a:pt x="4" y="78"/>
                    </a:moveTo>
                    <a:lnTo>
                      <a:pt x="4" y="78"/>
                    </a:lnTo>
                    <a:lnTo>
                      <a:pt x="4" y="80"/>
                    </a:lnTo>
                    <a:lnTo>
                      <a:pt x="6" y="82"/>
                    </a:lnTo>
                    <a:lnTo>
                      <a:pt x="8" y="78"/>
                    </a:lnTo>
                    <a:lnTo>
                      <a:pt x="4" y="78"/>
                    </a:lnTo>
                    <a:lnTo>
                      <a:pt x="4" y="78"/>
                    </a:lnTo>
                    <a:lnTo>
                      <a:pt x="4" y="78"/>
                    </a:lnTo>
                    <a:close/>
                    <a:moveTo>
                      <a:pt x="20" y="72"/>
                    </a:moveTo>
                    <a:lnTo>
                      <a:pt x="20" y="72"/>
                    </a:lnTo>
                    <a:lnTo>
                      <a:pt x="18" y="74"/>
                    </a:lnTo>
                    <a:lnTo>
                      <a:pt x="16" y="80"/>
                    </a:lnTo>
                    <a:lnTo>
                      <a:pt x="20" y="82"/>
                    </a:lnTo>
                    <a:lnTo>
                      <a:pt x="20" y="88"/>
                    </a:lnTo>
                    <a:lnTo>
                      <a:pt x="26" y="90"/>
                    </a:lnTo>
                    <a:lnTo>
                      <a:pt x="28" y="88"/>
                    </a:lnTo>
                    <a:lnTo>
                      <a:pt x="28" y="86"/>
                    </a:lnTo>
                    <a:lnTo>
                      <a:pt x="24" y="86"/>
                    </a:lnTo>
                    <a:lnTo>
                      <a:pt x="20" y="72"/>
                    </a:lnTo>
                    <a:lnTo>
                      <a:pt x="20" y="72"/>
                    </a:lnTo>
                    <a:lnTo>
                      <a:pt x="20" y="72"/>
                    </a:lnTo>
                    <a:close/>
                    <a:moveTo>
                      <a:pt x="20" y="50"/>
                    </a:moveTo>
                    <a:lnTo>
                      <a:pt x="20" y="50"/>
                    </a:lnTo>
                    <a:lnTo>
                      <a:pt x="18" y="52"/>
                    </a:lnTo>
                    <a:lnTo>
                      <a:pt x="14" y="60"/>
                    </a:lnTo>
                    <a:lnTo>
                      <a:pt x="14" y="68"/>
                    </a:lnTo>
                    <a:lnTo>
                      <a:pt x="14" y="70"/>
                    </a:lnTo>
                    <a:lnTo>
                      <a:pt x="16" y="70"/>
                    </a:lnTo>
                    <a:lnTo>
                      <a:pt x="18" y="64"/>
                    </a:lnTo>
                    <a:lnTo>
                      <a:pt x="24" y="56"/>
                    </a:lnTo>
                    <a:lnTo>
                      <a:pt x="26" y="50"/>
                    </a:lnTo>
                    <a:lnTo>
                      <a:pt x="24" y="46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0" y="50"/>
                    </a:lnTo>
                    <a:close/>
                    <a:moveTo>
                      <a:pt x="56" y="44"/>
                    </a:moveTo>
                    <a:lnTo>
                      <a:pt x="56" y="44"/>
                    </a:lnTo>
                    <a:lnTo>
                      <a:pt x="50" y="50"/>
                    </a:lnTo>
                    <a:lnTo>
                      <a:pt x="44" y="46"/>
                    </a:lnTo>
                    <a:lnTo>
                      <a:pt x="44" y="50"/>
                    </a:lnTo>
                    <a:lnTo>
                      <a:pt x="44" y="54"/>
                    </a:lnTo>
                    <a:lnTo>
                      <a:pt x="38" y="56"/>
                    </a:lnTo>
                    <a:lnTo>
                      <a:pt x="38" y="60"/>
                    </a:lnTo>
                    <a:lnTo>
                      <a:pt x="38" y="62"/>
                    </a:lnTo>
                    <a:lnTo>
                      <a:pt x="38" y="64"/>
                    </a:lnTo>
                    <a:lnTo>
                      <a:pt x="38" y="68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2" y="74"/>
                    </a:lnTo>
                    <a:lnTo>
                      <a:pt x="32" y="78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4" y="82"/>
                    </a:lnTo>
                    <a:lnTo>
                      <a:pt x="32" y="86"/>
                    </a:lnTo>
                    <a:lnTo>
                      <a:pt x="32" y="88"/>
                    </a:lnTo>
                    <a:lnTo>
                      <a:pt x="34" y="90"/>
                    </a:lnTo>
                    <a:lnTo>
                      <a:pt x="32" y="92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8" y="100"/>
                    </a:lnTo>
                    <a:lnTo>
                      <a:pt x="38" y="104"/>
                    </a:lnTo>
                    <a:lnTo>
                      <a:pt x="34" y="106"/>
                    </a:lnTo>
                    <a:lnTo>
                      <a:pt x="34" y="110"/>
                    </a:lnTo>
                    <a:lnTo>
                      <a:pt x="34" y="118"/>
                    </a:lnTo>
                    <a:lnTo>
                      <a:pt x="36" y="114"/>
                    </a:lnTo>
                    <a:lnTo>
                      <a:pt x="36" y="110"/>
                    </a:lnTo>
                    <a:lnTo>
                      <a:pt x="42" y="110"/>
                    </a:lnTo>
                    <a:lnTo>
                      <a:pt x="44" y="110"/>
                    </a:lnTo>
                    <a:lnTo>
                      <a:pt x="44" y="116"/>
                    </a:lnTo>
                    <a:lnTo>
                      <a:pt x="38" y="138"/>
                    </a:lnTo>
                    <a:lnTo>
                      <a:pt x="68" y="136"/>
                    </a:lnTo>
                    <a:lnTo>
                      <a:pt x="62" y="150"/>
                    </a:lnTo>
                    <a:lnTo>
                      <a:pt x="74" y="152"/>
                    </a:lnTo>
                    <a:lnTo>
                      <a:pt x="72" y="162"/>
                    </a:lnTo>
                    <a:lnTo>
                      <a:pt x="70" y="168"/>
                    </a:lnTo>
                    <a:lnTo>
                      <a:pt x="62" y="170"/>
                    </a:lnTo>
                    <a:lnTo>
                      <a:pt x="50" y="168"/>
                    </a:lnTo>
                    <a:lnTo>
                      <a:pt x="50" y="172"/>
                    </a:lnTo>
                    <a:lnTo>
                      <a:pt x="52" y="172"/>
                    </a:lnTo>
                    <a:lnTo>
                      <a:pt x="52" y="174"/>
                    </a:lnTo>
                    <a:lnTo>
                      <a:pt x="44" y="188"/>
                    </a:lnTo>
                    <a:lnTo>
                      <a:pt x="52" y="184"/>
                    </a:lnTo>
                    <a:lnTo>
                      <a:pt x="52" y="192"/>
                    </a:lnTo>
                    <a:lnTo>
                      <a:pt x="36" y="202"/>
                    </a:lnTo>
                    <a:lnTo>
                      <a:pt x="38" y="208"/>
                    </a:lnTo>
                    <a:lnTo>
                      <a:pt x="42" y="210"/>
                    </a:lnTo>
                    <a:lnTo>
                      <a:pt x="44" y="210"/>
                    </a:lnTo>
                    <a:lnTo>
                      <a:pt x="50" y="206"/>
                    </a:lnTo>
                    <a:lnTo>
                      <a:pt x="50" y="214"/>
                    </a:lnTo>
                    <a:lnTo>
                      <a:pt x="60" y="210"/>
                    </a:lnTo>
                    <a:lnTo>
                      <a:pt x="64" y="210"/>
                    </a:lnTo>
                    <a:lnTo>
                      <a:pt x="68" y="210"/>
                    </a:lnTo>
                    <a:lnTo>
                      <a:pt x="78" y="210"/>
                    </a:lnTo>
                    <a:lnTo>
                      <a:pt x="74" y="214"/>
                    </a:lnTo>
                    <a:lnTo>
                      <a:pt x="72" y="218"/>
                    </a:lnTo>
                    <a:lnTo>
                      <a:pt x="50" y="218"/>
                    </a:lnTo>
                    <a:lnTo>
                      <a:pt x="38" y="234"/>
                    </a:lnTo>
                    <a:lnTo>
                      <a:pt x="34" y="238"/>
                    </a:lnTo>
                    <a:lnTo>
                      <a:pt x="26" y="244"/>
                    </a:lnTo>
                    <a:lnTo>
                      <a:pt x="28" y="244"/>
                    </a:lnTo>
                    <a:lnTo>
                      <a:pt x="34" y="246"/>
                    </a:lnTo>
                    <a:lnTo>
                      <a:pt x="36" y="246"/>
                    </a:lnTo>
                    <a:lnTo>
                      <a:pt x="38" y="246"/>
                    </a:lnTo>
                    <a:lnTo>
                      <a:pt x="38" y="242"/>
                    </a:lnTo>
                    <a:lnTo>
                      <a:pt x="50" y="236"/>
                    </a:lnTo>
                    <a:lnTo>
                      <a:pt x="52" y="236"/>
                    </a:lnTo>
                    <a:lnTo>
                      <a:pt x="56" y="236"/>
                    </a:lnTo>
                    <a:lnTo>
                      <a:pt x="60" y="238"/>
                    </a:lnTo>
                    <a:lnTo>
                      <a:pt x="62" y="238"/>
                    </a:lnTo>
                    <a:lnTo>
                      <a:pt x="68" y="232"/>
                    </a:lnTo>
                    <a:lnTo>
                      <a:pt x="74" y="232"/>
                    </a:lnTo>
                    <a:lnTo>
                      <a:pt x="86" y="234"/>
                    </a:lnTo>
                    <a:lnTo>
                      <a:pt x="88" y="226"/>
                    </a:lnTo>
                    <a:lnTo>
                      <a:pt x="96" y="226"/>
                    </a:lnTo>
                    <a:lnTo>
                      <a:pt x="104" y="228"/>
                    </a:lnTo>
                    <a:lnTo>
                      <a:pt x="122" y="228"/>
                    </a:lnTo>
                    <a:lnTo>
                      <a:pt x="134" y="224"/>
                    </a:lnTo>
                    <a:lnTo>
                      <a:pt x="134" y="218"/>
                    </a:lnTo>
                    <a:lnTo>
                      <a:pt x="128" y="218"/>
                    </a:lnTo>
                    <a:lnTo>
                      <a:pt x="122" y="218"/>
                    </a:lnTo>
                    <a:lnTo>
                      <a:pt x="124" y="214"/>
                    </a:lnTo>
                    <a:lnTo>
                      <a:pt x="126" y="206"/>
                    </a:lnTo>
                    <a:lnTo>
                      <a:pt x="134" y="206"/>
                    </a:lnTo>
                    <a:lnTo>
                      <a:pt x="136" y="206"/>
                    </a:lnTo>
                    <a:lnTo>
                      <a:pt x="142" y="198"/>
                    </a:lnTo>
                    <a:lnTo>
                      <a:pt x="142" y="188"/>
                    </a:lnTo>
                    <a:lnTo>
                      <a:pt x="140" y="184"/>
                    </a:lnTo>
                    <a:lnTo>
                      <a:pt x="136" y="182"/>
                    </a:lnTo>
                    <a:lnTo>
                      <a:pt x="132" y="180"/>
                    </a:lnTo>
                    <a:lnTo>
                      <a:pt x="126" y="180"/>
                    </a:lnTo>
                    <a:lnTo>
                      <a:pt x="124" y="188"/>
                    </a:lnTo>
                    <a:lnTo>
                      <a:pt x="122" y="184"/>
                    </a:lnTo>
                    <a:lnTo>
                      <a:pt x="118" y="184"/>
                    </a:lnTo>
                    <a:lnTo>
                      <a:pt x="122" y="170"/>
                    </a:lnTo>
                    <a:lnTo>
                      <a:pt x="116" y="170"/>
                    </a:lnTo>
                    <a:lnTo>
                      <a:pt x="116" y="168"/>
                    </a:lnTo>
                    <a:lnTo>
                      <a:pt x="118" y="164"/>
                    </a:lnTo>
                    <a:lnTo>
                      <a:pt x="122" y="164"/>
                    </a:lnTo>
                    <a:lnTo>
                      <a:pt x="122" y="162"/>
                    </a:lnTo>
                    <a:lnTo>
                      <a:pt x="116" y="162"/>
                    </a:lnTo>
                    <a:lnTo>
                      <a:pt x="104" y="144"/>
                    </a:lnTo>
                    <a:lnTo>
                      <a:pt x="98" y="144"/>
                    </a:lnTo>
                    <a:lnTo>
                      <a:pt x="96" y="142"/>
                    </a:lnTo>
                    <a:lnTo>
                      <a:pt x="92" y="136"/>
                    </a:lnTo>
                    <a:lnTo>
                      <a:pt x="90" y="132"/>
                    </a:lnTo>
                    <a:lnTo>
                      <a:pt x="90" y="124"/>
                    </a:lnTo>
                    <a:lnTo>
                      <a:pt x="86" y="118"/>
                    </a:lnTo>
                    <a:lnTo>
                      <a:pt x="82" y="118"/>
                    </a:lnTo>
                    <a:lnTo>
                      <a:pt x="80" y="118"/>
                    </a:lnTo>
                    <a:lnTo>
                      <a:pt x="80" y="114"/>
                    </a:lnTo>
                    <a:lnTo>
                      <a:pt x="78" y="114"/>
                    </a:lnTo>
                    <a:lnTo>
                      <a:pt x="74" y="114"/>
                    </a:lnTo>
                    <a:lnTo>
                      <a:pt x="70" y="114"/>
                    </a:lnTo>
                    <a:lnTo>
                      <a:pt x="78" y="106"/>
                    </a:lnTo>
                    <a:lnTo>
                      <a:pt x="78" y="100"/>
                    </a:lnTo>
                    <a:lnTo>
                      <a:pt x="74" y="98"/>
                    </a:lnTo>
                    <a:lnTo>
                      <a:pt x="72" y="98"/>
                    </a:lnTo>
                    <a:lnTo>
                      <a:pt x="86" y="88"/>
                    </a:lnTo>
                    <a:lnTo>
                      <a:pt x="88" y="80"/>
                    </a:lnTo>
                    <a:lnTo>
                      <a:pt x="86" y="74"/>
                    </a:lnTo>
                    <a:lnTo>
                      <a:pt x="82" y="70"/>
                    </a:lnTo>
                    <a:lnTo>
                      <a:pt x="78" y="70"/>
                    </a:lnTo>
                    <a:lnTo>
                      <a:pt x="68" y="72"/>
                    </a:lnTo>
                    <a:lnTo>
                      <a:pt x="56" y="74"/>
                    </a:lnTo>
                    <a:lnTo>
                      <a:pt x="54" y="74"/>
                    </a:lnTo>
                    <a:lnTo>
                      <a:pt x="54" y="72"/>
                    </a:lnTo>
                    <a:lnTo>
                      <a:pt x="52" y="72"/>
                    </a:lnTo>
                    <a:lnTo>
                      <a:pt x="54" y="68"/>
                    </a:lnTo>
                    <a:lnTo>
                      <a:pt x="54" y="64"/>
                    </a:lnTo>
                    <a:lnTo>
                      <a:pt x="60" y="62"/>
                    </a:lnTo>
                    <a:lnTo>
                      <a:pt x="64" y="54"/>
                    </a:lnTo>
                    <a:lnTo>
                      <a:pt x="68" y="54"/>
                    </a:lnTo>
                    <a:lnTo>
                      <a:pt x="68" y="50"/>
                    </a:lnTo>
                    <a:lnTo>
                      <a:pt x="68" y="46"/>
                    </a:lnTo>
                    <a:lnTo>
                      <a:pt x="56" y="44"/>
                    </a:lnTo>
                    <a:lnTo>
                      <a:pt x="56" y="44"/>
                    </a:lnTo>
                    <a:lnTo>
                      <a:pt x="56" y="44"/>
                    </a:lnTo>
                    <a:close/>
                    <a:moveTo>
                      <a:pt x="100" y="0"/>
                    </a:moveTo>
                    <a:lnTo>
                      <a:pt x="100" y="0"/>
                    </a:lnTo>
                    <a:lnTo>
                      <a:pt x="96" y="6"/>
                    </a:lnTo>
                    <a:lnTo>
                      <a:pt x="96" y="8"/>
                    </a:lnTo>
                    <a:lnTo>
                      <a:pt x="96" y="14"/>
                    </a:lnTo>
                    <a:lnTo>
                      <a:pt x="100" y="16"/>
                    </a:lnTo>
                    <a:lnTo>
                      <a:pt x="100" y="6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3" name="Freeform 1487"/>
              <p:cNvSpPr/>
              <p:nvPr/>
            </p:nvSpPr>
            <p:spPr bwMode="auto">
              <a:xfrm>
                <a:off x="1835150" y="3702050"/>
                <a:ext cx="127000" cy="85725"/>
              </a:xfrm>
              <a:custGeom>
                <a:avLst/>
                <a:gdLst>
                  <a:gd name="T0" fmla="*/ 2 w 80"/>
                  <a:gd name="T1" fmla="*/ 12 h 54"/>
                  <a:gd name="T2" fmla="*/ 0 w 80"/>
                  <a:gd name="T3" fmla="*/ 20 h 54"/>
                  <a:gd name="T4" fmla="*/ 8 w 80"/>
                  <a:gd name="T5" fmla="*/ 28 h 54"/>
                  <a:gd name="T6" fmla="*/ 10 w 80"/>
                  <a:gd name="T7" fmla="*/ 44 h 54"/>
                  <a:gd name="T8" fmla="*/ 56 w 80"/>
                  <a:gd name="T9" fmla="*/ 54 h 54"/>
                  <a:gd name="T10" fmla="*/ 62 w 80"/>
                  <a:gd name="T11" fmla="*/ 52 h 54"/>
                  <a:gd name="T12" fmla="*/ 64 w 80"/>
                  <a:gd name="T13" fmla="*/ 48 h 54"/>
                  <a:gd name="T14" fmla="*/ 66 w 80"/>
                  <a:gd name="T15" fmla="*/ 40 h 54"/>
                  <a:gd name="T16" fmla="*/ 70 w 80"/>
                  <a:gd name="T17" fmla="*/ 34 h 54"/>
                  <a:gd name="T18" fmla="*/ 66 w 80"/>
                  <a:gd name="T19" fmla="*/ 28 h 54"/>
                  <a:gd name="T20" fmla="*/ 64 w 80"/>
                  <a:gd name="T21" fmla="*/ 28 h 54"/>
                  <a:gd name="T22" fmla="*/ 66 w 80"/>
                  <a:gd name="T23" fmla="*/ 26 h 54"/>
                  <a:gd name="T24" fmla="*/ 72 w 80"/>
                  <a:gd name="T25" fmla="*/ 20 h 54"/>
                  <a:gd name="T26" fmla="*/ 70 w 80"/>
                  <a:gd name="T27" fmla="*/ 20 h 54"/>
                  <a:gd name="T28" fmla="*/ 70 w 80"/>
                  <a:gd name="T29" fmla="*/ 16 h 54"/>
                  <a:gd name="T30" fmla="*/ 72 w 80"/>
                  <a:gd name="T31" fmla="*/ 16 h 54"/>
                  <a:gd name="T32" fmla="*/ 74 w 80"/>
                  <a:gd name="T33" fmla="*/ 18 h 54"/>
                  <a:gd name="T34" fmla="*/ 74 w 80"/>
                  <a:gd name="T35" fmla="*/ 16 h 54"/>
                  <a:gd name="T36" fmla="*/ 78 w 80"/>
                  <a:gd name="T37" fmla="*/ 12 h 54"/>
                  <a:gd name="T38" fmla="*/ 80 w 80"/>
                  <a:gd name="T39" fmla="*/ 12 h 54"/>
                  <a:gd name="T40" fmla="*/ 80 w 80"/>
                  <a:gd name="T41" fmla="*/ 10 h 54"/>
                  <a:gd name="T42" fmla="*/ 72 w 80"/>
                  <a:gd name="T43" fmla="*/ 6 h 54"/>
                  <a:gd name="T44" fmla="*/ 74 w 80"/>
                  <a:gd name="T45" fmla="*/ 0 h 54"/>
                  <a:gd name="T46" fmla="*/ 70 w 80"/>
                  <a:gd name="T47" fmla="*/ 0 h 54"/>
                  <a:gd name="T48" fmla="*/ 60 w 80"/>
                  <a:gd name="T49" fmla="*/ 12 h 54"/>
                  <a:gd name="T50" fmla="*/ 54 w 80"/>
                  <a:gd name="T51" fmla="*/ 18 h 54"/>
                  <a:gd name="T52" fmla="*/ 44 w 80"/>
                  <a:gd name="T53" fmla="*/ 24 h 54"/>
                  <a:gd name="T54" fmla="*/ 42 w 80"/>
                  <a:gd name="T55" fmla="*/ 28 h 54"/>
                  <a:gd name="T56" fmla="*/ 38 w 80"/>
                  <a:gd name="T57" fmla="*/ 26 h 54"/>
                  <a:gd name="T58" fmla="*/ 34 w 80"/>
                  <a:gd name="T59" fmla="*/ 26 h 54"/>
                  <a:gd name="T60" fmla="*/ 30 w 80"/>
                  <a:gd name="T61" fmla="*/ 24 h 54"/>
                  <a:gd name="T62" fmla="*/ 24 w 80"/>
                  <a:gd name="T63" fmla="*/ 24 h 54"/>
                  <a:gd name="T64" fmla="*/ 18 w 80"/>
                  <a:gd name="T65" fmla="*/ 24 h 54"/>
                  <a:gd name="T66" fmla="*/ 16 w 80"/>
                  <a:gd name="T67" fmla="*/ 26 h 54"/>
                  <a:gd name="T68" fmla="*/ 6 w 80"/>
                  <a:gd name="T69" fmla="*/ 24 h 54"/>
                  <a:gd name="T70" fmla="*/ 8 w 80"/>
                  <a:gd name="T71" fmla="*/ 16 h 54"/>
                  <a:gd name="T72" fmla="*/ 2 w 80"/>
                  <a:gd name="T73" fmla="*/ 12 h 54"/>
                  <a:gd name="T74" fmla="*/ 2 w 80"/>
                  <a:gd name="T75" fmla="*/ 12 h 54"/>
                  <a:gd name="T76" fmla="*/ 2 w 80"/>
                  <a:gd name="T77" fmla="*/ 1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0" h="54">
                    <a:moveTo>
                      <a:pt x="2" y="12"/>
                    </a:moveTo>
                    <a:lnTo>
                      <a:pt x="0" y="20"/>
                    </a:lnTo>
                    <a:lnTo>
                      <a:pt x="8" y="28"/>
                    </a:lnTo>
                    <a:lnTo>
                      <a:pt x="10" y="44"/>
                    </a:lnTo>
                    <a:lnTo>
                      <a:pt x="56" y="54"/>
                    </a:lnTo>
                    <a:lnTo>
                      <a:pt x="62" y="52"/>
                    </a:lnTo>
                    <a:lnTo>
                      <a:pt x="64" y="48"/>
                    </a:lnTo>
                    <a:lnTo>
                      <a:pt x="66" y="40"/>
                    </a:lnTo>
                    <a:lnTo>
                      <a:pt x="70" y="34"/>
                    </a:lnTo>
                    <a:lnTo>
                      <a:pt x="66" y="28"/>
                    </a:lnTo>
                    <a:lnTo>
                      <a:pt x="64" y="28"/>
                    </a:lnTo>
                    <a:lnTo>
                      <a:pt x="66" y="26"/>
                    </a:lnTo>
                    <a:lnTo>
                      <a:pt x="72" y="20"/>
                    </a:lnTo>
                    <a:lnTo>
                      <a:pt x="70" y="20"/>
                    </a:lnTo>
                    <a:lnTo>
                      <a:pt x="70" y="16"/>
                    </a:lnTo>
                    <a:lnTo>
                      <a:pt x="72" y="16"/>
                    </a:lnTo>
                    <a:lnTo>
                      <a:pt x="74" y="18"/>
                    </a:lnTo>
                    <a:lnTo>
                      <a:pt x="74" y="16"/>
                    </a:lnTo>
                    <a:lnTo>
                      <a:pt x="78" y="12"/>
                    </a:lnTo>
                    <a:lnTo>
                      <a:pt x="80" y="12"/>
                    </a:lnTo>
                    <a:lnTo>
                      <a:pt x="80" y="10"/>
                    </a:lnTo>
                    <a:lnTo>
                      <a:pt x="72" y="6"/>
                    </a:lnTo>
                    <a:lnTo>
                      <a:pt x="74" y="0"/>
                    </a:lnTo>
                    <a:lnTo>
                      <a:pt x="70" y="0"/>
                    </a:lnTo>
                    <a:lnTo>
                      <a:pt x="60" y="12"/>
                    </a:lnTo>
                    <a:lnTo>
                      <a:pt x="54" y="18"/>
                    </a:lnTo>
                    <a:lnTo>
                      <a:pt x="44" y="24"/>
                    </a:lnTo>
                    <a:lnTo>
                      <a:pt x="42" y="28"/>
                    </a:lnTo>
                    <a:lnTo>
                      <a:pt x="38" y="26"/>
                    </a:lnTo>
                    <a:lnTo>
                      <a:pt x="34" y="26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18" y="24"/>
                    </a:lnTo>
                    <a:lnTo>
                      <a:pt x="16" y="26"/>
                    </a:lnTo>
                    <a:lnTo>
                      <a:pt x="6" y="24"/>
                    </a:lnTo>
                    <a:lnTo>
                      <a:pt x="8" y="1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Freeform 1488"/>
              <p:cNvSpPr>
                <a:spLocks noEditPoints="1"/>
              </p:cNvSpPr>
              <p:nvPr/>
            </p:nvSpPr>
            <p:spPr bwMode="auto">
              <a:xfrm>
                <a:off x="1203325" y="2841625"/>
                <a:ext cx="368300" cy="282575"/>
              </a:xfrm>
              <a:custGeom>
                <a:avLst/>
                <a:gdLst>
                  <a:gd name="T0" fmla="*/ 90 w 232"/>
                  <a:gd name="T1" fmla="*/ 134 h 178"/>
                  <a:gd name="T2" fmla="*/ 84 w 232"/>
                  <a:gd name="T3" fmla="*/ 140 h 178"/>
                  <a:gd name="T4" fmla="*/ 80 w 232"/>
                  <a:gd name="T5" fmla="*/ 154 h 178"/>
                  <a:gd name="T6" fmla="*/ 90 w 232"/>
                  <a:gd name="T7" fmla="*/ 154 h 178"/>
                  <a:gd name="T8" fmla="*/ 102 w 232"/>
                  <a:gd name="T9" fmla="*/ 140 h 178"/>
                  <a:gd name="T10" fmla="*/ 220 w 232"/>
                  <a:gd name="T11" fmla="*/ 106 h 178"/>
                  <a:gd name="T12" fmla="*/ 232 w 232"/>
                  <a:gd name="T13" fmla="*/ 100 h 178"/>
                  <a:gd name="T14" fmla="*/ 230 w 232"/>
                  <a:gd name="T15" fmla="*/ 82 h 178"/>
                  <a:gd name="T16" fmla="*/ 226 w 232"/>
                  <a:gd name="T17" fmla="*/ 72 h 178"/>
                  <a:gd name="T18" fmla="*/ 226 w 232"/>
                  <a:gd name="T19" fmla="*/ 62 h 178"/>
                  <a:gd name="T20" fmla="*/ 218 w 232"/>
                  <a:gd name="T21" fmla="*/ 50 h 178"/>
                  <a:gd name="T22" fmla="*/ 208 w 232"/>
                  <a:gd name="T23" fmla="*/ 42 h 178"/>
                  <a:gd name="T24" fmla="*/ 184 w 232"/>
                  <a:gd name="T25" fmla="*/ 46 h 178"/>
                  <a:gd name="T26" fmla="*/ 180 w 232"/>
                  <a:gd name="T27" fmla="*/ 36 h 178"/>
                  <a:gd name="T28" fmla="*/ 164 w 232"/>
                  <a:gd name="T29" fmla="*/ 28 h 178"/>
                  <a:gd name="T30" fmla="*/ 148 w 232"/>
                  <a:gd name="T31" fmla="*/ 24 h 178"/>
                  <a:gd name="T32" fmla="*/ 144 w 232"/>
                  <a:gd name="T33" fmla="*/ 10 h 178"/>
                  <a:gd name="T34" fmla="*/ 138 w 232"/>
                  <a:gd name="T35" fmla="*/ 4 h 178"/>
                  <a:gd name="T36" fmla="*/ 128 w 232"/>
                  <a:gd name="T37" fmla="*/ 4 h 178"/>
                  <a:gd name="T38" fmla="*/ 112 w 232"/>
                  <a:gd name="T39" fmla="*/ 0 h 178"/>
                  <a:gd name="T40" fmla="*/ 104 w 232"/>
                  <a:gd name="T41" fmla="*/ 14 h 178"/>
                  <a:gd name="T42" fmla="*/ 82 w 232"/>
                  <a:gd name="T43" fmla="*/ 10 h 178"/>
                  <a:gd name="T44" fmla="*/ 68 w 232"/>
                  <a:gd name="T45" fmla="*/ 10 h 178"/>
                  <a:gd name="T46" fmla="*/ 28 w 232"/>
                  <a:gd name="T47" fmla="*/ 10 h 178"/>
                  <a:gd name="T48" fmla="*/ 20 w 232"/>
                  <a:gd name="T49" fmla="*/ 8 h 178"/>
                  <a:gd name="T50" fmla="*/ 18 w 232"/>
                  <a:gd name="T51" fmla="*/ 22 h 178"/>
                  <a:gd name="T52" fmla="*/ 14 w 232"/>
                  <a:gd name="T53" fmla="*/ 36 h 178"/>
                  <a:gd name="T54" fmla="*/ 14 w 232"/>
                  <a:gd name="T55" fmla="*/ 58 h 178"/>
                  <a:gd name="T56" fmla="*/ 12 w 232"/>
                  <a:gd name="T57" fmla="*/ 78 h 178"/>
                  <a:gd name="T58" fmla="*/ 0 w 232"/>
                  <a:gd name="T59" fmla="*/ 90 h 178"/>
                  <a:gd name="T60" fmla="*/ 18 w 232"/>
                  <a:gd name="T61" fmla="*/ 98 h 178"/>
                  <a:gd name="T62" fmla="*/ 32 w 232"/>
                  <a:gd name="T63" fmla="*/ 98 h 178"/>
                  <a:gd name="T64" fmla="*/ 46 w 232"/>
                  <a:gd name="T65" fmla="*/ 88 h 178"/>
                  <a:gd name="T66" fmla="*/ 56 w 232"/>
                  <a:gd name="T67" fmla="*/ 82 h 178"/>
                  <a:gd name="T68" fmla="*/ 80 w 232"/>
                  <a:gd name="T69" fmla="*/ 94 h 178"/>
                  <a:gd name="T70" fmla="*/ 86 w 232"/>
                  <a:gd name="T71" fmla="*/ 112 h 178"/>
                  <a:gd name="T72" fmla="*/ 92 w 232"/>
                  <a:gd name="T73" fmla="*/ 126 h 178"/>
                  <a:gd name="T74" fmla="*/ 120 w 232"/>
                  <a:gd name="T75" fmla="*/ 132 h 178"/>
                  <a:gd name="T76" fmla="*/ 120 w 232"/>
                  <a:gd name="T77" fmla="*/ 134 h 178"/>
                  <a:gd name="T78" fmla="*/ 144 w 232"/>
                  <a:gd name="T79" fmla="*/ 140 h 178"/>
                  <a:gd name="T80" fmla="*/ 148 w 232"/>
                  <a:gd name="T81" fmla="*/ 150 h 178"/>
                  <a:gd name="T82" fmla="*/ 140 w 232"/>
                  <a:gd name="T83" fmla="*/ 160 h 178"/>
                  <a:gd name="T84" fmla="*/ 148 w 232"/>
                  <a:gd name="T85" fmla="*/ 170 h 178"/>
                  <a:gd name="T86" fmla="*/ 190 w 232"/>
                  <a:gd name="T87" fmla="*/ 160 h 178"/>
                  <a:gd name="T88" fmla="*/ 164 w 232"/>
                  <a:gd name="T89" fmla="*/ 150 h 178"/>
                  <a:gd name="T90" fmla="*/ 154 w 232"/>
                  <a:gd name="T91" fmla="*/ 136 h 178"/>
                  <a:gd name="T92" fmla="*/ 176 w 232"/>
                  <a:gd name="T93" fmla="*/ 134 h 178"/>
                  <a:gd name="T94" fmla="*/ 212 w 232"/>
                  <a:gd name="T95" fmla="*/ 12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78">
                    <a:moveTo>
                      <a:pt x="102" y="140"/>
                    </a:moveTo>
                    <a:lnTo>
                      <a:pt x="102" y="140"/>
                    </a:lnTo>
                    <a:lnTo>
                      <a:pt x="94" y="134"/>
                    </a:lnTo>
                    <a:lnTo>
                      <a:pt x="90" y="134"/>
                    </a:lnTo>
                    <a:lnTo>
                      <a:pt x="86" y="132"/>
                    </a:lnTo>
                    <a:lnTo>
                      <a:pt x="86" y="134"/>
                    </a:lnTo>
                    <a:lnTo>
                      <a:pt x="86" y="136"/>
                    </a:lnTo>
                    <a:lnTo>
                      <a:pt x="84" y="140"/>
                    </a:lnTo>
                    <a:lnTo>
                      <a:pt x="80" y="142"/>
                    </a:lnTo>
                    <a:lnTo>
                      <a:pt x="80" y="148"/>
                    </a:lnTo>
                    <a:lnTo>
                      <a:pt x="76" y="152"/>
                    </a:lnTo>
                    <a:lnTo>
                      <a:pt x="80" y="154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6" y="152"/>
                    </a:lnTo>
                    <a:lnTo>
                      <a:pt x="90" y="154"/>
                    </a:lnTo>
                    <a:lnTo>
                      <a:pt x="90" y="152"/>
                    </a:lnTo>
                    <a:lnTo>
                      <a:pt x="96" y="148"/>
                    </a:lnTo>
                    <a:lnTo>
                      <a:pt x="102" y="140"/>
                    </a:lnTo>
                    <a:lnTo>
                      <a:pt x="102" y="140"/>
                    </a:lnTo>
                    <a:lnTo>
                      <a:pt x="102" y="140"/>
                    </a:lnTo>
                    <a:close/>
                    <a:moveTo>
                      <a:pt x="212" y="122"/>
                    </a:moveTo>
                    <a:lnTo>
                      <a:pt x="214" y="112"/>
                    </a:lnTo>
                    <a:lnTo>
                      <a:pt x="220" y="106"/>
                    </a:lnTo>
                    <a:lnTo>
                      <a:pt x="228" y="106"/>
                    </a:lnTo>
                    <a:lnTo>
                      <a:pt x="230" y="106"/>
                    </a:lnTo>
                    <a:lnTo>
                      <a:pt x="232" y="104"/>
                    </a:lnTo>
                    <a:lnTo>
                      <a:pt x="232" y="100"/>
                    </a:lnTo>
                    <a:lnTo>
                      <a:pt x="230" y="96"/>
                    </a:lnTo>
                    <a:lnTo>
                      <a:pt x="228" y="90"/>
                    </a:lnTo>
                    <a:lnTo>
                      <a:pt x="230" y="86"/>
                    </a:lnTo>
                    <a:lnTo>
                      <a:pt x="230" y="82"/>
                    </a:lnTo>
                    <a:lnTo>
                      <a:pt x="228" y="80"/>
                    </a:lnTo>
                    <a:lnTo>
                      <a:pt x="228" y="78"/>
                    </a:lnTo>
                    <a:lnTo>
                      <a:pt x="228" y="76"/>
                    </a:lnTo>
                    <a:lnTo>
                      <a:pt x="226" y="72"/>
                    </a:lnTo>
                    <a:lnTo>
                      <a:pt x="226" y="70"/>
                    </a:lnTo>
                    <a:lnTo>
                      <a:pt x="230" y="68"/>
                    </a:lnTo>
                    <a:lnTo>
                      <a:pt x="230" y="64"/>
                    </a:lnTo>
                    <a:lnTo>
                      <a:pt x="226" y="62"/>
                    </a:lnTo>
                    <a:lnTo>
                      <a:pt x="228" y="60"/>
                    </a:lnTo>
                    <a:lnTo>
                      <a:pt x="228" y="58"/>
                    </a:lnTo>
                    <a:lnTo>
                      <a:pt x="226" y="54"/>
                    </a:lnTo>
                    <a:lnTo>
                      <a:pt x="218" y="50"/>
                    </a:lnTo>
                    <a:lnTo>
                      <a:pt x="214" y="46"/>
                    </a:lnTo>
                    <a:lnTo>
                      <a:pt x="210" y="46"/>
                    </a:lnTo>
                    <a:lnTo>
                      <a:pt x="208" y="44"/>
                    </a:lnTo>
                    <a:lnTo>
                      <a:pt x="208" y="42"/>
                    </a:lnTo>
                    <a:lnTo>
                      <a:pt x="202" y="42"/>
                    </a:lnTo>
                    <a:lnTo>
                      <a:pt x="200" y="42"/>
                    </a:lnTo>
                    <a:lnTo>
                      <a:pt x="192" y="44"/>
                    </a:lnTo>
                    <a:lnTo>
                      <a:pt x="184" y="46"/>
                    </a:lnTo>
                    <a:lnTo>
                      <a:pt x="184" y="42"/>
                    </a:lnTo>
                    <a:lnTo>
                      <a:pt x="182" y="40"/>
                    </a:lnTo>
                    <a:lnTo>
                      <a:pt x="182" y="36"/>
                    </a:lnTo>
                    <a:lnTo>
                      <a:pt x="180" y="36"/>
                    </a:lnTo>
                    <a:lnTo>
                      <a:pt x="174" y="34"/>
                    </a:lnTo>
                    <a:lnTo>
                      <a:pt x="172" y="28"/>
                    </a:lnTo>
                    <a:lnTo>
                      <a:pt x="168" y="26"/>
                    </a:lnTo>
                    <a:lnTo>
                      <a:pt x="164" y="28"/>
                    </a:lnTo>
                    <a:lnTo>
                      <a:pt x="158" y="26"/>
                    </a:lnTo>
                    <a:lnTo>
                      <a:pt x="156" y="24"/>
                    </a:lnTo>
                    <a:lnTo>
                      <a:pt x="148" y="26"/>
                    </a:lnTo>
                    <a:lnTo>
                      <a:pt x="148" y="24"/>
                    </a:lnTo>
                    <a:lnTo>
                      <a:pt x="146" y="22"/>
                    </a:lnTo>
                    <a:lnTo>
                      <a:pt x="146" y="18"/>
                    </a:lnTo>
                    <a:lnTo>
                      <a:pt x="144" y="16"/>
                    </a:lnTo>
                    <a:lnTo>
                      <a:pt x="144" y="10"/>
                    </a:lnTo>
                    <a:lnTo>
                      <a:pt x="140" y="8"/>
                    </a:lnTo>
                    <a:lnTo>
                      <a:pt x="140" y="6"/>
                    </a:lnTo>
                    <a:lnTo>
                      <a:pt x="140" y="4"/>
                    </a:lnTo>
                    <a:lnTo>
                      <a:pt x="138" y="4"/>
                    </a:lnTo>
                    <a:lnTo>
                      <a:pt x="132" y="4"/>
                    </a:lnTo>
                    <a:lnTo>
                      <a:pt x="130" y="0"/>
                    </a:lnTo>
                    <a:lnTo>
                      <a:pt x="128" y="0"/>
                    </a:lnTo>
                    <a:lnTo>
                      <a:pt x="128" y="4"/>
                    </a:lnTo>
                    <a:lnTo>
                      <a:pt x="122" y="6"/>
                    </a:lnTo>
                    <a:lnTo>
                      <a:pt x="120" y="6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10" y="4"/>
                    </a:lnTo>
                    <a:lnTo>
                      <a:pt x="108" y="6"/>
                    </a:lnTo>
                    <a:lnTo>
                      <a:pt x="108" y="10"/>
                    </a:lnTo>
                    <a:lnTo>
                      <a:pt x="104" y="14"/>
                    </a:lnTo>
                    <a:lnTo>
                      <a:pt x="92" y="10"/>
                    </a:lnTo>
                    <a:lnTo>
                      <a:pt x="90" y="10"/>
                    </a:lnTo>
                    <a:lnTo>
                      <a:pt x="84" y="10"/>
                    </a:lnTo>
                    <a:lnTo>
                      <a:pt x="82" y="10"/>
                    </a:lnTo>
                    <a:lnTo>
                      <a:pt x="80" y="8"/>
                    </a:lnTo>
                    <a:lnTo>
                      <a:pt x="76" y="14"/>
                    </a:lnTo>
                    <a:lnTo>
                      <a:pt x="74" y="10"/>
                    </a:lnTo>
                    <a:lnTo>
                      <a:pt x="68" y="10"/>
                    </a:lnTo>
                    <a:lnTo>
                      <a:pt x="58" y="10"/>
                    </a:lnTo>
                    <a:lnTo>
                      <a:pt x="40" y="8"/>
                    </a:lnTo>
                    <a:lnTo>
                      <a:pt x="30" y="8"/>
                    </a:lnTo>
                    <a:lnTo>
                      <a:pt x="28" y="10"/>
                    </a:lnTo>
                    <a:lnTo>
                      <a:pt x="28" y="14"/>
                    </a:lnTo>
                    <a:lnTo>
                      <a:pt x="26" y="10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18" y="10"/>
                    </a:lnTo>
                    <a:lnTo>
                      <a:pt x="14" y="10"/>
                    </a:lnTo>
                    <a:lnTo>
                      <a:pt x="14" y="14"/>
                    </a:lnTo>
                    <a:lnTo>
                      <a:pt x="18" y="22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8" y="32"/>
                    </a:lnTo>
                    <a:lnTo>
                      <a:pt x="14" y="36"/>
                    </a:lnTo>
                    <a:lnTo>
                      <a:pt x="14" y="40"/>
                    </a:lnTo>
                    <a:lnTo>
                      <a:pt x="18" y="42"/>
                    </a:lnTo>
                    <a:lnTo>
                      <a:pt x="20" y="46"/>
                    </a:lnTo>
                    <a:lnTo>
                      <a:pt x="14" y="58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4" y="76"/>
                    </a:lnTo>
                    <a:lnTo>
                      <a:pt x="12" y="78"/>
                    </a:lnTo>
                    <a:lnTo>
                      <a:pt x="10" y="80"/>
                    </a:lnTo>
                    <a:lnTo>
                      <a:pt x="4" y="80"/>
                    </a:lnTo>
                    <a:lnTo>
                      <a:pt x="0" y="82"/>
                    </a:lnTo>
                    <a:lnTo>
                      <a:pt x="0" y="90"/>
                    </a:lnTo>
                    <a:lnTo>
                      <a:pt x="4" y="94"/>
                    </a:lnTo>
                    <a:lnTo>
                      <a:pt x="8" y="96"/>
                    </a:lnTo>
                    <a:lnTo>
                      <a:pt x="12" y="96"/>
                    </a:lnTo>
                    <a:lnTo>
                      <a:pt x="18" y="98"/>
                    </a:lnTo>
                    <a:lnTo>
                      <a:pt x="22" y="100"/>
                    </a:lnTo>
                    <a:lnTo>
                      <a:pt x="26" y="104"/>
                    </a:lnTo>
                    <a:lnTo>
                      <a:pt x="28" y="100"/>
                    </a:lnTo>
                    <a:lnTo>
                      <a:pt x="32" y="98"/>
                    </a:lnTo>
                    <a:lnTo>
                      <a:pt x="36" y="96"/>
                    </a:lnTo>
                    <a:lnTo>
                      <a:pt x="40" y="96"/>
                    </a:lnTo>
                    <a:lnTo>
                      <a:pt x="44" y="94"/>
                    </a:lnTo>
                    <a:lnTo>
                      <a:pt x="46" y="88"/>
                    </a:lnTo>
                    <a:lnTo>
                      <a:pt x="48" y="88"/>
                    </a:lnTo>
                    <a:lnTo>
                      <a:pt x="48" y="86"/>
                    </a:lnTo>
                    <a:lnTo>
                      <a:pt x="50" y="82"/>
                    </a:lnTo>
                    <a:lnTo>
                      <a:pt x="56" y="82"/>
                    </a:lnTo>
                    <a:lnTo>
                      <a:pt x="62" y="82"/>
                    </a:lnTo>
                    <a:lnTo>
                      <a:pt x="66" y="82"/>
                    </a:lnTo>
                    <a:lnTo>
                      <a:pt x="72" y="88"/>
                    </a:lnTo>
                    <a:lnTo>
                      <a:pt x="80" y="94"/>
                    </a:lnTo>
                    <a:lnTo>
                      <a:pt x="84" y="96"/>
                    </a:lnTo>
                    <a:lnTo>
                      <a:pt x="84" y="104"/>
                    </a:lnTo>
                    <a:lnTo>
                      <a:pt x="84" y="106"/>
                    </a:lnTo>
                    <a:lnTo>
                      <a:pt x="86" y="112"/>
                    </a:lnTo>
                    <a:lnTo>
                      <a:pt x="90" y="114"/>
                    </a:lnTo>
                    <a:lnTo>
                      <a:pt x="90" y="118"/>
                    </a:lnTo>
                    <a:lnTo>
                      <a:pt x="90" y="122"/>
                    </a:lnTo>
                    <a:lnTo>
                      <a:pt x="92" y="126"/>
                    </a:lnTo>
                    <a:lnTo>
                      <a:pt x="94" y="130"/>
                    </a:lnTo>
                    <a:lnTo>
                      <a:pt x="102" y="136"/>
                    </a:lnTo>
                    <a:lnTo>
                      <a:pt x="104" y="134"/>
                    </a:lnTo>
                    <a:lnTo>
                      <a:pt x="120" y="132"/>
                    </a:lnTo>
                    <a:lnTo>
                      <a:pt x="126" y="132"/>
                    </a:lnTo>
                    <a:lnTo>
                      <a:pt x="128" y="134"/>
                    </a:lnTo>
                    <a:lnTo>
                      <a:pt x="126" y="134"/>
                    </a:lnTo>
                    <a:lnTo>
                      <a:pt x="120" y="134"/>
                    </a:lnTo>
                    <a:lnTo>
                      <a:pt x="126" y="140"/>
                    </a:lnTo>
                    <a:lnTo>
                      <a:pt x="130" y="142"/>
                    </a:lnTo>
                    <a:lnTo>
                      <a:pt x="136" y="144"/>
                    </a:lnTo>
                    <a:lnTo>
                      <a:pt x="144" y="140"/>
                    </a:lnTo>
                    <a:lnTo>
                      <a:pt x="150" y="142"/>
                    </a:lnTo>
                    <a:lnTo>
                      <a:pt x="150" y="152"/>
                    </a:lnTo>
                    <a:lnTo>
                      <a:pt x="148" y="152"/>
                    </a:lnTo>
                    <a:lnTo>
                      <a:pt x="148" y="150"/>
                    </a:lnTo>
                    <a:lnTo>
                      <a:pt x="146" y="150"/>
                    </a:lnTo>
                    <a:lnTo>
                      <a:pt x="132" y="154"/>
                    </a:lnTo>
                    <a:lnTo>
                      <a:pt x="132" y="160"/>
                    </a:lnTo>
                    <a:lnTo>
                      <a:pt x="140" y="160"/>
                    </a:lnTo>
                    <a:lnTo>
                      <a:pt x="144" y="162"/>
                    </a:lnTo>
                    <a:lnTo>
                      <a:pt x="146" y="162"/>
                    </a:lnTo>
                    <a:lnTo>
                      <a:pt x="148" y="166"/>
                    </a:lnTo>
                    <a:lnTo>
                      <a:pt x="148" y="170"/>
                    </a:lnTo>
                    <a:lnTo>
                      <a:pt x="144" y="178"/>
                    </a:lnTo>
                    <a:lnTo>
                      <a:pt x="166" y="170"/>
                    </a:lnTo>
                    <a:lnTo>
                      <a:pt x="190" y="166"/>
                    </a:lnTo>
                    <a:lnTo>
                      <a:pt x="190" y="160"/>
                    </a:lnTo>
                    <a:lnTo>
                      <a:pt x="174" y="158"/>
                    </a:lnTo>
                    <a:lnTo>
                      <a:pt x="164" y="154"/>
                    </a:lnTo>
                    <a:lnTo>
                      <a:pt x="166" y="150"/>
                    </a:lnTo>
                    <a:lnTo>
                      <a:pt x="164" y="150"/>
                    </a:lnTo>
                    <a:lnTo>
                      <a:pt x="158" y="150"/>
                    </a:lnTo>
                    <a:lnTo>
                      <a:pt x="156" y="148"/>
                    </a:lnTo>
                    <a:lnTo>
                      <a:pt x="156" y="144"/>
                    </a:lnTo>
                    <a:lnTo>
                      <a:pt x="154" y="136"/>
                    </a:lnTo>
                    <a:lnTo>
                      <a:pt x="162" y="140"/>
                    </a:lnTo>
                    <a:lnTo>
                      <a:pt x="166" y="140"/>
                    </a:lnTo>
                    <a:lnTo>
                      <a:pt x="172" y="140"/>
                    </a:lnTo>
                    <a:lnTo>
                      <a:pt x="176" y="134"/>
                    </a:lnTo>
                    <a:lnTo>
                      <a:pt x="182" y="132"/>
                    </a:lnTo>
                    <a:lnTo>
                      <a:pt x="196" y="132"/>
                    </a:lnTo>
                    <a:lnTo>
                      <a:pt x="200" y="126"/>
                    </a:lnTo>
                    <a:lnTo>
                      <a:pt x="212" y="122"/>
                    </a:lnTo>
                    <a:lnTo>
                      <a:pt x="212" y="122"/>
                    </a:lnTo>
                    <a:lnTo>
                      <a:pt x="212" y="12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5" name="Freeform 1489"/>
              <p:cNvSpPr>
                <a:spLocks noEditPoints="1"/>
              </p:cNvSpPr>
              <p:nvPr/>
            </p:nvSpPr>
            <p:spPr bwMode="auto">
              <a:xfrm>
                <a:off x="1330325" y="4324350"/>
                <a:ext cx="127000" cy="187325"/>
              </a:xfrm>
              <a:custGeom>
                <a:avLst/>
                <a:gdLst>
                  <a:gd name="T0" fmla="*/ 20 w 80"/>
                  <a:gd name="T1" fmla="*/ 64 h 118"/>
                  <a:gd name="T2" fmla="*/ 12 w 80"/>
                  <a:gd name="T3" fmla="*/ 70 h 118"/>
                  <a:gd name="T4" fmla="*/ 6 w 80"/>
                  <a:gd name="T5" fmla="*/ 82 h 118"/>
                  <a:gd name="T6" fmla="*/ 2 w 80"/>
                  <a:gd name="T7" fmla="*/ 96 h 118"/>
                  <a:gd name="T8" fmla="*/ 0 w 80"/>
                  <a:gd name="T9" fmla="*/ 106 h 118"/>
                  <a:gd name="T10" fmla="*/ 2 w 80"/>
                  <a:gd name="T11" fmla="*/ 112 h 118"/>
                  <a:gd name="T12" fmla="*/ 14 w 80"/>
                  <a:gd name="T13" fmla="*/ 118 h 118"/>
                  <a:gd name="T14" fmla="*/ 24 w 80"/>
                  <a:gd name="T15" fmla="*/ 114 h 118"/>
                  <a:gd name="T16" fmla="*/ 40 w 80"/>
                  <a:gd name="T17" fmla="*/ 108 h 118"/>
                  <a:gd name="T18" fmla="*/ 34 w 80"/>
                  <a:gd name="T19" fmla="*/ 112 h 118"/>
                  <a:gd name="T20" fmla="*/ 40 w 80"/>
                  <a:gd name="T21" fmla="*/ 96 h 118"/>
                  <a:gd name="T22" fmla="*/ 38 w 80"/>
                  <a:gd name="T23" fmla="*/ 88 h 118"/>
                  <a:gd name="T24" fmla="*/ 50 w 80"/>
                  <a:gd name="T25" fmla="*/ 80 h 118"/>
                  <a:gd name="T26" fmla="*/ 58 w 80"/>
                  <a:gd name="T27" fmla="*/ 80 h 118"/>
                  <a:gd name="T28" fmla="*/ 68 w 80"/>
                  <a:gd name="T29" fmla="*/ 80 h 118"/>
                  <a:gd name="T30" fmla="*/ 70 w 80"/>
                  <a:gd name="T31" fmla="*/ 94 h 118"/>
                  <a:gd name="T32" fmla="*/ 74 w 80"/>
                  <a:gd name="T33" fmla="*/ 86 h 118"/>
                  <a:gd name="T34" fmla="*/ 74 w 80"/>
                  <a:gd name="T35" fmla="*/ 76 h 118"/>
                  <a:gd name="T36" fmla="*/ 74 w 80"/>
                  <a:gd name="T37" fmla="*/ 68 h 118"/>
                  <a:gd name="T38" fmla="*/ 74 w 80"/>
                  <a:gd name="T39" fmla="*/ 58 h 118"/>
                  <a:gd name="T40" fmla="*/ 78 w 80"/>
                  <a:gd name="T41" fmla="*/ 50 h 118"/>
                  <a:gd name="T42" fmla="*/ 80 w 80"/>
                  <a:gd name="T43" fmla="*/ 36 h 118"/>
                  <a:gd name="T44" fmla="*/ 76 w 80"/>
                  <a:gd name="T45" fmla="*/ 28 h 118"/>
                  <a:gd name="T46" fmla="*/ 78 w 80"/>
                  <a:gd name="T47" fmla="*/ 16 h 118"/>
                  <a:gd name="T48" fmla="*/ 76 w 80"/>
                  <a:gd name="T49" fmla="*/ 10 h 118"/>
                  <a:gd name="T50" fmla="*/ 70 w 80"/>
                  <a:gd name="T51" fmla="*/ 6 h 118"/>
                  <a:gd name="T52" fmla="*/ 64 w 80"/>
                  <a:gd name="T53" fmla="*/ 6 h 118"/>
                  <a:gd name="T54" fmla="*/ 58 w 80"/>
                  <a:gd name="T55" fmla="*/ 4 h 118"/>
                  <a:gd name="T56" fmla="*/ 50 w 80"/>
                  <a:gd name="T57" fmla="*/ 4 h 118"/>
                  <a:gd name="T58" fmla="*/ 46 w 80"/>
                  <a:gd name="T59" fmla="*/ 6 h 118"/>
                  <a:gd name="T60" fmla="*/ 38 w 80"/>
                  <a:gd name="T61" fmla="*/ 10 h 118"/>
                  <a:gd name="T62" fmla="*/ 38 w 80"/>
                  <a:gd name="T63" fmla="*/ 18 h 118"/>
                  <a:gd name="T64" fmla="*/ 32 w 80"/>
                  <a:gd name="T65" fmla="*/ 26 h 118"/>
                  <a:gd name="T66" fmla="*/ 30 w 80"/>
                  <a:gd name="T67" fmla="*/ 34 h 118"/>
                  <a:gd name="T68" fmla="*/ 30 w 80"/>
                  <a:gd name="T69" fmla="*/ 42 h 118"/>
                  <a:gd name="T70" fmla="*/ 32 w 80"/>
                  <a:gd name="T71" fmla="*/ 44 h 118"/>
                  <a:gd name="T72" fmla="*/ 28 w 80"/>
                  <a:gd name="T73" fmla="*/ 54 h 118"/>
                  <a:gd name="T74" fmla="*/ 20 w 80"/>
                  <a:gd name="T75" fmla="*/ 64 h 118"/>
                  <a:gd name="T76" fmla="*/ 20 w 80"/>
                  <a:gd name="T77" fmla="*/ 64 h 118"/>
                  <a:gd name="T78" fmla="*/ 46 w 80"/>
                  <a:gd name="T79" fmla="*/ 54 h 118"/>
                  <a:gd name="T80" fmla="*/ 50 w 80"/>
                  <a:gd name="T81" fmla="*/ 58 h 118"/>
                  <a:gd name="T82" fmla="*/ 46 w 80"/>
                  <a:gd name="T83" fmla="*/ 60 h 118"/>
                  <a:gd name="T84" fmla="*/ 42 w 80"/>
                  <a:gd name="T85" fmla="*/ 58 h 118"/>
                  <a:gd name="T86" fmla="*/ 46 w 80"/>
                  <a:gd name="T87" fmla="*/ 54 h 118"/>
                  <a:gd name="T88" fmla="*/ 46 w 80"/>
                  <a:gd name="T89" fmla="*/ 5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0" h="118">
                    <a:moveTo>
                      <a:pt x="20" y="64"/>
                    </a:moveTo>
                    <a:lnTo>
                      <a:pt x="20" y="64"/>
                    </a:lnTo>
                    <a:lnTo>
                      <a:pt x="12" y="68"/>
                    </a:lnTo>
                    <a:lnTo>
                      <a:pt x="12" y="70"/>
                    </a:lnTo>
                    <a:lnTo>
                      <a:pt x="10" y="76"/>
                    </a:lnTo>
                    <a:lnTo>
                      <a:pt x="6" y="82"/>
                    </a:lnTo>
                    <a:lnTo>
                      <a:pt x="4" y="90"/>
                    </a:lnTo>
                    <a:lnTo>
                      <a:pt x="2" y="96"/>
                    </a:lnTo>
                    <a:lnTo>
                      <a:pt x="2" y="100"/>
                    </a:lnTo>
                    <a:lnTo>
                      <a:pt x="0" y="106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10" y="116"/>
                    </a:lnTo>
                    <a:lnTo>
                      <a:pt x="14" y="118"/>
                    </a:lnTo>
                    <a:lnTo>
                      <a:pt x="18" y="116"/>
                    </a:lnTo>
                    <a:lnTo>
                      <a:pt x="24" y="114"/>
                    </a:lnTo>
                    <a:lnTo>
                      <a:pt x="38" y="112"/>
                    </a:lnTo>
                    <a:lnTo>
                      <a:pt x="40" y="108"/>
                    </a:lnTo>
                    <a:lnTo>
                      <a:pt x="38" y="112"/>
                    </a:lnTo>
                    <a:lnTo>
                      <a:pt x="34" y="112"/>
                    </a:lnTo>
                    <a:lnTo>
                      <a:pt x="34" y="106"/>
                    </a:lnTo>
                    <a:lnTo>
                      <a:pt x="40" y="96"/>
                    </a:lnTo>
                    <a:lnTo>
                      <a:pt x="38" y="94"/>
                    </a:lnTo>
                    <a:lnTo>
                      <a:pt x="38" y="88"/>
                    </a:lnTo>
                    <a:lnTo>
                      <a:pt x="42" y="80"/>
                    </a:lnTo>
                    <a:lnTo>
                      <a:pt x="50" y="80"/>
                    </a:lnTo>
                    <a:lnTo>
                      <a:pt x="58" y="82"/>
                    </a:lnTo>
                    <a:lnTo>
                      <a:pt x="58" y="80"/>
                    </a:lnTo>
                    <a:lnTo>
                      <a:pt x="60" y="78"/>
                    </a:lnTo>
                    <a:lnTo>
                      <a:pt x="68" y="80"/>
                    </a:lnTo>
                    <a:lnTo>
                      <a:pt x="68" y="90"/>
                    </a:lnTo>
                    <a:lnTo>
                      <a:pt x="70" y="94"/>
                    </a:lnTo>
                    <a:lnTo>
                      <a:pt x="74" y="94"/>
                    </a:lnTo>
                    <a:lnTo>
                      <a:pt x="74" y="86"/>
                    </a:lnTo>
                    <a:lnTo>
                      <a:pt x="74" y="80"/>
                    </a:lnTo>
                    <a:lnTo>
                      <a:pt x="74" y="76"/>
                    </a:lnTo>
                    <a:lnTo>
                      <a:pt x="70" y="70"/>
                    </a:lnTo>
                    <a:lnTo>
                      <a:pt x="74" y="68"/>
                    </a:lnTo>
                    <a:lnTo>
                      <a:pt x="74" y="62"/>
                    </a:lnTo>
                    <a:lnTo>
                      <a:pt x="74" y="58"/>
                    </a:lnTo>
                    <a:lnTo>
                      <a:pt x="76" y="52"/>
                    </a:lnTo>
                    <a:lnTo>
                      <a:pt x="78" y="50"/>
                    </a:lnTo>
                    <a:lnTo>
                      <a:pt x="80" y="42"/>
                    </a:lnTo>
                    <a:lnTo>
                      <a:pt x="80" y="36"/>
                    </a:lnTo>
                    <a:lnTo>
                      <a:pt x="78" y="32"/>
                    </a:lnTo>
                    <a:lnTo>
                      <a:pt x="76" y="28"/>
                    </a:lnTo>
                    <a:lnTo>
                      <a:pt x="76" y="22"/>
                    </a:lnTo>
                    <a:lnTo>
                      <a:pt x="78" y="16"/>
                    </a:lnTo>
                    <a:lnTo>
                      <a:pt x="76" y="14"/>
                    </a:lnTo>
                    <a:lnTo>
                      <a:pt x="76" y="10"/>
                    </a:lnTo>
                    <a:lnTo>
                      <a:pt x="74" y="8"/>
                    </a:lnTo>
                    <a:lnTo>
                      <a:pt x="70" y="6"/>
                    </a:lnTo>
                    <a:lnTo>
                      <a:pt x="70" y="0"/>
                    </a:lnTo>
                    <a:lnTo>
                      <a:pt x="64" y="6"/>
                    </a:lnTo>
                    <a:lnTo>
                      <a:pt x="60" y="4"/>
                    </a:lnTo>
                    <a:lnTo>
                      <a:pt x="58" y="4"/>
                    </a:lnTo>
                    <a:lnTo>
                      <a:pt x="52" y="4"/>
                    </a:lnTo>
                    <a:lnTo>
                      <a:pt x="50" y="4"/>
                    </a:lnTo>
                    <a:lnTo>
                      <a:pt x="48" y="4"/>
                    </a:lnTo>
                    <a:lnTo>
                      <a:pt x="46" y="6"/>
                    </a:lnTo>
                    <a:lnTo>
                      <a:pt x="40" y="8"/>
                    </a:lnTo>
                    <a:lnTo>
                      <a:pt x="38" y="10"/>
                    </a:lnTo>
                    <a:lnTo>
                      <a:pt x="38" y="14"/>
                    </a:lnTo>
                    <a:lnTo>
                      <a:pt x="38" y="18"/>
                    </a:lnTo>
                    <a:lnTo>
                      <a:pt x="34" y="24"/>
                    </a:lnTo>
                    <a:lnTo>
                      <a:pt x="32" y="26"/>
                    </a:lnTo>
                    <a:lnTo>
                      <a:pt x="34" y="28"/>
                    </a:lnTo>
                    <a:lnTo>
                      <a:pt x="30" y="34"/>
                    </a:lnTo>
                    <a:lnTo>
                      <a:pt x="30" y="40"/>
                    </a:lnTo>
                    <a:lnTo>
                      <a:pt x="30" y="42"/>
                    </a:lnTo>
                    <a:lnTo>
                      <a:pt x="30" y="44"/>
                    </a:lnTo>
                    <a:lnTo>
                      <a:pt x="32" y="44"/>
                    </a:lnTo>
                    <a:lnTo>
                      <a:pt x="32" y="50"/>
                    </a:lnTo>
                    <a:lnTo>
                      <a:pt x="28" y="54"/>
                    </a:lnTo>
                    <a:lnTo>
                      <a:pt x="22" y="62"/>
                    </a:lnTo>
                    <a:lnTo>
                      <a:pt x="20" y="64"/>
                    </a:lnTo>
                    <a:lnTo>
                      <a:pt x="20" y="64"/>
                    </a:lnTo>
                    <a:lnTo>
                      <a:pt x="20" y="64"/>
                    </a:lnTo>
                    <a:close/>
                    <a:moveTo>
                      <a:pt x="46" y="54"/>
                    </a:moveTo>
                    <a:lnTo>
                      <a:pt x="46" y="54"/>
                    </a:lnTo>
                    <a:lnTo>
                      <a:pt x="48" y="54"/>
                    </a:lnTo>
                    <a:lnTo>
                      <a:pt x="50" y="58"/>
                    </a:lnTo>
                    <a:lnTo>
                      <a:pt x="50" y="60"/>
                    </a:lnTo>
                    <a:lnTo>
                      <a:pt x="46" y="60"/>
                    </a:lnTo>
                    <a:lnTo>
                      <a:pt x="42" y="60"/>
                    </a:lnTo>
                    <a:lnTo>
                      <a:pt x="42" y="58"/>
                    </a:lnTo>
                    <a:lnTo>
                      <a:pt x="42" y="54"/>
                    </a:lnTo>
                    <a:lnTo>
                      <a:pt x="46" y="54"/>
                    </a:lnTo>
                    <a:lnTo>
                      <a:pt x="46" y="54"/>
                    </a:lnTo>
                    <a:lnTo>
                      <a:pt x="46" y="5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6" name="Freeform 1490"/>
              <p:cNvSpPr>
                <a:spLocks noEditPoints="1"/>
              </p:cNvSpPr>
              <p:nvPr/>
            </p:nvSpPr>
            <p:spPr bwMode="auto">
              <a:xfrm>
                <a:off x="1876425" y="3168650"/>
                <a:ext cx="320675" cy="234950"/>
              </a:xfrm>
              <a:custGeom>
                <a:avLst/>
                <a:gdLst>
                  <a:gd name="T0" fmla="*/ 0 w 202"/>
                  <a:gd name="T1" fmla="*/ 28 h 148"/>
                  <a:gd name="T2" fmla="*/ 8 w 202"/>
                  <a:gd name="T3" fmla="*/ 18 h 148"/>
                  <a:gd name="T4" fmla="*/ 16 w 202"/>
                  <a:gd name="T5" fmla="*/ 18 h 148"/>
                  <a:gd name="T6" fmla="*/ 26 w 202"/>
                  <a:gd name="T7" fmla="*/ 28 h 148"/>
                  <a:gd name="T8" fmla="*/ 30 w 202"/>
                  <a:gd name="T9" fmla="*/ 38 h 148"/>
                  <a:gd name="T10" fmla="*/ 28 w 202"/>
                  <a:gd name="T11" fmla="*/ 48 h 148"/>
                  <a:gd name="T12" fmla="*/ 10 w 202"/>
                  <a:gd name="T13" fmla="*/ 42 h 148"/>
                  <a:gd name="T14" fmla="*/ 2 w 202"/>
                  <a:gd name="T15" fmla="*/ 48 h 148"/>
                  <a:gd name="T16" fmla="*/ 4 w 202"/>
                  <a:gd name="T17" fmla="*/ 62 h 148"/>
                  <a:gd name="T18" fmla="*/ 20 w 202"/>
                  <a:gd name="T19" fmla="*/ 60 h 148"/>
                  <a:gd name="T20" fmla="*/ 12 w 202"/>
                  <a:gd name="T21" fmla="*/ 66 h 148"/>
                  <a:gd name="T22" fmla="*/ 18 w 202"/>
                  <a:gd name="T23" fmla="*/ 72 h 148"/>
                  <a:gd name="T24" fmla="*/ 22 w 202"/>
                  <a:gd name="T25" fmla="*/ 82 h 148"/>
                  <a:gd name="T26" fmla="*/ 18 w 202"/>
                  <a:gd name="T27" fmla="*/ 90 h 148"/>
                  <a:gd name="T28" fmla="*/ 30 w 202"/>
                  <a:gd name="T29" fmla="*/ 106 h 148"/>
                  <a:gd name="T30" fmla="*/ 38 w 202"/>
                  <a:gd name="T31" fmla="*/ 94 h 148"/>
                  <a:gd name="T32" fmla="*/ 58 w 202"/>
                  <a:gd name="T33" fmla="*/ 90 h 148"/>
                  <a:gd name="T34" fmla="*/ 90 w 202"/>
                  <a:gd name="T35" fmla="*/ 98 h 148"/>
                  <a:gd name="T36" fmla="*/ 118 w 202"/>
                  <a:gd name="T37" fmla="*/ 110 h 148"/>
                  <a:gd name="T38" fmla="*/ 128 w 202"/>
                  <a:gd name="T39" fmla="*/ 126 h 148"/>
                  <a:gd name="T40" fmla="*/ 138 w 202"/>
                  <a:gd name="T41" fmla="*/ 142 h 148"/>
                  <a:gd name="T42" fmla="*/ 146 w 202"/>
                  <a:gd name="T43" fmla="*/ 146 h 148"/>
                  <a:gd name="T44" fmla="*/ 160 w 202"/>
                  <a:gd name="T45" fmla="*/ 136 h 148"/>
                  <a:gd name="T46" fmla="*/ 170 w 202"/>
                  <a:gd name="T47" fmla="*/ 112 h 148"/>
                  <a:gd name="T48" fmla="*/ 182 w 202"/>
                  <a:gd name="T49" fmla="*/ 108 h 148"/>
                  <a:gd name="T50" fmla="*/ 194 w 202"/>
                  <a:gd name="T51" fmla="*/ 106 h 148"/>
                  <a:gd name="T52" fmla="*/ 198 w 202"/>
                  <a:gd name="T53" fmla="*/ 92 h 148"/>
                  <a:gd name="T54" fmla="*/ 184 w 202"/>
                  <a:gd name="T55" fmla="*/ 90 h 148"/>
                  <a:gd name="T56" fmla="*/ 166 w 202"/>
                  <a:gd name="T57" fmla="*/ 80 h 148"/>
                  <a:gd name="T58" fmla="*/ 148 w 202"/>
                  <a:gd name="T59" fmla="*/ 66 h 148"/>
                  <a:gd name="T60" fmla="*/ 138 w 202"/>
                  <a:gd name="T61" fmla="*/ 48 h 148"/>
                  <a:gd name="T62" fmla="*/ 124 w 202"/>
                  <a:gd name="T63" fmla="*/ 36 h 148"/>
                  <a:gd name="T64" fmla="*/ 108 w 202"/>
                  <a:gd name="T65" fmla="*/ 42 h 148"/>
                  <a:gd name="T66" fmla="*/ 102 w 202"/>
                  <a:gd name="T67" fmla="*/ 34 h 148"/>
                  <a:gd name="T68" fmla="*/ 90 w 202"/>
                  <a:gd name="T69" fmla="*/ 12 h 148"/>
                  <a:gd name="T70" fmla="*/ 78 w 202"/>
                  <a:gd name="T71" fmla="*/ 0 h 148"/>
                  <a:gd name="T72" fmla="*/ 64 w 202"/>
                  <a:gd name="T73" fmla="*/ 10 h 148"/>
                  <a:gd name="T74" fmla="*/ 64 w 202"/>
                  <a:gd name="T75" fmla="*/ 24 h 148"/>
                  <a:gd name="T76" fmla="*/ 44 w 202"/>
                  <a:gd name="T77" fmla="*/ 24 h 148"/>
                  <a:gd name="T78" fmla="*/ 26 w 202"/>
                  <a:gd name="T79" fmla="*/ 10 h 148"/>
                  <a:gd name="T80" fmla="*/ 2 w 202"/>
                  <a:gd name="T81" fmla="*/ 16 h 148"/>
                  <a:gd name="T82" fmla="*/ 0 w 202"/>
                  <a:gd name="T83" fmla="*/ 18 h 148"/>
                  <a:gd name="T84" fmla="*/ 4 w 202"/>
                  <a:gd name="T85" fmla="*/ 72 h 148"/>
                  <a:gd name="T86" fmla="*/ 10 w 202"/>
                  <a:gd name="T87" fmla="*/ 70 h 148"/>
                  <a:gd name="T88" fmla="*/ 8 w 202"/>
                  <a:gd name="T89" fmla="*/ 7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2" h="148">
                    <a:moveTo>
                      <a:pt x="0" y="18"/>
                    </a:moveTo>
                    <a:lnTo>
                      <a:pt x="0" y="18"/>
                    </a:lnTo>
                    <a:lnTo>
                      <a:pt x="0" y="28"/>
                    </a:lnTo>
                    <a:lnTo>
                      <a:pt x="4" y="28"/>
                    </a:lnTo>
                    <a:lnTo>
                      <a:pt x="4" y="20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6" y="18"/>
                    </a:lnTo>
                    <a:lnTo>
                      <a:pt x="20" y="18"/>
                    </a:lnTo>
                    <a:lnTo>
                      <a:pt x="20" y="24"/>
                    </a:lnTo>
                    <a:lnTo>
                      <a:pt x="26" y="28"/>
                    </a:lnTo>
                    <a:lnTo>
                      <a:pt x="30" y="36"/>
                    </a:lnTo>
                    <a:lnTo>
                      <a:pt x="34" y="36"/>
                    </a:lnTo>
                    <a:lnTo>
                      <a:pt x="30" y="38"/>
                    </a:lnTo>
                    <a:lnTo>
                      <a:pt x="28" y="44"/>
                    </a:lnTo>
                    <a:lnTo>
                      <a:pt x="26" y="44"/>
                    </a:lnTo>
                    <a:lnTo>
                      <a:pt x="28" y="48"/>
                    </a:lnTo>
                    <a:lnTo>
                      <a:pt x="20" y="48"/>
                    </a:lnTo>
                    <a:lnTo>
                      <a:pt x="16" y="46"/>
                    </a:lnTo>
                    <a:lnTo>
                      <a:pt x="10" y="42"/>
                    </a:lnTo>
                    <a:lnTo>
                      <a:pt x="8" y="42"/>
                    </a:lnTo>
                    <a:lnTo>
                      <a:pt x="4" y="42"/>
                    </a:lnTo>
                    <a:lnTo>
                      <a:pt x="2" y="48"/>
                    </a:lnTo>
                    <a:lnTo>
                      <a:pt x="2" y="56"/>
                    </a:lnTo>
                    <a:lnTo>
                      <a:pt x="2" y="64"/>
                    </a:lnTo>
                    <a:lnTo>
                      <a:pt x="4" y="62"/>
                    </a:lnTo>
                    <a:lnTo>
                      <a:pt x="8" y="62"/>
                    </a:lnTo>
                    <a:lnTo>
                      <a:pt x="10" y="62"/>
                    </a:lnTo>
                    <a:lnTo>
                      <a:pt x="20" y="60"/>
                    </a:lnTo>
                    <a:lnTo>
                      <a:pt x="16" y="62"/>
                    </a:lnTo>
                    <a:lnTo>
                      <a:pt x="12" y="64"/>
                    </a:lnTo>
                    <a:lnTo>
                      <a:pt x="12" y="66"/>
                    </a:lnTo>
                    <a:lnTo>
                      <a:pt x="12" y="70"/>
                    </a:lnTo>
                    <a:lnTo>
                      <a:pt x="16" y="66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16" y="76"/>
                    </a:lnTo>
                    <a:lnTo>
                      <a:pt x="22" y="82"/>
                    </a:lnTo>
                    <a:lnTo>
                      <a:pt x="26" y="88"/>
                    </a:lnTo>
                    <a:lnTo>
                      <a:pt x="22" y="90"/>
                    </a:lnTo>
                    <a:lnTo>
                      <a:pt x="18" y="90"/>
                    </a:lnTo>
                    <a:lnTo>
                      <a:pt x="18" y="110"/>
                    </a:lnTo>
                    <a:lnTo>
                      <a:pt x="28" y="110"/>
                    </a:lnTo>
                    <a:lnTo>
                      <a:pt x="30" y="106"/>
                    </a:lnTo>
                    <a:lnTo>
                      <a:pt x="30" y="102"/>
                    </a:lnTo>
                    <a:lnTo>
                      <a:pt x="36" y="98"/>
                    </a:lnTo>
                    <a:lnTo>
                      <a:pt x="38" y="94"/>
                    </a:lnTo>
                    <a:lnTo>
                      <a:pt x="46" y="94"/>
                    </a:lnTo>
                    <a:lnTo>
                      <a:pt x="50" y="92"/>
                    </a:lnTo>
                    <a:lnTo>
                      <a:pt x="58" y="90"/>
                    </a:lnTo>
                    <a:lnTo>
                      <a:pt x="76" y="94"/>
                    </a:lnTo>
                    <a:lnTo>
                      <a:pt x="86" y="94"/>
                    </a:lnTo>
                    <a:lnTo>
                      <a:pt x="90" y="98"/>
                    </a:lnTo>
                    <a:lnTo>
                      <a:pt x="100" y="102"/>
                    </a:lnTo>
                    <a:lnTo>
                      <a:pt x="110" y="106"/>
                    </a:lnTo>
                    <a:lnTo>
                      <a:pt x="118" y="110"/>
                    </a:lnTo>
                    <a:lnTo>
                      <a:pt x="122" y="116"/>
                    </a:lnTo>
                    <a:lnTo>
                      <a:pt x="124" y="120"/>
                    </a:lnTo>
                    <a:lnTo>
                      <a:pt x="128" y="126"/>
                    </a:lnTo>
                    <a:lnTo>
                      <a:pt x="136" y="128"/>
                    </a:lnTo>
                    <a:lnTo>
                      <a:pt x="136" y="134"/>
                    </a:lnTo>
                    <a:lnTo>
                      <a:pt x="138" y="142"/>
                    </a:lnTo>
                    <a:lnTo>
                      <a:pt x="136" y="148"/>
                    </a:lnTo>
                    <a:lnTo>
                      <a:pt x="142" y="148"/>
                    </a:lnTo>
                    <a:lnTo>
                      <a:pt x="146" y="146"/>
                    </a:lnTo>
                    <a:lnTo>
                      <a:pt x="150" y="148"/>
                    </a:lnTo>
                    <a:lnTo>
                      <a:pt x="164" y="144"/>
                    </a:lnTo>
                    <a:lnTo>
                      <a:pt x="160" y="136"/>
                    </a:lnTo>
                    <a:lnTo>
                      <a:pt x="168" y="128"/>
                    </a:lnTo>
                    <a:lnTo>
                      <a:pt x="170" y="124"/>
                    </a:lnTo>
                    <a:lnTo>
                      <a:pt x="170" y="112"/>
                    </a:lnTo>
                    <a:lnTo>
                      <a:pt x="174" y="110"/>
                    </a:lnTo>
                    <a:lnTo>
                      <a:pt x="176" y="106"/>
                    </a:lnTo>
                    <a:lnTo>
                      <a:pt x="182" y="108"/>
                    </a:lnTo>
                    <a:lnTo>
                      <a:pt x="186" y="110"/>
                    </a:lnTo>
                    <a:lnTo>
                      <a:pt x="194" y="110"/>
                    </a:lnTo>
                    <a:lnTo>
                      <a:pt x="194" y="106"/>
                    </a:lnTo>
                    <a:lnTo>
                      <a:pt x="194" y="100"/>
                    </a:lnTo>
                    <a:lnTo>
                      <a:pt x="202" y="94"/>
                    </a:lnTo>
                    <a:lnTo>
                      <a:pt x="198" y="92"/>
                    </a:lnTo>
                    <a:lnTo>
                      <a:pt x="194" y="92"/>
                    </a:lnTo>
                    <a:lnTo>
                      <a:pt x="188" y="90"/>
                    </a:lnTo>
                    <a:lnTo>
                      <a:pt x="184" y="90"/>
                    </a:lnTo>
                    <a:lnTo>
                      <a:pt x="178" y="84"/>
                    </a:lnTo>
                    <a:lnTo>
                      <a:pt x="168" y="84"/>
                    </a:lnTo>
                    <a:lnTo>
                      <a:pt x="166" y="80"/>
                    </a:lnTo>
                    <a:lnTo>
                      <a:pt x="158" y="74"/>
                    </a:lnTo>
                    <a:lnTo>
                      <a:pt x="154" y="70"/>
                    </a:lnTo>
                    <a:lnTo>
                      <a:pt x="148" y="66"/>
                    </a:lnTo>
                    <a:lnTo>
                      <a:pt x="146" y="60"/>
                    </a:lnTo>
                    <a:lnTo>
                      <a:pt x="142" y="54"/>
                    </a:lnTo>
                    <a:lnTo>
                      <a:pt x="138" y="48"/>
                    </a:lnTo>
                    <a:lnTo>
                      <a:pt x="138" y="42"/>
                    </a:lnTo>
                    <a:lnTo>
                      <a:pt x="132" y="34"/>
                    </a:lnTo>
                    <a:lnTo>
                      <a:pt x="124" y="36"/>
                    </a:lnTo>
                    <a:lnTo>
                      <a:pt x="118" y="34"/>
                    </a:lnTo>
                    <a:lnTo>
                      <a:pt x="112" y="38"/>
                    </a:lnTo>
                    <a:lnTo>
                      <a:pt x="108" y="42"/>
                    </a:lnTo>
                    <a:lnTo>
                      <a:pt x="102" y="38"/>
                    </a:lnTo>
                    <a:lnTo>
                      <a:pt x="100" y="36"/>
                    </a:lnTo>
                    <a:lnTo>
                      <a:pt x="102" y="34"/>
                    </a:lnTo>
                    <a:lnTo>
                      <a:pt x="100" y="26"/>
                    </a:lnTo>
                    <a:lnTo>
                      <a:pt x="92" y="24"/>
                    </a:lnTo>
                    <a:lnTo>
                      <a:pt x="90" y="12"/>
                    </a:lnTo>
                    <a:lnTo>
                      <a:pt x="86" y="2"/>
                    </a:lnTo>
                    <a:lnTo>
                      <a:pt x="84" y="2"/>
                    </a:lnTo>
                    <a:lnTo>
                      <a:pt x="78" y="0"/>
                    </a:lnTo>
                    <a:lnTo>
                      <a:pt x="74" y="6"/>
                    </a:lnTo>
                    <a:lnTo>
                      <a:pt x="72" y="10"/>
                    </a:lnTo>
                    <a:lnTo>
                      <a:pt x="64" y="10"/>
                    </a:lnTo>
                    <a:lnTo>
                      <a:pt x="62" y="12"/>
                    </a:lnTo>
                    <a:lnTo>
                      <a:pt x="62" y="18"/>
                    </a:lnTo>
                    <a:lnTo>
                      <a:pt x="64" y="24"/>
                    </a:lnTo>
                    <a:lnTo>
                      <a:pt x="64" y="26"/>
                    </a:lnTo>
                    <a:lnTo>
                      <a:pt x="48" y="24"/>
                    </a:lnTo>
                    <a:lnTo>
                      <a:pt x="44" y="24"/>
                    </a:lnTo>
                    <a:lnTo>
                      <a:pt x="36" y="24"/>
                    </a:lnTo>
                    <a:lnTo>
                      <a:pt x="30" y="16"/>
                    </a:lnTo>
                    <a:lnTo>
                      <a:pt x="26" y="10"/>
                    </a:lnTo>
                    <a:lnTo>
                      <a:pt x="16" y="8"/>
                    </a:lnTo>
                    <a:lnTo>
                      <a:pt x="8" y="10"/>
                    </a:lnTo>
                    <a:lnTo>
                      <a:pt x="2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  <a:moveTo>
                      <a:pt x="8" y="70"/>
                    </a:moveTo>
                    <a:lnTo>
                      <a:pt x="8" y="70"/>
                    </a:lnTo>
                    <a:lnTo>
                      <a:pt x="4" y="72"/>
                    </a:lnTo>
                    <a:lnTo>
                      <a:pt x="10" y="74"/>
                    </a:lnTo>
                    <a:lnTo>
                      <a:pt x="10" y="72"/>
                    </a:lnTo>
                    <a:lnTo>
                      <a:pt x="10" y="70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8" y="7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7" name="Freeform 1491"/>
              <p:cNvSpPr>
                <a:spLocks noEditPoints="1"/>
              </p:cNvSpPr>
              <p:nvPr/>
            </p:nvSpPr>
            <p:spPr bwMode="auto">
              <a:xfrm>
                <a:off x="1269999" y="3197224"/>
                <a:ext cx="434975" cy="203199"/>
              </a:xfrm>
              <a:custGeom>
                <a:avLst/>
                <a:gdLst>
                  <a:gd name="T0" fmla="*/ 146 w 274"/>
                  <a:gd name="T1" fmla="*/ 126 h 128"/>
                  <a:gd name="T2" fmla="*/ 154 w 274"/>
                  <a:gd name="T3" fmla="*/ 118 h 128"/>
                  <a:gd name="T4" fmla="*/ 158 w 274"/>
                  <a:gd name="T5" fmla="*/ 110 h 128"/>
                  <a:gd name="T6" fmla="*/ 172 w 274"/>
                  <a:gd name="T7" fmla="*/ 108 h 128"/>
                  <a:gd name="T8" fmla="*/ 198 w 274"/>
                  <a:gd name="T9" fmla="*/ 100 h 128"/>
                  <a:gd name="T10" fmla="*/ 224 w 274"/>
                  <a:gd name="T11" fmla="*/ 96 h 128"/>
                  <a:gd name="T12" fmla="*/ 236 w 274"/>
                  <a:gd name="T13" fmla="*/ 98 h 128"/>
                  <a:gd name="T14" fmla="*/ 246 w 274"/>
                  <a:gd name="T15" fmla="*/ 98 h 128"/>
                  <a:gd name="T16" fmla="*/ 258 w 274"/>
                  <a:gd name="T17" fmla="*/ 98 h 128"/>
                  <a:gd name="T18" fmla="*/ 264 w 274"/>
                  <a:gd name="T19" fmla="*/ 88 h 128"/>
                  <a:gd name="T20" fmla="*/ 262 w 274"/>
                  <a:gd name="T21" fmla="*/ 70 h 128"/>
                  <a:gd name="T22" fmla="*/ 258 w 274"/>
                  <a:gd name="T23" fmla="*/ 60 h 128"/>
                  <a:gd name="T24" fmla="*/ 270 w 274"/>
                  <a:gd name="T25" fmla="*/ 54 h 128"/>
                  <a:gd name="T26" fmla="*/ 272 w 274"/>
                  <a:gd name="T27" fmla="*/ 44 h 128"/>
                  <a:gd name="T28" fmla="*/ 254 w 274"/>
                  <a:gd name="T29" fmla="*/ 34 h 128"/>
                  <a:gd name="T30" fmla="*/ 258 w 274"/>
                  <a:gd name="T31" fmla="*/ 18 h 128"/>
                  <a:gd name="T32" fmla="*/ 252 w 274"/>
                  <a:gd name="T33" fmla="*/ 10 h 128"/>
                  <a:gd name="T34" fmla="*/ 230 w 274"/>
                  <a:gd name="T35" fmla="*/ 8 h 128"/>
                  <a:gd name="T36" fmla="*/ 216 w 274"/>
                  <a:gd name="T37" fmla="*/ 16 h 128"/>
                  <a:gd name="T38" fmla="*/ 192 w 274"/>
                  <a:gd name="T39" fmla="*/ 18 h 128"/>
                  <a:gd name="T40" fmla="*/ 172 w 274"/>
                  <a:gd name="T41" fmla="*/ 24 h 128"/>
                  <a:gd name="T42" fmla="*/ 152 w 274"/>
                  <a:gd name="T43" fmla="*/ 14 h 128"/>
                  <a:gd name="T44" fmla="*/ 140 w 274"/>
                  <a:gd name="T45" fmla="*/ 14 h 128"/>
                  <a:gd name="T46" fmla="*/ 128 w 274"/>
                  <a:gd name="T47" fmla="*/ 0 h 128"/>
                  <a:gd name="T48" fmla="*/ 82 w 274"/>
                  <a:gd name="T49" fmla="*/ 14 h 128"/>
                  <a:gd name="T50" fmla="*/ 56 w 274"/>
                  <a:gd name="T51" fmla="*/ 18 h 128"/>
                  <a:gd name="T52" fmla="*/ 46 w 274"/>
                  <a:gd name="T53" fmla="*/ 26 h 128"/>
                  <a:gd name="T54" fmla="*/ 22 w 274"/>
                  <a:gd name="T55" fmla="*/ 34 h 128"/>
                  <a:gd name="T56" fmla="*/ 38 w 274"/>
                  <a:gd name="T57" fmla="*/ 20 h 128"/>
                  <a:gd name="T58" fmla="*/ 22 w 274"/>
                  <a:gd name="T59" fmla="*/ 8 h 128"/>
                  <a:gd name="T60" fmla="*/ 16 w 274"/>
                  <a:gd name="T61" fmla="*/ 6 h 128"/>
                  <a:gd name="T62" fmla="*/ 16 w 274"/>
                  <a:gd name="T63" fmla="*/ 14 h 128"/>
                  <a:gd name="T64" fmla="*/ 8 w 274"/>
                  <a:gd name="T65" fmla="*/ 18 h 128"/>
                  <a:gd name="T66" fmla="*/ 0 w 274"/>
                  <a:gd name="T67" fmla="*/ 32 h 128"/>
                  <a:gd name="T68" fmla="*/ 0 w 274"/>
                  <a:gd name="T69" fmla="*/ 44 h 128"/>
                  <a:gd name="T70" fmla="*/ 10 w 274"/>
                  <a:gd name="T71" fmla="*/ 60 h 128"/>
                  <a:gd name="T72" fmla="*/ 10 w 274"/>
                  <a:gd name="T73" fmla="*/ 72 h 128"/>
                  <a:gd name="T74" fmla="*/ 4 w 274"/>
                  <a:gd name="T75" fmla="*/ 86 h 128"/>
                  <a:gd name="T76" fmla="*/ 18 w 274"/>
                  <a:gd name="T77" fmla="*/ 104 h 128"/>
                  <a:gd name="T78" fmla="*/ 34 w 274"/>
                  <a:gd name="T79" fmla="*/ 106 h 128"/>
                  <a:gd name="T80" fmla="*/ 58 w 274"/>
                  <a:gd name="T81" fmla="*/ 122 h 128"/>
                  <a:gd name="T82" fmla="*/ 70 w 274"/>
                  <a:gd name="T83" fmla="*/ 110 h 128"/>
                  <a:gd name="T84" fmla="*/ 110 w 274"/>
                  <a:gd name="T85" fmla="*/ 118 h 128"/>
                  <a:gd name="T86" fmla="*/ 130 w 274"/>
                  <a:gd name="T87" fmla="*/ 114 h 128"/>
                  <a:gd name="T88" fmla="*/ 138 w 274"/>
                  <a:gd name="T89" fmla="*/ 116 h 128"/>
                  <a:gd name="T90" fmla="*/ 138 w 274"/>
                  <a:gd name="T91" fmla="*/ 128 h 128"/>
                  <a:gd name="T92" fmla="*/ 248 w 274"/>
                  <a:gd name="T93" fmla="*/ 80 h 128"/>
                  <a:gd name="T94" fmla="*/ 252 w 274"/>
                  <a:gd name="T95" fmla="*/ 6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4" h="128">
                    <a:moveTo>
                      <a:pt x="138" y="128"/>
                    </a:moveTo>
                    <a:lnTo>
                      <a:pt x="138" y="128"/>
                    </a:lnTo>
                    <a:lnTo>
                      <a:pt x="144" y="128"/>
                    </a:lnTo>
                    <a:lnTo>
                      <a:pt x="146" y="126"/>
                    </a:lnTo>
                    <a:lnTo>
                      <a:pt x="148" y="124"/>
                    </a:lnTo>
                    <a:lnTo>
                      <a:pt x="152" y="122"/>
                    </a:lnTo>
                    <a:lnTo>
                      <a:pt x="154" y="122"/>
                    </a:lnTo>
                    <a:lnTo>
                      <a:pt x="154" y="118"/>
                    </a:lnTo>
                    <a:lnTo>
                      <a:pt x="154" y="114"/>
                    </a:lnTo>
                    <a:lnTo>
                      <a:pt x="154" y="110"/>
                    </a:lnTo>
                    <a:lnTo>
                      <a:pt x="156" y="110"/>
                    </a:lnTo>
                    <a:lnTo>
                      <a:pt x="158" y="110"/>
                    </a:lnTo>
                    <a:lnTo>
                      <a:pt x="162" y="110"/>
                    </a:lnTo>
                    <a:lnTo>
                      <a:pt x="164" y="108"/>
                    </a:lnTo>
                    <a:lnTo>
                      <a:pt x="166" y="108"/>
                    </a:lnTo>
                    <a:lnTo>
                      <a:pt x="172" y="108"/>
                    </a:lnTo>
                    <a:lnTo>
                      <a:pt x="176" y="108"/>
                    </a:lnTo>
                    <a:lnTo>
                      <a:pt x="184" y="106"/>
                    </a:lnTo>
                    <a:lnTo>
                      <a:pt x="190" y="106"/>
                    </a:lnTo>
                    <a:lnTo>
                      <a:pt x="198" y="100"/>
                    </a:lnTo>
                    <a:lnTo>
                      <a:pt x="206" y="100"/>
                    </a:lnTo>
                    <a:lnTo>
                      <a:pt x="210" y="100"/>
                    </a:lnTo>
                    <a:lnTo>
                      <a:pt x="216" y="98"/>
                    </a:lnTo>
                    <a:lnTo>
                      <a:pt x="224" y="96"/>
                    </a:lnTo>
                    <a:lnTo>
                      <a:pt x="228" y="92"/>
                    </a:lnTo>
                    <a:lnTo>
                      <a:pt x="230" y="98"/>
                    </a:lnTo>
                    <a:lnTo>
                      <a:pt x="234" y="98"/>
                    </a:lnTo>
                    <a:lnTo>
                      <a:pt x="236" y="98"/>
                    </a:lnTo>
                    <a:lnTo>
                      <a:pt x="238" y="98"/>
                    </a:lnTo>
                    <a:lnTo>
                      <a:pt x="242" y="98"/>
                    </a:lnTo>
                    <a:lnTo>
                      <a:pt x="244" y="100"/>
                    </a:lnTo>
                    <a:lnTo>
                      <a:pt x="246" y="98"/>
                    </a:lnTo>
                    <a:lnTo>
                      <a:pt x="248" y="96"/>
                    </a:lnTo>
                    <a:lnTo>
                      <a:pt x="254" y="96"/>
                    </a:lnTo>
                    <a:lnTo>
                      <a:pt x="254" y="100"/>
                    </a:lnTo>
                    <a:lnTo>
                      <a:pt x="258" y="98"/>
                    </a:lnTo>
                    <a:lnTo>
                      <a:pt x="264" y="98"/>
                    </a:lnTo>
                    <a:lnTo>
                      <a:pt x="266" y="98"/>
                    </a:lnTo>
                    <a:lnTo>
                      <a:pt x="266" y="92"/>
                    </a:lnTo>
                    <a:lnTo>
                      <a:pt x="264" y="88"/>
                    </a:lnTo>
                    <a:lnTo>
                      <a:pt x="262" y="86"/>
                    </a:lnTo>
                    <a:lnTo>
                      <a:pt x="258" y="80"/>
                    </a:lnTo>
                    <a:lnTo>
                      <a:pt x="258" y="72"/>
                    </a:lnTo>
                    <a:lnTo>
                      <a:pt x="262" y="70"/>
                    </a:lnTo>
                    <a:lnTo>
                      <a:pt x="262" y="68"/>
                    </a:lnTo>
                    <a:lnTo>
                      <a:pt x="262" y="64"/>
                    </a:lnTo>
                    <a:lnTo>
                      <a:pt x="262" y="62"/>
                    </a:lnTo>
                    <a:lnTo>
                      <a:pt x="258" y="60"/>
                    </a:lnTo>
                    <a:lnTo>
                      <a:pt x="262" y="54"/>
                    </a:lnTo>
                    <a:lnTo>
                      <a:pt x="264" y="52"/>
                    </a:lnTo>
                    <a:lnTo>
                      <a:pt x="266" y="52"/>
                    </a:lnTo>
                    <a:lnTo>
                      <a:pt x="270" y="54"/>
                    </a:lnTo>
                    <a:lnTo>
                      <a:pt x="272" y="54"/>
                    </a:lnTo>
                    <a:lnTo>
                      <a:pt x="274" y="50"/>
                    </a:lnTo>
                    <a:lnTo>
                      <a:pt x="274" y="46"/>
                    </a:lnTo>
                    <a:lnTo>
                      <a:pt x="272" y="44"/>
                    </a:lnTo>
                    <a:lnTo>
                      <a:pt x="270" y="42"/>
                    </a:lnTo>
                    <a:lnTo>
                      <a:pt x="258" y="38"/>
                    </a:lnTo>
                    <a:lnTo>
                      <a:pt x="254" y="36"/>
                    </a:lnTo>
                    <a:lnTo>
                      <a:pt x="254" y="34"/>
                    </a:lnTo>
                    <a:lnTo>
                      <a:pt x="254" y="28"/>
                    </a:lnTo>
                    <a:lnTo>
                      <a:pt x="256" y="26"/>
                    </a:lnTo>
                    <a:lnTo>
                      <a:pt x="258" y="20"/>
                    </a:lnTo>
                    <a:lnTo>
                      <a:pt x="258" y="18"/>
                    </a:lnTo>
                    <a:lnTo>
                      <a:pt x="256" y="14"/>
                    </a:lnTo>
                    <a:lnTo>
                      <a:pt x="254" y="14"/>
                    </a:lnTo>
                    <a:lnTo>
                      <a:pt x="254" y="10"/>
                    </a:lnTo>
                    <a:lnTo>
                      <a:pt x="252" y="10"/>
                    </a:lnTo>
                    <a:lnTo>
                      <a:pt x="244" y="10"/>
                    </a:lnTo>
                    <a:lnTo>
                      <a:pt x="242" y="10"/>
                    </a:lnTo>
                    <a:lnTo>
                      <a:pt x="236" y="8"/>
                    </a:lnTo>
                    <a:lnTo>
                      <a:pt x="230" y="8"/>
                    </a:lnTo>
                    <a:lnTo>
                      <a:pt x="228" y="8"/>
                    </a:lnTo>
                    <a:lnTo>
                      <a:pt x="224" y="8"/>
                    </a:lnTo>
                    <a:lnTo>
                      <a:pt x="220" y="8"/>
                    </a:lnTo>
                    <a:lnTo>
                      <a:pt x="216" y="16"/>
                    </a:lnTo>
                    <a:lnTo>
                      <a:pt x="208" y="18"/>
                    </a:lnTo>
                    <a:lnTo>
                      <a:pt x="202" y="20"/>
                    </a:lnTo>
                    <a:lnTo>
                      <a:pt x="194" y="20"/>
                    </a:lnTo>
                    <a:lnTo>
                      <a:pt x="192" y="18"/>
                    </a:lnTo>
                    <a:lnTo>
                      <a:pt x="190" y="18"/>
                    </a:lnTo>
                    <a:lnTo>
                      <a:pt x="188" y="16"/>
                    </a:lnTo>
                    <a:lnTo>
                      <a:pt x="184" y="20"/>
                    </a:lnTo>
                    <a:lnTo>
                      <a:pt x="172" y="24"/>
                    </a:lnTo>
                    <a:lnTo>
                      <a:pt x="158" y="18"/>
                    </a:lnTo>
                    <a:lnTo>
                      <a:pt x="156" y="16"/>
                    </a:lnTo>
                    <a:lnTo>
                      <a:pt x="154" y="14"/>
                    </a:lnTo>
                    <a:lnTo>
                      <a:pt x="152" y="14"/>
                    </a:lnTo>
                    <a:lnTo>
                      <a:pt x="148" y="16"/>
                    </a:lnTo>
                    <a:lnTo>
                      <a:pt x="146" y="16"/>
                    </a:lnTo>
                    <a:lnTo>
                      <a:pt x="144" y="16"/>
                    </a:lnTo>
                    <a:lnTo>
                      <a:pt x="140" y="14"/>
                    </a:lnTo>
                    <a:lnTo>
                      <a:pt x="138" y="8"/>
                    </a:lnTo>
                    <a:lnTo>
                      <a:pt x="134" y="6"/>
                    </a:lnTo>
                    <a:lnTo>
                      <a:pt x="130" y="6"/>
                    </a:lnTo>
                    <a:lnTo>
                      <a:pt x="128" y="0"/>
                    </a:lnTo>
                    <a:lnTo>
                      <a:pt x="98" y="0"/>
                    </a:lnTo>
                    <a:lnTo>
                      <a:pt x="94" y="2"/>
                    </a:lnTo>
                    <a:lnTo>
                      <a:pt x="90" y="6"/>
                    </a:lnTo>
                    <a:lnTo>
                      <a:pt x="82" y="14"/>
                    </a:lnTo>
                    <a:lnTo>
                      <a:pt x="76" y="14"/>
                    </a:lnTo>
                    <a:lnTo>
                      <a:pt x="72" y="18"/>
                    </a:lnTo>
                    <a:lnTo>
                      <a:pt x="64" y="20"/>
                    </a:lnTo>
                    <a:lnTo>
                      <a:pt x="56" y="18"/>
                    </a:lnTo>
                    <a:lnTo>
                      <a:pt x="44" y="16"/>
                    </a:lnTo>
                    <a:lnTo>
                      <a:pt x="40" y="24"/>
                    </a:lnTo>
                    <a:lnTo>
                      <a:pt x="48" y="26"/>
                    </a:lnTo>
                    <a:lnTo>
                      <a:pt x="46" y="26"/>
                    </a:lnTo>
                    <a:lnTo>
                      <a:pt x="40" y="26"/>
                    </a:lnTo>
                    <a:lnTo>
                      <a:pt x="44" y="32"/>
                    </a:lnTo>
                    <a:lnTo>
                      <a:pt x="22" y="32"/>
                    </a:lnTo>
                    <a:lnTo>
                      <a:pt x="22" y="34"/>
                    </a:lnTo>
                    <a:lnTo>
                      <a:pt x="18" y="34"/>
                    </a:lnTo>
                    <a:lnTo>
                      <a:pt x="10" y="32"/>
                    </a:lnTo>
                    <a:lnTo>
                      <a:pt x="22" y="26"/>
                    </a:lnTo>
                    <a:lnTo>
                      <a:pt x="38" y="20"/>
                    </a:lnTo>
                    <a:lnTo>
                      <a:pt x="38" y="16"/>
                    </a:lnTo>
                    <a:lnTo>
                      <a:pt x="30" y="14"/>
                    </a:lnTo>
                    <a:lnTo>
                      <a:pt x="26" y="10"/>
                    </a:lnTo>
                    <a:lnTo>
                      <a:pt x="22" y="8"/>
                    </a:lnTo>
                    <a:lnTo>
                      <a:pt x="22" y="6"/>
                    </a:lnTo>
                    <a:lnTo>
                      <a:pt x="20" y="6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16" y="10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2" y="18"/>
                    </a:lnTo>
                    <a:lnTo>
                      <a:pt x="10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2" y="36"/>
                    </a:lnTo>
                    <a:lnTo>
                      <a:pt x="10" y="32"/>
                    </a:lnTo>
                    <a:lnTo>
                      <a:pt x="2" y="44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0" y="52"/>
                    </a:lnTo>
                    <a:lnTo>
                      <a:pt x="8" y="54"/>
                    </a:lnTo>
                    <a:lnTo>
                      <a:pt x="10" y="60"/>
                    </a:lnTo>
                    <a:lnTo>
                      <a:pt x="10" y="62"/>
                    </a:lnTo>
                    <a:lnTo>
                      <a:pt x="8" y="68"/>
                    </a:lnTo>
                    <a:lnTo>
                      <a:pt x="8" y="70"/>
                    </a:lnTo>
                    <a:lnTo>
                      <a:pt x="10" y="72"/>
                    </a:lnTo>
                    <a:lnTo>
                      <a:pt x="12" y="74"/>
                    </a:lnTo>
                    <a:lnTo>
                      <a:pt x="2" y="78"/>
                    </a:lnTo>
                    <a:lnTo>
                      <a:pt x="4" y="80"/>
                    </a:lnTo>
                    <a:lnTo>
                      <a:pt x="4" y="86"/>
                    </a:lnTo>
                    <a:lnTo>
                      <a:pt x="10" y="82"/>
                    </a:lnTo>
                    <a:lnTo>
                      <a:pt x="12" y="92"/>
                    </a:lnTo>
                    <a:lnTo>
                      <a:pt x="12" y="104"/>
                    </a:lnTo>
                    <a:lnTo>
                      <a:pt x="18" y="104"/>
                    </a:lnTo>
                    <a:lnTo>
                      <a:pt x="26" y="104"/>
                    </a:lnTo>
                    <a:lnTo>
                      <a:pt x="26" y="108"/>
                    </a:lnTo>
                    <a:lnTo>
                      <a:pt x="28" y="108"/>
                    </a:lnTo>
                    <a:lnTo>
                      <a:pt x="34" y="106"/>
                    </a:lnTo>
                    <a:lnTo>
                      <a:pt x="40" y="116"/>
                    </a:lnTo>
                    <a:lnTo>
                      <a:pt x="48" y="124"/>
                    </a:lnTo>
                    <a:lnTo>
                      <a:pt x="54" y="124"/>
                    </a:lnTo>
                    <a:lnTo>
                      <a:pt x="58" y="122"/>
                    </a:lnTo>
                    <a:lnTo>
                      <a:pt x="62" y="116"/>
                    </a:lnTo>
                    <a:lnTo>
                      <a:pt x="64" y="110"/>
                    </a:lnTo>
                    <a:lnTo>
                      <a:pt x="66" y="110"/>
                    </a:lnTo>
                    <a:lnTo>
                      <a:pt x="70" y="110"/>
                    </a:lnTo>
                    <a:lnTo>
                      <a:pt x="82" y="116"/>
                    </a:lnTo>
                    <a:lnTo>
                      <a:pt x="92" y="124"/>
                    </a:lnTo>
                    <a:lnTo>
                      <a:pt x="102" y="124"/>
                    </a:lnTo>
                    <a:lnTo>
                      <a:pt x="110" y="118"/>
                    </a:lnTo>
                    <a:lnTo>
                      <a:pt x="120" y="110"/>
                    </a:lnTo>
                    <a:lnTo>
                      <a:pt x="122" y="114"/>
                    </a:lnTo>
                    <a:lnTo>
                      <a:pt x="126" y="114"/>
                    </a:lnTo>
                    <a:lnTo>
                      <a:pt x="130" y="114"/>
                    </a:lnTo>
                    <a:lnTo>
                      <a:pt x="134" y="108"/>
                    </a:lnTo>
                    <a:lnTo>
                      <a:pt x="136" y="104"/>
                    </a:lnTo>
                    <a:lnTo>
                      <a:pt x="138" y="108"/>
                    </a:lnTo>
                    <a:lnTo>
                      <a:pt x="138" y="116"/>
                    </a:lnTo>
                    <a:lnTo>
                      <a:pt x="134" y="118"/>
                    </a:lnTo>
                    <a:lnTo>
                      <a:pt x="136" y="128"/>
                    </a:lnTo>
                    <a:lnTo>
                      <a:pt x="138" y="128"/>
                    </a:lnTo>
                    <a:lnTo>
                      <a:pt x="138" y="128"/>
                    </a:lnTo>
                    <a:lnTo>
                      <a:pt x="138" y="128"/>
                    </a:lnTo>
                    <a:close/>
                    <a:moveTo>
                      <a:pt x="252" y="68"/>
                    </a:moveTo>
                    <a:lnTo>
                      <a:pt x="252" y="68"/>
                    </a:lnTo>
                    <a:lnTo>
                      <a:pt x="248" y="80"/>
                    </a:lnTo>
                    <a:lnTo>
                      <a:pt x="234" y="80"/>
                    </a:lnTo>
                    <a:lnTo>
                      <a:pt x="230" y="78"/>
                    </a:lnTo>
                    <a:lnTo>
                      <a:pt x="236" y="72"/>
                    </a:lnTo>
                    <a:lnTo>
                      <a:pt x="252" y="68"/>
                    </a:lnTo>
                    <a:lnTo>
                      <a:pt x="252" y="68"/>
                    </a:lnTo>
                    <a:lnTo>
                      <a:pt x="252" y="6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8" name="Freeform 1492"/>
              <p:cNvSpPr/>
              <p:nvPr/>
            </p:nvSpPr>
            <p:spPr bwMode="auto">
              <a:xfrm>
                <a:off x="828675" y="3352800"/>
                <a:ext cx="92075" cy="200025"/>
              </a:xfrm>
              <a:custGeom>
                <a:avLst/>
                <a:gdLst>
                  <a:gd name="T0" fmla="*/ 58 w 58"/>
                  <a:gd name="T1" fmla="*/ 74 h 126"/>
                  <a:gd name="T2" fmla="*/ 58 w 58"/>
                  <a:gd name="T3" fmla="*/ 74 h 126"/>
                  <a:gd name="T4" fmla="*/ 56 w 58"/>
                  <a:gd name="T5" fmla="*/ 74 h 126"/>
                  <a:gd name="T6" fmla="*/ 54 w 58"/>
                  <a:gd name="T7" fmla="*/ 74 h 126"/>
                  <a:gd name="T8" fmla="*/ 46 w 58"/>
                  <a:gd name="T9" fmla="*/ 68 h 126"/>
                  <a:gd name="T10" fmla="*/ 46 w 58"/>
                  <a:gd name="T11" fmla="*/ 64 h 126"/>
                  <a:gd name="T12" fmla="*/ 44 w 58"/>
                  <a:gd name="T13" fmla="*/ 58 h 126"/>
                  <a:gd name="T14" fmla="*/ 48 w 58"/>
                  <a:gd name="T15" fmla="*/ 56 h 126"/>
                  <a:gd name="T16" fmla="*/ 52 w 58"/>
                  <a:gd name="T17" fmla="*/ 56 h 126"/>
                  <a:gd name="T18" fmla="*/ 56 w 58"/>
                  <a:gd name="T19" fmla="*/ 34 h 126"/>
                  <a:gd name="T20" fmla="*/ 48 w 58"/>
                  <a:gd name="T21" fmla="*/ 34 h 126"/>
                  <a:gd name="T22" fmla="*/ 48 w 58"/>
                  <a:gd name="T23" fmla="*/ 28 h 126"/>
                  <a:gd name="T24" fmla="*/ 48 w 58"/>
                  <a:gd name="T25" fmla="*/ 22 h 126"/>
                  <a:gd name="T26" fmla="*/ 58 w 58"/>
                  <a:gd name="T27" fmla="*/ 6 h 126"/>
                  <a:gd name="T28" fmla="*/ 56 w 58"/>
                  <a:gd name="T29" fmla="*/ 6 h 126"/>
                  <a:gd name="T30" fmla="*/ 52 w 58"/>
                  <a:gd name="T31" fmla="*/ 8 h 126"/>
                  <a:gd name="T32" fmla="*/ 46 w 58"/>
                  <a:gd name="T33" fmla="*/ 8 h 126"/>
                  <a:gd name="T34" fmla="*/ 46 w 58"/>
                  <a:gd name="T35" fmla="*/ 2 h 126"/>
                  <a:gd name="T36" fmla="*/ 42 w 58"/>
                  <a:gd name="T37" fmla="*/ 0 h 126"/>
                  <a:gd name="T38" fmla="*/ 30 w 58"/>
                  <a:gd name="T39" fmla="*/ 2 h 126"/>
                  <a:gd name="T40" fmla="*/ 24 w 58"/>
                  <a:gd name="T41" fmla="*/ 6 h 126"/>
                  <a:gd name="T42" fmla="*/ 16 w 58"/>
                  <a:gd name="T43" fmla="*/ 6 h 126"/>
                  <a:gd name="T44" fmla="*/ 10 w 58"/>
                  <a:gd name="T45" fmla="*/ 2 h 126"/>
                  <a:gd name="T46" fmla="*/ 8 w 58"/>
                  <a:gd name="T47" fmla="*/ 10 h 126"/>
                  <a:gd name="T48" fmla="*/ 10 w 58"/>
                  <a:gd name="T49" fmla="*/ 12 h 126"/>
                  <a:gd name="T50" fmla="*/ 10 w 58"/>
                  <a:gd name="T51" fmla="*/ 18 h 126"/>
                  <a:gd name="T52" fmla="*/ 14 w 58"/>
                  <a:gd name="T53" fmla="*/ 20 h 126"/>
                  <a:gd name="T54" fmla="*/ 14 w 58"/>
                  <a:gd name="T55" fmla="*/ 26 h 126"/>
                  <a:gd name="T56" fmla="*/ 16 w 58"/>
                  <a:gd name="T57" fmla="*/ 40 h 126"/>
                  <a:gd name="T58" fmla="*/ 16 w 58"/>
                  <a:gd name="T59" fmla="*/ 44 h 126"/>
                  <a:gd name="T60" fmla="*/ 14 w 58"/>
                  <a:gd name="T61" fmla="*/ 44 h 126"/>
                  <a:gd name="T62" fmla="*/ 14 w 58"/>
                  <a:gd name="T63" fmla="*/ 48 h 126"/>
                  <a:gd name="T64" fmla="*/ 10 w 58"/>
                  <a:gd name="T65" fmla="*/ 54 h 126"/>
                  <a:gd name="T66" fmla="*/ 6 w 58"/>
                  <a:gd name="T67" fmla="*/ 56 h 126"/>
                  <a:gd name="T68" fmla="*/ 0 w 58"/>
                  <a:gd name="T69" fmla="*/ 56 h 126"/>
                  <a:gd name="T70" fmla="*/ 0 w 58"/>
                  <a:gd name="T71" fmla="*/ 60 h 126"/>
                  <a:gd name="T72" fmla="*/ 2 w 58"/>
                  <a:gd name="T73" fmla="*/ 76 h 126"/>
                  <a:gd name="T74" fmla="*/ 6 w 58"/>
                  <a:gd name="T75" fmla="*/ 76 h 126"/>
                  <a:gd name="T76" fmla="*/ 8 w 58"/>
                  <a:gd name="T77" fmla="*/ 78 h 126"/>
                  <a:gd name="T78" fmla="*/ 14 w 58"/>
                  <a:gd name="T79" fmla="*/ 92 h 126"/>
                  <a:gd name="T80" fmla="*/ 20 w 58"/>
                  <a:gd name="T81" fmla="*/ 94 h 126"/>
                  <a:gd name="T82" fmla="*/ 26 w 58"/>
                  <a:gd name="T83" fmla="*/ 126 h 126"/>
                  <a:gd name="T84" fmla="*/ 30 w 58"/>
                  <a:gd name="T85" fmla="*/ 124 h 126"/>
                  <a:gd name="T86" fmla="*/ 34 w 58"/>
                  <a:gd name="T87" fmla="*/ 120 h 126"/>
                  <a:gd name="T88" fmla="*/ 36 w 58"/>
                  <a:gd name="T89" fmla="*/ 116 h 126"/>
                  <a:gd name="T90" fmla="*/ 36 w 58"/>
                  <a:gd name="T91" fmla="*/ 112 h 126"/>
                  <a:gd name="T92" fmla="*/ 36 w 58"/>
                  <a:gd name="T93" fmla="*/ 98 h 126"/>
                  <a:gd name="T94" fmla="*/ 38 w 58"/>
                  <a:gd name="T95" fmla="*/ 98 h 126"/>
                  <a:gd name="T96" fmla="*/ 44 w 58"/>
                  <a:gd name="T97" fmla="*/ 96 h 126"/>
                  <a:gd name="T98" fmla="*/ 46 w 58"/>
                  <a:gd name="T99" fmla="*/ 94 h 126"/>
                  <a:gd name="T100" fmla="*/ 52 w 58"/>
                  <a:gd name="T101" fmla="*/ 92 h 126"/>
                  <a:gd name="T102" fmla="*/ 54 w 58"/>
                  <a:gd name="T103" fmla="*/ 88 h 126"/>
                  <a:gd name="T104" fmla="*/ 56 w 58"/>
                  <a:gd name="T105" fmla="*/ 86 h 126"/>
                  <a:gd name="T106" fmla="*/ 54 w 58"/>
                  <a:gd name="T107" fmla="*/ 82 h 126"/>
                  <a:gd name="T108" fmla="*/ 58 w 58"/>
                  <a:gd name="T109" fmla="*/ 74 h 126"/>
                  <a:gd name="T110" fmla="*/ 58 w 58"/>
                  <a:gd name="T111" fmla="*/ 74 h 126"/>
                  <a:gd name="T112" fmla="*/ 58 w 58"/>
                  <a:gd name="T113" fmla="*/ 7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8" h="126">
                    <a:moveTo>
                      <a:pt x="58" y="74"/>
                    </a:moveTo>
                    <a:lnTo>
                      <a:pt x="58" y="74"/>
                    </a:lnTo>
                    <a:lnTo>
                      <a:pt x="56" y="74"/>
                    </a:lnTo>
                    <a:lnTo>
                      <a:pt x="54" y="74"/>
                    </a:lnTo>
                    <a:lnTo>
                      <a:pt x="46" y="68"/>
                    </a:lnTo>
                    <a:lnTo>
                      <a:pt x="46" y="64"/>
                    </a:lnTo>
                    <a:lnTo>
                      <a:pt x="44" y="58"/>
                    </a:lnTo>
                    <a:lnTo>
                      <a:pt x="48" y="56"/>
                    </a:lnTo>
                    <a:lnTo>
                      <a:pt x="52" y="56"/>
                    </a:lnTo>
                    <a:lnTo>
                      <a:pt x="56" y="34"/>
                    </a:lnTo>
                    <a:lnTo>
                      <a:pt x="48" y="34"/>
                    </a:lnTo>
                    <a:lnTo>
                      <a:pt x="48" y="28"/>
                    </a:lnTo>
                    <a:lnTo>
                      <a:pt x="48" y="22"/>
                    </a:lnTo>
                    <a:lnTo>
                      <a:pt x="58" y="6"/>
                    </a:lnTo>
                    <a:lnTo>
                      <a:pt x="56" y="6"/>
                    </a:lnTo>
                    <a:lnTo>
                      <a:pt x="52" y="8"/>
                    </a:lnTo>
                    <a:lnTo>
                      <a:pt x="46" y="8"/>
                    </a:lnTo>
                    <a:lnTo>
                      <a:pt x="46" y="2"/>
                    </a:lnTo>
                    <a:lnTo>
                      <a:pt x="42" y="0"/>
                    </a:lnTo>
                    <a:lnTo>
                      <a:pt x="30" y="2"/>
                    </a:lnTo>
                    <a:lnTo>
                      <a:pt x="24" y="6"/>
                    </a:lnTo>
                    <a:lnTo>
                      <a:pt x="16" y="6"/>
                    </a:lnTo>
                    <a:lnTo>
                      <a:pt x="10" y="2"/>
                    </a:lnTo>
                    <a:lnTo>
                      <a:pt x="8" y="10"/>
                    </a:lnTo>
                    <a:lnTo>
                      <a:pt x="10" y="12"/>
                    </a:lnTo>
                    <a:lnTo>
                      <a:pt x="10" y="18"/>
                    </a:lnTo>
                    <a:lnTo>
                      <a:pt x="14" y="20"/>
                    </a:lnTo>
                    <a:lnTo>
                      <a:pt x="14" y="26"/>
                    </a:lnTo>
                    <a:lnTo>
                      <a:pt x="16" y="40"/>
                    </a:lnTo>
                    <a:lnTo>
                      <a:pt x="16" y="44"/>
                    </a:lnTo>
                    <a:lnTo>
                      <a:pt x="14" y="44"/>
                    </a:lnTo>
                    <a:lnTo>
                      <a:pt x="14" y="48"/>
                    </a:lnTo>
                    <a:lnTo>
                      <a:pt x="10" y="54"/>
                    </a:lnTo>
                    <a:lnTo>
                      <a:pt x="6" y="56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2" y="76"/>
                    </a:lnTo>
                    <a:lnTo>
                      <a:pt x="6" y="76"/>
                    </a:lnTo>
                    <a:lnTo>
                      <a:pt x="8" y="78"/>
                    </a:lnTo>
                    <a:lnTo>
                      <a:pt x="14" y="92"/>
                    </a:lnTo>
                    <a:lnTo>
                      <a:pt x="20" y="94"/>
                    </a:lnTo>
                    <a:lnTo>
                      <a:pt x="26" y="126"/>
                    </a:lnTo>
                    <a:lnTo>
                      <a:pt x="30" y="124"/>
                    </a:lnTo>
                    <a:lnTo>
                      <a:pt x="34" y="120"/>
                    </a:lnTo>
                    <a:lnTo>
                      <a:pt x="36" y="116"/>
                    </a:lnTo>
                    <a:lnTo>
                      <a:pt x="36" y="112"/>
                    </a:lnTo>
                    <a:lnTo>
                      <a:pt x="36" y="98"/>
                    </a:lnTo>
                    <a:lnTo>
                      <a:pt x="38" y="98"/>
                    </a:lnTo>
                    <a:lnTo>
                      <a:pt x="44" y="96"/>
                    </a:lnTo>
                    <a:lnTo>
                      <a:pt x="46" y="94"/>
                    </a:lnTo>
                    <a:lnTo>
                      <a:pt x="52" y="92"/>
                    </a:lnTo>
                    <a:lnTo>
                      <a:pt x="54" y="88"/>
                    </a:lnTo>
                    <a:lnTo>
                      <a:pt x="56" y="86"/>
                    </a:lnTo>
                    <a:lnTo>
                      <a:pt x="54" y="82"/>
                    </a:lnTo>
                    <a:lnTo>
                      <a:pt x="58" y="74"/>
                    </a:lnTo>
                    <a:lnTo>
                      <a:pt x="58" y="74"/>
                    </a:lnTo>
                    <a:lnTo>
                      <a:pt x="58" y="7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Freeform 1493"/>
              <p:cNvSpPr/>
              <p:nvPr/>
            </p:nvSpPr>
            <p:spPr bwMode="auto">
              <a:xfrm>
                <a:off x="654050" y="4108450"/>
                <a:ext cx="47625" cy="180975"/>
              </a:xfrm>
              <a:custGeom>
                <a:avLst/>
                <a:gdLst>
                  <a:gd name="T0" fmla="*/ 30 w 30"/>
                  <a:gd name="T1" fmla="*/ 104 h 114"/>
                  <a:gd name="T2" fmla="*/ 30 w 30"/>
                  <a:gd name="T3" fmla="*/ 104 h 114"/>
                  <a:gd name="T4" fmla="*/ 28 w 30"/>
                  <a:gd name="T5" fmla="*/ 98 h 114"/>
                  <a:gd name="T6" fmla="*/ 28 w 30"/>
                  <a:gd name="T7" fmla="*/ 96 h 114"/>
                  <a:gd name="T8" fmla="*/ 26 w 30"/>
                  <a:gd name="T9" fmla="*/ 86 h 114"/>
                  <a:gd name="T10" fmla="*/ 26 w 30"/>
                  <a:gd name="T11" fmla="*/ 80 h 114"/>
                  <a:gd name="T12" fmla="*/ 28 w 30"/>
                  <a:gd name="T13" fmla="*/ 74 h 114"/>
                  <a:gd name="T14" fmla="*/ 28 w 30"/>
                  <a:gd name="T15" fmla="*/ 70 h 114"/>
                  <a:gd name="T16" fmla="*/ 28 w 30"/>
                  <a:gd name="T17" fmla="*/ 62 h 114"/>
                  <a:gd name="T18" fmla="*/ 26 w 30"/>
                  <a:gd name="T19" fmla="*/ 56 h 114"/>
                  <a:gd name="T20" fmla="*/ 28 w 30"/>
                  <a:gd name="T21" fmla="*/ 50 h 114"/>
                  <a:gd name="T22" fmla="*/ 28 w 30"/>
                  <a:gd name="T23" fmla="*/ 42 h 114"/>
                  <a:gd name="T24" fmla="*/ 28 w 30"/>
                  <a:gd name="T25" fmla="*/ 38 h 114"/>
                  <a:gd name="T26" fmla="*/ 26 w 30"/>
                  <a:gd name="T27" fmla="*/ 36 h 114"/>
                  <a:gd name="T28" fmla="*/ 26 w 30"/>
                  <a:gd name="T29" fmla="*/ 32 h 114"/>
                  <a:gd name="T30" fmla="*/ 26 w 30"/>
                  <a:gd name="T31" fmla="*/ 24 h 114"/>
                  <a:gd name="T32" fmla="*/ 26 w 30"/>
                  <a:gd name="T33" fmla="*/ 20 h 114"/>
                  <a:gd name="T34" fmla="*/ 16 w 30"/>
                  <a:gd name="T35" fmla="*/ 18 h 114"/>
                  <a:gd name="T36" fmla="*/ 16 w 30"/>
                  <a:gd name="T37" fmla="*/ 2 h 114"/>
                  <a:gd name="T38" fmla="*/ 10 w 30"/>
                  <a:gd name="T39" fmla="*/ 2 h 114"/>
                  <a:gd name="T40" fmla="*/ 2 w 30"/>
                  <a:gd name="T41" fmla="*/ 0 h 114"/>
                  <a:gd name="T42" fmla="*/ 2 w 30"/>
                  <a:gd name="T43" fmla="*/ 8 h 114"/>
                  <a:gd name="T44" fmla="*/ 0 w 30"/>
                  <a:gd name="T45" fmla="*/ 14 h 114"/>
                  <a:gd name="T46" fmla="*/ 2 w 30"/>
                  <a:gd name="T47" fmla="*/ 14 h 114"/>
                  <a:gd name="T48" fmla="*/ 6 w 30"/>
                  <a:gd name="T49" fmla="*/ 18 h 114"/>
                  <a:gd name="T50" fmla="*/ 8 w 30"/>
                  <a:gd name="T51" fmla="*/ 24 h 114"/>
                  <a:gd name="T52" fmla="*/ 8 w 30"/>
                  <a:gd name="T53" fmla="*/ 32 h 114"/>
                  <a:gd name="T54" fmla="*/ 8 w 30"/>
                  <a:gd name="T55" fmla="*/ 36 h 114"/>
                  <a:gd name="T56" fmla="*/ 6 w 30"/>
                  <a:gd name="T57" fmla="*/ 38 h 114"/>
                  <a:gd name="T58" fmla="*/ 8 w 30"/>
                  <a:gd name="T59" fmla="*/ 42 h 114"/>
                  <a:gd name="T60" fmla="*/ 10 w 30"/>
                  <a:gd name="T61" fmla="*/ 44 h 114"/>
                  <a:gd name="T62" fmla="*/ 6 w 30"/>
                  <a:gd name="T63" fmla="*/ 50 h 114"/>
                  <a:gd name="T64" fmla="*/ 6 w 30"/>
                  <a:gd name="T65" fmla="*/ 52 h 114"/>
                  <a:gd name="T66" fmla="*/ 8 w 30"/>
                  <a:gd name="T67" fmla="*/ 56 h 114"/>
                  <a:gd name="T68" fmla="*/ 10 w 30"/>
                  <a:gd name="T69" fmla="*/ 62 h 114"/>
                  <a:gd name="T70" fmla="*/ 12 w 30"/>
                  <a:gd name="T71" fmla="*/ 68 h 114"/>
                  <a:gd name="T72" fmla="*/ 10 w 30"/>
                  <a:gd name="T73" fmla="*/ 80 h 114"/>
                  <a:gd name="T74" fmla="*/ 10 w 30"/>
                  <a:gd name="T75" fmla="*/ 86 h 114"/>
                  <a:gd name="T76" fmla="*/ 10 w 30"/>
                  <a:gd name="T77" fmla="*/ 88 h 114"/>
                  <a:gd name="T78" fmla="*/ 10 w 30"/>
                  <a:gd name="T79" fmla="*/ 90 h 114"/>
                  <a:gd name="T80" fmla="*/ 10 w 30"/>
                  <a:gd name="T81" fmla="*/ 92 h 114"/>
                  <a:gd name="T82" fmla="*/ 20 w 30"/>
                  <a:gd name="T83" fmla="*/ 108 h 114"/>
                  <a:gd name="T84" fmla="*/ 20 w 30"/>
                  <a:gd name="T85" fmla="*/ 114 h 114"/>
                  <a:gd name="T86" fmla="*/ 24 w 30"/>
                  <a:gd name="T87" fmla="*/ 114 h 114"/>
                  <a:gd name="T88" fmla="*/ 28 w 30"/>
                  <a:gd name="T89" fmla="*/ 108 h 114"/>
                  <a:gd name="T90" fmla="*/ 30 w 30"/>
                  <a:gd name="T91" fmla="*/ 104 h 114"/>
                  <a:gd name="T92" fmla="*/ 30 w 30"/>
                  <a:gd name="T93" fmla="*/ 104 h 114"/>
                  <a:gd name="T94" fmla="*/ 30 w 30"/>
                  <a:gd name="T9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" h="114">
                    <a:moveTo>
                      <a:pt x="30" y="104"/>
                    </a:moveTo>
                    <a:lnTo>
                      <a:pt x="30" y="104"/>
                    </a:lnTo>
                    <a:lnTo>
                      <a:pt x="28" y="98"/>
                    </a:lnTo>
                    <a:lnTo>
                      <a:pt x="28" y="96"/>
                    </a:lnTo>
                    <a:lnTo>
                      <a:pt x="26" y="86"/>
                    </a:lnTo>
                    <a:lnTo>
                      <a:pt x="26" y="80"/>
                    </a:lnTo>
                    <a:lnTo>
                      <a:pt x="28" y="74"/>
                    </a:lnTo>
                    <a:lnTo>
                      <a:pt x="28" y="70"/>
                    </a:lnTo>
                    <a:lnTo>
                      <a:pt x="28" y="62"/>
                    </a:lnTo>
                    <a:lnTo>
                      <a:pt x="26" y="56"/>
                    </a:lnTo>
                    <a:lnTo>
                      <a:pt x="28" y="50"/>
                    </a:lnTo>
                    <a:lnTo>
                      <a:pt x="28" y="42"/>
                    </a:lnTo>
                    <a:lnTo>
                      <a:pt x="28" y="38"/>
                    </a:lnTo>
                    <a:lnTo>
                      <a:pt x="26" y="36"/>
                    </a:lnTo>
                    <a:lnTo>
                      <a:pt x="26" y="32"/>
                    </a:lnTo>
                    <a:lnTo>
                      <a:pt x="26" y="24"/>
                    </a:lnTo>
                    <a:lnTo>
                      <a:pt x="26" y="20"/>
                    </a:lnTo>
                    <a:lnTo>
                      <a:pt x="16" y="18"/>
                    </a:lnTo>
                    <a:lnTo>
                      <a:pt x="16" y="2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6" y="18"/>
                    </a:lnTo>
                    <a:lnTo>
                      <a:pt x="8" y="24"/>
                    </a:lnTo>
                    <a:lnTo>
                      <a:pt x="8" y="32"/>
                    </a:lnTo>
                    <a:lnTo>
                      <a:pt x="8" y="36"/>
                    </a:lnTo>
                    <a:lnTo>
                      <a:pt x="6" y="38"/>
                    </a:lnTo>
                    <a:lnTo>
                      <a:pt x="8" y="42"/>
                    </a:lnTo>
                    <a:lnTo>
                      <a:pt x="10" y="44"/>
                    </a:lnTo>
                    <a:lnTo>
                      <a:pt x="6" y="50"/>
                    </a:lnTo>
                    <a:lnTo>
                      <a:pt x="6" y="52"/>
                    </a:lnTo>
                    <a:lnTo>
                      <a:pt x="8" y="56"/>
                    </a:lnTo>
                    <a:lnTo>
                      <a:pt x="10" y="62"/>
                    </a:lnTo>
                    <a:lnTo>
                      <a:pt x="12" y="68"/>
                    </a:lnTo>
                    <a:lnTo>
                      <a:pt x="10" y="80"/>
                    </a:lnTo>
                    <a:lnTo>
                      <a:pt x="10" y="86"/>
                    </a:lnTo>
                    <a:lnTo>
                      <a:pt x="10" y="88"/>
                    </a:lnTo>
                    <a:lnTo>
                      <a:pt x="10" y="90"/>
                    </a:lnTo>
                    <a:lnTo>
                      <a:pt x="10" y="92"/>
                    </a:lnTo>
                    <a:lnTo>
                      <a:pt x="20" y="108"/>
                    </a:lnTo>
                    <a:lnTo>
                      <a:pt x="20" y="114"/>
                    </a:lnTo>
                    <a:lnTo>
                      <a:pt x="24" y="114"/>
                    </a:lnTo>
                    <a:lnTo>
                      <a:pt x="28" y="108"/>
                    </a:lnTo>
                    <a:lnTo>
                      <a:pt x="30" y="104"/>
                    </a:lnTo>
                    <a:lnTo>
                      <a:pt x="30" y="104"/>
                    </a:lnTo>
                    <a:lnTo>
                      <a:pt x="30" y="10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0" name="Freeform 1494"/>
              <p:cNvSpPr/>
              <p:nvPr/>
            </p:nvSpPr>
            <p:spPr bwMode="auto">
              <a:xfrm>
                <a:off x="2917825" y="3873500"/>
                <a:ext cx="177800" cy="425450"/>
              </a:xfrm>
              <a:custGeom>
                <a:avLst/>
                <a:gdLst>
                  <a:gd name="T0" fmla="*/ 18 w 112"/>
                  <a:gd name="T1" fmla="*/ 166 h 268"/>
                  <a:gd name="T2" fmla="*/ 14 w 112"/>
                  <a:gd name="T3" fmla="*/ 172 h 268"/>
                  <a:gd name="T4" fmla="*/ 10 w 112"/>
                  <a:gd name="T5" fmla="*/ 196 h 268"/>
                  <a:gd name="T6" fmla="*/ 8 w 112"/>
                  <a:gd name="T7" fmla="*/ 206 h 268"/>
                  <a:gd name="T8" fmla="*/ 20 w 112"/>
                  <a:gd name="T9" fmla="*/ 224 h 268"/>
                  <a:gd name="T10" fmla="*/ 36 w 112"/>
                  <a:gd name="T11" fmla="*/ 246 h 268"/>
                  <a:gd name="T12" fmla="*/ 40 w 112"/>
                  <a:gd name="T13" fmla="*/ 256 h 268"/>
                  <a:gd name="T14" fmla="*/ 48 w 112"/>
                  <a:gd name="T15" fmla="*/ 268 h 268"/>
                  <a:gd name="T16" fmla="*/ 54 w 112"/>
                  <a:gd name="T17" fmla="*/ 264 h 268"/>
                  <a:gd name="T18" fmla="*/ 58 w 112"/>
                  <a:gd name="T19" fmla="*/ 258 h 268"/>
                  <a:gd name="T20" fmla="*/ 54 w 112"/>
                  <a:gd name="T21" fmla="*/ 242 h 268"/>
                  <a:gd name="T22" fmla="*/ 50 w 112"/>
                  <a:gd name="T23" fmla="*/ 236 h 268"/>
                  <a:gd name="T24" fmla="*/ 38 w 112"/>
                  <a:gd name="T25" fmla="*/ 232 h 268"/>
                  <a:gd name="T26" fmla="*/ 36 w 112"/>
                  <a:gd name="T27" fmla="*/ 222 h 268"/>
                  <a:gd name="T28" fmla="*/ 28 w 112"/>
                  <a:gd name="T29" fmla="*/ 214 h 268"/>
                  <a:gd name="T30" fmla="*/ 20 w 112"/>
                  <a:gd name="T31" fmla="*/ 200 h 268"/>
                  <a:gd name="T32" fmla="*/ 26 w 112"/>
                  <a:gd name="T33" fmla="*/ 174 h 268"/>
                  <a:gd name="T34" fmla="*/ 30 w 112"/>
                  <a:gd name="T35" fmla="*/ 130 h 268"/>
                  <a:gd name="T36" fmla="*/ 40 w 112"/>
                  <a:gd name="T37" fmla="*/ 124 h 268"/>
                  <a:gd name="T38" fmla="*/ 46 w 112"/>
                  <a:gd name="T39" fmla="*/ 128 h 268"/>
                  <a:gd name="T40" fmla="*/ 48 w 112"/>
                  <a:gd name="T41" fmla="*/ 138 h 268"/>
                  <a:gd name="T42" fmla="*/ 54 w 112"/>
                  <a:gd name="T43" fmla="*/ 138 h 268"/>
                  <a:gd name="T44" fmla="*/ 58 w 112"/>
                  <a:gd name="T45" fmla="*/ 138 h 268"/>
                  <a:gd name="T46" fmla="*/ 64 w 112"/>
                  <a:gd name="T47" fmla="*/ 146 h 268"/>
                  <a:gd name="T48" fmla="*/ 68 w 112"/>
                  <a:gd name="T49" fmla="*/ 154 h 268"/>
                  <a:gd name="T50" fmla="*/ 64 w 112"/>
                  <a:gd name="T51" fmla="*/ 136 h 268"/>
                  <a:gd name="T52" fmla="*/ 66 w 112"/>
                  <a:gd name="T53" fmla="*/ 114 h 268"/>
                  <a:gd name="T54" fmla="*/ 76 w 112"/>
                  <a:gd name="T55" fmla="*/ 110 h 268"/>
                  <a:gd name="T56" fmla="*/ 86 w 112"/>
                  <a:gd name="T57" fmla="*/ 110 h 268"/>
                  <a:gd name="T58" fmla="*/ 96 w 112"/>
                  <a:gd name="T59" fmla="*/ 100 h 268"/>
                  <a:gd name="T60" fmla="*/ 110 w 112"/>
                  <a:gd name="T61" fmla="*/ 96 h 268"/>
                  <a:gd name="T62" fmla="*/ 112 w 112"/>
                  <a:gd name="T63" fmla="*/ 90 h 268"/>
                  <a:gd name="T64" fmla="*/ 106 w 112"/>
                  <a:gd name="T65" fmla="*/ 74 h 268"/>
                  <a:gd name="T66" fmla="*/ 102 w 112"/>
                  <a:gd name="T67" fmla="*/ 66 h 268"/>
                  <a:gd name="T68" fmla="*/ 96 w 112"/>
                  <a:gd name="T69" fmla="*/ 54 h 268"/>
                  <a:gd name="T70" fmla="*/ 92 w 112"/>
                  <a:gd name="T71" fmla="*/ 36 h 268"/>
                  <a:gd name="T72" fmla="*/ 82 w 112"/>
                  <a:gd name="T73" fmla="*/ 32 h 268"/>
                  <a:gd name="T74" fmla="*/ 72 w 112"/>
                  <a:gd name="T75" fmla="*/ 26 h 268"/>
                  <a:gd name="T76" fmla="*/ 64 w 112"/>
                  <a:gd name="T77" fmla="*/ 30 h 268"/>
                  <a:gd name="T78" fmla="*/ 56 w 112"/>
                  <a:gd name="T79" fmla="*/ 38 h 268"/>
                  <a:gd name="T80" fmla="*/ 48 w 112"/>
                  <a:gd name="T81" fmla="*/ 32 h 268"/>
                  <a:gd name="T82" fmla="*/ 42 w 112"/>
                  <a:gd name="T83" fmla="*/ 28 h 268"/>
                  <a:gd name="T84" fmla="*/ 40 w 112"/>
                  <a:gd name="T85" fmla="*/ 20 h 268"/>
                  <a:gd name="T86" fmla="*/ 46 w 112"/>
                  <a:gd name="T87" fmla="*/ 8 h 268"/>
                  <a:gd name="T88" fmla="*/ 38 w 112"/>
                  <a:gd name="T89" fmla="*/ 8 h 268"/>
                  <a:gd name="T90" fmla="*/ 26 w 112"/>
                  <a:gd name="T91" fmla="*/ 2 h 268"/>
                  <a:gd name="T92" fmla="*/ 18 w 112"/>
                  <a:gd name="T93" fmla="*/ 0 h 268"/>
                  <a:gd name="T94" fmla="*/ 14 w 112"/>
                  <a:gd name="T95" fmla="*/ 12 h 268"/>
                  <a:gd name="T96" fmla="*/ 8 w 112"/>
                  <a:gd name="T97" fmla="*/ 18 h 268"/>
                  <a:gd name="T98" fmla="*/ 0 w 112"/>
                  <a:gd name="T99" fmla="*/ 22 h 268"/>
                  <a:gd name="T100" fmla="*/ 2 w 112"/>
                  <a:gd name="T101" fmla="*/ 38 h 268"/>
                  <a:gd name="T102" fmla="*/ 2 w 112"/>
                  <a:gd name="T103" fmla="*/ 60 h 268"/>
                  <a:gd name="T104" fmla="*/ 14 w 112"/>
                  <a:gd name="T105" fmla="*/ 76 h 268"/>
                  <a:gd name="T106" fmla="*/ 8 w 112"/>
                  <a:gd name="T107" fmla="*/ 86 h 268"/>
                  <a:gd name="T108" fmla="*/ 14 w 112"/>
                  <a:gd name="T109" fmla="*/ 114 h 268"/>
                  <a:gd name="T110" fmla="*/ 26 w 112"/>
                  <a:gd name="T111" fmla="*/ 132 h 268"/>
                  <a:gd name="T112" fmla="*/ 22 w 112"/>
                  <a:gd name="T113" fmla="*/ 150 h 268"/>
                  <a:gd name="T114" fmla="*/ 18 w 112"/>
                  <a:gd name="T115" fmla="*/ 166 h 268"/>
                  <a:gd name="T116" fmla="*/ 18 w 112"/>
                  <a:gd name="T117" fmla="*/ 166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2" h="268">
                    <a:moveTo>
                      <a:pt x="18" y="166"/>
                    </a:moveTo>
                    <a:lnTo>
                      <a:pt x="18" y="166"/>
                    </a:lnTo>
                    <a:lnTo>
                      <a:pt x="18" y="172"/>
                    </a:lnTo>
                    <a:lnTo>
                      <a:pt x="14" y="172"/>
                    </a:lnTo>
                    <a:lnTo>
                      <a:pt x="14" y="192"/>
                    </a:lnTo>
                    <a:lnTo>
                      <a:pt x="10" y="196"/>
                    </a:lnTo>
                    <a:lnTo>
                      <a:pt x="8" y="202"/>
                    </a:lnTo>
                    <a:lnTo>
                      <a:pt x="8" y="206"/>
                    </a:lnTo>
                    <a:lnTo>
                      <a:pt x="12" y="214"/>
                    </a:lnTo>
                    <a:lnTo>
                      <a:pt x="20" y="224"/>
                    </a:lnTo>
                    <a:lnTo>
                      <a:pt x="28" y="236"/>
                    </a:lnTo>
                    <a:lnTo>
                      <a:pt x="36" y="246"/>
                    </a:lnTo>
                    <a:lnTo>
                      <a:pt x="36" y="258"/>
                    </a:lnTo>
                    <a:lnTo>
                      <a:pt x="40" y="256"/>
                    </a:lnTo>
                    <a:lnTo>
                      <a:pt x="48" y="260"/>
                    </a:lnTo>
                    <a:lnTo>
                      <a:pt x="48" y="268"/>
                    </a:lnTo>
                    <a:lnTo>
                      <a:pt x="50" y="268"/>
                    </a:lnTo>
                    <a:lnTo>
                      <a:pt x="54" y="264"/>
                    </a:lnTo>
                    <a:lnTo>
                      <a:pt x="58" y="264"/>
                    </a:lnTo>
                    <a:lnTo>
                      <a:pt x="58" y="258"/>
                    </a:lnTo>
                    <a:lnTo>
                      <a:pt x="58" y="250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0" y="236"/>
                    </a:lnTo>
                    <a:lnTo>
                      <a:pt x="42" y="236"/>
                    </a:lnTo>
                    <a:lnTo>
                      <a:pt x="38" y="232"/>
                    </a:lnTo>
                    <a:lnTo>
                      <a:pt x="38" y="228"/>
                    </a:lnTo>
                    <a:lnTo>
                      <a:pt x="36" y="222"/>
                    </a:lnTo>
                    <a:lnTo>
                      <a:pt x="36" y="214"/>
                    </a:lnTo>
                    <a:lnTo>
                      <a:pt x="28" y="214"/>
                    </a:lnTo>
                    <a:lnTo>
                      <a:pt x="22" y="200"/>
                    </a:lnTo>
                    <a:lnTo>
                      <a:pt x="20" y="200"/>
                    </a:lnTo>
                    <a:lnTo>
                      <a:pt x="20" y="188"/>
                    </a:lnTo>
                    <a:lnTo>
                      <a:pt x="26" y="174"/>
                    </a:lnTo>
                    <a:lnTo>
                      <a:pt x="32" y="148"/>
                    </a:lnTo>
                    <a:lnTo>
                      <a:pt x="30" y="130"/>
                    </a:lnTo>
                    <a:lnTo>
                      <a:pt x="30" y="128"/>
                    </a:lnTo>
                    <a:lnTo>
                      <a:pt x="40" y="124"/>
                    </a:lnTo>
                    <a:lnTo>
                      <a:pt x="42" y="128"/>
                    </a:lnTo>
                    <a:lnTo>
                      <a:pt x="46" y="128"/>
                    </a:lnTo>
                    <a:lnTo>
                      <a:pt x="46" y="132"/>
                    </a:lnTo>
                    <a:lnTo>
                      <a:pt x="48" y="138"/>
                    </a:lnTo>
                    <a:lnTo>
                      <a:pt x="50" y="138"/>
                    </a:lnTo>
                    <a:lnTo>
                      <a:pt x="54" y="138"/>
                    </a:lnTo>
                    <a:lnTo>
                      <a:pt x="58" y="136"/>
                    </a:lnTo>
                    <a:lnTo>
                      <a:pt x="58" y="138"/>
                    </a:lnTo>
                    <a:lnTo>
                      <a:pt x="58" y="142"/>
                    </a:lnTo>
                    <a:lnTo>
                      <a:pt x="64" y="146"/>
                    </a:lnTo>
                    <a:lnTo>
                      <a:pt x="68" y="148"/>
                    </a:lnTo>
                    <a:lnTo>
                      <a:pt x="68" y="154"/>
                    </a:lnTo>
                    <a:lnTo>
                      <a:pt x="68" y="142"/>
                    </a:lnTo>
                    <a:lnTo>
                      <a:pt x="64" y="136"/>
                    </a:lnTo>
                    <a:lnTo>
                      <a:pt x="64" y="122"/>
                    </a:lnTo>
                    <a:lnTo>
                      <a:pt x="66" y="114"/>
                    </a:lnTo>
                    <a:lnTo>
                      <a:pt x="68" y="112"/>
                    </a:lnTo>
                    <a:lnTo>
                      <a:pt x="76" y="110"/>
                    </a:lnTo>
                    <a:lnTo>
                      <a:pt x="82" y="110"/>
                    </a:lnTo>
                    <a:lnTo>
                      <a:pt x="86" y="110"/>
                    </a:lnTo>
                    <a:lnTo>
                      <a:pt x="94" y="104"/>
                    </a:lnTo>
                    <a:lnTo>
                      <a:pt x="96" y="100"/>
                    </a:lnTo>
                    <a:lnTo>
                      <a:pt x="106" y="100"/>
                    </a:lnTo>
                    <a:lnTo>
                      <a:pt x="110" y="96"/>
                    </a:lnTo>
                    <a:lnTo>
                      <a:pt x="112" y="92"/>
                    </a:lnTo>
                    <a:lnTo>
                      <a:pt x="112" y="90"/>
                    </a:lnTo>
                    <a:lnTo>
                      <a:pt x="110" y="82"/>
                    </a:lnTo>
                    <a:lnTo>
                      <a:pt x="106" y="74"/>
                    </a:lnTo>
                    <a:lnTo>
                      <a:pt x="106" y="72"/>
                    </a:lnTo>
                    <a:lnTo>
                      <a:pt x="102" y="66"/>
                    </a:lnTo>
                    <a:lnTo>
                      <a:pt x="100" y="60"/>
                    </a:lnTo>
                    <a:lnTo>
                      <a:pt x="96" y="54"/>
                    </a:lnTo>
                    <a:lnTo>
                      <a:pt x="96" y="46"/>
                    </a:lnTo>
                    <a:lnTo>
                      <a:pt x="92" y="36"/>
                    </a:lnTo>
                    <a:lnTo>
                      <a:pt x="86" y="36"/>
                    </a:lnTo>
                    <a:lnTo>
                      <a:pt x="82" y="32"/>
                    </a:lnTo>
                    <a:lnTo>
                      <a:pt x="78" y="26"/>
                    </a:lnTo>
                    <a:lnTo>
                      <a:pt x="72" y="26"/>
                    </a:lnTo>
                    <a:lnTo>
                      <a:pt x="68" y="30"/>
                    </a:lnTo>
                    <a:lnTo>
                      <a:pt x="64" y="30"/>
                    </a:lnTo>
                    <a:lnTo>
                      <a:pt x="60" y="38"/>
                    </a:lnTo>
                    <a:lnTo>
                      <a:pt x="56" y="38"/>
                    </a:lnTo>
                    <a:lnTo>
                      <a:pt x="54" y="36"/>
                    </a:lnTo>
                    <a:lnTo>
                      <a:pt x="48" y="32"/>
                    </a:lnTo>
                    <a:lnTo>
                      <a:pt x="42" y="32"/>
                    </a:lnTo>
                    <a:lnTo>
                      <a:pt x="42" y="28"/>
                    </a:lnTo>
                    <a:lnTo>
                      <a:pt x="40" y="22"/>
                    </a:lnTo>
                    <a:lnTo>
                      <a:pt x="40" y="20"/>
                    </a:lnTo>
                    <a:lnTo>
                      <a:pt x="48" y="12"/>
                    </a:lnTo>
                    <a:lnTo>
                      <a:pt x="46" y="8"/>
                    </a:lnTo>
                    <a:lnTo>
                      <a:pt x="40" y="8"/>
                    </a:lnTo>
                    <a:lnTo>
                      <a:pt x="38" y="8"/>
                    </a:lnTo>
                    <a:lnTo>
                      <a:pt x="38" y="2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8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2" y="18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2" y="60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84"/>
                    </a:lnTo>
                    <a:lnTo>
                      <a:pt x="8" y="86"/>
                    </a:lnTo>
                    <a:lnTo>
                      <a:pt x="10" y="102"/>
                    </a:lnTo>
                    <a:lnTo>
                      <a:pt x="14" y="114"/>
                    </a:lnTo>
                    <a:lnTo>
                      <a:pt x="20" y="122"/>
                    </a:lnTo>
                    <a:lnTo>
                      <a:pt x="26" y="132"/>
                    </a:lnTo>
                    <a:lnTo>
                      <a:pt x="26" y="142"/>
                    </a:lnTo>
                    <a:lnTo>
                      <a:pt x="22" y="150"/>
                    </a:lnTo>
                    <a:lnTo>
                      <a:pt x="20" y="158"/>
                    </a:lnTo>
                    <a:lnTo>
                      <a:pt x="18" y="166"/>
                    </a:lnTo>
                    <a:lnTo>
                      <a:pt x="18" y="166"/>
                    </a:lnTo>
                    <a:lnTo>
                      <a:pt x="18" y="16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Freeform 1495"/>
              <p:cNvSpPr>
                <a:spLocks noEditPoints="1"/>
              </p:cNvSpPr>
              <p:nvPr/>
            </p:nvSpPr>
            <p:spPr bwMode="auto">
              <a:xfrm>
                <a:off x="1333500" y="4498975"/>
                <a:ext cx="250825" cy="298450"/>
              </a:xfrm>
              <a:custGeom>
                <a:avLst/>
                <a:gdLst>
                  <a:gd name="T0" fmla="*/ 128 w 158"/>
                  <a:gd name="T1" fmla="*/ 38 h 188"/>
                  <a:gd name="T2" fmla="*/ 120 w 158"/>
                  <a:gd name="T3" fmla="*/ 30 h 188"/>
                  <a:gd name="T4" fmla="*/ 72 w 158"/>
                  <a:gd name="T5" fmla="*/ 0 h 188"/>
                  <a:gd name="T6" fmla="*/ 64 w 158"/>
                  <a:gd name="T7" fmla="*/ 10 h 188"/>
                  <a:gd name="T8" fmla="*/ 72 w 158"/>
                  <a:gd name="T9" fmla="*/ 20 h 188"/>
                  <a:gd name="T10" fmla="*/ 64 w 158"/>
                  <a:gd name="T11" fmla="*/ 26 h 188"/>
                  <a:gd name="T12" fmla="*/ 60 w 158"/>
                  <a:gd name="T13" fmla="*/ 24 h 188"/>
                  <a:gd name="T14" fmla="*/ 40 w 158"/>
                  <a:gd name="T15" fmla="*/ 24 h 188"/>
                  <a:gd name="T16" fmla="*/ 32 w 158"/>
                  <a:gd name="T17" fmla="*/ 16 h 188"/>
                  <a:gd name="T18" fmla="*/ 24 w 158"/>
                  <a:gd name="T19" fmla="*/ 10 h 188"/>
                  <a:gd name="T20" fmla="*/ 22 w 158"/>
                  <a:gd name="T21" fmla="*/ 28 h 188"/>
                  <a:gd name="T22" fmla="*/ 28 w 158"/>
                  <a:gd name="T23" fmla="*/ 34 h 188"/>
                  <a:gd name="T24" fmla="*/ 20 w 158"/>
                  <a:gd name="T25" fmla="*/ 46 h 188"/>
                  <a:gd name="T26" fmla="*/ 2 w 158"/>
                  <a:gd name="T27" fmla="*/ 56 h 188"/>
                  <a:gd name="T28" fmla="*/ 12 w 158"/>
                  <a:gd name="T29" fmla="*/ 90 h 188"/>
                  <a:gd name="T30" fmla="*/ 18 w 158"/>
                  <a:gd name="T31" fmla="*/ 108 h 188"/>
                  <a:gd name="T32" fmla="*/ 36 w 158"/>
                  <a:gd name="T33" fmla="*/ 126 h 188"/>
                  <a:gd name="T34" fmla="*/ 38 w 158"/>
                  <a:gd name="T35" fmla="*/ 134 h 188"/>
                  <a:gd name="T36" fmla="*/ 48 w 158"/>
                  <a:gd name="T37" fmla="*/ 138 h 188"/>
                  <a:gd name="T38" fmla="*/ 66 w 158"/>
                  <a:gd name="T39" fmla="*/ 146 h 188"/>
                  <a:gd name="T40" fmla="*/ 72 w 158"/>
                  <a:gd name="T41" fmla="*/ 152 h 188"/>
                  <a:gd name="T42" fmla="*/ 72 w 158"/>
                  <a:gd name="T43" fmla="*/ 178 h 188"/>
                  <a:gd name="T44" fmla="*/ 74 w 158"/>
                  <a:gd name="T45" fmla="*/ 188 h 188"/>
                  <a:gd name="T46" fmla="*/ 90 w 158"/>
                  <a:gd name="T47" fmla="*/ 182 h 188"/>
                  <a:gd name="T48" fmla="*/ 94 w 158"/>
                  <a:gd name="T49" fmla="*/ 188 h 188"/>
                  <a:gd name="T50" fmla="*/ 120 w 158"/>
                  <a:gd name="T51" fmla="*/ 182 h 188"/>
                  <a:gd name="T52" fmla="*/ 126 w 158"/>
                  <a:gd name="T53" fmla="*/ 182 h 188"/>
                  <a:gd name="T54" fmla="*/ 136 w 158"/>
                  <a:gd name="T55" fmla="*/ 174 h 188"/>
                  <a:gd name="T56" fmla="*/ 150 w 158"/>
                  <a:gd name="T57" fmla="*/ 172 h 188"/>
                  <a:gd name="T58" fmla="*/ 156 w 158"/>
                  <a:gd name="T59" fmla="*/ 160 h 188"/>
                  <a:gd name="T60" fmla="*/ 146 w 158"/>
                  <a:gd name="T61" fmla="*/ 146 h 188"/>
                  <a:gd name="T62" fmla="*/ 144 w 158"/>
                  <a:gd name="T63" fmla="*/ 106 h 188"/>
                  <a:gd name="T64" fmla="*/ 136 w 158"/>
                  <a:gd name="T65" fmla="*/ 90 h 188"/>
                  <a:gd name="T66" fmla="*/ 136 w 158"/>
                  <a:gd name="T67" fmla="*/ 66 h 188"/>
                  <a:gd name="T68" fmla="*/ 144 w 158"/>
                  <a:gd name="T69" fmla="*/ 52 h 188"/>
                  <a:gd name="T70" fmla="*/ 54 w 158"/>
                  <a:gd name="T71" fmla="*/ 112 h 188"/>
                  <a:gd name="T72" fmla="*/ 48 w 158"/>
                  <a:gd name="T73" fmla="*/ 110 h 188"/>
                  <a:gd name="T74" fmla="*/ 50 w 158"/>
                  <a:gd name="T75" fmla="*/ 108 h 188"/>
                  <a:gd name="T76" fmla="*/ 140 w 158"/>
                  <a:gd name="T77" fmla="*/ 82 h 188"/>
                  <a:gd name="T78" fmla="*/ 144 w 158"/>
                  <a:gd name="T79" fmla="*/ 90 h 188"/>
                  <a:gd name="T80" fmla="*/ 140 w 158"/>
                  <a:gd name="T81" fmla="*/ 82 h 188"/>
                  <a:gd name="T82" fmla="*/ 78 w 158"/>
                  <a:gd name="T83" fmla="*/ 44 h 188"/>
                  <a:gd name="T84" fmla="*/ 78 w 158"/>
                  <a:gd name="T85" fmla="*/ 48 h 188"/>
                  <a:gd name="T86" fmla="*/ 78 w 158"/>
                  <a:gd name="T87" fmla="*/ 44 h 188"/>
                  <a:gd name="T88" fmla="*/ 54 w 158"/>
                  <a:gd name="T89" fmla="*/ 10 h 188"/>
                  <a:gd name="T90" fmla="*/ 60 w 158"/>
                  <a:gd name="T91" fmla="*/ 10 h 188"/>
                  <a:gd name="T92" fmla="*/ 54 w 158"/>
                  <a:gd name="T93" fmla="*/ 1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8" h="188">
                    <a:moveTo>
                      <a:pt x="144" y="52"/>
                    </a:move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8"/>
                    </a:lnTo>
                    <a:lnTo>
                      <a:pt x="120" y="36"/>
                    </a:lnTo>
                    <a:lnTo>
                      <a:pt x="120" y="30"/>
                    </a:lnTo>
                    <a:lnTo>
                      <a:pt x="120" y="26"/>
                    </a:lnTo>
                    <a:lnTo>
                      <a:pt x="120" y="24"/>
                    </a:lnTo>
                    <a:lnTo>
                      <a:pt x="72" y="0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4" y="10"/>
                    </a:lnTo>
                    <a:lnTo>
                      <a:pt x="66" y="12"/>
                    </a:lnTo>
                    <a:lnTo>
                      <a:pt x="72" y="16"/>
                    </a:lnTo>
                    <a:lnTo>
                      <a:pt x="72" y="20"/>
                    </a:lnTo>
                    <a:lnTo>
                      <a:pt x="68" y="18"/>
                    </a:lnTo>
                    <a:lnTo>
                      <a:pt x="64" y="20"/>
                    </a:lnTo>
                    <a:lnTo>
                      <a:pt x="64" y="26"/>
                    </a:lnTo>
                    <a:lnTo>
                      <a:pt x="64" y="34"/>
                    </a:lnTo>
                    <a:lnTo>
                      <a:pt x="60" y="28"/>
                    </a:lnTo>
                    <a:lnTo>
                      <a:pt x="60" y="24"/>
                    </a:lnTo>
                    <a:lnTo>
                      <a:pt x="48" y="18"/>
                    </a:lnTo>
                    <a:lnTo>
                      <a:pt x="48" y="24"/>
                    </a:lnTo>
                    <a:lnTo>
                      <a:pt x="40" y="24"/>
                    </a:lnTo>
                    <a:lnTo>
                      <a:pt x="42" y="30"/>
                    </a:lnTo>
                    <a:lnTo>
                      <a:pt x="36" y="30"/>
                    </a:lnTo>
                    <a:lnTo>
                      <a:pt x="32" y="16"/>
                    </a:lnTo>
                    <a:lnTo>
                      <a:pt x="32" y="0"/>
                    </a:lnTo>
                    <a:lnTo>
                      <a:pt x="20" y="2"/>
                    </a:lnTo>
                    <a:lnTo>
                      <a:pt x="24" y="10"/>
                    </a:lnTo>
                    <a:lnTo>
                      <a:pt x="22" y="18"/>
                    </a:lnTo>
                    <a:lnTo>
                      <a:pt x="22" y="24"/>
                    </a:lnTo>
                    <a:lnTo>
                      <a:pt x="22" y="28"/>
                    </a:lnTo>
                    <a:lnTo>
                      <a:pt x="22" y="30"/>
                    </a:lnTo>
                    <a:lnTo>
                      <a:pt x="24" y="34"/>
                    </a:lnTo>
                    <a:lnTo>
                      <a:pt x="28" y="34"/>
                    </a:lnTo>
                    <a:lnTo>
                      <a:pt x="30" y="34"/>
                    </a:lnTo>
                    <a:lnTo>
                      <a:pt x="24" y="42"/>
                    </a:lnTo>
                    <a:lnTo>
                      <a:pt x="20" y="46"/>
                    </a:lnTo>
                    <a:lnTo>
                      <a:pt x="18" y="54"/>
                    </a:lnTo>
                    <a:lnTo>
                      <a:pt x="12" y="56"/>
                    </a:lnTo>
                    <a:lnTo>
                      <a:pt x="2" y="56"/>
                    </a:lnTo>
                    <a:lnTo>
                      <a:pt x="0" y="84"/>
                    </a:lnTo>
                    <a:lnTo>
                      <a:pt x="10" y="88"/>
                    </a:lnTo>
                    <a:lnTo>
                      <a:pt x="12" y="90"/>
                    </a:lnTo>
                    <a:lnTo>
                      <a:pt x="18" y="92"/>
                    </a:lnTo>
                    <a:lnTo>
                      <a:pt x="18" y="100"/>
                    </a:lnTo>
                    <a:lnTo>
                      <a:pt x="18" y="108"/>
                    </a:lnTo>
                    <a:lnTo>
                      <a:pt x="22" y="116"/>
                    </a:lnTo>
                    <a:lnTo>
                      <a:pt x="30" y="124"/>
                    </a:lnTo>
                    <a:lnTo>
                      <a:pt x="36" y="126"/>
                    </a:lnTo>
                    <a:lnTo>
                      <a:pt x="36" y="128"/>
                    </a:lnTo>
                    <a:lnTo>
                      <a:pt x="36" y="130"/>
                    </a:lnTo>
                    <a:lnTo>
                      <a:pt x="38" y="134"/>
                    </a:lnTo>
                    <a:lnTo>
                      <a:pt x="40" y="134"/>
                    </a:lnTo>
                    <a:lnTo>
                      <a:pt x="42" y="136"/>
                    </a:lnTo>
                    <a:lnTo>
                      <a:pt x="48" y="138"/>
                    </a:lnTo>
                    <a:lnTo>
                      <a:pt x="56" y="142"/>
                    </a:lnTo>
                    <a:lnTo>
                      <a:pt x="64" y="144"/>
                    </a:lnTo>
                    <a:lnTo>
                      <a:pt x="66" y="146"/>
                    </a:lnTo>
                    <a:lnTo>
                      <a:pt x="68" y="146"/>
                    </a:lnTo>
                    <a:lnTo>
                      <a:pt x="72" y="148"/>
                    </a:lnTo>
                    <a:lnTo>
                      <a:pt x="72" y="152"/>
                    </a:lnTo>
                    <a:lnTo>
                      <a:pt x="72" y="154"/>
                    </a:lnTo>
                    <a:lnTo>
                      <a:pt x="72" y="164"/>
                    </a:lnTo>
                    <a:lnTo>
                      <a:pt x="72" y="178"/>
                    </a:lnTo>
                    <a:lnTo>
                      <a:pt x="72" y="184"/>
                    </a:lnTo>
                    <a:lnTo>
                      <a:pt x="72" y="188"/>
                    </a:lnTo>
                    <a:lnTo>
                      <a:pt x="74" y="188"/>
                    </a:lnTo>
                    <a:lnTo>
                      <a:pt x="82" y="184"/>
                    </a:lnTo>
                    <a:lnTo>
                      <a:pt x="86" y="182"/>
                    </a:lnTo>
                    <a:lnTo>
                      <a:pt x="90" y="182"/>
                    </a:lnTo>
                    <a:lnTo>
                      <a:pt x="90" y="184"/>
                    </a:lnTo>
                    <a:lnTo>
                      <a:pt x="92" y="188"/>
                    </a:lnTo>
                    <a:lnTo>
                      <a:pt x="94" y="188"/>
                    </a:lnTo>
                    <a:lnTo>
                      <a:pt x="104" y="188"/>
                    </a:lnTo>
                    <a:lnTo>
                      <a:pt x="114" y="184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22" y="180"/>
                    </a:lnTo>
                    <a:lnTo>
                      <a:pt x="126" y="182"/>
                    </a:lnTo>
                    <a:lnTo>
                      <a:pt x="128" y="180"/>
                    </a:lnTo>
                    <a:lnTo>
                      <a:pt x="130" y="178"/>
                    </a:lnTo>
                    <a:lnTo>
                      <a:pt x="136" y="174"/>
                    </a:lnTo>
                    <a:lnTo>
                      <a:pt x="140" y="174"/>
                    </a:lnTo>
                    <a:lnTo>
                      <a:pt x="146" y="172"/>
                    </a:lnTo>
                    <a:lnTo>
                      <a:pt x="150" y="172"/>
                    </a:lnTo>
                    <a:lnTo>
                      <a:pt x="156" y="170"/>
                    </a:lnTo>
                    <a:lnTo>
                      <a:pt x="158" y="164"/>
                    </a:lnTo>
                    <a:lnTo>
                      <a:pt x="156" y="160"/>
                    </a:lnTo>
                    <a:lnTo>
                      <a:pt x="154" y="156"/>
                    </a:lnTo>
                    <a:lnTo>
                      <a:pt x="150" y="152"/>
                    </a:lnTo>
                    <a:lnTo>
                      <a:pt x="146" y="146"/>
                    </a:lnTo>
                    <a:lnTo>
                      <a:pt x="140" y="142"/>
                    </a:lnTo>
                    <a:lnTo>
                      <a:pt x="140" y="110"/>
                    </a:lnTo>
                    <a:lnTo>
                      <a:pt x="144" y="106"/>
                    </a:lnTo>
                    <a:lnTo>
                      <a:pt x="146" y="102"/>
                    </a:lnTo>
                    <a:lnTo>
                      <a:pt x="140" y="94"/>
                    </a:lnTo>
                    <a:lnTo>
                      <a:pt x="136" y="90"/>
                    </a:lnTo>
                    <a:lnTo>
                      <a:pt x="132" y="88"/>
                    </a:lnTo>
                    <a:lnTo>
                      <a:pt x="132" y="78"/>
                    </a:lnTo>
                    <a:lnTo>
                      <a:pt x="136" y="66"/>
                    </a:lnTo>
                    <a:lnTo>
                      <a:pt x="144" y="52"/>
                    </a:lnTo>
                    <a:lnTo>
                      <a:pt x="144" y="52"/>
                    </a:lnTo>
                    <a:lnTo>
                      <a:pt x="144" y="52"/>
                    </a:lnTo>
                    <a:close/>
                    <a:moveTo>
                      <a:pt x="50" y="108"/>
                    </a:moveTo>
                    <a:lnTo>
                      <a:pt x="50" y="108"/>
                    </a:lnTo>
                    <a:lnTo>
                      <a:pt x="54" y="112"/>
                    </a:lnTo>
                    <a:lnTo>
                      <a:pt x="54" y="116"/>
                    </a:lnTo>
                    <a:lnTo>
                      <a:pt x="50" y="116"/>
                    </a:lnTo>
                    <a:lnTo>
                      <a:pt x="48" y="110"/>
                    </a:lnTo>
                    <a:lnTo>
                      <a:pt x="48" y="108"/>
                    </a:lnTo>
                    <a:lnTo>
                      <a:pt x="50" y="108"/>
                    </a:lnTo>
                    <a:lnTo>
                      <a:pt x="50" y="108"/>
                    </a:lnTo>
                    <a:lnTo>
                      <a:pt x="50" y="108"/>
                    </a:lnTo>
                    <a:close/>
                    <a:moveTo>
                      <a:pt x="140" y="82"/>
                    </a:moveTo>
                    <a:lnTo>
                      <a:pt x="140" y="82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4" y="90"/>
                    </a:lnTo>
                    <a:lnTo>
                      <a:pt x="144" y="88"/>
                    </a:lnTo>
                    <a:lnTo>
                      <a:pt x="140" y="82"/>
                    </a:lnTo>
                    <a:lnTo>
                      <a:pt x="140" y="82"/>
                    </a:lnTo>
                    <a:lnTo>
                      <a:pt x="140" y="82"/>
                    </a:lnTo>
                    <a:close/>
                    <a:moveTo>
                      <a:pt x="78" y="44"/>
                    </a:moveTo>
                    <a:lnTo>
                      <a:pt x="78" y="44"/>
                    </a:lnTo>
                    <a:lnTo>
                      <a:pt x="82" y="44"/>
                    </a:lnTo>
                    <a:lnTo>
                      <a:pt x="82" y="46"/>
                    </a:lnTo>
                    <a:lnTo>
                      <a:pt x="78" y="48"/>
                    </a:lnTo>
                    <a:lnTo>
                      <a:pt x="76" y="48"/>
                    </a:lnTo>
                    <a:lnTo>
                      <a:pt x="74" y="46"/>
                    </a:lnTo>
                    <a:lnTo>
                      <a:pt x="78" y="44"/>
                    </a:lnTo>
                    <a:lnTo>
                      <a:pt x="78" y="44"/>
                    </a:lnTo>
                    <a:lnTo>
                      <a:pt x="78" y="44"/>
                    </a:lnTo>
                    <a:close/>
                    <a:moveTo>
                      <a:pt x="54" y="10"/>
                    </a:moveTo>
                    <a:lnTo>
                      <a:pt x="54" y="10"/>
                    </a:lnTo>
                    <a:lnTo>
                      <a:pt x="60" y="16"/>
                    </a:lnTo>
                    <a:lnTo>
                      <a:pt x="60" y="10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4" y="1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2" name="Freeform 1496"/>
              <p:cNvSpPr/>
              <p:nvPr/>
            </p:nvSpPr>
            <p:spPr bwMode="auto">
              <a:xfrm>
                <a:off x="2209800" y="3219450"/>
                <a:ext cx="171450" cy="174625"/>
              </a:xfrm>
              <a:custGeom>
                <a:avLst/>
                <a:gdLst>
                  <a:gd name="T0" fmla="*/ 84 w 108"/>
                  <a:gd name="T1" fmla="*/ 38 h 110"/>
                  <a:gd name="T2" fmla="*/ 84 w 108"/>
                  <a:gd name="T3" fmla="*/ 50 h 110"/>
                  <a:gd name="T4" fmla="*/ 100 w 108"/>
                  <a:gd name="T5" fmla="*/ 50 h 110"/>
                  <a:gd name="T6" fmla="*/ 100 w 108"/>
                  <a:gd name="T7" fmla="*/ 58 h 110"/>
                  <a:gd name="T8" fmla="*/ 102 w 108"/>
                  <a:gd name="T9" fmla="*/ 70 h 110"/>
                  <a:gd name="T10" fmla="*/ 106 w 108"/>
                  <a:gd name="T11" fmla="*/ 82 h 110"/>
                  <a:gd name="T12" fmla="*/ 102 w 108"/>
                  <a:gd name="T13" fmla="*/ 90 h 110"/>
                  <a:gd name="T14" fmla="*/ 80 w 108"/>
                  <a:gd name="T15" fmla="*/ 86 h 110"/>
                  <a:gd name="T16" fmla="*/ 64 w 108"/>
                  <a:gd name="T17" fmla="*/ 94 h 110"/>
                  <a:gd name="T18" fmla="*/ 56 w 108"/>
                  <a:gd name="T19" fmla="*/ 102 h 110"/>
                  <a:gd name="T20" fmla="*/ 42 w 108"/>
                  <a:gd name="T21" fmla="*/ 110 h 110"/>
                  <a:gd name="T22" fmla="*/ 38 w 108"/>
                  <a:gd name="T23" fmla="*/ 92 h 110"/>
                  <a:gd name="T24" fmla="*/ 36 w 108"/>
                  <a:gd name="T25" fmla="*/ 82 h 110"/>
                  <a:gd name="T26" fmla="*/ 28 w 108"/>
                  <a:gd name="T27" fmla="*/ 74 h 110"/>
                  <a:gd name="T28" fmla="*/ 24 w 108"/>
                  <a:gd name="T29" fmla="*/ 82 h 110"/>
                  <a:gd name="T30" fmla="*/ 10 w 108"/>
                  <a:gd name="T31" fmla="*/ 84 h 110"/>
                  <a:gd name="T32" fmla="*/ 10 w 108"/>
                  <a:gd name="T33" fmla="*/ 76 h 110"/>
                  <a:gd name="T34" fmla="*/ 16 w 108"/>
                  <a:gd name="T35" fmla="*/ 70 h 110"/>
                  <a:gd name="T36" fmla="*/ 16 w 108"/>
                  <a:gd name="T37" fmla="*/ 64 h 110"/>
                  <a:gd name="T38" fmla="*/ 12 w 108"/>
                  <a:gd name="T39" fmla="*/ 60 h 110"/>
                  <a:gd name="T40" fmla="*/ 16 w 108"/>
                  <a:gd name="T41" fmla="*/ 52 h 110"/>
                  <a:gd name="T42" fmla="*/ 6 w 108"/>
                  <a:gd name="T43" fmla="*/ 52 h 110"/>
                  <a:gd name="T44" fmla="*/ 0 w 108"/>
                  <a:gd name="T45" fmla="*/ 44 h 110"/>
                  <a:gd name="T46" fmla="*/ 2 w 108"/>
                  <a:gd name="T47" fmla="*/ 40 h 110"/>
                  <a:gd name="T48" fmla="*/ 10 w 108"/>
                  <a:gd name="T49" fmla="*/ 40 h 110"/>
                  <a:gd name="T50" fmla="*/ 12 w 108"/>
                  <a:gd name="T51" fmla="*/ 40 h 110"/>
                  <a:gd name="T52" fmla="*/ 24 w 108"/>
                  <a:gd name="T53" fmla="*/ 32 h 110"/>
                  <a:gd name="T54" fmla="*/ 20 w 108"/>
                  <a:gd name="T55" fmla="*/ 30 h 110"/>
                  <a:gd name="T56" fmla="*/ 26 w 108"/>
                  <a:gd name="T57" fmla="*/ 24 h 110"/>
                  <a:gd name="T58" fmla="*/ 28 w 108"/>
                  <a:gd name="T59" fmla="*/ 22 h 110"/>
                  <a:gd name="T60" fmla="*/ 26 w 108"/>
                  <a:gd name="T61" fmla="*/ 16 h 110"/>
                  <a:gd name="T62" fmla="*/ 26 w 108"/>
                  <a:gd name="T63" fmla="*/ 8 h 110"/>
                  <a:gd name="T64" fmla="*/ 36 w 108"/>
                  <a:gd name="T65" fmla="*/ 12 h 110"/>
                  <a:gd name="T66" fmla="*/ 42 w 108"/>
                  <a:gd name="T67" fmla="*/ 8 h 110"/>
                  <a:gd name="T68" fmla="*/ 46 w 108"/>
                  <a:gd name="T69" fmla="*/ 0 h 110"/>
                  <a:gd name="T70" fmla="*/ 42 w 108"/>
                  <a:gd name="T71" fmla="*/ 14 h 110"/>
                  <a:gd name="T72" fmla="*/ 46 w 108"/>
                  <a:gd name="T73" fmla="*/ 22 h 110"/>
                  <a:gd name="T74" fmla="*/ 38 w 108"/>
                  <a:gd name="T75" fmla="*/ 24 h 110"/>
                  <a:gd name="T76" fmla="*/ 36 w 108"/>
                  <a:gd name="T77" fmla="*/ 34 h 110"/>
                  <a:gd name="T78" fmla="*/ 46 w 108"/>
                  <a:gd name="T79" fmla="*/ 34 h 110"/>
                  <a:gd name="T80" fmla="*/ 48 w 108"/>
                  <a:gd name="T81" fmla="*/ 38 h 110"/>
                  <a:gd name="T82" fmla="*/ 56 w 108"/>
                  <a:gd name="T83" fmla="*/ 34 h 110"/>
                  <a:gd name="T84" fmla="*/ 62 w 108"/>
                  <a:gd name="T85" fmla="*/ 40 h 110"/>
                  <a:gd name="T86" fmla="*/ 70 w 108"/>
                  <a:gd name="T87" fmla="*/ 40 h 110"/>
                  <a:gd name="T88" fmla="*/ 80 w 108"/>
                  <a:gd name="T89" fmla="*/ 38 h 110"/>
                  <a:gd name="T90" fmla="*/ 84 w 108"/>
                  <a:gd name="T91" fmla="*/ 3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8" h="110">
                    <a:moveTo>
                      <a:pt x="84" y="38"/>
                    </a:moveTo>
                    <a:lnTo>
                      <a:pt x="84" y="38"/>
                    </a:lnTo>
                    <a:lnTo>
                      <a:pt x="88" y="44"/>
                    </a:lnTo>
                    <a:lnTo>
                      <a:pt x="84" y="50"/>
                    </a:lnTo>
                    <a:lnTo>
                      <a:pt x="90" y="56"/>
                    </a:lnTo>
                    <a:lnTo>
                      <a:pt x="100" y="50"/>
                    </a:lnTo>
                    <a:lnTo>
                      <a:pt x="102" y="52"/>
                    </a:lnTo>
                    <a:lnTo>
                      <a:pt x="100" y="58"/>
                    </a:lnTo>
                    <a:lnTo>
                      <a:pt x="100" y="64"/>
                    </a:lnTo>
                    <a:lnTo>
                      <a:pt x="102" y="70"/>
                    </a:lnTo>
                    <a:lnTo>
                      <a:pt x="102" y="78"/>
                    </a:lnTo>
                    <a:lnTo>
                      <a:pt x="106" y="82"/>
                    </a:lnTo>
                    <a:lnTo>
                      <a:pt x="108" y="86"/>
                    </a:lnTo>
                    <a:lnTo>
                      <a:pt x="102" y="90"/>
                    </a:lnTo>
                    <a:lnTo>
                      <a:pt x="92" y="90"/>
                    </a:lnTo>
                    <a:lnTo>
                      <a:pt x="80" y="86"/>
                    </a:lnTo>
                    <a:lnTo>
                      <a:pt x="74" y="90"/>
                    </a:lnTo>
                    <a:lnTo>
                      <a:pt x="64" y="94"/>
                    </a:lnTo>
                    <a:lnTo>
                      <a:pt x="60" y="94"/>
                    </a:lnTo>
                    <a:lnTo>
                      <a:pt x="56" y="102"/>
                    </a:lnTo>
                    <a:lnTo>
                      <a:pt x="48" y="108"/>
                    </a:lnTo>
                    <a:lnTo>
                      <a:pt x="42" y="110"/>
                    </a:lnTo>
                    <a:lnTo>
                      <a:pt x="36" y="102"/>
                    </a:lnTo>
                    <a:lnTo>
                      <a:pt x="38" y="92"/>
                    </a:lnTo>
                    <a:lnTo>
                      <a:pt x="42" y="86"/>
                    </a:lnTo>
                    <a:lnTo>
                      <a:pt x="36" y="82"/>
                    </a:lnTo>
                    <a:lnTo>
                      <a:pt x="34" y="76"/>
                    </a:lnTo>
                    <a:lnTo>
                      <a:pt x="28" y="74"/>
                    </a:lnTo>
                    <a:lnTo>
                      <a:pt x="26" y="78"/>
                    </a:lnTo>
                    <a:lnTo>
                      <a:pt x="24" y="82"/>
                    </a:lnTo>
                    <a:lnTo>
                      <a:pt x="16" y="84"/>
                    </a:lnTo>
                    <a:lnTo>
                      <a:pt x="10" y="84"/>
                    </a:lnTo>
                    <a:lnTo>
                      <a:pt x="8" y="84"/>
                    </a:lnTo>
                    <a:lnTo>
                      <a:pt x="10" y="76"/>
                    </a:lnTo>
                    <a:lnTo>
                      <a:pt x="12" y="74"/>
                    </a:lnTo>
                    <a:lnTo>
                      <a:pt x="16" y="70"/>
                    </a:lnTo>
                    <a:lnTo>
                      <a:pt x="18" y="68"/>
                    </a:lnTo>
                    <a:lnTo>
                      <a:pt x="16" y="64"/>
                    </a:lnTo>
                    <a:lnTo>
                      <a:pt x="12" y="64"/>
                    </a:lnTo>
                    <a:lnTo>
                      <a:pt x="12" y="60"/>
                    </a:lnTo>
                    <a:lnTo>
                      <a:pt x="16" y="56"/>
                    </a:lnTo>
                    <a:lnTo>
                      <a:pt x="16" y="52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2" y="48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2" y="40"/>
                    </a:lnTo>
                    <a:lnTo>
                      <a:pt x="8" y="40"/>
                    </a:lnTo>
                    <a:lnTo>
                      <a:pt x="10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20" y="34"/>
                    </a:lnTo>
                    <a:lnTo>
                      <a:pt x="24" y="32"/>
                    </a:lnTo>
                    <a:lnTo>
                      <a:pt x="20" y="32"/>
                    </a:lnTo>
                    <a:lnTo>
                      <a:pt x="20" y="30"/>
                    </a:lnTo>
                    <a:lnTo>
                      <a:pt x="24" y="24"/>
                    </a:lnTo>
                    <a:lnTo>
                      <a:pt x="26" y="24"/>
                    </a:lnTo>
                    <a:lnTo>
                      <a:pt x="26" y="22"/>
                    </a:lnTo>
                    <a:lnTo>
                      <a:pt x="28" y="22"/>
                    </a:lnTo>
                    <a:lnTo>
                      <a:pt x="28" y="18"/>
                    </a:lnTo>
                    <a:lnTo>
                      <a:pt x="26" y="16"/>
                    </a:lnTo>
                    <a:lnTo>
                      <a:pt x="24" y="12"/>
                    </a:lnTo>
                    <a:lnTo>
                      <a:pt x="26" y="8"/>
                    </a:lnTo>
                    <a:lnTo>
                      <a:pt x="30" y="8"/>
                    </a:lnTo>
                    <a:lnTo>
                      <a:pt x="36" y="12"/>
                    </a:lnTo>
                    <a:lnTo>
                      <a:pt x="38" y="12"/>
                    </a:lnTo>
                    <a:lnTo>
                      <a:pt x="42" y="8"/>
                    </a:lnTo>
                    <a:lnTo>
                      <a:pt x="44" y="4"/>
                    </a:lnTo>
                    <a:lnTo>
                      <a:pt x="46" y="0"/>
                    </a:lnTo>
                    <a:lnTo>
                      <a:pt x="48" y="12"/>
                    </a:lnTo>
                    <a:lnTo>
                      <a:pt x="42" y="14"/>
                    </a:lnTo>
                    <a:lnTo>
                      <a:pt x="42" y="18"/>
                    </a:lnTo>
                    <a:lnTo>
                      <a:pt x="46" y="22"/>
                    </a:lnTo>
                    <a:lnTo>
                      <a:pt x="44" y="26"/>
                    </a:lnTo>
                    <a:lnTo>
                      <a:pt x="38" y="24"/>
                    </a:lnTo>
                    <a:lnTo>
                      <a:pt x="30" y="26"/>
                    </a:lnTo>
                    <a:lnTo>
                      <a:pt x="36" y="34"/>
                    </a:lnTo>
                    <a:lnTo>
                      <a:pt x="44" y="32"/>
                    </a:lnTo>
                    <a:lnTo>
                      <a:pt x="46" y="34"/>
                    </a:lnTo>
                    <a:lnTo>
                      <a:pt x="46" y="38"/>
                    </a:lnTo>
                    <a:lnTo>
                      <a:pt x="48" y="38"/>
                    </a:lnTo>
                    <a:lnTo>
                      <a:pt x="54" y="34"/>
                    </a:lnTo>
                    <a:lnTo>
                      <a:pt x="56" y="34"/>
                    </a:lnTo>
                    <a:lnTo>
                      <a:pt x="60" y="38"/>
                    </a:lnTo>
                    <a:lnTo>
                      <a:pt x="62" y="40"/>
                    </a:lnTo>
                    <a:lnTo>
                      <a:pt x="64" y="40"/>
                    </a:lnTo>
                    <a:lnTo>
                      <a:pt x="70" y="40"/>
                    </a:lnTo>
                    <a:lnTo>
                      <a:pt x="74" y="38"/>
                    </a:lnTo>
                    <a:lnTo>
                      <a:pt x="80" y="38"/>
                    </a:lnTo>
                    <a:lnTo>
                      <a:pt x="84" y="38"/>
                    </a:lnTo>
                    <a:lnTo>
                      <a:pt x="84" y="38"/>
                    </a:lnTo>
                    <a:lnTo>
                      <a:pt x="84" y="3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Freeform 1497"/>
              <p:cNvSpPr/>
              <p:nvPr/>
            </p:nvSpPr>
            <p:spPr bwMode="auto">
              <a:xfrm>
                <a:off x="3422650" y="3721100"/>
                <a:ext cx="41275" cy="95250"/>
              </a:xfrm>
              <a:custGeom>
                <a:avLst/>
                <a:gdLst>
                  <a:gd name="T0" fmla="*/ 18 w 26"/>
                  <a:gd name="T1" fmla="*/ 0 h 60"/>
                  <a:gd name="T2" fmla="*/ 18 w 26"/>
                  <a:gd name="T3" fmla="*/ 0 h 60"/>
                  <a:gd name="T4" fmla="*/ 10 w 26"/>
                  <a:gd name="T5" fmla="*/ 16 h 60"/>
                  <a:gd name="T6" fmla="*/ 4 w 26"/>
                  <a:gd name="T7" fmla="*/ 24 h 60"/>
                  <a:gd name="T8" fmla="*/ 2 w 26"/>
                  <a:gd name="T9" fmla="*/ 34 h 60"/>
                  <a:gd name="T10" fmla="*/ 0 w 26"/>
                  <a:gd name="T11" fmla="*/ 42 h 60"/>
                  <a:gd name="T12" fmla="*/ 2 w 26"/>
                  <a:gd name="T13" fmla="*/ 50 h 60"/>
                  <a:gd name="T14" fmla="*/ 8 w 26"/>
                  <a:gd name="T15" fmla="*/ 60 h 60"/>
                  <a:gd name="T16" fmla="*/ 12 w 26"/>
                  <a:gd name="T17" fmla="*/ 60 h 60"/>
                  <a:gd name="T18" fmla="*/ 18 w 26"/>
                  <a:gd name="T19" fmla="*/ 48 h 60"/>
                  <a:gd name="T20" fmla="*/ 20 w 26"/>
                  <a:gd name="T21" fmla="*/ 32 h 60"/>
                  <a:gd name="T22" fmla="*/ 26 w 26"/>
                  <a:gd name="T23" fmla="*/ 0 h 60"/>
                  <a:gd name="T24" fmla="*/ 18 w 26"/>
                  <a:gd name="T25" fmla="*/ 0 h 60"/>
                  <a:gd name="T26" fmla="*/ 18 w 26"/>
                  <a:gd name="T27" fmla="*/ 0 h 60"/>
                  <a:gd name="T28" fmla="*/ 18 w 26"/>
                  <a:gd name="T2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60">
                    <a:moveTo>
                      <a:pt x="18" y="0"/>
                    </a:moveTo>
                    <a:lnTo>
                      <a:pt x="18" y="0"/>
                    </a:lnTo>
                    <a:lnTo>
                      <a:pt x="10" y="16"/>
                    </a:lnTo>
                    <a:lnTo>
                      <a:pt x="4" y="24"/>
                    </a:lnTo>
                    <a:lnTo>
                      <a:pt x="2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8" y="60"/>
                    </a:lnTo>
                    <a:lnTo>
                      <a:pt x="12" y="60"/>
                    </a:lnTo>
                    <a:lnTo>
                      <a:pt x="18" y="48"/>
                    </a:lnTo>
                    <a:lnTo>
                      <a:pt x="20" y="32"/>
                    </a:lnTo>
                    <a:lnTo>
                      <a:pt x="26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Freeform 1498"/>
              <p:cNvSpPr/>
              <p:nvPr/>
            </p:nvSpPr>
            <p:spPr bwMode="auto">
              <a:xfrm>
                <a:off x="1485900" y="3343275"/>
                <a:ext cx="155575" cy="158750"/>
              </a:xfrm>
              <a:custGeom>
                <a:avLst/>
                <a:gdLst>
                  <a:gd name="T0" fmla="*/ 4 w 98"/>
                  <a:gd name="T1" fmla="*/ 62 h 100"/>
                  <a:gd name="T2" fmla="*/ 10 w 98"/>
                  <a:gd name="T3" fmla="*/ 54 h 100"/>
                  <a:gd name="T4" fmla="*/ 18 w 98"/>
                  <a:gd name="T5" fmla="*/ 54 h 100"/>
                  <a:gd name="T6" fmla="*/ 20 w 98"/>
                  <a:gd name="T7" fmla="*/ 56 h 100"/>
                  <a:gd name="T8" fmla="*/ 14 w 98"/>
                  <a:gd name="T9" fmla="*/ 70 h 100"/>
                  <a:gd name="T10" fmla="*/ 12 w 98"/>
                  <a:gd name="T11" fmla="*/ 80 h 100"/>
                  <a:gd name="T12" fmla="*/ 4 w 98"/>
                  <a:gd name="T13" fmla="*/ 88 h 100"/>
                  <a:gd name="T14" fmla="*/ 2 w 98"/>
                  <a:gd name="T15" fmla="*/ 100 h 100"/>
                  <a:gd name="T16" fmla="*/ 10 w 98"/>
                  <a:gd name="T17" fmla="*/ 100 h 100"/>
                  <a:gd name="T18" fmla="*/ 14 w 98"/>
                  <a:gd name="T19" fmla="*/ 98 h 100"/>
                  <a:gd name="T20" fmla="*/ 24 w 98"/>
                  <a:gd name="T21" fmla="*/ 100 h 100"/>
                  <a:gd name="T22" fmla="*/ 80 w 98"/>
                  <a:gd name="T23" fmla="*/ 62 h 100"/>
                  <a:gd name="T24" fmla="*/ 84 w 98"/>
                  <a:gd name="T25" fmla="*/ 50 h 100"/>
                  <a:gd name="T26" fmla="*/ 84 w 98"/>
                  <a:gd name="T27" fmla="*/ 42 h 100"/>
                  <a:gd name="T28" fmla="*/ 84 w 98"/>
                  <a:gd name="T29" fmla="*/ 36 h 100"/>
                  <a:gd name="T30" fmla="*/ 86 w 98"/>
                  <a:gd name="T31" fmla="*/ 28 h 100"/>
                  <a:gd name="T32" fmla="*/ 90 w 98"/>
                  <a:gd name="T33" fmla="*/ 18 h 100"/>
                  <a:gd name="T34" fmla="*/ 98 w 98"/>
                  <a:gd name="T35" fmla="*/ 10 h 100"/>
                  <a:gd name="T36" fmla="*/ 94 w 98"/>
                  <a:gd name="T37" fmla="*/ 6 h 100"/>
                  <a:gd name="T38" fmla="*/ 86 w 98"/>
                  <a:gd name="T39" fmla="*/ 2 h 100"/>
                  <a:gd name="T40" fmla="*/ 74 w 98"/>
                  <a:gd name="T41" fmla="*/ 8 h 100"/>
                  <a:gd name="T42" fmla="*/ 62 w 98"/>
                  <a:gd name="T43" fmla="*/ 8 h 100"/>
                  <a:gd name="T44" fmla="*/ 48 w 98"/>
                  <a:gd name="T45" fmla="*/ 14 h 100"/>
                  <a:gd name="T46" fmla="*/ 36 w 98"/>
                  <a:gd name="T47" fmla="*/ 16 h 100"/>
                  <a:gd name="T48" fmla="*/ 28 w 98"/>
                  <a:gd name="T49" fmla="*/ 16 h 100"/>
                  <a:gd name="T50" fmla="*/ 22 w 98"/>
                  <a:gd name="T51" fmla="*/ 18 h 100"/>
                  <a:gd name="T52" fmla="*/ 18 w 98"/>
                  <a:gd name="T53" fmla="*/ 18 h 100"/>
                  <a:gd name="T54" fmla="*/ 18 w 98"/>
                  <a:gd name="T55" fmla="*/ 26 h 100"/>
                  <a:gd name="T56" fmla="*/ 14 w 98"/>
                  <a:gd name="T57" fmla="*/ 28 h 100"/>
                  <a:gd name="T58" fmla="*/ 10 w 98"/>
                  <a:gd name="T59" fmla="*/ 34 h 100"/>
                  <a:gd name="T60" fmla="*/ 2 w 98"/>
                  <a:gd name="T61" fmla="*/ 36 h 100"/>
                  <a:gd name="T62" fmla="*/ 2 w 98"/>
                  <a:gd name="T63" fmla="*/ 44 h 100"/>
                  <a:gd name="T64" fmla="*/ 0 w 98"/>
                  <a:gd name="T65" fmla="*/ 56 h 100"/>
                  <a:gd name="T66" fmla="*/ 4 w 98"/>
                  <a:gd name="T67" fmla="*/ 60 h 100"/>
                  <a:gd name="T68" fmla="*/ 4 w 98"/>
                  <a:gd name="T69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8" h="100">
                    <a:moveTo>
                      <a:pt x="4" y="62"/>
                    </a:moveTo>
                    <a:lnTo>
                      <a:pt x="4" y="62"/>
                    </a:lnTo>
                    <a:lnTo>
                      <a:pt x="6" y="56"/>
                    </a:lnTo>
                    <a:lnTo>
                      <a:pt x="10" y="54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0" y="54"/>
                    </a:lnTo>
                    <a:lnTo>
                      <a:pt x="20" y="56"/>
                    </a:lnTo>
                    <a:lnTo>
                      <a:pt x="18" y="62"/>
                    </a:lnTo>
                    <a:lnTo>
                      <a:pt x="14" y="70"/>
                    </a:lnTo>
                    <a:lnTo>
                      <a:pt x="12" y="74"/>
                    </a:lnTo>
                    <a:lnTo>
                      <a:pt x="12" y="80"/>
                    </a:lnTo>
                    <a:lnTo>
                      <a:pt x="6" y="82"/>
                    </a:lnTo>
                    <a:lnTo>
                      <a:pt x="4" y="88"/>
                    </a:lnTo>
                    <a:lnTo>
                      <a:pt x="2" y="90"/>
                    </a:lnTo>
                    <a:lnTo>
                      <a:pt x="2" y="100"/>
                    </a:lnTo>
                    <a:lnTo>
                      <a:pt x="4" y="100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20" y="100"/>
                    </a:lnTo>
                    <a:lnTo>
                      <a:pt x="24" y="100"/>
                    </a:lnTo>
                    <a:lnTo>
                      <a:pt x="48" y="84"/>
                    </a:lnTo>
                    <a:lnTo>
                      <a:pt x="80" y="62"/>
                    </a:lnTo>
                    <a:lnTo>
                      <a:pt x="82" y="56"/>
                    </a:lnTo>
                    <a:lnTo>
                      <a:pt x="84" y="50"/>
                    </a:lnTo>
                    <a:lnTo>
                      <a:pt x="86" y="44"/>
                    </a:lnTo>
                    <a:lnTo>
                      <a:pt x="84" y="42"/>
                    </a:lnTo>
                    <a:lnTo>
                      <a:pt x="84" y="38"/>
                    </a:lnTo>
                    <a:lnTo>
                      <a:pt x="84" y="36"/>
                    </a:lnTo>
                    <a:lnTo>
                      <a:pt x="86" y="32"/>
                    </a:lnTo>
                    <a:lnTo>
                      <a:pt x="86" y="28"/>
                    </a:lnTo>
                    <a:lnTo>
                      <a:pt x="86" y="24"/>
                    </a:lnTo>
                    <a:lnTo>
                      <a:pt x="90" y="18"/>
                    </a:lnTo>
                    <a:lnTo>
                      <a:pt x="94" y="16"/>
                    </a:lnTo>
                    <a:lnTo>
                      <a:pt x="98" y="10"/>
                    </a:lnTo>
                    <a:lnTo>
                      <a:pt x="98" y="6"/>
                    </a:lnTo>
                    <a:lnTo>
                      <a:pt x="94" y="6"/>
                    </a:lnTo>
                    <a:lnTo>
                      <a:pt x="92" y="0"/>
                    </a:lnTo>
                    <a:lnTo>
                      <a:pt x="86" y="2"/>
                    </a:lnTo>
                    <a:lnTo>
                      <a:pt x="80" y="6"/>
                    </a:lnTo>
                    <a:lnTo>
                      <a:pt x="74" y="8"/>
                    </a:lnTo>
                    <a:lnTo>
                      <a:pt x="68" y="8"/>
                    </a:lnTo>
                    <a:lnTo>
                      <a:pt x="62" y="8"/>
                    </a:lnTo>
                    <a:lnTo>
                      <a:pt x="54" y="14"/>
                    </a:lnTo>
                    <a:lnTo>
                      <a:pt x="48" y="14"/>
                    </a:lnTo>
                    <a:lnTo>
                      <a:pt x="40" y="16"/>
                    </a:lnTo>
                    <a:lnTo>
                      <a:pt x="36" y="16"/>
                    </a:lnTo>
                    <a:lnTo>
                      <a:pt x="30" y="16"/>
                    </a:lnTo>
                    <a:lnTo>
                      <a:pt x="28" y="16"/>
                    </a:lnTo>
                    <a:lnTo>
                      <a:pt x="24" y="18"/>
                    </a:lnTo>
                    <a:lnTo>
                      <a:pt x="22" y="18"/>
                    </a:lnTo>
                    <a:lnTo>
                      <a:pt x="20" y="18"/>
                    </a:lnTo>
                    <a:lnTo>
                      <a:pt x="18" y="18"/>
                    </a:lnTo>
                    <a:lnTo>
                      <a:pt x="18" y="20"/>
                    </a:lnTo>
                    <a:lnTo>
                      <a:pt x="18" y="26"/>
                    </a:lnTo>
                    <a:lnTo>
                      <a:pt x="18" y="28"/>
                    </a:lnTo>
                    <a:lnTo>
                      <a:pt x="14" y="28"/>
                    </a:lnTo>
                    <a:lnTo>
                      <a:pt x="12" y="32"/>
                    </a:lnTo>
                    <a:lnTo>
                      <a:pt x="10" y="34"/>
                    </a:lnTo>
                    <a:lnTo>
                      <a:pt x="6" y="36"/>
                    </a:lnTo>
                    <a:lnTo>
                      <a:pt x="2" y="36"/>
                    </a:lnTo>
                    <a:lnTo>
                      <a:pt x="0" y="36"/>
                    </a:lnTo>
                    <a:lnTo>
                      <a:pt x="2" y="44"/>
                    </a:lnTo>
                    <a:lnTo>
                      <a:pt x="2" y="52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4" y="60"/>
                    </a:lnTo>
                    <a:lnTo>
                      <a:pt x="4" y="62"/>
                    </a:lnTo>
                    <a:lnTo>
                      <a:pt x="4" y="62"/>
                    </a:lnTo>
                    <a:lnTo>
                      <a:pt x="4" y="6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5" name="Freeform 1499"/>
              <p:cNvSpPr/>
              <p:nvPr/>
            </p:nvSpPr>
            <p:spPr bwMode="auto">
              <a:xfrm>
                <a:off x="796925" y="3003550"/>
                <a:ext cx="104775" cy="73025"/>
              </a:xfrm>
              <a:custGeom>
                <a:avLst/>
                <a:gdLst>
                  <a:gd name="T0" fmla="*/ 66 w 66"/>
                  <a:gd name="T1" fmla="*/ 22 h 46"/>
                  <a:gd name="T2" fmla="*/ 66 w 66"/>
                  <a:gd name="T3" fmla="*/ 22 h 46"/>
                  <a:gd name="T4" fmla="*/ 66 w 66"/>
                  <a:gd name="T5" fmla="*/ 20 h 46"/>
                  <a:gd name="T6" fmla="*/ 64 w 66"/>
                  <a:gd name="T7" fmla="*/ 16 h 46"/>
                  <a:gd name="T8" fmla="*/ 62 w 66"/>
                  <a:gd name="T9" fmla="*/ 14 h 46"/>
                  <a:gd name="T10" fmla="*/ 64 w 66"/>
                  <a:gd name="T11" fmla="*/ 10 h 46"/>
                  <a:gd name="T12" fmla="*/ 50 w 66"/>
                  <a:gd name="T13" fmla="*/ 2 h 46"/>
                  <a:gd name="T14" fmla="*/ 46 w 66"/>
                  <a:gd name="T15" fmla="*/ 0 h 46"/>
                  <a:gd name="T16" fmla="*/ 44 w 66"/>
                  <a:gd name="T17" fmla="*/ 0 h 46"/>
                  <a:gd name="T18" fmla="*/ 40 w 66"/>
                  <a:gd name="T19" fmla="*/ 0 h 46"/>
                  <a:gd name="T20" fmla="*/ 40 w 66"/>
                  <a:gd name="T21" fmla="*/ 2 h 46"/>
                  <a:gd name="T22" fmla="*/ 32 w 66"/>
                  <a:gd name="T23" fmla="*/ 4 h 46"/>
                  <a:gd name="T24" fmla="*/ 30 w 66"/>
                  <a:gd name="T25" fmla="*/ 6 h 46"/>
                  <a:gd name="T26" fmla="*/ 28 w 66"/>
                  <a:gd name="T27" fmla="*/ 6 h 46"/>
                  <a:gd name="T28" fmla="*/ 26 w 66"/>
                  <a:gd name="T29" fmla="*/ 4 h 46"/>
                  <a:gd name="T30" fmla="*/ 26 w 66"/>
                  <a:gd name="T31" fmla="*/ 6 h 46"/>
                  <a:gd name="T32" fmla="*/ 26 w 66"/>
                  <a:gd name="T33" fmla="*/ 10 h 46"/>
                  <a:gd name="T34" fmla="*/ 22 w 66"/>
                  <a:gd name="T35" fmla="*/ 12 h 46"/>
                  <a:gd name="T36" fmla="*/ 18 w 66"/>
                  <a:gd name="T37" fmla="*/ 14 h 46"/>
                  <a:gd name="T38" fmla="*/ 14 w 66"/>
                  <a:gd name="T39" fmla="*/ 16 h 46"/>
                  <a:gd name="T40" fmla="*/ 10 w 66"/>
                  <a:gd name="T41" fmla="*/ 22 h 46"/>
                  <a:gd name="T42" fmla="*/ 2 w 66"/>
                  <a:gd name="T43" fmla="*/ 32 h 46"/>
                  <a:gd name="T44" fmla="*/ 0 w 66"/>
                  <a:gd name="T45" fmla="*/ 38 h 46"/>
                  <a:gd name="T46" fmla="*/ 2 w 66"/>
                  <a:gd name="T47" fmla="*/ 38 h 46"/>
                  <a:gd name="T48" fmla="*/ 4 w 66"/>
                  <a:gd name="T49" fmla="*/ 38 h 46"/>
                  <a:gd name="T50" fmla="*/ 8 w 66"/>
                  <a:gd name="T51" fmla="*/ 36 h 46"/>
                  <a:gd name="T52" fmla="*/ 10 w 66"/>
                  <a:gd name="T53" fmla="*/ 36 h 46"/>
                  <a:gd name="T54" fmla="*/ 10 w 66"/>
                  <a:gd name="T55" fmla="*/ 38 h 46"/>
                  <a:gd name="T56" fmla="*/ 12 w 66"/>
                  <a:gd name="T57" fmla="*/ 42 h 46"/>
                  <a:gd name="T58" fmla="*/ 14 w 66"/>
                  <a:gd name="T59" fmla="*/ 42 h 46"/>
                  <a:gd name="T60" fmla="*/ 18 w 66"/>
                  <a:gd name="T61" fmla="*/ 42 h 46"/>
                  <a:gd name="T62" fmla="*/ 20 w 66"/>
                  <a:gd name="T63" fmla="*/ 44 h 46"/>
                  <a:gd name="T64" fmla="*/ 22 w 66"/>
                  <a:gd name="T65" fmla="*/ 46 h 46"/>
                  <a:gd name="T66" fmla="*/ 22 w 66"/>
                  <a:gd name="T67" fmla="*/ 44 h 46"/>
                  <a:gd name="T68" fmla="*/ 30 w 66"/>
                  <a:gd name="T69" fmla="*/ 42 h 46"/>
                  <a:gd name="T70" fmla="*/ 32 w 66"/>
                  <a:gd name="T71" fmla="*/ 42 h 46"/>
                  <a:gd name="T72" fmla="*/ 32 w 66"/>
                  <a:gd name="T73" fmla="*/ 38 h 46"/>
                  <a:gd name="T74" fmla="*/ 32 w 66"/>
                  <a:gd name="T75" fmla="*/ 34 h 46"/>
                  <a:gd name="T76" fmla="*/ 36 w 66"/>
                  <a:gd name="T77" fmla="*/ 34 h 46"/>
                  <a:gd name="T78" fmla="*/ 36 w 66"/>
                  <a:gd name="T79" fmla="*/ 36 h 46"/>
                  <a:gd name="T80" fmla="*/ 38 w 66"/>
                  <a:gd name="T81" fmla="*/ 38 h 46"/>
                  <a:gd name="T82" fmla="*/ 40 w 66"/>
                  <a:gd name="T83" fmla="*/ 38 h 46"/>
                  <a:gd name="T84" fmla="*/ 46 w 66"/>
                  <a:gd name="T85" fmla="*/ 42 h 46"/>
                  <a:gd name="T86" fmla="*/ 48 w 66"/>
                  <a:gd name="T87" fmla="*/ 42 h 46"/>
                  <a:gd name="T88" fmla="*/ 50 w 66"/>
                  <a:gd name="T89" fmla="*/ 42 h 46"/>
                  <a:gd name="T90" fmla="*/ 48 w 66"/>
                  <a:gd name="T91" fmla="*/ 36 h 46"/>
                  <a:gd name="T92" fmla="*/ 50 w 66"/>
                  <a:gd name="T93" fmla="*/ 34 h 46"/>
                  <a:gd name="T94" fmla="*/ 54 w 66"/>
                  <a:gd name="T95" fmla="*/ 34 h 46"/>
                  <a:gd name="T96" fmla="*/ 56 w 66"/>
                  <a:gd name="T97" fmla="*/ 32 h 46"/>
                  <a:gd name="T98" fmla="*/ 58 w 66"/>
                  <a:gd name="T99" fmla="*/ 30 h 46"/>
                  <a:gd name="T100" fmla="*/ 62 w 66"/>
                  <a:gd name="T101" fmla="*/ 30 h 46"/>
                  <a:gd name="T102" fmla="*/ 64 w 66"/>
                  <a:gd name="T103" fmla="*/ 30 h 46"/>
                  <a:gd name="T104" fmla="*/ 66 w 66"/>
                  <a:gd name="T105" fmla="*/ 26 h 46"/>
                  <a:gd name="T106" fmla="*/ 66 w 66"/>
                  <a:gd name="T107" fmla="*/ 24 h 46"/>
                  <a:gd name="T108" fmla="*/ 64 w 66"/>
                  <a:gd name="T109" fmla="*/ 24 h 46"/>
                  <a:gd name="T110" fmla="*/ 66 w 66"/>
                  <a:gd name="T111" fmla="*/ 24 h 46"/>
                  <a:gd name="T112" fmla="*/ 66 w 66"/>
                  <a:gd name="T113" fmla="*/ 22 h 46"/>
                  <a:gd name="T114" fmla="*/ 66 w 66"/>
                  <a:gd name="T115" fmla="*/ 22 h 46"/>
                  <a:gd name="T116" fmla="*/ 66 w 66"/>
                  <a:gd name="T117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6" h="46">
                    <a:moveTo>
                      <a:pt x="66" y="22"/>
                    </a:moveTo>
                    <a:lnTo>
                      <a:pt x="66" y="22"/>
                    </a:lnTo>
                    <a:lnTo>
                      <a:pt x="66" y="20"/>
                    </a:lnTo>
                    <a:lnTo>
                      <a:pt x="64" y="16"/>
                    </a:lnTo>
                    <a:lnTo>
                      <a:pt x="62" y="14"/>
                    </a:lnTo>
                    <a:lnTo>
                      <a:pt x="64" y="10"/>
                    </a:lnTo>
                    <a:lnTo>
                      <a:pt x="50" y="2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0" y="0"/>
                    </a:lnTo>
                    <a:lnTo>
                      <a:pt x="40" y="2"/>
                    </a:lnTo>
                    <a:lnTo>
                      <a:pt x="32" y="4"/>
                    </a:lnTo>
                    <a:lnTo>
                      <a:pt x="30" y="6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6" y="6"/>
                    </a:lnTo>
                    <a:lnTo>
                      <a:pt x="26" y="10"/>
                    </a:lnTo>
                    <a:lnTo>
                      <a:pt x="22" y="12"/>
                    </a:lnTo>
                    <a:lnTo>
                      <a:pt x="18" y="14"/>
                    </a:lnTo>
                    <a:lnTo>
                      <a:pt x="14" y="16"/>
                    </a:lnTo>
                    <a:lnTo>
                      <a:pt x="10" y="22"/>
                    </a:lnTo>
                    <a:lnTo>
                      <a:pt x="2" y="32"/>
                    </a:lnTo>
                    <a:lnTo>
                      <a:pt x="0" y="38"/>
                    </a:lnTo>
                    <a:lnTo>
                      <a:pt x="2" y="38"/>
                    </a:lnTo>
                    <a:lnTo>
                      <a:pt x="4" y="38"/>
                    </a:lnTo>
                    <a:lnTo>
                      <a:pt x="8" y="36"/>
                    </a:lnTo>
                    <a:lnTo>
                      <a:pt x="10" y="36"/>
                    </a:lnTo>
                    <a:lnTo>
                      <a:pt x="10" y="38"/>
                    </a:lnTo>
                    <a:lnTo>
                      <a:pt x="12" y="42"/>
                    </a:lnTo>
                    <a:lnTo>
                      <a:pt x="14" y="42"/>
                    </a:lnTo>
                    <a:lnTo>
                      <a:pt x="18" y="42"/>
                    </a:lnTo>
                    <a:lnTo>
                      <a:pt x="20" y="44"/>
                    </a:lnTo>
                    <a:lnTo>
                      <a:pt x="22" y="46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2" y="42"/>
                    </a:lnTo>
                    <a:lnTo>
                      <a:pt x="32" y="38"/>
                    </a:lnTo>
                    <a:lnTo>
                      <a:pt x="32" y="34"/>
                    </a:lnTo>
                    <a:lnTo>
                      <a:pt x="36" y="34"/>
                    </a:lnTo>
                    <a:lnTo>
                      <a:pt x="36" y="36"/>
                    </a:lnTo>
                    <a:lnTo>
                      <a:pt x="38" y="38"/>
                    </a:lnTo>
                    <a:lnTo>
                      <a:pt x="40" y="38"/>
                    </a:lnTo>
                    <a:lnTo>
                      <a:pt x="46" y="42"/>
                    </a:lnTo>
                    <a:lnTo>
                      <a:pt x="48" y="42"/>
                    </a:lnTo>
                    <a:lnTo>
                      <a:pt x="50" y="42"/>
                    </a:lnTo>
                    <a:lnTo>
                      <a:pt x="48" y="36"/>
                    </a:lnTo>
                    <a:lnTo>
                      <a:pt x="50" y="34"/>
                    </a:lnTo>
                    <a:lnTo>
                      <a:pt x="54" y="34"/>
                    </a:lnTo>
                    <a:lnTo>
                      <a:pt x="56" y="32"/>
                    </a:lnTo>
                    <a:lnTo>
                      <a:pt x="58" y="30"/>
                    </a:lnTo>
                    <a:lnTo>
                      <a:pt x="62" y="30"/>
                    </a:lnTo>
                    <a:lnTo>
                      <a:pt x="64" y="30"/>
                    </a:lnTo>
                    <a:lnTo>
                      <a:pt x="66" y="26"/>
                    </a:lnTo>
                    <a:lnTo>
                      <a:pt x="66" y="24"/>
                    </a:lnTo>
                    <a:lnTo>
                      <a:pt x="64" y="24"/>
                    </a:lnTo>
                    <a:lnTo>
                      <a:pt x="66" y="24"/>
                    </a:lnTo>
                    <a:lnTo>
                      <a:pt x="66" y="22"/>
                    </a:lnTo>
                    <a:lnTo>
                      <a:pt x="66" y="22"/>
                    </a:lnTo>
                    <a:lnTo>
                      <a:pt x="66" y="2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6" name="Freeform 1500"/>
              <p:cNvSpPr>
                <a:spLocks noEditPoints="1"/>
              </p:cNvSpPr>
              <p:nvPr/>
            </p:nvSpPr>
            <p:spPr bwMode="auto">
              <a:xfrm>
                <a:off x="923925" y="2193925"/>
                <a:ext cx="285750" cy="558800"/>
              </a:xfrm>
              <a:custGeom>
                <a:avLst/>
                <a:gdLst>
                  <a:gd name="T0" fmla="*/ 6 w 180"/>
                  <a:gd name="T1" fmla="*/ 276 h 352"/>
                  <a:gd name="T2" fmla="*/ 4 w 180"/>
                  <a:gd name="T3" fmla="*/ 288 h 352"/>
                  <a:gd name="T4" fmla="*/ 16 w 180"/>
                  <a:gd name="T5" fmla="*/ 322 h 352"/>
                  <a:gd name="T6" fmla="*/ 18 w 180"/>
                  <a:gd name="T7" fmla="*/ 340 h 352"/>
                  <a:gd name="T8" fmla="*/ 50 w 180"/>
                  <a:gd name="T9" fmla="*/ 320 h 352"/>
                  <a:gd name="T10" fmla="*/ 80 w 180"/>
                  <a:gd name="T11" fmla="*/ 310 h 352"/>
                  <a:gd name="T12" fmla="*/ 72 w 180"/>
                  <a:gd name="T13" fmla="*/ 306 h 352"/>
                  <a:gd name="T14" fmla="*/ 80 w 180"/>
                  <a:gd name="T15" fmla="*/ 270 h 352"/>
                  <a:gd name="T16" fmla="*/ 82 w 180"/>
                  <a:gd name="T17" fmla="*/ 262 h 352"/>
                  <a:gd name="T18" fmla="*/ 98 w 180"/>
                  <a:gd name="T19" fmla="*/ 262 h 352"/>
                  <a:gd name="T20" fmla="*/ 108 w 180"/>
                  <a:gd name="T21" fmla="*/ 248 h 352"/>
                  <a:gd name="T22" fmla="*/ 108 w 180"/>
                  <a:gd name="T23" fmla="*/ 230 h 352"/>
                  <a:gd name="T24" fmla="*/ 88 w 180"/>
                  <a:gd name="T25" fmla="*/ 198 h 352"/>
                  <a:gd name="T26" fmla="*/ 88 w 180"/>
                  <a:gd name="T27" fmla="*/ 180 h 352"/>
                  <a:gd name="T28" fmla="*/ 88 w 180"/>
                  <a:gd name="T29" fmla="*/ 168 h 352"/>
                  <a:gd name="T30" fmla="*/ 98 w 180"/>
                  <a:gd name="T31" fmla="*/ 158 h 352"/>
                  <a:gd name="T32" fmla="*/ 108 w 180"/>
                  <a:gd name="T33" fmla="*/ 142 h 352"/>
                  <a:gd name="T34" fmla="*/ 140 w 180"/>
                  <a:gd name="T35" fmla="*/ 126 h 352"/>
                  <a:gd name="T36" fmla="*/ 148 w 180"/>
                  <a:gd name="T37" fmla="*/ 112 h 352"/>
                  <a:gd name="T38" fmla="*/ 152 w 180"/>
                  <a:gd name="T39" fmla="*/ 86 h 352"/>
                  <a:gd name="T40" fmla="*/ 162 w 180"/>
                  <a:gd name="T41" fmla="*/ 76 h 352"/>
                  <a:gd name="T42" fmla="*/ 178 w 180"/>
                  <a:gd name="T43" fmla="*/ 68 h 352"/>
                  <a:gd name="T44" fmla="*/ 178 w 180"/>
                  <a:gd name="T45" fmla="*/ 44 h 352"/>
                  <a:gd name="T46" fmla="*/ 176 w 180"/>
                  <a:gd name="T47" fmla="*/ 28 h 352"/>
                  <a:gd name="T48" fmla="*/ 150 w 180"/>
                  <a:gd name="T49" fmla="*/ 14 h 352"/>
                  <a:gd name="T50" fmla="*/ 136 w 180"/>
                  <a:gd name="T51" fmla="*/ 4 h 352"/>
                  <a:gd name="T52" fmla="*/ 130 w 180"/>
                  <a:gd name="T53" fmla="*/ 22 h 352"/>
                  <a:gd name="T54" fmla="*/ 112 w 180"/>
                  <a:gd name="T55" fmla="*/ 22 h 352"/>
                  <a:gd name="T56" fmla="*/ 106 w 180"/>
                  <a:gd name="T57" fmla="*/ 32 h 352"/>
                  <a:gd name="T58" fmla="*/ 90 w 180"/>
                  <a:gd name="T59" fmla="*/ 42 h 352"/>
                  <a:gd name="T60" fmla="*/ 80 w 180"/>
                  <a:gd name="T61" fmla="*/ 58 h 352"/>
                  <a:gd name="T62" fmla="*/ 70 w 180"/>
                  <a:gd name="T63" fmla="*/ 62 h 352"/>
                  <a:gd name="T64" fmla="*/ 58 w 180"/>
                  <a:gd name="T65" fmla="*/ 94 h 352"/>
                  <a:gd name="T66" fmla="*/ 52 w 180"/>
                  <a:gd name="T67" fmla="*/ 118 h 352"/>
                  <a:gd name="T68" fmla="*/ 40 w 180"/>
                  <a:gd name="T69" fmla="*/ 114 h 352"/>
                  <a:gd name="T70" fmla="*/ 24 w 180"/>
                  <a:gd name="T71" fmla="*/ 130 h 352"/>
                  <a:gd name="T72" fmla="*/ 14 w 180"/>
                  <a:gd name="T73" fmla="*/ 142 h 352"/>
                  <a:gd name="T74" fmla="*/ 14 w 180"/>
                  <a:gd name="T75" fmla="*/ 160 h 352"/>
                  <a:gd name="T76" fmla="*/ 12 w 180"/>
                  <a:gd name="T77" fmla="*/ 186 h 352"/>
                  <a:gd name="T78" fmla="*/ 18 w 180"/>
                  <a:gd name="T79" fmla="*/ 202 h 352"/>
                  <a:gd name="T80" fmla="*/ 8 w 180"/>
                  <a:gd name="T81" fmla="*/ 222 h 352"/>
                  <a:gd name="T82" fmla="*/ 8 w 180"/>
                  <a:gd name="T83" fmla="*/ 234 h 352"/>
                  <a:gd name="T84" fmla="*/ 6 w 180"/>
                  <a:gd name="T85" fmla="*/ 242 h 352"/>
                  <a:gd name="T86" fmla="*/ 6 w 180"/>
                  <a:gd name="T87" fmla="*/ 260 h 352"/>
                  <a:gd name="T88" fmla="*/ 50 w 180"/>
                  <a:gd name="T89" fmla="*/ 260 h 352"/>
                  <a:gd name="T90" fmla="*/ 44 w 180"/>
                  <a:gd name="T91" fmla="*/ 270 h 352"/>
                  <a:gd name="T92" fmla="*/ 50 w 180"/>
                  <a:gd name="T93" fmla="*/ 260 h 352"/>
                  <a:gd name="T94" fmla="*/ 58 w 180"/>
                  <a:gd name="T95" fmla="*/ 352 h 352"/>
                  <a:gd name="T96" fmla="*/ 50 w 180"/>
                  <a:gd name="T97" fmla="*/ 346 h 352"/>
                  <a:gd name="T98" fmla="*/ 100 w 180"/>
                  <a:gd name="T99" fmla="*/ 296 h 352"/>
                  <a:gd name="T100" fmla="*/ 114 w 180"/>
                  <a:gd name="T101" fmla="*/ 286 h 352"/>
                  <a:gd name="T102" fmla="*/ 112 w 180"/>
                  <a:gd name="T103" fmla="*/ 284 h 352"/>
                  <a:gd name="T104" fmla="*/ 44 w 180"/>
                  <a:gd name="T105" fmla="*/ 278 h 352"/>
                  <a:gd name="T106" fmla="*/ 48 w 180"/>
                  <a:gd name="T107" fmla="*/ 274 h 352"/>
                  <a:gd name="T108" fmla="*/ 94 w 180"/>
                  <a:gd name="T109" fmla="*/ 244 h 352"/>
                  <a:gd name="T110" fmla="*/ 86 w 180"/>
                  <a:gd name="T111" fmla="*/ 242 h 352"/>
                  <a:gd name="T112" fmla="*/ 32 w 180"/>
                  <a:gd name="T113" fmla="*/ 242 h 352"/>
                  <a:gd name="T114" fmla="*/ 40 w 180"/>
                  <a:gd name="T115" fmla="*/ 258 h 352"/>
                  <a:gd name="T116" fmla="*/ 26 w 180"/>
                  <a:gd name="T117" fmla="*/ 2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0" h="352">
                    <a:moveTo>
                      <a:pt x="0" y="260"/>
                    </a:moveTo>
                    <a:lnTo>
                      <a:pt x="0" y="260"/>
                    </a:lnTo>
                    <a:lnTo>
                      <a:pt x="0" y="276"/>
                    </a:lnTo>
                    <a:lnTo>
                      <a:pt x="6" y="276"/>
                    </a:lnTo>
                    <a:lnTo>
                      <a:pt x="6" y="278"/>
                    </a:lnTo>
                    <a:lnTo>
                      <a:pt x="6" y="284"/>
                    </a:lnTo>
                    <a:lnTo>
                      <a:pt x="4" y="286"/>
                    </a:lnTo>
                    <a:lnTo>
                      <a:pt x="4" y="288"/>
                    </a:lnTo>
                    <a:lnTo>
                      <a:pt x="14" y="302"/>
                    </a:lnTo>
                    <a:lnTo>
                      <a:pt x="26" y="314"/>
                    </a:lnTo>
                    <a:lnTo>
                      <a:pt x="22" y="322"/>
                    </a:lnTo>
                    <a:lnTo>
                      <a:pt x="16" y="322"/>
                    </a:lnTo>
                    <a:lnTo>
                      <a:pt x="16" y="332"/>
                    </a:lnTo>
                    <a:lnTo>
                      <a:pt x="22" y="332"/>
                    </a:lnTo>
                    <a:lnTo>
                      <a:pt x="22" y="338"/>
                    </a:lnTo>
                    <a:lnTo>
                      <a:pt x="18" y="340"/>
                    </a:lnTo>
                    <a:lnTo>
                      <a:pt x="42" y="340"/>
                    </a:lnTo>
                    <a:lnTo>
                      <a:pt x="42" y="334"/>
                    </a:lnTo>
                    <a:lnTo>
                      <a:pt x="42" y="330"/>
                    </a:lnTo>
                    <a:lnTo>
                      <a:pt x="50" y="320"/>
                    </a:lnTo>
                    <a:lnTo>
                      <a:pt x="62" y="322"/>
                    </a:lnTo>
                    <a:lnTo>
                      <a:pt x="70" y="322"/>
                    </a:lnTo>
                    <a:lnTo>
                      <a:pt x="76" y="320"/>
                    </a:lnTo>
                    <a:lnTo>
                      <a:pt x="80" y="310"/>
                    </a:lnTo>
                    <a:lnTo>
                      <a:pt x="78" y="312"/>
                    </a:lnTo>
                    <a:lnTo>
                      <a:pt x="76" y="314"/>
                    </a:lnTo>
                    <a:lnTo>
                      <a:pt x="72" y="312"/>
                    </a:lnTo>
                    <a:lnTo>
                      <a:pt x="72" y="306"/>
                    </a:lnTo>
                    <a:lnTo>
                      <a:pt x="76" y="296"/>
                    </a:lnTo>
                    <a:lnTo>
                      <a:pt x="80" y="280"/>
                    </a:lnTo>
                    <a:lnTo>
                      <a:pt x="80" y="274"/>
                    </a:lnTo>
                    <a:lnTo>
                      <a:pt x="80" y="270"/>
                    </a:lnTo>
                    <a:lnTo>
                      <a:pt x="78" y="268"/>
                    </a:lnTo>
                    <a:lnTo>
                      <a:pt x="80" y="266"/>
                    </a:lnTo>
                    <a:lnTo>
                      <a:pt x="80" y="262"/>
                    </a:lnTo>
                    <a:lnTo>
                      <a:pt x="82" y="262"/>
                    </a:lnTo>
                    <a:lnTo>
                      <a:pt x="88" y="260"/>
                    </a:lnTo>
                    <a:lnTo>
                      <a:pt x="90" y="260"/>
                    </a:lnTo>
                    <a:lnTo>
                      <a:pt x="94" y="262"/>
                    </a:lnTo>
                    <a:lnTo>
                      <a:pt x="98" y="262"/>
                    </a:lnTo>
                    <a:lnTo>
                      <a:pt x="104" y="252"/>
                    </a:lnTo>
                    <a:lnTo>
                      <a:pt x="108" y="252"/>
                    </a:lnTo>
                    <a:lnTo>
                      <a:pt x="108" y="250"/>
                    </a:lnTo>
                    <a:lnTo>
                      <a:pt x="108" y="248"/>
                    </a:lnTo>
                    <a:lnTo>
                      <a:pt x="104" y="244"/>
                    </a:lnTo>
                    <a:lnTo>
                      <a:pt x="114" y="242"/>
                    </a:lnTo>
                    <a:lnTo>
                      <a:pt x="114" y="238"/>
                    </a:lnTo>
                    <a:lnTo>
                      <a:pt x="108" y="230"/>
                    </a:lnTo>
                    <a:lnTo>
                      <a:pt x="104" y="222"/>
                    </a:lnTo>
                    <a:lnTo>
                      <a:pt x="96" y="220"/>
                    </a:lnTo>
                    <a:lnTo>
                      <a:pt x="86" y="216"/>
                    </a:lnTo>
                    <a:lnTo>
                      <a:pt x="88" y="198"/>
                    </a:lnTo>
                    <a:lnTo>
                      <a:pt x="88" y="186"/>
                    </a:lnTo>
                    <a:lnTo>
                      <a:pt x="86" y="184"/>
                    </a:lnTo>
                    <a:lnTo>
                      <a:pt x="86" y="180"/>
                    </a:lnTo>
                    <a:lnTo>
                      <a:pt x="88" y="180"/>
                    </a:lnTo>
                    <a:lnTo>
                      <a:pt x="88" y="176"/>
                    </a:lnTo>
                    <a:lnTo>
                      <a:pt x="90" y="172"/>
                    </a:lnTo>
                    <a:lnTo>
                      <a:pt x="88" y="170"/>
                    </a:lnTo>
                    <a:lnTo>
                      <a:pt x="88" y="168"/>
                    </a:lnTo>
                    <a:lnTo>
                      <a:pt x="98" y="166"/>
                    </a:lnTo>
                    <a:lnTo>
                      <a:pt x="98" y="162"/>
                    </a:lnTo>
                    <a:lnTo>
                      <a:pt x="98" y="160"/>
                    </a:lnTo>
                    <a:lnTo>
                      <a:pt x="98" y="158"/>
                    </a:lnTo>
                    <a:lnTo>
                      <a:pt x="104" y="154"/>
                    </a:lnTo>
                    <a:lnTo>
                      <a:pt x="106" y="154"/>
                    </a:lnTo>
                    <a:lnTo>
                      <a:pt x="108" y="144"/>
                    </a:lnTo>
                    <a:lnTo>
                      <a:pt x="108" y="142"/>
                    </a:lnTo>
                    <a:lnTo>
                      <a:pt x="112" y="140"/>
                    </a:lnTo>
                    <a:lnTo>
                      <a:pt x="124" y="134"/>
                    </a:lnTo>
                    <a:lnTo>
                      <a:pt x="136" y="132"/>
                    </a:lnTo>
                    <a:lnTo>
                      <a:pt x="140" y="126"/>
                    </a:lnTo>
                    <a:lnTo>
                      <a:pt x="142" y="122"/>
                    </a:lnTo>
                    <a:lnTo>
                      <a:pt x="148" y="122"/>
                    </a:lnTo>
                    <a:lnTo>
                      <a:pt x="148" y="114"/>
                    </a:lnTo>
                    <a:lnTo>
                      <a:pt x="148" y="112"/>
                    </a:lnTo>
                    <a:lnTo>
                      <a:pt x="144" y="106"/>
                    </a:lnTo>
                    <a:lnTo>
                      <a:pt x="144" y="100"/>
                    </a:lnTo>
                    <a:lnTo>
                      <a:pt x="152" y="90"/>
                    </a:lnTo>
                    <a:lnTo>
                      <a:pt x="152" y="86"/>
                    </a:lnTo>
                    <a:lnTo>
                      <a:pt x="154" y="86"/>
                    </a:lnTo>
                    <a:lnTo>
                      <a:pt x="160" y="86"/>
                    </a:lnTo>
                    <a:lnTo>
                      <a:pt x="162" y="80"/>
                    </a:lnTo>
                    <a:lnTo>
                      <a:pt x="162" y="76"/>
                    </a:lnTo>
                    <a:lnTo>
                      <a:pt x="170" y="72"/>
                    </a:lnTo>
                    <a:lnTo>
                      <a:pt x="172" y="78"/>
                    </a:lnTo>
                    <a:lnTo>
                      <a:pt x="180" y="78"/>
                    </a:lnTo>
                    <a:lnTo>
                      <a:pt x="178" y="68"/>
                    </a:lnTo>
                    <a:lnTo>
                      <a:pt x="178" y="62"/>
                    </a:lnTo>
                    <a:lnTo>
                      <a:pt x="178" y="52"/>
                    </a:lnTo>
                    <a:lnTo>
                      <a:pt x="180" y="46"/>
                    </a:lnTo>
                    <a:lnTo>
                      <a:pt x="178" y="44"/>
                    </a:lnTo>
                    <a:lnTo>
                      <a:pt x="176" y="40"/>
                    </a:lnTo>
                    <a:lnTo>
                      <a:pt x="176" y="34"/>
                    </a:lnTo>
                    <a:lnTo>
                      <a:pt x="176" y="32"/>
                    </a:lnTo>
                    <a:lnTo>
                      <a:pt x="176" y="28"/>
                    </a:lnTo>
                    <a:lnTo>
                      <a:pt x="168" y="22"/>
                    </a:lnTo>
                    <a:lnTo>
                      <a:pt x="162" y="16"/>
                    </a:lnTo>
                    <a:lnTo>
                      <a:pt x="154" y="16"/>
                    </a:lnTo>
                    <a:lnTo>
                      <a:pt x="150" y="14"/>
                    </a:lnTo>
                    <a:lnTo>
                      <a:pt x="148" y="6"/>
                    </a:lnTo>
                    <a:lnTo>
                      <a:pt x="144" y="6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30" y="0"/>
                    </a:lnTo>
                    <a:lnTo>
                      <a:pt x="134" y="8"/>
                    </a:lnTo>
                    <a:lnTo>
                      <a:pt x="132" y="16"/>
                    </a:lnTo>
                    <a:lnTo>
                      <a:pt x="130" y="22"/>
                    </a:lnTo>
                    <a:lnTo>
                      <a:pt x="126" y="24"/>
                    </a:lnTo>
                    <a:lnTo>
                      <a:pt x="118" y="22"/>
                    </a:lnTo>
                    <a:lnTo>
                      <a:pt x="116" y="22"/>
                    </a:lnTo>
                    <a:lnTo>
                      <a:pt x="112" y="22"/>
                    </a:lnTo>
                    <a:lnTo>
                      <a:pt x="112" y="24"/>
                    </a:lnTo>
                    <a:lnTo>
                      <a:pt x="112" y="28"/>
                    </a:lnTo>
                    <a:lnTo>
                      <a:pt x="112" y="34"/>
                    </a:lnTo>
                    <a:lnTo>
                      <a:pt x="106" y="32"/>
                    </a:lnTo>
                    <a:lnTo>
                      <a:pt x="98" y="24"/>
                    </a:lnTo>
                    <a:lnTo>
                      <a:pt x="98" y="26"/>
                    </a:lnTo>
                    <a:lnTo>
                      <a:pt x="94" y="32"/>
                    </a:lnTo>
                    <a:lnTo>
                      <a:pt x="90" y="42"/>
                    </a:lnTo>
                    <a:lnTo>
                      <a:pt x="90" y="46"/>
                    </a:lnTo>
                    <a:lnTo>
                      <a:pt x="86" y="50"/>
                    </a:lnTo>
                    <a:lnTo>
                      <a:pt x="82" y="52"/>
                    </a:lnTo>
                    <a:lnTo>
                      <a:pt x="80" y="58"/>
                    </a:lnTo>
                    <a:lnTo>
                      <a:pt x="78" y="60"/>
                    </a:lnTo>
                    <a:lnTo>
                      <a:pt x="72" y="60"/>
                    </a:lnTo>
                    <a:lnTo>
                      <a:pt x="70" y="60"/>
                    </a:lnTo>
                    <a:lnTo>
                      <a:pt x="70" y="62"/>
                    </a:lnTo>
                    <a:lnTo>
                      <a:pt x="70" y="70"/>
                    </a:lnTo>
                    <a:lnTo>
                      <a:pt x="68" y="80"/>
                    </a:lnTo>
                    <a:lnTo>
                      <a:pt x="62" y="88"/>
                    </a:lnTo>
                    <a:lnTo>
                      <a:pt x="58" y="94"/>
                    </a:lnTo>
                    <a:lnTo>
                      <a:pt x="52" y="96"/>
                    </a:lnTo>
                    <a:lnTo>
                      <a:pt x="54" y="104"/>
                    </a:lnTo>
                    <a:lnTo>
                      <a:pt x="54" y="112"/>
                    </a:lnTo>
                    <a:lnTo>
                      <a:pt x="52" y="118"/>
                    </a:lnTo>
                    <a:lnTo>
                      <a:pt x="50" y="118"/>
                    </a:lnTo>
                    <a:lnTo>
                      <a:pt x="44" y="114"/>
                    </a:lnTo>
                    <a:lnTo>
                      <a:pt x="42" y="114"/>
                    </a:lnTo>
                    <a:lnTo>
                      <a:pt x="40" y="114"/>
                    </a:lnTo>
                    <a:lnTo>
                      <a:pt x="32" y="116"/>
                    </a:lnTo>
                    <a:lnTo>
                      <a:pt x="30" y="118"/>
                    </a:lnTo>
                    <a:lnTo>
                      <a:pt x="26" y="122"/>
                    </a:lnTo>
                    <a:lnTo>
                      <a:pt x="24" y="130"/>
                    </a:lnTo>
                    <a:lnTo>
                      <a:pt x="18" y="134"/>
                    </a:lnTo>
                    <a:lnTo>
                      <a:pt x="18" y="136"/>
                    </a:lnTo>
                    <a:lnTo>
                      <a:pt x="16" y="140"/>
                    </a:lnTo>
                    <a:lnTo>
                      <a:pt x="14" y="142"/>
                    </a:lnTo>
                    <a:lnTo>
                      <a:pt x="12" y="144"/>
                    </a:lnTo>
                    <a:lnTo>
                      <a:pt x="14" y="150"/>
                    </a:lnTo>
                    <a:lnTo>
                      <a:pt x="14" y="154"/>
                    </a:lnTo>
                    <a:lnTo>
                      <a:pt x="14" y="160"/>
                    </a:lnTo>
                    <a:lnTo>
                      <a:pt x="14" y="168"/>
                    </a:lnTo>
                    <a:lnTo>
                      <a:pt x="14" y="172"/>
                    </a:lnTo>
                    <a:lnTo>
                      <a:pt x="14" y="180"/>
                    </a:lnTo>
                    <a:lnTo>
                      <a:pt x="12" y="186"/>
                    </a:lnTo>
                    <a:lnTo>
                      <a:pt x="14" y="188"/>
                    </a:lnTo>
                    <a:lnTo>
                      <a:pt x="16" y="190"/>
                    </a:lnTo>
                    <a:lnTo>
                      <a:pt x="16" y="196"/>
                    </a:lnTo>
                    <a:lnTo>
                      <a:pt x="18" y="202"/>
                    </a:lnTo>
                    <a:lnTo>
                      <a:pt x="16" y="206"/>
                    </a:lnTo>
                    <a:lnTo>
                      <a:pt x="12" y="206"/>
                    </a:lnTo>
                    <a:lnTo>
                      <a:pt x="12" y="216"/>
                    </a:lnTo>
                    <a:lnTo>
                      <a:pt x="8" y="222"/>
                    </a:lnTo>
                    <a:lnTo>
                      <a:pt x="12" y="224"/>
                    </a:lnTo>
                    <a:lnTo>
                      <a:pt x="14" y="230"/>
                    </a:lnTo>
                    <a:lnTo>
                      <a:pt x="12" y="232"/>
                    </a:lnTo>
                    <a:lnTo>
                      <a:pt x="8" y="234"/>
                    </a:lnTo>
                    <a:lnTo>
                      <a:pt x="8" y="238"/>
                    </a:lnTo>
                    <a:lnTo>
                      <a:pt x="6" y="238"/>
                    </a:lnTo>
                    <a:lnTo>
                      <a:pt x="4" y="240"/>
                    </a:lnTo>
                    <a:lnTo>
                      <a:pt x="6" y="242"/>
                    </a:lnTo>
                    <a:lnTo>
                      <a:pt x="6" y="248"/>
                    </a:lnTo>
                    <a:lnTo>
                      <a:pt x="8" y="252"/>
                    </a:lnTo>
                    <a:lnTo>
                      <a:pt x="8" y="258"/>
                    </a:lnTo>
                    <a:lnTo>
                      <a:pt x="6" y="260"/>
                    </a:lnTo>
                    <a:lnTo>
                      <a:pt x="0" y="260"/>
                    </a:lnTo>
                    <a:lnTo>
                      <a:pt x="0" y="260"/>
                    </a:lnTo>
                    <a:lnTo>
                      <a:pt x="0" y="260"/>
                    </a:lnTo>
                    <a:close/>
                    <a:moveTo>
                      <a:pt x="50" y="260"/>
                    </a:moveTo>
                    <a:lnTo>
                      <a:pt x="50" y="260"/>
                    </a:lnTo>
                    <a:lnTo>
                      <a:pt x="50" y="266"/>
                    </a:lnTo>
                    <a:lnTo>
                      <a:pt x="50" y="270"/>
                    </a:lnTo>
                    <a:lnTo>
                      <a:pt x="44" y="270"/>
                    </a:lnTo>
                    <a:lnTo>
                      <a:pt x="48" y="268"/>
                    </a:lnTo>
                    <a:lnTo>
                      <a:pt x="50" y="260"/>
                    </a:lnTo>
                    <a:lnTo>
                      <a:pt x="50" y="260"/>
                    </a:lnTo>
                    <a:lnTo>
                      <a:pt x="50" y="260"/>
                    </a:lnTo>
                    <a:close/>
                    <a:moveTo>
                      <a:pt x="50" y="346"/>
                    </a:moveTo>
                    <a:lnTo>
                      <a:pt x="50" y="346"/>
                    </a:lnTo>
                    <a:lnTo>
                      <a:pt x="50" y="352"/>
                    </a:lnTo>
                    <a:lnTo>
                      <a:pt x="58" y="352"/>
                    </a:lnTo>
                    <a:lnTo>
                      <a:pt x="54" y="350"/>
                    </a:lnTo>
                    <a:lnTo>
                      <a:pt x="50" y="346"/>
                    </a:lnTo>
                    <a:lnTo>
                      <a:pt x="50" y="346"/>
                    </a:lnTo>
                    <a:lnTo>
                      <a:pt x="50" y="346"/>
                    </a:lnTo>
                    <a:close/>
                    <a:moveTo>
                      <a:pt x="112" y="284"/>
                    </a:moveTo>
                    <a:lnTo>
                      <a:pt x="112" y="288"/>
                    </a:lnTo>
                    <a:lnTo>
                      <a:pt x="104" y="288"/>
                    </a:lnTo>
                    <a:lnTo>
                      <a:pt x="100" y="296"/>
                    </a:lnTo>
                    <a:lnTo>
                      <a:pt x="98" y="310"/>
                    </a:lnTo>
                    <a:lnTo>
                      <a:pt x="104" y="312"/>
                    </a:lnTo>
                    <a:lnTo>
                      <a:pt x="112" y="294"/>
                    </a:lnTo>
                    <a:lnTo>
                      <a:pt x="114" y="286"/>
                    </a:lnTo>
                    <a:lnTo>
                      <a:pt x="114" y="284"/>
                    </a:lnTo>
                    <a:lnTo>
                      <a:pt x="112" y="284"/>
                    </a:lnTo>
                    <a:lnTo>
                      <a:pt x="112" y="284"/>
                    </a:lnTo>
                    <a:lnTo>
                      <a:pt x="112" y="284"/>
                    </a:lnTo>
                    <a:close/>
                    <a:moveTo>
                      <a:pt x="48" y="274"/>
                    </a:moveTo>
                    <a:lnTo>
                      <a:pt x="48" y="274"/>
                    </a:lnTo>
                    <a:lnTo>
                      <a:pt x="48" y="276"/>
                    </a:lnTo>
                    <a:lnTo>
                      <a:pt x="44" y="278"/>
                    </a:lnTo>
                    <a:lnTo>
                      <a:pt x="44" y="274"/>
                    </a:lnTo>
                    <a:lnTo>
                      <a:pt x="48" y="274"/>
                    </a:lnTo>
                    <a:lnTo>
                      <a:pt x="48" y="274"/>
                    </a:lnTo>
                    <a:lnTo>
                      <a:pt x="48" y="274"/>
                    </a:lnTo>
                    <a:close/>
                    <a:moveTo>
                      <a:pt x="86" y="242"/>
                    </a:moveTo>
                    <a:lnTo>
                      <a:pt x="86" y="242"/>
                    </a:lnTo>
                    <a:lnTo>
                      <a:pt x="90" y="242"/>
                    </a:lnTo>
                    <a:lnTo>
                      <a:pt x="94" y="244"/>
                    </a:lnTo>
                    <a:lnTo>
                      <a:pt x="94" y="248"/>
                    </a:lnTo>
                    <a:lnTo>
                      <a:pt x="86" y="244"/>
                    </a:lnTo>
                    <a:lnTo>
                      <a:pt x="82" y="242"/>
                    </a:lnTo>
                    <a:lnTo>
                      <a:pt x="86" y="242"/>
                    </a:lnTo>
                    <a:lnTo>
                      <a:pt x="86" y="242"/>
                    </a:lnTo>
                    <a:lnTo>
                      <a:pt x="86" y="242"/>
                    </a:lnTo>
                    <a:close/>
                    <a:moveTo>
                      <a:pt x="32" y="242"/>
                    </a:moveTo>
                    <a:lnTo>
                      <a:pt x="32" y="242"/>
                    </a:lnTo>
                    <a:lnTo>
                      <a:pt x="36" y="244"/>
                    </a:lnTo>
                    <a:lnTo>
                      <a:pt x="40" y="250"/>
                    </a:lnTo>
                    <a:lnTo>
                      <a:pt x="42" y="256"/>
                    </a:lnTo>
                    <a:lnTo>
                      <a:pt x="40" y="258"/>
                    </a:lnTo>
                    <a:lnTo>
                      <a:pt x="32" y="262"/>
                    </a:lnTo>
                    <a:lnTo>
                      <a:pt x="16" y="268"/>
                    </a:lnTo>
                    <a:lnTo>
                      <a:pt x="16" y="258"/>
                    </a:lnTo>
                    <a:lnTo>
                      <a:pt x="26" y="252"/>
                    </a:lnTo>
                    <a:lnTo>
                      <a:pt x="32" y="242"/>
                    </a:lnTo>
                    <a:lnTo>
                      <a:pt x="32" y="242"/>
                    </a:lnTo>
                    <a:lnTo>
                      <a:pt x="32" y="24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Freeform 1501"/>
              <p:cNvSpPr/>
              <p:nvPr/>
            </p:nvSpPr>
            <p:spPr bwMode="auto">
              <a:xfrm>
                <a:off x="1371600" y="5191125"/>
                <a:ext cx="28575" cy="44450"/>
              </a:xfrm>
              <a:custGeom>
                <a:avLst/>
                <a:gdLst>
                  <a:gd name="T0" fmla="*/ 14 w 18"/>
                  <a:gd name="T1" fmla="*/ 18 h 28"/>
                  <a:gd name="T2" fmla="*/ 14 w 18"/>
                  <a:gd name="T3" fmla="*/ 18 h 28"/>
                  <a:gd name="T4" fmla="*/ 18 w 18"/>
                  <a:gd name="T5" fmla="*/ 8 h 28"/>
                  <a:gd name="T6" fmla="*/ 14 w 18"/>
                  <a:gd name="T7" fmla="*/ 4 h 28"/>
                  <a:gd name="T8" fmla="*/ 10 w 18"/>
                  <a:gd name="T9" fmla="*/ 0 h 28"/>
                  <a:gd name="T10" fmla="*/ 6 w 18"/>
                  <a:gd name="T11" fmla="*/ 4 h 28"/>
                  <a:gd name="T12" fmla="*/ 4 w 18"/>
                  <a:gd name="T13" fmla="*/ 4 h 28"/>
                  <a:gd name="T14" fmla="*/ 2 w 18"/>
                  <a:gd name="T15" fmla="*/ 4 h 28"/>
                  <a:gd name="T16" fmla="*/ 0 w 18"/>
                  <a:gd name="T17" fmla="*/ 4 h 28"/>
                  <a:gd name="T18" fmla="*/ 0 w 18"/>
                  <a:gd name="T19" fmla="*/ 10 h 28"/>
                  <a:gd name="T20" fmla="*/ 0 w 18"/>
                  <a:gd name="T21" fmla="*/ 16 h 28"/>
                  <a:gd name="T22" fmla="*/ 0 w 18"/>
                  <a:gd name="T23" fmla="*/ 18 h 28"/>
                  <a:gd name="T24" fmla="*/ 2 w 18"/>
                  <a:gd name="T25" fmla="*/ 24 h 28"/>
                  <a:gd name="T26" fmla="*/ 4 w 18"/>
                  <a:gd name="T27" fmla="*/ 24 h 28"/>
                  <a:gd name="T28" fmla="*/ 14 w 18"/>
                  <a:gd name="T29" fmla="*/ 28 h 28"/>
                  <a:gd name="T30" fmla="*/ 14 w 18"/>
                  <a:gd name="T31" fmla="*/ 18 h 28"/>
                  <a:gd name="T32" fmla="*/ 14 w 18"/>
                  <a:gd name="T33" fmla="*/ 18 h 28"/>
                  <a:gd name="T34" fmla="*/ 14 w 18"/>
                  <a:gd name="T35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28">
                    <a:moveTo>
                      <a:pt x="14" y="18"/>
                    </a:moveTo>
                    <a:lnTo>
                      <a:pt x="14" y="18"/>
                    </a:lnTo>
                    <a:lnTo>
                      <a:pt x="18" y="8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4"/>
                    </a:lnTo>
                    <a:lnTo>
                      <a:pt x="14" y="2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4" y="1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8" name="Freeform 1502"/>
              <p:cNvSpPr/>
              <p:nvPr/>
            </p:nvSpPr>
            <p:spPr bwMode="auto">
              <a:xfrm>
                <a:off x="1158875" y="3771900"/>
                <a:ext cx="403225" cy="568325"/>
              </a:xfrm>
              <a:custGeom>
                <a:avLst/>
                <a:gdLst>
                  <a:gd name="T0" fmla="*/ 228 w 254"/>
                  <a:gd name="T1" fmla="*/ 66 h 358"/>
                  <a:gd name="T2" fmla="*/ 228 w 254"/>
                  <a:gd name="T3" fmla="*/ 36 h 358"/>
                  <a:gd name="T4" fmla="*/ 224 w 254"/>
                  <a:gd name="T5" fmla="*/ 18 h 358"/>
                  <a:gd name="T6" fmla="*/ 208 w 254"/>
                  <a:gd name="T7" fmla="*/ 2 h 358"/>
                  <a:gd name="T8" fmla="*/ 192 w 254"/>
                  <a:gd name="T9" fmla="*/ 2 h 358"/>
                  <a:gd name="T10" fmla="*/ 182 w 254"/>
                  <a:gd name="T11" fmla="*/ 24 h 358"/>
                  <a:gd name="T12" fmla="*/ 162 w 254"/>
                  <a:gd name="T13" fmla="*/ 24 h 358"/>
                  <a:gd name="T14" fmla="*/ 54 w 254"/>
                  <a:gd name="T15" fmla="*/ 20 h 358"/>
                  <a:gd name="T16" fmla="*/ 38 w 254"/>
                  <a:gd name="T17" fmla="*/ 70 h 358"/>
                  <a:gd name="T18" fmla="*/ 28 w 254"/>
                  <a:gd name="T19" fmla="*/ 138 h 358"/>
                  <a:gd name="T20" fmla="*/ 18 w 254"/>
                  <a:gd name="T21" fmla="*/ 144 h 358"/>
                  <a:gd name="T22" fmla="*/ 16 w 254"/>
                  <a:gd name="T23" fmla="*/ 156 h 358"/>
                  <a:gd name="T24" fmla="*/ 12 w 254"/>
                  <a:gd name="T25" fmla="*/ 166 h 358"/>
                  <a:gd name="T26" fmla="*/ 4 w 254"/>
                  <a:gd name="T27" fmla="*/ 176 h 358"/>
                  <a:gd name="T28" fmla="*/ 0 w 254"/>
                  <a:gd name="T29" fmla="*/ 186 h 358"/>
                  <a:gd name="T30" fmla="*/ 2 w 254"/>
                  <a:gd name="T31" fmla="*/ 192 h 358"/>
                  <a:gd name="T32" fmla="*/ 12 w 254"/>
                  <a:gd name="T33" fmla="*/ 194 h 358"/>
                  <a:gd name="T34" fmla="*/ 10 w 254"/>
                  <a:gd name="T35" fmla="*/ 204 h 358"/>
                  <a:gd name="T36" fmla="*/ 10 w 254"/>
                  <a:gd name="T37" fmla="*/ 212 h 358"/>
                  <a:gd name="T38" fmla="*/ 16 w 254"/>
                  <a:gd name="T39" fmla="*/ 226 h 358"/>
                  <a:gd name="T40" fmla="*/ 20 w 254"/>
                  <a:gd name="T41" fmla="*/ 248 h 358"/>
                  <a:gd name="T42" fmla="*/ 28 w 254"/>
                  <a:gd name="T43" fmla="*/ 262 h 358"/>
                  <a:gd name="T44" fmla="*/ 36 w 254"/>
                  <a:gd name="T45" fmla="*/ 274 h 358"/>
                  <a:gd name="T46" fmla="*/ 40 w 254"/>
                  <a:gd name="T47" fmla="*/ 282 h 358"/>
                  <a:gd name="T48" fmla="*/ 52 w 254"/>
                  <a:gd name="T49" fmla="*/ 286 h 358"/>
                  <a:gd name="T50" fmla="*/ 62 w 254"/>
                  <a:gd name="T51" fmla="*/ 292 h 358"/>
                  <a:gd name="T52" fmla="*/ 66 w 254"/>
                  <a:gd name="T53" fmla="*/ 302 h 358"/>
                  <a:gd name="T54" fmla="*/ 76 w 254"/>
                  <a:gd name="T55" fmla="*/ 314 h 358"/>
                  <a:gd name="T56" fmla="*/ 82 w 254"/>
                  <a:gd name="T57" fmla="*/ 324 h 358"/>
                  <a:gd name="T58" fmla="*/ 90 w 254"/>
                  <a:gd name="T59" fmla="*/ 340 h 358"/>
                  <a:gd name="T60" fmla="*/ 98 w 254"/>
                  <a:gd name="T61" fmla="*/ 336 h 358"/>
                  <a:gd name="T62" fmla="*/ 108 w 254"/>
                  <a:gd name="T63" fmla="*/ 340 h 358"/>
                  <a:gd name="T64" fmla="*/ 116 w 254"/>
                  <a:gd name="T65" fmla="*/ 336 h 358"/>
                  <a:gd name="T66" fmla="*/ 134 w 254"/>
                  <a:gd name="T67" fmla="*/ 354 h 358"/>
                  <a:gd name="T68" fmla="*/ 146 w 254"/>
                  <a:gd name="T69" fmla="*/ 358 h 358"/>
                  <a:gd name="T70" fmla="*/ 156 w 254"/>
                  <a:gd name="T71" fmla="*/ 350 h 358"/>
                  <a:gd name="T72" fmla="*/ 166 w 254"/>
                  <a:gd name="T73" fmla="*/ 350 h 358"/>
                  <a:gd name="T74" fmla="*/ 178 w 254"/>
                  <a:gd name="T75" fmla="*/ 348 h 358"/>
                  <a:gd name="T76" fmla="*/ 196 w 254"/>
                  <a:gd name="T77" fmla="*/ 342 h 358"/>
                  <a:gd name="T78" fmla="*/ 210 w 254"/>
                  <a:gd name="T79" fmla="*/ 342 h 358"/>
                  <a:gd name="T80" fmla="*/ 206 w 254"/>
                  <a:gd name="T81" fmla="*/ 336 h 358"/>
                  <a:gd name="T82" fmla="*/ 196 w 254"/>
                  <a:gd name="T83" fmla="*/ 330 h 358"/>
                  <a:gd name="T84" fmla="*/ 188 w 254"/>
                  <a:gd name="T85" fmla="*/ 310 h 358"/>
                  <a:gd name="T86" fmla="*/ 174 w 254"/>
                  <a:gd name="T87" fmla="*/ 294 h 358"/>
                  <a:gd name="T88" fmla="*/ 162 w 254"/>
                  <a:gd name="T89" fmla="*/ 292 h 358"/>
                  <a:gd name="T90" fmla="*/ 166 w 254"/>
                  <a:gd name="T91" fmla="*/ 282 h 358"/>
                  <a:gd name="T92" fmla="*/ 178 w 254"/>
                  <a:gd name="T93" fmla="*/ 268 h 358"/>
                  <a:gd name="T94" fmla="*/ 184 w 254"/>
                  <a:gd name="T95" fmla="*/ 236 h 358"/>
                  <a:gd name="T96" fmla="*/ 196 w 254"/>
                  <a:gd name="T97" fmla="*/ 220 h 358"/>
                  <a:gd name="T98" fmla="*/ 202 w 254"/>
                  <a:gd name="T99" fmla="*/ 202 h 358"/>
                  <a:gd name="T100" fmla="*/ 208 w 254"/>
                  <a:gd name="T101" fmla="*/ 186 h 358"/>
                  <a:gd name="T102" fmla="*/ 220 w 254"/>
                  <a:gd name="T103" fmla="*/ 162 h 358"/>
                  <a:gd name="T104" fmla="*/ 220 w 254"/>
                  <a:gd name="T105" fmla="*/ 140 h 358"/>
                  <a:gd name="T106" fmla="*/ 226 w 254"/>
                  <a:gd name="T107" fmla="*/ 116 h 358"/>
                  <a:gd name="T108" fmla="*/ 232 w 254"/>
                  <a:gd name="T109" fmla="*/ 108 h 358"/>
                  <a:gd name="T110" fmla="*/ 238 w 254"/>
                  <a:gd name="T111" fmla="*/ 98 h 358"/>
                  <a:gd name="T112" fmla="*/ 254 w 254"/>
                  <a:gd name="T113" fmla="*/ 90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4" h="358">
                    <a:moveTo>
                      <a:pt x="254" y="90"/>
                    </a:moveTo>
                    <a:lnTo>
                      <a:pt x="248" y="90"/>
                    </a:lnTo>
                    <a:lnTo>
                      <a:pt x="228" y="66"/>
                    </a:lnTo>
                    <a:lnTo>
                      <a:pt x="226" y="56"/>
                    </a:lnTo>
                    <a:lnTo>
                      <a:pt x="228" y="46"/>
                    </a:lnTo>
                    <a:lnTo>
                      <a:pt x="228" y="36"/>
                    </a:lnTo>
                    <a:lnTo>
                      <a:pt x="228" y="26"/>
                    </a:lnTo>
                    <a:lnTo>
                      <a:pt x="224" y="24"/>
                    </a:lnTo>
                    <a:lnTo>
                      <a:pt x="224" y="18"/>
                    </a:lnTo>
                    <a:lnTo>
                      <a:pt x="224" y="12"/>
                    </a:lnTo>
                    <a:lnTo>
                      <a:pt x="216" y="8"/>
                    </a:lnTo>
                    <a:lnTo>
                      <a:pt x="208" y="2"/>
                    </a:lnTo>
                    <a:lnTo>
                      <a:pt x="208" y="0"/>
                    </a:lnTo>
                    <a:lnTo>
                      <a:pt x="198" y="2"/>
                    </a:lnTo>
                    <a:lnTo>
                      <a:pt x="192" y="2"/>
                    </a:lnTo>
                    <a:lnTo>
                      <a:pt x="190" y="12"/>
                    </a:lnTo>
                    <a:lnTo>
                      <a:pt x="184" y="16"/>
                    </a:lnTo>
                    <a:lnTo>
                      <a:pt x="182" y="24"/>
                    </a:lnTo>
                    <a:lnTo>
                      <a:pt x="178" y="26"/>
                    </a:lnTo>
                    <a:lnTo>
                      <a:pt x="174" y="24"/>
                    </a:lnTo>
                    <a:lnTo>
                      <a:pt x="162" y="24"/>
                    </a:lnTo>
                    <a:lnTo>
                      <a:pt x="162" y="18"/>
                    </a:lnTo>
                    <a:lnTo>
                      <a:pt x="156" y="24"/>
                    </a:lnTo>
                    <a:lnTo>
                      <a:pt x="54" y="20"/>
                    </a:lnTo>
                    <a:lnTo>
                      <a:pt x="54" y="56"/>
                    </a:lnTo>
                    <a:lnTo>
                      <a:pt x="38" y="56"/>
                    </a:lnTo>
                    <a:lnTo>
                      <a:pt x="38" y="70"/>
                    </a:lnTo>
                    <a:lnTo>
                      <a:pt x="38" y="138"/>
                    </a:lnTo>
                    <a:lnTo>
                      <a:pt x="36" y="138"/>
                    </a:lnTo>
                    <a:lnTo>
                      <a:pt x="28" y="138"/>
                    </a:lnTo>
                    <a:lnTo>
                      <a:pt x="26" y="136"/>
                    </a:lnTo>
                    <a:lnTo>
                      <a:pt x="22" y="138"/>
                    </a:lnTo>
                    <a:lnTo>
                      <a:pt x="18" y="144"/>
                    </a:lnTo>
                    <a:lnTo>
                      <a:pt x="18" y="148"/>
                    </a:lnTo>
                    <a:lnTo>
                      <a:pt x="18" y="152"/>
                    </a:lnTo>
                    <a:lnTo>
                      <a:pt x="16" y="156"/>
                    </a:lnTo>
                    <a:lnTo>
                      <a:pt x="12" y="158"/>
                    </a:lnTo>
                    <a:lnTo>
                      <a:pt x="12" y="162"/>
                    </a:lnTo>
                    <a:lnTo>
                      <a:pt x="12" y="166"/>
                    </a:lnTo>
                    <a:lnTo>
                      <a:pt x="10" y="172"/>
                    </a:lnTo>
                    <a:lnTo>
                      <a:pt x="8" y="174"/>
                    </a:lnTo>
                    <a:lnTo>
                      <a:pt x="4" y="176"/>
                    </a:lnTo>
                    <a:lnTo>
                      <a:pt x="4" y="182"/>
                    </a:lnTo>
                    <a:lnTo>
                      <a:pt x="2" y="184"/>
                    </a:lnTo>
                    <a:lnTo>
                      <a:pt x="0" y="186"/>
                    </a:lnTo>
                    <a:lnTo>
                      <a:pt x="0" y="190"/>
                    </a:lnTo>
                    <a:lnTo>
                      <a:pt x="0" y="192"/>
                    </a:lnTo>
                    <a:lnTo>
                      <a:pt x="2" y="192"/>
                    </a:lnTo>
                    <a:lnTo>
                      <a:pt x="8" y="192"/>
                    </a:lnTo>
                    <a:lnTo>
                      <a:pt x="10" y="192"/>
                    </a:lnTo>
                    <a:lnTo>
                      <a:pt x="12" y="194"/>
                    </a:lnTo>
                    <a:lnTo>
                      <a:pt x="12" y="198"/>
                    </a:lnTo>
                    <a:lnTo>
                      <a:pt x="12" y="200"/>
                    </a:lnTo>
                    <a:lnTo>
                      <a:pt x="10" y="204"/>
                    </a:lnTo>
                    <a:lnTo>
                      <a:pt x="10" y="208"/>
                    </a:lnTo>
                    <a:lnTo>
                      <a:pt x="10" y="210"/>
                    </a:lnTo>
                    <a:lnTo>
                      <a:pt x="10" y="212"/>
                    </a:lnTo>
                    <a:lnTo>
                      <a:pt x="10" y="218"/>
                    </a:lnTo>
                    <a:lnTo>
                      <a:pt x="12" y="220"/>
                    </a:lnTo>
                    <a:lnTo>
                      <a:pt x="16" y="226"/>
                    </a:lnTo>
                    <a:lnTo>
                      <a:pt x="22" y="236"/>
                    </a:lnTo>
                    <a:lnTo>
                      <a:pt x="22" y="246"/>
                    </a:lnTo>
                    <a:lnTo>
                      <a:pt x="20" y="248"/>
                    </a:lnTo>
                    <a:lnTo>
                      <a:pt x="26" y="250"/>
                    </a:lnTo>
                    <a:lnTo>
                      <a:pt x="28" y="256"/>
                    </a:lnTo>
                    <a:lnTo>
                      <a:pt x="28" y="262"/>
                    </a:lnTo>
                    <a:lnTo>
                      <a:pt x="28" y="266"/>
                    </a:lnTo>
                    <a:lnTo>
                      <a:pt x="30" y="268"/>
                    </a:lnTo>
                    <a:lnTo>
                      <a:pt x="36" y="274"/>
                    </a:lnTo>
                    <a:lnTo>
                      <a:pt x="38" y="278"/>
                    </a:lnTo>
                    <a:lnTo>
                      <a:pt x="38" y="282"/>
                    </a:lnTo>
                    <a:lnTo>
                      <a:pt x="40" y="282"/>
                    </a:lnTo>
                    <a:lnTo>
                      <a:pt x="46" y="282"/>
                    </a:lnTo>
                    <a:lnTo>
                      <a:pt x="48" y="284"/>
                    </a:lnTo>
                    <a:lnTo>
                      <a:pt x="52" y="286"/>
                    </a:lnTo>
                    <a:lnTo>
                      <a:pt x="54" y="290"/>
                    </a:lnTo>
                    <a:lnTo>
                      <a:pt x="58" y="290"/>
                    </a:lnTo>
                    <a:lnTo>
                      <a:pt x="62" y="292"/>
                    </a:lnTo>
                    <a:lnTo>
                      <a:pt x="62" y="296"/>
                    </a:lnTo>
                    <a:lnTo>
                      <a:pt x="64" y="300"/>
                    </a:lnTo>
                    <a:lnTo>
                      <a:pt x="66" y="302"/>
                    </a:lnTo>
                    <a:lnTo>
                      <a:pt x="74" y="304"/>
                    </a:lnTo>
                    <a:lnTo>
                      <a:pt x="76" y="310"/>
                    </a:lnTo>
                    <a:lnTo>
                      <a:pt x="76" y="314"/>
                    </a:lnTo>
                    <a:lnTo>
                      <a:pt x="80" y="320"/>
                    </a:lnTo>
                    <a:lnTo>
                      <a:pt x="82" y="322"/>
                    </a:lnTo>
                    <a:lnTo>
                      <a:pt x="82" y="324"/>
                    </a:lnTo>
                    <a:lnTo>
                      <a:pt x="88" y="332"/>
                    </a:lnTo>
                    <a:lnTo>
                      <a:pt x="88" y="336"/>
                    </a:lnTo>
                    <a:lnTo>
                      <a:pt x="90" y="340"/>
                    </a:lnTo>
                    <a:lnTo>
                      <a:pt x="92" y="340"/>
                    </a:lnTo>
                    <a:lnTo>
                      <a:pt x="94" y="336"/>
                    </a:lnTo>
                    <a:lnTo>
                      <a:pt x="98" y="336"/>
                    </a:lnTo>
                    <a:lnTo>
                      <a:pt x="100" y="336"/>
                    </a:lnTo>
                    <a:lnTo>
                      <a:pt x="106" y="340"/>
                    </a:lnTo>
                    <a:lnTo>
                      <a:pt x="108" y="340"/>
                    </a:lnTo>
                    <a:lnTo>
                      <a:pt x="110" y="338"/>
                    </a:lnTo>
                    <a:lnTo>
                      <a:pt x="112" y="336"/>
                    </a:lnTo>
                    <a:lnTo>
                      <a:pt x="116" y="336"/>
                    </a:lnTo>
                    <a:lnTo>
                      <a:pt x="118" y="340"/>
                    </a:lnTo>
                    <a:lnTo>
                      <a:pt x="124" y="348"/>
                    </a:lnTo>
                    <a:lnTo>
                      <a:pt x="134" y="354"/>
                    </a:lnTo>
                    <a:lnTo>
                      <a:pt x="136" y="356"/>
                    </a:lnTo>
                    <a:lnTo>
                      <a:pt x="138" y="354"/>
                    </a:lnTo>
                    <a:lnTo>
                      <a:pt x="146" y="358"/>
                    </a:lnTo>
                    <a:lnTo>
                      <a:pt x="148" y="354"/>
                    </a:lnTo>
                    <a:lnTo>
                      <a:pt x="154" y="354"/>
                    </a:lnTo>
                    <a:lnTo>
                      <a:pt x="156" y="350"/>
                    </a:lnTo>
                    <a:lnTo>
                      <a:pt x="160" y="350"/>
                    </a:lnTo>
                    <a:lnTo>
                      <a:pt x="162" y="350"/>
                    </a:lnTo>
                    <a:lnTo>
                      <a:pt x="166" y="350"/>
                    </a:lnTo>
                    <a:lnTo>
                      <a:pt x="170" y="350"/>
                    </a:lnTo>
                    <a:lnTo>
                      <a:pt x="172" y="354"/>
                    </a:lnTo>
                    <a:lnTo>
                      <a:pt x="178" y="348"/>
                    </a:lnTo>
                    <a:lnTo>
                      <a:pt x="184" y="348"/>
                    </a:lnTo>
                    <a:lnTo>
                      <a:pt x="190" y="342"/>
                    </a:lnTo>
                    <a:lnTo>
                      <a:pt x="196" y="342"/>
                    </a:lnTo>
                    <a:lnTo>
                      <a:pt x="202" y="342"/>
                    </a:lnTo>
                    <a:lnTo>
                      <a:pt x="210" y="348"/>
                    </a:lnTo>
                    <a:lnTo>
                      <a:pt x="210" y="342"/>
                    </a:lnTo>
                    <a:lnTo>
                      <a:pt x="210" y="340"/>
                    </a:lnTo>
                    <a:lnTo>
                      <a:pt x="208" y="338"/>
                    </a:lnTo>
                    <a:lnTo>
                      <a:pt x="206" y="336"/>
                    </a:lnTo>
                    <a:lnTo>
                      <a:pt x="202" y="336"/>
                    </a:lnTo>
                    <a:lnTo>
                      <a:pt x="198" y="336"/>
                    </a:lnTo>
                    <a:lnTo>
                      <a:pt x="196" y="330"/>
                    </a:lnTo>
                    <a:lnTo>
                      <a:pt x="190" y="322"/>
                    </a:lnTo>
                    <a:lnTo>
                      <a:pt x="188" y="314"/>
                    </a:lnTo>
                    <a:lnTo>
                      <a:pt x="188" y="310"/>
                    </a:lnTo>
                    <a:lnTo>
                      <a:pt x="184" y="308"/>
                    </a:lnTo>
                    <a:lnTo>
                      <a:pt x="178" y="300"/>
                    </a:lnTo>
                    <a:lnTo>
                      <a:pt x="174" y="294"/>
                    </a:lnTo>
                    <a:lnTo>
                      <a:pt x="170" y="294"/>
                    </a:lnTo>
                    <a:lnTo>
                      <a:pt x="164" y="292"/>
                    </a:lnTo>
                    <a:lnTo>
                      <a:pt x="162" y="292"/>
                    </a:lnTo>
                    <a:lnTo>
                      <a:pt x="160" y="292"/>
                    </a:lnTo>
                    <a:lnTo>
                      <a:pt x="162" y="282"/>
                    </a:lnTo>
                    <a:lnTo>
                      <a:pt x="166" y="282"/>
                    </a:lnTo>
                    <a:lnTo>
                      <a:pt x="172" y="278"/>
                    </a:lnTo>
                    <a:lnTo>
                      <a:pt x="174" y="278"/>
                    </a:lnTo>
                    <a:lnTo>
                      <a:pt x="178" y="268"/>
                    </a:lnTo>
                    <a:lnTo>
                      <a:pt x="178" y="254"/>
                    </a:lnTo>
                    <a:lnTo>
                      <a:pt x="180" y="246"/>
                    </a:lnTo>
                    <a:lnTo>
                      <a:pt x="184" y="236"/>
                    </a:lnTo>
                    <a:lnTo>
                      <a:pt x="184" y="226"/>
                    </a:lnTo>
                    <a:lnTo>
                      <a:pt x="190" y="222"/>
                    </a:lnTo>
                    <a:lnTo>
                      <a:pt x="196" y="220"/>
                    </a:lnTo>
                    <a:lnTo>
                      <a:pt x="198" y="218"/>
                    </a:lnTo>
                    <a:lnTo>
                      <a:pt x="200" y="208"/>
                    </a:lnTo>
                    <a:lnTo>
                      <a:pt x="202" y="202"/>
                    </a:lnTo>
                    <a:lnTo>
                      <a:pt x="206" y="194"/>
                    </a:lnTo>
                    <a:lnTo>
                      <a:pt x="206" y="190"/>
                    </a:lnTo>
                    <a:lnTo>
                      <a:pt x="208" y="186"/>
                    </a:lnTo>
                    <a:lnTo>
                      <a:pt x="214" y="182"/>
                    </a:lnTo>
                    <a:lnTo>
                      <a:pt x="220" y="168"/>
                    </a:lnTo>
                    <a:lnTo>
                      <a:pt x="220" y="162"/>
                    </a:lnTo>
                    <a:lnTo>
                      <a:pt x="220" y="154"/>
                    </a:lnTo>
                    <a:lnTo>
                      <a:pt x="220" y="148"/>
                    </a:lnTo>
                    <a:lnTo>
                      <a:pt x="220" y="140"/>
                    </a:lnTo>
                    <a:lnTo>
                      <a:pt x="224" y="134"/>
                    </a:lnTo>
                    <a:lnTo>
                      <a:pt x="226" y="128"/>
                    </a:lnTo>
                    <a:lnTo>
                      <a:pt x="226" y="116"/>
                    </a:lnTo>
                    <a:lnTo>
                      <a:pt x="226" y="110"/>
                    </a:lnTo>
                    <a:lnTo>
                      <a:pt x="228" y="110"/>
                    </a:lnTo>
                    <a:lnTo>
                      <a:pt x="232" y="108"/>
                    </a:lnTo>
                    <a:lnTo>
                      <a:pt x="232" y="102"/>
                    </a:lnTo>
                    <a:lnTo>
                      <a:pt x="236" y="98"/>
                    </a:lnTo>
                    <a:lnTo>
                      <a:pt x="238" y="98"/>
                    </a:lnTo>
                    <a:lnTo>
                      <a:pt x="246" y="98"/>
                    </a:lnTo>
                    <a:lnTo>
                      <a:pt x="254" y="90"/>
                    </a:lnTo>
                    <a:lnTo>
                      <a:pt x="254" y="90"/>
                    </a:lnTo>
                    <a:lnTo>
                      <a:pt x="254" y="9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9" name="Freeform 1503"/>
              <p:cNvSpPr/>
              <p:nvPr/>
            </p:nvSpPr>
            <p:spPr bwMode="auto">
              <a:xfrm>
                <a:off x="2486025" y="4178300"/>
                <a:ext cx="53975" cy="111125"/>
              </a:xfrm>
              <a:custGeom>
                <a:avLst/>
                <a:gdLst>
                  <a:gd name="T0" fmla="*/ 8 w 34"/>
                  <a:gd name="T1" fmla="*/ 0 h 70"/>
                  <a:gd name="T2" fmla="*/ 8 w 34"/>
                  <a:gd name="T3" fmla="*/ 0 h 70"/>
                  <a:gd name="T4" fmla="*/ 6 w 34"/>
                  <a:gd name="T5" fmla="*/ 2 h 70"/>
                  <a:gd name="T6" fmla="*/ 4 w 34"/>
                  <a:gd name="T7" fmla="*/ 4 h 70"/>
                  <a:gd name="T8" fmla="*/ 6 w 34"/>
                  <a:gd name="T9" fmla="*/ 8 h 70"/>
                  <a:gd name="T10" fmla="*/ 6 w 34"/>
                  <a:gd name="T11" fmla="*/ 10 h 70"/>
                  <a:gd name="T12" fmla="*/ 8 w 34"/>
                  <a:gd name="T13" fmla="*/ 12 h 70"/>
                  <a:gd name="T14" fmla="*/ 0 w 34"/>
                  <a:gd name="T15" fmla="*/ 30 h 70"/>
                  <a:gd name="T16" fmla="*/ 4 w 34"/>
                  <a:gd name="T17" fmla="*/ 38 h 70"/>
                  <a:gd name="T18" fmla="*/ 6 w 34"/>
                  <a:gd name="T19" fmla="*/ 48 h 70"/>
                  <a:gd name="T20" fmla="*/ 8 w 34"/>
                  <a:gd name="T21" fmla="*/ 60 h 70"/>
                  <a:gd name="T22" fmla="*/ 8 w 34"/>
                  <a:gd name="T23" fmla="*/ 66 h 70"/>
                  <a:gd name="T24" fmla="*/ 10 w 34"/>
                  <a:gd name="T25" fmla="*/ 70 h 70"/>
                  <a:gd name="T26" fmla="*/ 14 w 34"/>
                  <a:gd name="T27" fmla="*/ 70 h 70"/>
                  <a:gd name="T28" fmla="*/ 24 w 34"/>
                  <a:gd name="T29" fmla="*/ 64 h 70"/>
                  <a:gd name="T30" fmla="*/ 28 w 34"/>
                  <a:gd name="T31" fmla="*/ 64 h 70"/>
                  <a:gd name="T32" fmla="*/ 30 w 34"/>
                  <a:gd name="T33" fmla="*/ 62 h 70"/>
                  <a:gd name="T34" fmla="*/ 34 w 34"/>
                  <a:gd name="T35" fmla="*/ 54 h 70"/>
                  <a:gd name="T36" fmla="*/ 34 w 34"/>
                  <a:gd name="T37" fmla="*/ 48 h 70"/>
                  <a:gd name="T38" fmla="*/ 30 w 34"/>
                  <a:gd name="T39" fmla="*/ 36 h 70"/>
                  <a:gd name="T40" fmla="*/ 18 w 34"/>
                  <a:gd name="T41" fmla="*/ 12 h 70"/>
                  <a:gd name="T42" fmla="*/ 8 w 34"/>
                  <a:gd name="T43" fmla="*/ 0 h 70"/>
                  <a:gd name="T44" fmla="*/ 8 w 34"/>
                  <a:gd name="T45" fmla="*/ 0 h 70"/>
                  <a:gd name="T46" fmla="*/ 8 w 34"/>
                  <a:gd name="T4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70">
                    <a:moveTo>
                      <a:pt x="8" y="0"/>
                    </a:moveTo>
                    <a:lnTo>
                      <a:pt x="8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8" y="12"/>
                    </a:lnTo>
                    <a:lnTo>
                      <a:pt x="0" y="30"/>
                    </a:lnTo>
                    <a:lnTo>
                      <a:pt x="4" y="38"/>
                    </a:lnTo>
                    <a:lnTo>
                      <a:pt x="6" y="48"/>
                    </a:lnTo>
                    <a:lnTo>
                      <a:pt x="8" y="60"/>
                    </a:lnTo>
                    <a:lnTo>
                      <a:pt x="8" y="66"/>
                    </a:lnTo>
                    <a:lnTo>
                      <a:pt x="10" y="70"/>
                    </a:lnTo>
                    <a:lnTo>
                      <a:pt x="14" y="70"/>
                    </a:lnTo>
                    <a:lnTo>
                      <a:pt x="24" y="64"/>
                    </a:lnTo>
                    <a:lnTo>
                      <a:pt x="28" y="64"/>
                    </a:lnTo>
                    <a:lnTo>
                      <a:pt x="30" y="62"/>
                    </a:lnTo>
                    <a:lnTo>
                      <a:pt x="34" y="54"/>
                    </a:lnTo>
                    <a:lnTo>
                      <a:pt x="34" y="48"/>
                    </a:lnTo>
                    <a:lnTo>
                      <a:pt x="30" y="36"/>
                    </a:lnTo>
                    <a:lnTo>
                      <a:pt x="18" y="1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Freeform 1504"/>
              <p:cNvSpPr>
                <a:spLocks noEditPoints="1"/>
              </p:cNvSpPr>
              <p:nvPr/>
            </p:nvSpPr>
            <p:spPr bwMode="auto">
              <a:xfrm>
                <a:off x="276225" y="3133725"/>
                <a:ext cx="508000" cy="517525"/>
              </a:xfrm>
              <a:custGeom>
                <a:avLst/>
                <a:gdLst>
                  <a:gd name="T0" fmla="*/ 288 w 320"/>
                  <a:gd name="T1" fmla="*/ 88 h 326"/>
                  <a:gd name="T2" fmla="*/ 296 w 320"/>
                  <a:gd name="T3" fmla="*/ 86 h 326"/>
                  <a:gd name="T4" fmla="*/ 288 w 320"/>
                  <a:gd name="T5" fmla="*/ 80 h 326"/>
                  <a:gd name="T6" fmla="*/ 320 w 320"/>
                  <a:gd name="T7" fmla="*/ 86 h 326"/>
                  <a:gd name="T8" fmla="*/ 310 w 320"/>
                  <a:gd name="T9" fmla="*/ 80 h 326"/>
                  <a:gd name="T10" fmla="*/ 260 w 320"/>
                  <a:gd name="T11" fmla="*/ 94 h 326"/>
                  <a:gd name="T12" fmla="*/ 266 w 320"/>
                  <a:gd name="T13" fmla="*/ 96 h 326"/>
                  <a:gd name="T14" fmla="*/ 260 w 320"/>
                  <a:gd name="T15" fmla="*/ 94 h 326"/>
                  <a:gd name="T16" fmla="*/ 44 w 320"/>
                  <a:gd name="T17" fmla="*/ 310 h 326"/>
                  <a:gd name="T18" fmla="*/ 44 w 320"/>
                  <a:gd name="T19" fmla="*/ 310 h 326"/>
                  <a:gd name="T20" fmla="*/ 6 w 320"/>
                  <a:gd name="T21" fmla="*/ 312 h 326"/>
                  <a:gd name="T22" fmla="*/ 0 w 320"/>
                  <a:gd name="T23" fmla="*/ 320 h 326"/>
                  <a:gd name="T24" fmla="*/ 8 w 320"/>
                  <a:gd name="T25" fmla="*/ 312 h 326"/>
                  <a:gd name="T26" fmla="*/ 6 w 320"/>
                  <a:gd name="T27" fmla="*/ 312 h 326"/>
                  <a:gd name="T28" fmla="*/ 16 w 320"/>
                  <a:gd name="T29" fmla="*/ 320 h 326"/>
                  <a:gd name="T30" fmla="*/ 22 w 320"/>
                  <a:gd name="T31" fmla="*/ 320 h 326"/>
                  <a:gd name="T32" fmla="*/ 18 w 320"/>
                  <a:gd name="T33" fmla="*/ 318 h 326"/>
                  <a:gd name="T34" fmla="*/ 222 w 320"/>
                  <a:gd name="T35" fmla="*/ 12 h 326"/>
                  <a:gd name="T36" fmla="*/ 174 w 320"/>
                  <a:gd name="T37" fmla="*/ 6 h 326"/>
                  <a:gd name="T38" fmla="*/ 140 w 320"/>
                  <a:gd name="T39" fmla="*/ 4 h 326"/>
                  <a:gd name="T40" fmla="*/ 128 w 320"/>
                  <a:gd name="T41" fmla="*/ 6 h 326"/>
                  <a:gd name="T42" fmla="*/ 112 w 320"/>
                  <a:gd name="T43" fmla="*/ 12 h 326"/>
                  <a:gd name="T44" fmla="*/ 112 w 320"/>
                  <a:gd name="T45" fmla="*/ 30 h 326"/>
                  <a:gd name="T46" fmla="*/ 122 w 320"/>
                  <a:gd name="T47" fmla="*/ 36 h 326"/>
                  <a:gd name="T48" fmla="*/ 128 w 320"/>
                  <a:gd name="T49" fmla="*/ 40 h 326"/>
                  <a:gd name="T50" fmla="*/ 144 w 320"/>
                  <a:gd name="T51" fmla="*/ 42 h 326"/>
                  <a:gd name="T52" fmla="*/ 140 w 320"/>
                  <a:gd name="T53" fmla="*/ 54 h 326"/>
                  <a:gd name="T54" fmla="*/ 144 w 320"/>
                  <a:gd name="T55" fmla="*/ 68 h 326"/>
                  <a:gd name="T56" fmla="*/ 138 w 320"/>
                  <a:gd name="T57" fmla="*/ 78 h 326"/>
                  <a:gd name="T58" fmla="*/ 138 w 320"/>
                  <a:gd name="T59" fmla="*/ 94 h 326"/>
                  <a:gd name="T60" fmla="*/ 138 w 320"/>
                  <a:gd name="T61" fmla="*/ 104 h 326"/>
                  <a:gd name="T62" fmla="*/ 136 w 320"/>
                  <a:gd name="T63" fmla="*/ 114 h 326"/>
                  <a:gd name="T64" fmla="*/ 140 w 320"/>
                  <a:gd name="T65" fmla="*/ 122 h 326"/>
                  <a:gd name="T66" fmla="*/ 144 w 320"/>
                  <a:gd name="T67" fmla="*/ 134 h 326"/>
                  <a:gd name="T68" fmla="*/ 176 w 320"/>
                  <a:gd name="T69" fmla="*/ 150 h 326"/>
                  <a:gd name="T70" fmla="*/ 192 w 320"/>
                  <a:gd name="T71" fmla="*/ 148 h 326"/>
                  <a:gd name="T72" fmla="*/ 208 w 320"/>
                  <a:gd name="T73" fmla="*/ 142 h 326"/>
                  <a:gd name="T74" fmla="*/ 214 w 320"/>
                  <a:gd name="T75" fmla="*/ 130 h 326"/>
                  <a:gd name="T76" fmla="*/ 232 w 320"/>
                  <a:gd name="T77" fmla="*/ 124 h 326"/>
                  <a:gd name="T78" fmla="*/ 242 w 320"/>
                  <a:gd name="T79" fmla="*/ 104 h 326"/>
                  <a:gd name="T80" fmla="*/ 242 w 320"/>
                  <a:gd name="T81" fmla="*/ 94 h 326"/>
                  <a:gd name="T82" fmla="*/ 248 w 320"/>
                  <a:gd name="T83" fmla="*/ 80 h 326"/>
                  <a:gd name="T84" fmla="*/ 266 w 320"/>
                  <a:gd name="T85" fmla="*/ 54 h 326"/>
                  <a:gd name="T86" fmla="*/ 288 w 320"/>
                  <a:gd name="T87" fmla="*/ 42 h 326"/>
                  <a:gd name="T88" fmla="*/ 286 w 320"/>
                  <a:gd name="T89" fmla="*/ 26 h 326"/>
                  <a:gd name="T90" fmla="*/ 270 w 320"/>
                  <a:gd name="T91" fmla="*/ 32 h 326"/>
                  <a:gd name="T92" fmla="*/ 256 w 320"/>
                  <a:gd name="T93" fmla="*/ 26 h 326"/>
                  <a:gd name="T94" fmla="*/ 242 w 320"/>
                  <a:gd name="T95" fmla="*/ 24 h 326"/>
                  <a:gd name="T96" fmla="*/ 232 w 320"/>
                  <a:gd name="T97" fmla="*/ 22 h 326"/>
                  <a:gd name="T98" fmla="*/ 224 w 320"/>
                  <a:gd name="T99" fmla="*/ 14 h 326"/>
                  <a:gd name="T100" fmla="*/ 222 w 320"/>
                  <a:gd name="T101" fmla="*/ 12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20" h="326">
                    <a:moveTo>
                      <a:pt x="288" y="80"/>
                    </a:moveTo>
                    <a:lnTo>
                      <a:pt x="288" y="80"/>
                    </a:lnTo>
                    <a:lnTo>
                      <a:pt x="288" y="88"/>
                    </a:lnTo>
                    <a:lnTo>
                      <a:pt x="288" y="92"/>
                    </a:lnTo>
                    <a:lnTo>
                      <a:pt x="292" y="94"/>
                    </a:lnTo>
                    <a:lnTo>
                      <a:pt x="296" y="86"/>
                    </a:lnTo>
                    <a:lnTo>
                      <a:pt x="288" y="80"/>
                    </a:lnTo>
                    <a:lnTo>
                      <a:pt x="288" y="80"/>
                    </a:lnTo>
                    <a:lnTo>
                      <a:pt x="288" y="80"/>
                    </a:lnTo>
                    <a:close/>
                    <a:moveTo>
                      <a:pt x="310" y="80"/>
                    </a:moveTo>
                    <a:lnTo>
                      <a:pt x="314" y="86"/>
                    </a:lnTo>
                    <a:lnTo>
                      <a:pt x="320" y="86"/>
                    </a:lnTo>
                    <a:lnTo>
                      <a:pt x="318" y="84"/>
                    </a:lnTo>
                    <a:lnTo>
                      <a:pt x="310" y="80"/>
                    </a:lnTo>
                    <a:lnTo>
                      <a:pt x="310" y="80"/>
                    </a:lnTo>
                    <a:lnTo>
                      <a:pt x="310" y="80"/>
                    </a:lnTo>
                    <a:close/>
                    <a:moveTo>
                      <a:pt x="260" y="94"/>
                    </a:moveTo>
                    <a:lnTo>
                      <a:pt x="260" y="94"/>
                    </a:lnTo>
                    <a:lnTo>
                      <a:pt x="260" y="96"/>
                    </a:lnTo>
                    <a:lnTo>
                      <a:pt x="264" y="98"/>
                    </a:lnTo>
                    <a:lnTo>
                      <a:pt x="266" y="96"/>
                    </a:lnTo>
                    <a:lnTo>
                      <a:pt x="266" y="94"/>
                    </a:lnTo>
                    <a:lnTo>
                      <a:pt x="260" y="94"/>
                    </a:lnTo>
                    <a:lnTo>
                      <a:pt x="260" y="94"/>
                    </a:lnTo>
                    <a:lnTo>
                      <a:pt x="260" y="94"/>
                    </a:lnTo>
                    <a:close/>
                    <a:moveTo>
                      <a:pt x="44" y="310"/>
                    </a:moveTo>
                    <a:lnTo>
                      <a:pt x="44" y="310"/>
                    </a:lnTo>
                    <a:lnTo>
                      <a:pt x="38" y="318"/>
                    </a:lnTo>
                    <a:lnTo>
                      <a:pt x="46" y="316"/>
                    </a:lnTo>
                    <a:lnTo>
                      <a:pt x="44" y="310"/>
                    </a:lnTo>
                    <a:lnTo>
                      <a:pt x="44" y="310"/>
                    </a:lnTo>
                    <a:lnTo>
                      <a:pt x="44" y="310"/>
                    </a:lnTo>
                    <a:close/>
                    <a:moveTo>
                      <a:pt x="6" y="312"/>
                    </a:moveTo>
                    <a:lnTo>
                      <a:pt x="6" y="312"/>
                    </a:lnTo>
                    <a:lnTo>
                      <a:pt x="0" y="318"/>
                    </a:lnTo>
                    <a:lnTo>
                      <a:pt x="0" y="320"/>
                    </a:lnTo>
                    <a:lnTo>
                      <a:pt x="6" y="318"/>
                    </a:lnTo>
                    <a:lnTo>
                      <a:pt x="6" y="316"/>
                    </a:lnTo>
                    <a:lnTo>
                      <a:pt x="8" y="312"/>
                    </a:lnTo>
                    <a:lnTo>
                      <a:pt x="6" y="312"/>
                    </a:lnTo>
                    <a:lnTo>
                      <a:pt x="6" y="312"/>
                    </a:lnTo>
                    <a:lnTo>
                      <a:pt x="6" y="312"/>
                    </a:lnTo>
                    <a:close/>
                    <a:moveTo>
                      <a:pt x="18" y="318"/>
                    </a:moveTo>
                    <a:lnTo>
                      <a:pt x="18" y="318"/>
                    </a:lnTo>
                    <a:lnTo>
                      <a:pt x="16" y="320"/>
                    </a:lnTo>
                    <a:lnTo>
                      <a:pt x="18" y="322"/>
                    </a:lnTo>
                    <a:lnTo>
                      <a:pt x="20" y="326"/>
                    </a:lnTo>
                    <a:lnTo>
                      <a:pt x="22" y="320"/>
                    </a:lnTo>
                    <a:lnTo>
                      <a:pt x="22" y="318"/>
                    </a:lnTo>
                    <a:lnTo>
                      <a:pt x="18" y="318"/>
                    </a:lnTo>
                    <a:lnTo>
                      <a:pt x="18" y="318"/>
                    </a:lnTo>
                    <a:lnTo>
                      <a:pt x="18" y="318"/>
                    </a:lnTo>
                    <a:close/>
                    <a:moveTo>
                      <a:pt x="222" y="12"/>
                    </a:moveTo>
                    <a:lnTo>
                      <a:pt x="222" y="12"/>
                    </a:lnTo>
                    <a:lnTo>
                      <a:pt x="212" y="12"/>
                    </a:lnTo>
                    <a:lnTo>
                      <a:pt x="200" y="8"/>
                    </a:lnTo>
                    <a:lnTo>
                      <a:pt x="174" y="6"/>
                    </a:lnTo>
                    <a:lnTo>
                      <a:pt x="158" y="6"/>
                    </a:lnTo>
                    <a:lnTo>
                      <a:pt x="144" y="6"/>
                    </a:lnTo>
                    <a:lnTo>
                      <a:pt x="140" y="4"/>
                    </a:lnTo>
                    <a:lnTo>
                      <a:pt x="136" y="0"/>
                    </a:lnTo>
                    <a:lnTo>
                      <a:pt x="130" y="4"/>
                    </a:lnTo>
                    <a:lnTo>
                      <a:pt x="128" y="6"/>
                    </a:lnTo>
                    <a:lnTo>
                      <a:pt x="126" y="12"/>
                    </a:lnTo>
                    <a:lnTo>
                      <a:pt x="120" y="12"/>
                    </a:lnTo>
                    <a:lnTo>
                      <a:pt x="112" y="12"/>
                    </a:lnTo>
                    <a:lnTo>
                      <a:pt x="110" y="14"/>
                    </a:lnTo>
                    <a:lnTo>
                      <a:pt x="108" y="18"/>
                    </a:lnTo>
                    <a:lnTo>
                      <a:pt x="112" y="30"/>
                    </a:lnTo>
                    <a:lnTo>
                      <a:pt x="112" y="40"/>
                    </a:lnTo>
                    <a:lnTo>
                      <a:pt x="118" y="36"/>
                    </a:lnTo>
                    <a:lnTo>
                      <a:pt x="122" y="36"/>
                    </a:lnTo>
                    <a:lnTo>
                      <a:pt x="126" y="36"/>
                    </a:lnTo>
                    <a:lnTo>
                      <a:pt x="126" y="42"/>
                    </a:lnTo>
                    <a:lnTo>
                      <a:pt x="128" y="40"/>
                    </a:lnTo>
                    <a:lnTo>
                      <a:pt x="138" y="40"/>
                    </a:lnTo>
                    <a:lnTo>
                      <a:pt x="144" y="40"/>
                    </a:lnTo>
                    <a:lnTo>
                      <a:pt x="144" y="42"/>
                    </a:lnTo>
                    <a:lnTo>
                      <a:pt x="146" y="44"/>
                    </a:lnTo>
                    <a:lnTo>
                      <a:pt x="146" y="48"/>
                    </a:lnTo>
                    <a:lnTo>
                      <a:pt x="140" y="54"/>
                    </a:lnTo>
                    <a:lnTo>
                      <a:pt x="138" y="54"/>
                    </a:lnTo>
                    <a:lnTo>
                      <a:pt x="140" y="60"/>
                    </a:lnTo>
                    <a:lnTo>
                      <a:pt x="144" y="68"/>
                    </a:lnTo>
                    <a:lnTo>
                      <a:pt x="144" y="70"/>
                    </a:lnTo>
                    <a:lnTo>
                      <a:pt x="144" y="72"/>
                    </a:lnTo>
                    <a:lnTo>
                      <a:pt x="138" y="78"/>
                    </a:lnTo>
                    <a:lnTo>
                      <a:pt x="138" y="84"/>
                    </a:lnTo>
                    <a:lnTo>
                      <a:pt x="140" y="88"/>
                    </a:lnTo>
                    <a:lnTo>
                      <a:pt x="138" y="94"/>
                    </a:lnTo>
                    <a:lnTo>
                      <a:pt x="136" y="96"/>
                    </a:lnTo>
                    <a:lnTo>
                      <a:pt x="136" y="98"/>
                    </a:lnTo>
                    <a:lnTo>
                      <a:pt x="138" y="104"/>
                    </a:lnTo>
                    <a:lnTo>
                      <a:pt x="140" y="106"/>
                    </a:lnTo>
                    <a:lnTo>
                      <a:pt x="138" y="112"/>
                    </a:lnTo>
                    <a:lnTo>
                      <a:pt x="136" y="114"/>
                    </a:lnTo>
                    <a:lnTo>
                      <a:pt x="136" y="120"/>
                    </a:lnTo>
                    <a:lnTo>
                      <a:pt x="138" y="122"/>
                    </a:lnTo>
                    <a:lnTo>
                      <a:pt x="140" y="122"/>
                    </a:lnTo>
                    <a:lnTo>
                      <a:pt x="140" y="124"/>
                    </a:lnTo>
                    <a:lnTo>
                      <a:pt x="140" y="132"/>
                    </a:lnTo>
                    <a:lnTo>
                      <a:pt x="144" y="134"/>
                    </a:lnTo>
                    <a:lnTo>
                      <a:pt x="156" y="156"/>
                    </a:lnTo>
                    <a:lnTo>
                      <a:pt x="166" y="152"/>
                    </a:lnTo>
                    <a:lnTo>
                      <a:pt x="176" y="150"/>
                    </a:lnTo>
                    <a:lnTo>
                      <a:pt x="178" y="146"/>
                    </a:lnTo>
                    <a:lnTo>
                      <a:pt x="184" y="146"/>
                    </a:lnTo>
                    <a:lnTo>
                      <a:pt x="192" y="148"/>
                    </a:lnTo>
                    <a:lnTo>
                      <a:pt x="200" y="148"/>
                    </a:lnTo>
                    <a:lnTo>
                      <a:pt x="208" y="146"/>
                    </a:lnTo>
                    <a:lnTo>
                      <a:pt x="208" y="142"/>
                    </a:lnTo>
                    <a:lnTo>
                      <a:pt x="210" y="140"/>
                    </a:lnTo>
                    <a:lnTo>
                      <a:pt x="212" y="138"/>
                    </a:lnTo>
                    <a:lnTo>
                      <a:pt x="214" y="130"/>
                    </a:lnTo>
                    <a:lnTo>
                      <a:pt x="224" y="128"/>
                    </a:lnTo>
                    <a:lnTo>
                      <a:pt x="228" y="124"/>
                    </a:lnTo>
                    <a:lnTo>
                      <a:pt x="232" y="124"/>
                    </a:lnTo>
                    <a:lnTo>
                      <a:pt x="232" y="120"/>
                    </a:lnTo>
                    <a:lnTo>
                      <a:pt x="232" y="114"/>
                    </a:lnTo>
                    <a:lnTo>
                      <a:pt x="242" y="104"/>
                    </a:lnTo>
                    <a:lnTo>
                      <a:pt x="246" y="102"/>
                    </a:lnTo>
                    <a:lnTo>
                      <a:pt x="246" y="96"/>
                    </a:lnTo>
                    <a:lnTo>
                      <a:pt x="242" y="94"/>
                    </a:lnTo>
                    <a:lnTo>
                      <a:pt x="240" y="92"/>
                    </a:lnTo>
                    <a:lnTo>
                      <a:pt x="240" y="86"/>
                    </a:lnTo>
                    <a:lnTo>
                      <a:pt x="248" y="80"/>
                    </a:lnTo>
                    <a:lnTo>
                      <a:pt x="256" y="66"/>
                    </a:lnTo>
                    <a:lnTo>
                      <a:pt x="260" y="60"/>
                    </a:lnTo>
                    <a:lnTo>
                      <a:pt x="266" y="54"/>
                    </a:lnTo>
                    <a:lnTo>
                      <a:pt x="278" y="50"/>
                    </a:lnTo>
                    <a:lnTo>
                      <a:pt x="286" y="48"/>
                    </a:lnTo>
                    <a:lnTo>
                      <a:pt x="288" y="42"/>
                    </a:lnTo>
                    <a:lnTo>
                      <a:pt x="288" y="34"/>
                    </a:lnTo>
                    <a:lnTo>
                      <a:pt x="288" y="26"/>
                    </a:lnTo>
                    <a:lnTo>
                      <a:pt x="286" y="26"/>
                    </a:lnTo>
                    <a:lnTo>
                      <a:pt x="284" y="30"/>
                    </a:lnTo>
                    <a:lnTo>
                      <a:pt x="282" y="32"/>
                    </a:lnTo>
                    <a:lnTo>
                      <a:pt x="270" y="32"/>
                    </a:lnTo>
                    <a:lnTo>
                      <a:pt x="268" y="34"/>
                    </a:lnTo>
                    <a:lnTo>
                      <a:pt x="266" y="30"/>
                    </a:lnTo>
                    <a:lnTo>
                      <a:pt x="256" y="26"/>
                    </a:lnTo>
                    <a:lnTo>
                      <a:pt x="250" y="26"/>
                    </a:lnTo>
                    <a:lnTo>
                      <a:pt x="246" y="26"/>
                    </a:lnTo>
                    <a:lnTo>
                      <a:pt x="242" y="24"/>
                    </a:lnTo>
                    <a:lnTo>
                      <a:pt x="240" y="24"/>
                    </a:lnTo>
                    <a:lnTo>
                      <a:pt x="236" y="22"/>
                    </a:lnTo>
                    <a:lnTo>
                      <a:pt x="232" y="22"/>
                    </a:lnTo>
                    <a:lnTo>
                      <a:pt x="228" y="18"/>
                    </a:lnTo>
                    <a:lnTo>
                      <a:pt x="228" y="16"/>
                    </a:lnTo>
                    <a:lnTo>
                      <a:pt x="224" y="14"/>
                    </a:lnTo>
                    <a:lnTo>
                      <a:pt x="222" y="12"/>
                    </a:lnTo>
                    <a:lnTo>
                      <a:pt x="222" y="12"/>
                    </a:lnTo>
                    <a:lnTo>
                      <a:pt x="222" y="1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1" name="Freeform 1505"/>
              <p:cNvSpPr>
                <a:spLocks noEditPoints="1"/>
              </p:cNvSpPr>
              <p:nvPr/>
            </p:nvSpPr>
            <p:spPr bwMode="auto">
              <a:xfrm>
                <a:off x="3568700" y="3317875"/>
                <a:ext cx="73025" cy="168275"/>
              </a:xfrm>
              <a:custGeom>
                <a:avLst/>
                <a:gdLst>
                  <a:gd name="T0" fmla="*/ 8 w 46"/>
                  <a:gd name="T1" fmla="*/ 10 h 106"/>
                  <a:gd name="T2" fmla="*/ 8 w 46"/>
                  <a:gd name="T3" fmla="*/ 10 h 106"/>
                  <a:gd name="T4" fmla="*/ 10 w 46"/>
                  <a:gd name="T5" fmla="*/ 24 h 106"/>
                  <a:gd name="T6" fmla="*/ 10 w 46"/>
                  <a:gd name="T7" fmla="*/ 26 h 106"/>
                  <a:gd name="T8" fmla="*/ 6 w 46"/>
                  <a:gd name="T9" fmla="*/ 28 h 106"/>
                  <a:gd name="T10" fmla="*/ 10 w 46"/>
                  <a:gd name="T11" fmla="*/ 36 h 106"/>
                  <a:gd name="T12" fmla="*/ 10 w 46"/>
                  <a:gd name="T13" fmla="*/ 40 h 106"/>
                  <a:gd name="T14" fmla="*/ 8 w 46"/>
                  <a:gd name="T15" fmla="*/ 42 h 106"/>
                  <a:gd name="T16" fmla="*/ 8 w 46"/>
                  <a:gd name="T17" fmla="*/ 46 h 106"/>
                  <a:gd name="T18" fmla="*/ 10 w 46"/>
                  <a:gd name="T19" fmla="*/ 46 h 106"/>
                  <a:gd name="T20" fmla="*/ 10 w 46"/>
                  <a:gd name="T21" fmla="*/ 50 h 106"/>
                  <a:gd name="T22" fmla="*/ 10 w 46"/>
                  <a:gd name="T23" fmla="*/ 58 h 106"/>
                  <a:gd name="T24" fmla="*/ 6 w 46"/>
                  <a:gd name="T25" fmla="*/ 60 h 106"/>
                  <a:gd name="T26" fmla="*/ 2 w 46"/>
                  <a:gd name="T27" fmla="*/ 72 h 106"/>
                  <a:gd name="T28" fmla="*/ 2 w 46"/>
                  <a:gd name="T29" fmla="*/ 84 h 106"/>
                  <a:gd name="T30" fmla="*/ 6 w 46"/>
                  <a:gd name="T31" fmla="*/ 84 h 106"/>
                  <a:gd name="T32" fmla="*/ 8 w 46"/>
                  <a:gd name="T33" fmla="*/ 86 h 106"/>
                  <a:gd name="T34" fmla="*/ 16 w 46"/>
                  <a:gd name="T35" fmla="*/ 78 h 106"/>
                  <a:gd name="T36" fmla="*/ 26 w 46"/>
                  <a:gd name="T37" fmla="*/ 72 h 106"/>
                  <a:gd name="T38" fmla="*/ 36 w 46"/>
                  <a:gd name="T39" fmla="*/ 68 h 106"/>
                  <a:gd name="T40" fmla="*/ 40 w 46"/>
                  <a:gd name="T41" fmla="*/ 68 h 106"/>
                  <a:gd name="T42" fmla="*/ 44 w 46"/>
                  <a:gd name="T43" fmla="*/ 62 h 106"/>
                  <a:gd name="T44" fmla="*/ 46 w 46"/>
                  <a:gd name="T45" fmla="*/ 46 h 106"/>
                  <a:gd name="T46" fmla="*/ 46 w 46"/>
                  <a:gd name="T47" fmla="*/ 26 h 106"/>
                  <a:gd name="T48" fmla="*/ 40 w 46"/>
                  <a:gd name="T49" fmla="*/ 20 h 106"/>
                  <a:gd name="T50" fmla="*/ 40 w 46"/>
                  <a:gd name="T51" fmla="*/ 14 h 106"/>
                  <a:gd name="T52" fmla="*/ 36 w 46"/>
                  <a:gd name="T53" fmla="*/ 14 h 106"/>
                  <a:gd name="T54" fmla="*/ 36 w 46"/>
                  <a:gd name="T55" fmla="*/ 8 h 106"/>
                  <a:gd name="T56" fmla="*/ 36 w 46"/>
                  <a:gd name="T57" fmla="*/ 6 h 106"/>
                  <a:gd name="T58" fmla="*/ 30 w 46"/>
                  <a:gd name="T59" fmla="*/ 2 h 106"/>
                  <a:gd name="T60" fmla="*/ 26 w 46"/>
                  <a:gd name="T61" fmla="*/ 6 h 106"/>
                  <a:gd name="T62" fmla="*/ 18 w 46"/>
                  <a:gd name="T63" fmla="*/ 0 h 106"/>
                  <a:gd name="T64" fmla="*/ 12 w 46"/>
                  <a:gd name="T65" fmla="*/ 2 h 106"/>
                  <a:gd name="T66" fmla="*/ 6 w 46"/>
                  <a:gd name="T67" fmla="*/ 10 h 106"/>
                  <a:gd name="T68" fmla="*/ 8 w 46"/>
                  <a:gd name="T69" fmla="*/ 10 h 106"/>
                  <a:gd name="T70" fmla="*/ 8 w 46"/>
                  <a:gd name="T71" fmla="*/ 10 h 106"/>
                  <a:gd name="T72" fmla="*/ 8 w 46"/>
                  <a:gd name="T73" fmla="*/ 10 h 106"/>
                  <a:gd name="T74" fmla="*/ 2 w 46"/>
                  <a:gd name="T75" fmla="*/ 98 h 106"/>
                  <a:gd name="T76" fmla="*/ 2 w 46"/>
                  <a:gd name="T77" fmla="*/ 98 h 106"/>
                  <a:gd name="T78" fmla="*/ 0 w 46"/>
                  <a:gd name="T79" fmla="*/ 104 h 106"/>
                  <a:gd name="T80" fmla="*/ 0 w 46"/>
                  <a:gd name="T81" fmla="*/ 106 h 106"/>
                  <a:gd name="T82" fmla="*/ 2 w 46"/>
                  <a:gd name="T83" fmla="*/ 106 h 106"/>
                  <a:gd name="T84" fmla="*/ 6 w 46"/>
                  <a:gd name="T85" fmla="*/ 102 h 106"/>
                  <a:gd name="T86" fmla="*/ 6 w 46"/>
                  <a:gd name="T87" fmla="*/ 98 h 106"/>
                  <a:gd name="T88" fmla="*/ 2 w 46"/>
                  <a:gd name="T89" fmla="*/ 98 h 106"/>
                  <a:gd name="T90" fmla="*/ 2 w 46"/>
                  <a:gd name="T91" fmla="*/ 98 h 106"/>
                  <a:gd name="T92" fmla="*/ 2 w 46"/>
                  <a:gd name="T93" fmla="*/ 9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" h="106">
                    <a:moveTo>
                      <a:pt x="8" y="10"/>
                    </a:moveTo>
                    <a:lnTo>
                      <a:pt x="8" y="10"/>
                    </a:lnTo>
                    <a:lnTo>
                      <a:pt x="10" y="24"/>
                    </a:lnTo>
                    <a:lnTo>
                      <a:pt x="10" y="26"/>
                    </a:lnTo>
                    <a:lnTo>
                      <a:pt x="6" y="28"/>
                    </a:lnTo>
                    <a:lnTo>
                      <a:pt x="10" y="36"/>
                    </a:lnTo>
                    <a:lnTo>
                      <a:pt x="10" y="40"/>
                    </a:lnTo>
                    <a:lnTo>
                      <a:pt x="8" y="42"/>
                    </a:lnTo>
                    <a:lnTo>
                      <a:pt x="8" y="46"/>
                    </a:lnTo>
                    <a:lnTo>
                      <a:pt x="10" y="46"/>
                    </a:lnTo>
                    <a:lnTo>
                      <a:pt x="10" y="50"/>
                    </a:lnTo>
                    <a:lnTo>
                      <a:pt x="10" y="58"/>
                    </a:lnTo>
                    <a:lnTo>
                      <a:pt x="6" y="60"/>
                    </a:lnTo>
                    <a:lnTo>
                      <a:pt x="2" y="72"/>
                    </a:lnTo>
                    <a:lnTo>
                      <a:pt x="2" y="84"/>
                    </a:lnTo>
                    <a:lnTo>
                      <a:pt x="6" y="84"/>
                    </a:lnTo>
                    <a:lnTo>
                      <a:pt x="8" y="86"/>
                    </a:lnTo>
                    <a:lnTo>
                      <a:pt x="16" y="78"/>
                    </a:lnTo>
                    <a:lnTo>
                      <a:pt x="26" y="72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4" y="62"/>
                    </a:lnTo>
                    <a:lnTo>
                      <a:pt x="46" y="46"/>
                    </a:lnTo>
                    <a:lnTo>
                      <a:pt x="46" y="26"/>
                    </a:lnTo>
                    <a:lnTo>
                      <a:pt x="40" y="20"/>
                    </a:lnTo>
                    <a:lnTo>
                      <a:pt x="40" y="14"/>
                    </a:lnTo>
                    <a:lnTo>
                      <a:pt x="36" y="14"/>
                    </a:lnTo>
                    <a:lnTo>
                      <a:pt x="36" y="8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6" y="6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8" y="10"/>
                    </a:lnTo>
                    <a:close/>
                    <a:moveTo>
                      <a:pt x="2" y="98"/>
                    </a:moveTo>
                    <a:lnTo>
                      <a:pt x="2" y="98"/>
                    </a:lnTo>
                    <a:lnTo>
                      <a:pt x="0" y="104"/>
                    </a:lnTo>
                    <a:lnTo>
                      <a:pt x="0" y="106"/>
                    </a:lnTo>
                    <a:lnTo>
                      <a:pt x="2" y="106"/>
                    </a:lnTo>
                    <a:lnTo>
                      <a:pt x="6" y="102"/>
                    </a:lnTo>
                    <a:lnTo>
                      <a:pt x="6" y="98"/>
                    </a:lnTo>
                    <a:lnTo>
                      <a:pt x="2" y="98"/>
                    </a:lnTo>
                    <a:lnTo>
                      <a:pt x="2" y="98"/>
                    </a:lnTo>
                    <a:lnTo>
                      <a:pt x="2" y="9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Freeform 1506"/>
              <p:cNvSpPr>
                <a:spLocks noEditPoints="1"/>
              </p:cNvSpPr>
              <p:nvPr/>
            </p:nvSpPr>
            <p:spPr bwMode="auto">
              <a:xfrm>
                <a:off x="1035050" y="5089525"/>
                <a:ext cx="377825" cy="381000"/>
              </a:xfrm>
              <a:custGeom>
                <a:avLst/>
                <a:gdLst>
                  <a:gd name="T0" fmla="*/ 236 w 238"/>
                  <a:gd name="T1" fmla="*/ 114 h 240"/>
                  <a:gd name="T2" fmla="*/ 232 w 238"/>
                  <a:gd name="T3" fmla="*/ 124 h 240"/>
                  <a:gd name="T4" fmla="*/ 204 w 238"/>
                  <a:gd name="T5" fmla="*/ 160 h 240"/>
                  <a:gd name="T6" fmla="*/ 202 w 238"/>
                  <a:gd name="T7" fmla="*/ 168 h 240"/>
                  <a:gd name="T8" fmla="*/ 172 w 238"/>
                  <a:gd name="T9" fmla="*/ 200 h 240"/>
                  <a:gd name="T10" fmla="*/ 148 w 238"/>
                  <a:gd name="T11" fmla="*/ 218 h 240"/>
                  <a:gd name="T12" fmla="*/ 138 w 238"/>
                  <a:gd name="T13" fmla="*/ 222 h 240"/>
                  <a:gd name="T14" fmla="*/ 112 w 238"/>
                  <a:gd name="T15" fmla="*/ 226 h 240"/>
                  <a:gd name="T16" fmla="*/ 86 w 238"/>
                  <a:gd name="T17" fmla="*/ 224 h 240"/>
                  <a:gd name="T18" fmla="*/ 68 w 238"/>
                  <a:gd name="T19" fmla="*/ 230 h 240"/>
                  <a:gd name="T20" fmla="*/ 48 w 238"/>
                  <a:gd name="T21" fmla="*/ 238 h 240"/>
                  <a:gd name="T22" fmla="*/ 32 w 238"/>
                  <a:gd name="T23" fmla="*/ 234 h 240"/>
                  <a:gd name="T24" fmla="*/ 24 w 238"/>
                  <a:gd name="T25" fmla="*/ 232 h 240"/>
                  <a:gd name="T26" fmla="*/ 18 w 238"/>
                  <a:gd name="T27" fmla="*/ 206 h 240"/>
                  <a:gd name="T28" fmla="*/ 18 w 238"/>
                  <a:gd name="T29" fmla="*/ 198 h 240"/>
                  <a:gd name="T30" fmla="*/ 22 w 238"/>
                  <a:gd name="T31" fmla="*/ 176 h 240"/>
                  <a:gd name="T32" fmla="*/ 12 w 238"/>
                  <a:gd name="T33" fmla="*/ 158 h 240"/>
                  <a:gd name="T34" fmla="*/ 0 w 238"/>
                  <a:gd name="T35" fmla="*/ 126 h 240"/>
                  <a:gd name="T36" fmla="*/ 16 w 238"/>
                  <a:gd name="T37" fmla="*/ 116 h 240"/>
                  <a:gd name="T38" fmla="*/ 24 w 238"/>
                  <a:gd name="T39" fmla="*/ 126 h 240"/>
                  <a:gd name="T40" fmla="*/ 38 w 238"/>
                  <a:gd name="T41" fmla="*/ 124 h 240"/>
                  <a:gd name="T42" fmla="*/ 44 w 238"/>
                  <a:gd name="T43" fmla="*/ 116 h 240"/>
                  <a:gd name="T44" fmla="*/ 52 w 238"/>
                  <a:gd name="T45" fmla="*/ 62 h 240"/>
                  <a:gd name="T46" fmla="*/ 60 w 238"/>
                  <a:gd name="T47" fmla="*/ 78 h 240"/>
                  <a:gd name="T48" fmla="*/ 60 w 238"/>
                  <a:gd name="T49" fmla="*/ 90 h 240"/>
                  <a:gd name="T50" fmla="*/ 70 w 238"/>
                  <a:gd name="T51" fmla="*/ 88 h 240"/>
                  <a:gd name="T52" fmla="*/ 92 w 238"/>
                  <a:gd name="T53" fmla="*/ 78 h 240"/>
                  <a:gd name="T54" fmla="*/ 98 w 238"/>
                  <a:gd name="T55" fmla="*/ 66 h 240"/>
                  <a:gd name="T56" fmla="*/ 110 w 238"/>
                  <a:gd name="T57" fmla="*/ 64 h 240"/>
                  <a:gd name="T58" fmla="*/ 116 w 238"/>
                  <a:gd name="T59" fmla="*/ 64 h 240"/>
                  <a:gd name="T60" fmla="*/ 124 w 238"/>
                  <a:gd name="T61" fmla="*/ 66 h 240"/>
                  <a:gd name="T62" fmla="*/ 138 w 238"/>
                  <a:gd name="T63" fmla="*/ 66 h 240"/>
                  <a:gd name="T64" fmla="*/ 146 w 238"/>
                  <a:gd name="T65" fmla="*/ 40 h 240"/>
                  <a:gd name="T66" fmla="*/ 150 w 238"/>
                  <a:gd name="T67" fmla="*/ 30 h 240"/>
                  <a:gd name="T68" fmla="*/ 158 w 238"/>
                  <a:gd name="T69" fmla="*/ 20 h 240"/>
                  <a:gd name="T70" fmla="*/ 172 w 238"/>
                  <a:gd name="T71" fmla="*/ 12 h 240"/>
                  <a:gd name="T72" fmla="*/ 182 w 238"/>
                  <a:gd name="T73" fmla="*/ 8 h 240"/>
                  <a:gd name="T74" fmla="*/ 192 w 238"/>
                  <a:gd name="T75" fmla="*/ 2 h 240"/>
                  <a:gd name="T76" fmla="*/ 200 w 238"/>
                  <a:gd name="T77" fmla="*/ 2 h 240"/>
                  <a:gd name="T78" fmla="*/ 210 w 238"/>
                  <a:gd name="T79" fmla="*/ 2 h 240"/>
                  <a:gd name="T80" fmla="*/ 222 w 238"/>
                  <a:gd name="T81" fmla="*/ 4 h 240"/>
                  <a:gd name="T82" fmla="*/ 220 w 238"/>
                  <a:gd name="T83" fmla="*/ 28 h 240"/>
                  <a:gd name="T84" fmla="*/ 222 w 238"/>
                  <a:gd name="T85" fmla="*/ 52 h 240"/>
                  <a:gd name="T86" fmla="*/ 222 w 238"/>
                  <a:gd name="T87" fmla="*/ 64 h 240"/>
                  <a:gd name="T88" fmla="*/ 214 w 238"/>
                  <a:gd name="T89" fmla="*/ 66 h 240"/>
                  <a:gd name="T90" fmla="*/ 212 w 238"/>
                  <a:gd name="T91" fmla="*/ 80 h 240"/>
                  <a:gd name="T92" fmla="*/ 218 w 238"/>
                  <a:gd name="T93" fmla="*/ 88 h 240"/>
                  <a:gd name="T94" fmla="*/ 238 w 238"/>
                  <a:gd name="T95" fmla="*/ 82 h 240"/>
                  <a:gd name="T96" fmla="*/ 168 w 238"/>
                  <a:gd name="T97" fmla="*/ 154 h 240"/>
                  <a:gd name="T98" fmla="*/ 176 w 238"/>
                  <a:gd name="T99" fmla="*/ 146 h 240"/>
                  <a:gd name="T100" fmla="*/ 182 w 238"/>
                  <a:gd name="T101" fmla="*/ 142 h 240"/>
                  <a:gd name="T102" fmla="*/ 174 w 238"/>
                  <a:gd name="T103" fmla="*/ 128 h 240"/>
                  <a:gd name="T104" fmla="*/ 158 w 238"/>
                  <a:gd name="T105" fmla="*/ 138 h 240"/>
                  <a:gd name="T106" fmla="*/ 156 w 238"/>
                  <a:gd name="T107" fmla="*/ 146 h 240"/>
                  <a:gd name="T108" fmla="*/ 164 w 238"/>
                  <a:gd name="T109" fmla="*/ 154 h 240"/>
                  <a:gd name="T110" fmla="*/ 168 w 238"/>
                  <a:gd name="T111" fmla="*/ 154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8" h="240">
                    <a:moveTo>
                      <a:pt x="238" y="82"/>
                    </a:moveTo>
                    <a:lnTo>
                      <a:pt x="238" y="82"/>
                    </a:lnTo>
                    <a:lnTo>
                      <a:pt x="236" y="114"/>
                    </a:lnTo>
                    <a:lnTo>
                      <a:pt x="228" y="114"/>
                    </a:lnTo>
                    <a:lnTo>
                      <a:pt x="228" y="118"/>
                    </a:lnTo>
                    <a:lnTo>
                      <a:pt x="232" y="124"/>
                    </a:lnTo>
                    <a:lnTo>
                      <a:pt x="214" y="134"/>
                    </a:lnTo>
                    <a:lnTo>
                      <a:pt x="210" y="146"/>
                    </a:lnTo>
                    <a:lnTo>
                      <a:pt x="204" y="160"/>
                    </a:lnTo>
                    <a:lnTo>
                      <a:pt x="202" y="160"/>
                    </a:lnTo>
                    <a:lnTo>
                      <a:pt x="202" y="162"/>
                    </a:lnTo>
                    <a:lnTo>
                      <a:pt x="202" y="168"/>
                    </a:lnTo>
                    <a:lnTo>
                      <a:pt x="196" y="170"/>
                    </a:lnTo>
                    <a:lnTo>
                      <a:pt x="192" y="176"/>
                    </a:lnTo>
                    <a:lnTo>
                      <a:pt x="172" y="200"/>
                    </a:lnTo>
                    <a:lnTo>
                      <a:pt x="160" y="212"/>
                    </a:lnTo>
                    <a:lnTo>
                      <a:pt x="152" y="216"/>
                    </a:lnTo>
                    <a:lnTo>
                      <a:pt x="148" y="218"/>
                    </a:lnTo>
                    <a:lnTo>
                      <a:pt x="142" y="218"/>
                    </a:lnTo>
                    <a:lnTo>
                      <a:pt x="138" y="218"/>
                    </a:lnTo>
                    <a:lnTo>
                      <a:pt x="138" y="222"/>
                    </a:lnTo>
                    <a:lnTo>
                      <a:pt x="122" y="222"/>
                    </a:lnTo>
                    <a:lnTo>
                      <a:pt x="122" y="226"/>
                    </a:lnTo>
                    <a:lnTo>
                      <a:pt x="112" y="226"/>
                    </a:lnTo>
                    <a:lnTo>
                      <a:pt x="104" y="224"/>
                    </a:lnTo>
                    <a:lnTo>
                      <a:pt x="96" y="224"/>
                    </a:lnTo>
                    <a:lnTo>
                      <a:pt x="86" y="224"/>
                    </a:lnTo>
                    <a:lnTo>
                      <a:pt x="78" y="232"/>
                    </a:lnTo>
                    <a:lnTo>
                      <a:pt x="70" y="230"/>
                    </a:lnTo>
                    <a:lnTo>
                      <a:pt x="68" y="230"/>
                    </a:lnTo>
                    <a:lnTo>
                      <a:pt x="62" y="230"/>
                    </a:lnTo>
                    <a:lnTo>
                      <a:pt x="56" y="234"/>
                    </a:lnTo>
                    <a:lnTo>
                      <a:pt x="48" y="238"/>
                    </a:lnTo>
                    <a:lnTo>
                      <a:pt x="40" y="240"/>
                    </a:lnTo>
                    <a:lnTo>
                      <a:pt x="38" y="234"/>
                    </a:lnTo>
                    <a:lnTo>
                      <a:pt x="32" y="234"/>
                    </a:lnTo>
                    <a:lnTo>
                      <a:pt x="32" y="230"/>
                    </a:lnTo>
                    <a:lnTo>
                      <a:pt x="24" y="234"/>
                    </a:lnTo>
                    <a:lnTo>
                      <a:pt x="24" y="232"/>
                    </a:lnTo>
                    <a:lnTo>
                      <a:pt x="22" y="226"/>
                    </a:lnTo>
                    <a:lnTo>
                      <a:pt x="18" y="218"/>
                    </a:lnTo>
                    <a:lnTo>
                      <a:pt x="18" y="206"/>
                    </a:lnTo>
                    <a:lnTo>
                      <a:pt x="16" y="206"/>
                    </a:lnTo>
                    <a:lnTo>
                      <a:pt x="16" y="200"/>
                    </a:lnTo>
                    <a:lnTo>
                      <a:pt x="18" y="198"/>
                    </a:lnTo>
                    <a:lnTo>
                      <a:pt x="22" y="196"/>
                    </a:lnTo>
                    <a:lnTo>
                      <a:pt x="24" y="190"/>
                    </a:lnTo>
                    <a:lnTo>
                      <a:pt x="22" y="176"/>
                    </a:lnTo>
                    <a:lnTo>
                      <a:pt x="16" y="162"/>
                    </a:lnTo>
                    <a:lnTo>
                      <a:pt x="14" y="160"/>
                    </a:lnTo>
                    <a:lnTo>
                      <a:pt x="12" y="158"/>
                    </a:lnTo>
                    <a:lnTo>
                      <a:pt x="8" y="144"/>
                    </a:lnTo>
                    <a:lnTo>
                      <a:pt x="8" y="134"/>
                    </a:lnTo>
                    <a:lnTo>
                      <a:pt x="0" y="126"/>
                    </a:lnTo>
                    <a:lnTo>
                      <a:pt x="8" y="116"/>
                    </a:lnTo>
                    <a:lnTo>
                      <a:pt x="12" y="116"/>
                    </a:lnTo>
                    <a:lnTo>
                      <a:pt x="16" y="116"/>
                    </a:lnTo>
                    <a:lnTo>
                      <a:pt x="16" y="120"/>
                    </a:lnTo>
                    <a:lnTo>
                      <a:pt x="18" y="124"/>
                    </a:lnTo>
                    <a:lnTo>
                      <a:pt x="24" y="126"/>
                    </a:lnTo>
                    <a:lnTo>
                      <a:pt x="30" y="126"/>
                    </a:lnTo>
                    <a:lnTo>
                      <a:pt x="32" y="126"/>
                    </a:lnTo>
                    <a:lnTo>
                      <a:pt x="38" y="124"/>
                    </a:lnTo>
                    <a:lnTo>
                      <a:pt x="40" y="118"/>
                    </a:lnTo>
                    <a:lnTo>
                      <a:pt x="40" y="116"/>
                    </a:lnTo>
                    <a:lnTo>
                      <a:pt x="44" y="116"/>
                    </a:lnTo>
                    <a:lnTo>
                      <a:pt x="48" y="116"/>
                    </a:lnTo>
                    <a:lnTo>
                      <a:pt x="48" y="58"/>
                    </a:lnTo>
                    <a:lnTo>
                      <a:pt x="52" y="62"/>
                    </a:lnTo>
                    <a:lnTo>
                      <a:pt x="56" y="64"/>
                    </a:lnTo>
                    <a:lnTo>
                      <a:pt x="58" y="70"/>
                    </a:lnTo>
                    <a:lnTo>
                      <a:pt x="60" y="78"/>
                    </a:lnTo>
                    <a:lnTo>
                      <a:pt x="60" y="82"/>
                    </a:lnTo>
                    <a:lnTo>
                      <a:pt x="60" y="88"/>
                    </a:lnTo>
                    <a:lnTo>
                      <a:pt x="60" y="90"/>
                    </a:lnTo>
                    <a:lnTo>
                      <a:pt x="62" y="90"/>
                    </a:lnTo>
                    <a:lnTo>
                      <a:pt x="66" y="90"/>
                    </a:lnTo>
                    <a:lnTo>
                      <a:pt x="70" y="88"/>
                    </a:lnTo>
                    <a:lnTo>
                      <a:pt x="78" y="84"/>
                    </a:lnTo>
                    <a:lnTo>
                      <a:pt x="84" y="82"/>
                    </a:lnTo>
                    <a:lnTo>
                      <a:pt x="92" y="78"/>
                    </a:lnTo>
                    <a:lnTo>
                      <a:pt x="96" y="74"/>
                    </a:lnTo>
                    <a:lnTo>
                      <a:pt x="98" y="70"/>
                    </a:lnTo>
                    <a:lnTo>
                      <a:pt x="98" y="66"/>
                    </a:lnTo>
                    <a:lnTo>
                      <a:pt x="104" y="62"/>
                    </a:lnTo>
                    <a:lnTo>
                      <a:pt x="106" y="62"/>
                    </a:lnTo>
                    <a:lnTo>
                      <a:pt x="110" y="64"/>
                    </a:lnTo>
                    <a:lnTo>
                      <a:pt x="112" y="64"/>
                    </a:lnTo>
                    <a:lnTo>
                      <a:pt x="114" y="64"/>
                    </a:lnTo>
                    <a:lnTo>
                      <a:pt x="116" y="64"/>
                    </a:lnTo>
                    <a:lnTo>
                      <a:pt x="120" y="64"/>
                    </a:lnTo>
                    <a:lnTo>
                      <a:pt x="122" y="66"/>
                    </a:lnTo>
                    <a:lnTo>
                      <a:pt x="124" y="66"/>
                    </a:lnTo>
                    <a:lnTo>
                      <a:pt x="130" y="66"/>
                    </a:lnTo>
                    <a:lnTo>
                      <a:pt x="134" y="70"/>
                    </a:lnTo>
                    <a:lnTo>
                      <a:pt x="138" y="66"/>
                    </a:lnTo>
                    <a:lnTo>
                      <a:pt x="138" y="46"/>
                    </a:lnTo>
                    <a:lnTo>
                      <a:pt x="140" y="44"/>
                    </a:lnTo>
                    <a:lnTo>
                      <a:pt x="146" y="40"/>
                    </a:lnTo>
                    <a:lnTo>
                      <a:pt x="148" y="38"/>
                    </a:lnTo>
                    <a:lnTo>
                      <a:pt x="148" y="36"/>
                    </a:lnTo>
                    <a:lnTo>
                      <a:pt x="150" y="30"/>
                    </a:lnTo>
                    <a:lnTo>
                      <a:pt x="152" y="28"/>
                    </a:lnTo>
                    <a:lnTo>
                      <a:pt x="156" y="26"/>
                    </a:lnTo>
                    <a:lnTo>
                      <a:pt x="158" y="20"/>
                    </a:lnTo>
                    <a:lnTo>
                      <a:pt x="160" y="18"/>
                    </a:lnTo>
                    <a:lnTo>
                      <a:pt x="164" y="16"/>
                    </a:lnTo>
                    <a:lnTo>
                      <a:pt x="172" y="12"/>
                    </a:lnTo>
                    <a:lnTo>
                      <a:pt x="178" y="10"/>
                    </a:lnTo>
                    <a:lnTo>
                      <a:pt x="178" y="8"/>
                    </a:lnTo>
                    <a:lnTo>
                      <a:pt x="182" y="8"/>
                    </a:lnTo>
                    <a:lnTo>
                      <a:pt x="184" y="8"/>
                    </a:lnTo>
                    <a:lnTo>
                      <a:pt x="186" y="4"/>
                    </a:lnTo>
                    <a:lnTo>
                      <a:pt x="192" y="2"/>
                    </a:lnTo>
                    <a:lnTo>
                      <a:pt x="192" y="0"/>
                    </a:lnTo>
                    <a:lnTo>
                      <a:pt x="194" y="0"/>
                    </a:lnTo>
                    <a:lnTo>
                      <a:pt x="200" y="2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0" y="2"/>
                    </a:lnTo>
                    <a:lnTo>
                      <a:pt x="214" y="2"/>
                    </a:lnTo>
                    <a:lnTo>
                      <a:pt x="220" y="2"/>
                    </a:lnTo>
                    <a:lnTo>
                      <a:pt x="222" y="4"/>
                    </a:lnTo>
                    <a:lnTo>
                      <a:pt x="222" y="10"/>
                    </a:lnTo>
                    <a:lnTo>
                      <a:pt x="222" y="20"/>
                    </a:lnTo>
                    <a:lnTo>
                      <a:pt x="220" y="28"/>
                    </a:lnTo>
                    <a:lnTo>
                      <a:pt x="222" y="36"/>
                    </a:lnTo>
                    <a:lnTo>
                      <a:pt x="222" y="44"/>
                    </a:lnTo>
                    <a:lnTo>
                      <a:pt x="222" y="52"/>
                    </a:lnTo>
                    <a:lnTo>
                      <a:pt x="220" y="56"/>
                    </a:lnTo>
                    <a:lnTo>
                      <a:pt x="222" y="58"/>
                    </a:lnTo>
                    <a:lnTo>
                      <a:pt x="222" y="64"/>
                    </a:lnTo>
                    <a:lnTo>
                      <a:pt x="220" y="66"/>
                    </a:lnTo>
                    <a:lnTo>
                      <a:pt x="218" y="66"/>
                    </a:lnTo>
                    <a:lnTo>
                      <a:pt x="214" y="66"/>
                    </a:lnTo>
                    <a:lnTo>
                      <a:pt x="212" y="66"/>
                    </a:lnTo>
                    <a:lnTo>
                      <a:pt x="212" y="74"/>
                    </a:lnTo>
                    <a:lnTo>
                      <a:pt x="212" y="80"/>
                    </a:lnTo>
                    <a:lnTo>
                      <a:pt x="212" y="82"/>
                    </a:lnTo>
                    <a:lnTo>
                      <a:pt x="214" y="88"/>
                    </a:lnTo>
                    <a:lnTo>
                      <a:pt x="218" y="88"/>
                    </a:lnTo>
                    <a:lnTo>
                      <a:pt x="228" y="92"/>
                    </a:lnTo>
                    <a:lnTo>
                      <a:pt x="228" y="82"/>
                    </a:lnTo>
                    <a:lnTo>
                      <a:pt x="238" y="82"/>
                    </a:lnTo>
                    <a:lnTo>
                      <a:pt x="238" y="82"/>
                    </a:lnTo>
                    <a:lnTo>
                      <a:pt x="238" y="82"/>
                    </a:lnTo>
                    <a:close/>
                    <a:moveTo>
                      <a:pt x="168" y="154"/>
                    </a:moveTo>
                    <a:lnTo>
                      <a:pt x="168" y="154"/>
                    </a:lnTo>
                    <a:lnTo>
                      <a:pt x="172" y="150"/>
                    </a:lnTo>
                    <a:lnTo>
                      <a:pt x="176" y="146"/>
                    </a:lnTo>
                    <a:lnTo>
                      <a:pt x="178" y="146"/>
                    </a:lnTo>
                    <a:lnTo>
                      <a:pt x="182" y="146"/>
                    </a:lnTo>
                    <a:lnTo>
                      <a:pt x="182" y="142"/>
                    </a:lnTo>
                    <a:lnTo>
                      <a:pt x="178" y="138"/>
                    </a:lnTo>
                    <a:lnTo>
                      <a:pt x="176" y="134"/>
                    </a:lnTo>
                    <a:lnTo>
                      <a:pt x="174" y="128"/>
                    </a:lnTo>
                    <a:lnTo>
                      <a:pt x="164" y="136"/>
                    </a:lnTo>
                    <a:lnTo>
                      <a:pt x="160" y="138"/>
                    </a:lnTo>
                    <a:lnTo>
                      <a:pt x="158" y="138"/>
                    </a:lnTo>
                    <a:lnTo>
                      <a:pt x="156" y="142"/>
                    </a:lnTo>
                    <a:lnTo>
                      <a:pt x="156" y="144"/>
                    </a:lnTo>
                    <a:lnTo>
                      <a:pt x="156" y="146"/>
                    </a:lnTo>
                    <a:lnTo>
                      <a:pt x="158" y="150"/>
                    </a:lnTo>
                    <a:lnTo>
                      <a:pt x="158" y="154"/>
                    </a:lnTo>
                    <a:lnTo>
                      <a:pt x="164" y="154"/>
                    </a:lnTo>
                    <a:lnTo>
                      <a:pt x="166" y="154"/>
                    </a:lnTo>
                    <a:lnTo>
                      <a:pt x="168" y="154"/>
                    </a:lnTo>
                    <a:lnTo>
                      <a:pt x="168" y="154"/>
                    </a:lnTo>
                    <a:lnTo>
                      <a:pt x="168" y="15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Freeform 1507"/>
              <p:cNvSpPr/>
              <p:nvPr/>
            </p:nvSpPr>
            <p:spPr bwMode="auto">
              <a:xfrm>
                <a:off x="1619250" y="4098925"/>
                <a:ext cx="222250" cy="371475"/>
              </a:xfrm>
              <a:custGeom>
                <a:avLst/>
                <a:gdLst>
                  <a:gd name="T0" fmla="*/ 20 w 140"/>
                  <a:gd name="T1" fmla="*/ 26 h 234"/>
                  <a:gd name="T2" fmla="*/ 20 w 140"/>
                  <a:gd name="T3" fmla="*/ 40 h 234"/>
                  <a:gd name="T4" fmla="*/ 26 w 140"/>
                  <a:gd name="T5" fmla="*/ 48 h 234"/>
                  <a:gd name="T6" fmla="*/ 36 w 140"/>
                  <a:gd name="T7" fmla="*/ 56 h 234"/>
                  <a:gd name="T8" fmla="*/ 98 w 140"/>
                  <a:gd name="T9" fmla="*/ 74 h 234"/>
                  <a:gd name="T10" fmla="*/ 38 w 140"/>
                  <a:gd name="T11" fmla="*/ 132 h 234"/>
                  <a:gd name="T12" fmla="*/ 18 w 140"/>
                  <a:gd name="T13" fmla="*/ 138 h 234"/>
                  <a:gd name="T14" fmla="*/ 8 w 140"/>
                  <a:gd name="T15" fmla="*/ 160 h 234"/>
                  <a:gd name="T16" fmla="*/ 0 w 140"/>
                  <a:gd name="T17" fmla="*/ 224 h 234"/>
                  <a:gd name="T18" fmla="*/ 10 w 140"/>
                  <a:gd name="T19" fmla="*/ 226 h 234"/>
                  <a:gd name="T20" fmla="*/ 26 w 140"/>
                  <a:gd name="T21" fmla="*/ 206 h 234"/>
                  <a:gd name="T22" fmla="*/ 34 w 140"/>
                  <a:gd name="T23" fmla="*/ 204 h 234"/>
                  <a:gd name="T24" fmla="*/ 44 w 140"/>
                  <a:gd name="T25" fmla="*/ 194 h 234"/>
                  <a:gd name="T26" fmla="*/ 52 w 140"/>
                  <a:gd name="T27" fmla="*/ 194 h 234"/>
                  <a:gd name="T28" fmla="*/ 66 w 140"/>
                  <a:gd name="T29" fmla="*/ 178 h 234"/>
                  <a:gd name="T30" fmla="*/ 66 w 140"/>
                  <a:gd name="T31" fmla="*/ 168 h 234"/>
                  <a:gd name="T32" fmla="*/ 78 w 140"/>
                  <a:gd name="T33" fmla="*/ 166 h 234"/>
                  <a:gd name="T34" fmla="*/ 80 w 140"/>
                  <a:gd name="T35" fmla="*/ 160 h 234"/>
                  <a:gd name="T36" fmla="*/ 84 w 140"/>
                  <a:gd name="T37" fmla="*/ 152 h 234"/>
                  <a:gd name="T38" fmla="*/ 92 w 140"/>
                  <a:gd name="T39" fmla="*/ 142 h 234"/>
                  <a:gd name="T40" fmla="*/ 100 w 140"/>
                  <a:gd name="T41" fmla="*/ 130 h 234"/>
                  <a:gd name="T42" fmla="*/ 106 w 140"/>
                  <a:gd name="T43" fmla="*/ 106 h 234"/>
                  <a:gd name="T44" fmla="*/ 112 w 140"/>
                  <a:gd name="T45" fmla="*/ 92 h 234"/>
                  <a:gd name="T46" fmla="*/ 122 w 140"/>
                  <a:gd name="T47" fmla="*/ 66 h 234"/>
                  <a:gd name="T48" fmla="*/ 130 w 140"/>
                  <a:gd name="T49" fmla="*/ 54 h 234"/>
                  <a:gd name="T50" fmla="*/ 136 w 140"/>
                  <a:gd name="T51" fmla="*/ 46 h 234"/>
                  <a:gd name="T52" fmla="*/ 136 w 140"/>
                  <a:gd name="T53" fmla="*/ 32 h 234"/>
                  <a:gd name="T54" fmla="*/ 140 w 140"/>
                  <a:gd name="T55" fmla="*/ 8 h 234"/>
                  <a:gd name="T56" fmla="*/ 136 w 140"/>
                  <a:gd name="T57" fmla="*/ 0 h 234"/>
                  <a:gd name="T58" fmla="*/ 120 w 140"/>
                  <a:gd name="T59" fmla="*/ 8 h 234"/>
                  <a:gd name="T60" fmla="*/ 94 w 140"/>
                  <a:gd name="T61" fmla="*/ 10 h 234"/>
                  <a:gd name="T62" fmla="*/ 82 w 140"/>
                  <a:gd name="T63" fmla="*/ 18 h 234"/>
                  <a:gd name="T64" fmla="*/ 78 w 140"/>
                  <a:gd name="T65" fmla="*/ 22 h 234"/>
                  <a:gd name="T66" fmla="*/ 66 w 140"/>
                  <a:gd name="T67" fmla="*/ 20 h 234"/>
                  <a:gd name="T68" fmla="*/ 52 w 140"/>
                  <a:gd name="T69" fmla="*/ 20 h 234"/>
                  <a:gd name="T70" fmla="*/ 38 w 140"/>
                  <a:gd name="T71" fmla="*/ 20 h 234"/>
                  <a:gd name="T72" fmla="*/ 32 w 140"/>
                  <a:gd name="T73" fmla="*/ 12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0" h="234">
                    <a:moveTo>
                      <a:pt x="32" y="12"/>
                    </a:moveTo>
                    <a:lnTo>
                      <a:pt x="20" y="26"/>
                    </a:lnTo>
                    <a:lnTo>
                      <a:pt x="16" y="32"/>
                    </a:lnTo>
                    <a:lnTo>
                      <a:pt x="20" y="40"/>
                    </a:lnTo>
                    <a:lnTo>
                      <a:pt x="24" y="46"/>
                    </a:lnTo>
                    <a:lnTo>
                      <a:pt x="26" y="48"/>
                    </a:lnTo>
                    <a:lnTo>
                      <a:pt x="32" y="54"/>
                    </a:lnTo>
                    <a:lnTo>
                      <a:pt x="36" y="56"/>
                    </a:lnTo>
                    <a:lnTo>
                      <a:pt x="74" y="74"/>
                    </a:lnTo>
                    <a:lnTo>
                      <a:pt x="98" y="74"/>
                    </a:lnTo>
                    <a:lnTo>
                      <a:pt x="56" y="132"/>
                    </a:lnTo>
                    <a:lnTo>
                      <a:pt x="38" y="132"/>
                    </a:lnTo>
                    <a:lnTo>
                      <a:pt x="34" y="138"/>
                    </a:lnTo>
                    <a:lnTo>
                      <a:pt x="18" y="138"/>
                    </a:lnTo>
                    <a:lnTo>
                      <a:pt x="16" y="140"/>
                    </a:lnTo>
                    <a:lnTo>
                      <a:pt x="8" y="160"/>
                    </a:lnTo>
                    <a:lnTo>
                      <a:pt x="0" y="166"/>
                    </a:lnTo>
                    <a:lnTo>
                      <a:pt x="0" y="224"/>
                    </a:lnTo>
                    <a:lnTo>
                      <a:pt x="8" y="234"/>
                    </a:lnTo>
                    <a:lnTo>
                      <a:pt x="10" y="226"/>
                    </a:lnTo>
                    <a:lnTo>
                      <a:pt x="16" y="226"/>
                    </a:lnTo>
                    <a:lnTo>
                      <a:pt x="26" y="206"/>
                    </a:lnTo>
                    <a:lnTo>
                      <a:pt x="32" y="206"/>
                    </a:lnTo>
                    <a:lnTo>
                      <a:pt x="34" y="204"/>
                    </a:lnTo>
                    <a:lnTo>
                      <a:pt x="38" y="198"/>
                    </a:lnTo>
                    <a:lnTo>
                      <a:pt x="44" y="194"/>
                    </a:lnTo>
                    <a:lnTo>
                      <a:pt x="46" y="194"/>
                    </a:lnTo>
                    <a:lnTo>
                      <a:pt x="52" y="194"/>
                    </a:lnTo>
                    <a:lnTo>
                      <a:pt x="60" y="186"/>
                    </a:lnTo>
                    <a:lnTo>
                      <a:pt x="66" y="178"/>
                    </a:lnTo>
                    <a:lnTo>
                      <a:pt x="66" y="172"/>
                    </a:lnTo>
                    <a:lnTo>
                      <a:pt x="66" y="168"/>
                    </a:lnTo>
                    <a:lnTo>
                      <a:pt x="74" y="166"/>
                    </a:lnTo>
                    <a:lnTo>
                      <a:pt x="78" y="166"/>
                    </a:lnTo>
                    <a:lnTo>
                      <a:pt x="80" y="162"/>
                    </a:lnTo>
                    <a:lnTo>
                      <a:pt x="80" y="160"/>
                    </a:lnTo>
                    <a:lnTo>
                      <a:pt x="80" y="154"/>
                    </a:lnTo>
                    <a:lnTo>
                      <a:pt x="84" y="152"/>
                    </a:lnTo>
                    <a:lnTo>
                      <a:pt x="90" y="148"/>
                    </a:lnTo>
                    <a:lnTo>
                      <a:pt x="92" y="142"/>
                    </a:lnTo>
                    <a:lnTo>
                      <a:pt x="92" y="138"/>
                    </a:lnTo>
                    <a:lnTo>
                      <a:pt x="100" y="130"/>
                    </a:lnTo>
                    <a:lnTo>
                      <a:pt x="102" y="120"/>
                    </a:lnTo>
                    <a:lnTo>
                      <a:pt x="106" y="106"/>
                    </a:lnTo>
                    <a:lnTo>
                      <a:pt x="110" y="106"/>
                    </a:lnTo>
                    <a:lnTo>
                      <a:pt x="112" y="92"/>
                    </a:lnTo>
                    <a:lnTo>
                      <a:pt x="118" y="76"/>
                    </a:lnTo>
                    <a:lnTo>
                      <a:pt x="122" y="66"/>
                    </a:lnTo>
                    <a:lnTo>
                      <a:pt x="130" y="58"/>
                    </a:lnTo>
                    <a:lnTo>
                      <a:pt x="130" y="54"/>
                    </a:lnTo>
                    <a:lnTo>
                      <a:pt x="130" y="48"/>
                    </a:lnTo>
                    <a:lnTo>
                      <a:pt x="136" y="46"/>
                    </a:lnTo>
                    <a:lnTo>
                      <a:pt x="136" y="40"/>
                    </a:lnTo>
                    <a:lnTo>
                      <a:pt x="136" y="32"/>
                    </a:lnTo>
                    <a:lnTo>
                      <a:pt x="138" y="28"/>
                    </a:lnTo>
                    <a:lnTo>
                      <a:pt x="140" y="8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28" y="4"/>
                    </a:lnTo>
                    <a:lnTo>
                      <a:pt x="120" y="8"/>
                    </a:lnTo>
                    <a:lnTo>
                      <a:pt x="106" y="10"/>
                    </a:lnTo>
                    <a:lnTo>
                      <a:pt x="94" y="10"/>
                    </a:lnTo>
                    <a:lnTo>
                      <a:pt x="88" y="12"/>
                    </a:lnTo>
                    <a:lnTo>
                      <a:pt x="82" y="18"/>
                    </a:lnTo>
                    <a:lnTo>
                      <a:pt x="80" y="20"/>
                    </a:lnTo>
                    <a:lnTo>
                      <a:pt x="78" y="22"/>
                    </a:lnTo>
                    <a:lnTo>
                      <a:pt x="72" y="22"/>
                    </a:lnTo>
                    <a:lnTo>
                      <a:pt x="66" y="20"/>
                    </a:lnTo>
                    <a:lnTo>
                      <a:pt x="60" y="20"/>
                    </a:lnTo>
                    <a:lnTo>
                      <a:pt x="52" y="20"/>
                    </a:lnTo>
                    <a:lnTo>
                      <a:pt x="44" y="26"/>
                    </a:lnTo>
                    <a:lnTo>
                      <a:pt x="38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Freeform 1508"/>
              <p:cNvSpPr>
                <a:spLocks noEditPoints="1"/>
              </p:cNvSpPr>
              <p:nvPr/>
            </p:nvSpPr>
            <p:spPr bwMode="auto">
              <a:xfrm>
                <a:off x="4248150" y="4654550"/>
                <a:ext cx="133350" cy="117475"/>
              </a:xfrm>
              <a:custGeom>
                <a:avLst/>
                <a:gdLst>
                  <a:gd name="T0" fmla="*/ 72 w 84"/>
                  <a:gd name="T1" fmla="*/ 68 h 74"/>
                  <a:gd name="T2" fmla="*/ 72 w 84"/>
                  <a:gd name="T3" fmla="*/ 68 h 74"/>
                  <a:gd name="T4" fmla="*/ 76 w 84"/>
                  <a:gd name="T5" fmla="*/ 70 h 74"/>
                  <a:gd name="T6" fmla="*/ 82 w 84"/>
                  <a:gd name="T7" fmla="*/ 74 h 74"/>
                  <a:gd name="T8" fmla="*/ 84 w 84"/>
                  <a:gd name="T9" fmla="*/ 74 h 74"/>
                  <a:gd name="T10" fmla="*/ 84 w 84"/>
                  <a:gd name="T11" fmla="*/ 72 h 74"/>
                  <a:gd name="T12" fmla="*/ 80 w 84"/>
                  <a:gd name="T13" fmla="*/ 68 h 74"/>
                  <a:gd name="T14" fmla="*/ 76 w 84"/>
                  <a:gd name="T15" fmla="*/ 68 h 74"/>
                  <a:gd name="T16" fmla="*/ 72 w 84"/>
                  <a:gd name="T17" fmla="*/ 68 h 74"/>
                  <a:gd name="T18" fmla="*/ 72 w 84"/>
                  <a:gd name="T19" fmla="*/ 68 h 74"/>
                  <a:gd name="T20" fmla="*/ 72 w 84"/>
                  <a:gd name="T21" fmla="*/ 68 h 74"/>
                  <a:gd name="T22" fmla="*/ 46 w 84"/>
                  <a:gd name="T23" fmla="*/ 50 h 74"/>
                  <a:gd name="T24" fmla="*/ 46 w 84"/>
                  <a:gd name="T25" fmla="*/ 50 h 74"/>
                  <a:gd name="T26" fmla="*/ 48 w 84"/>
                  <a:gd name="T27" fmla="*/ 54 h 74"/>
                  <a:gd name="T28" fmla="*/ 50 w 84"/>
                  <a:gd name="T29" fmla="*/ 56 h 74"/>
                  <a:gd name="T30" fmla="*/ 50 w 84"/>
                  <a:gd name="T31" fmla="*/ 60 h 74"/>
                  <a:gd name="T32" fmla="*/ 58 w 84"/>
                  <a:gd name="T33" fmla="*/ 60 h 74"/>
                  <a:gd name="T34" fmla="*/ 62 w 84"/>
                  <a:gd name="T35" fmla="*/ 56 h 74"/>
                  <a:gd name="T36" fmla="*/ 62 w 84"/>
                  <a:gd name="T37" fmla="*/ 52 h 74"/>
                  <a:gd name="T38" fmla="*/ 56 w 84"/>
                  <a:gd name="T39" fmla="*/ 50 h 74"/>
                  <a:gd name="T40" fmla="*/ 50 w 84"/>
                  <a:gd name="T41" fmla="*/ 50 h 74"/>
                  <a:gd name="T42" fmla="*/ 46 w 84"/>
                  <a:gd name="T43" fmla="*/ 50 h 74"/>
                  <a:gd name="T44" fmla="*/ 46 w 84"/>
                  <a:gd name="T45" fmla="*/ 50 h 74"/>
                  <a:gd name="T46" fmla="*/ 46 w 84"/>
                  <a:gd name="T47" fmla="*/ 50 h 74"/>
                  <a:gd name="T48" fmla="*/ 62 w 84"/>
                  <a:gd name="T49" fmla="*/ 34 h 74"/>
                  <a:gd name="T50" fmla="*/ 62 w 84"/>
                  <a:gd name="T51" fmla="*/ 34 h 74"/>
                  <a:gd name="T52" fmla="*/ 66 w 84"/>
                  <a:gd name="T53" fmla="*/ 46 h 74"/>
                  <a:gd name="T54" fmla="*/ 72 w 84"/>
                  <a:gd name="T55" fmla="*/ 52 h 74"/>
                  <a:gd name="T56" fmla="*/ 72 w 84"/>
                  <a:gd name="T57" fmla="*/ 44 h 74"/>
                  <a:gd name="T58" fmla="*/ 66 w 84"/>
                  <a:gd name="T59" fmla="*/ 34 h 74"/>
                  <a:gd name="T60" fmla="*/ 62 w 84"/>
                  <a:gd name="T61" fmla="*/ 34 h 74"/>
                  <a:gd name="T62" fmla="*/ 62 w 84"/>
                  <a:gd name="T63" fmla="*/ 34 h 74"/>
                  <a:gd name="T64" fmla="*/ 62 w 84"/>
                  <a:gd name="T65" fmla="*/ 34 h 74"/>
                  <a:gd name="T66" fmla="*/ 16 w 84"/>
                  <a:gd name="T67" fmla="*/ 24 h 74"/>
                  <a:gd name="T68" fmla="*/ 12 w 84"/>
                  <a:gd name="T69" fmla="*/ 28 h 74"/>
                  <a:gd name="T70" fmla="*/ 16 w 84"/>
                  <a:gd name="T71" fmla="*/ 30 h 74"/>
                  <a:gd name="T72" fmla="*/ 18 w 84"/>
                  <a:gd name="T73" fmla="*/ 34 h 74"/>
                  <a:gd name="T74" fmla="*/ 20 w 84"/>
                  <a:gd name="T75" fmla="*/ 34 h 74"/>
                  <a:gd name="T76" fmla="*/ 18 w 84"/>
                  <a:gd name="T77" fmla="*/ 28 h 74"/>
                  <a:gd name="T78" fmla="*/ 18 w 84"/>
                  <a:gd name="T79" fmla="*/ 24 h 74"/>
                  <a:gd name="T80" fmla="*/ 16 w 84"/>
                  <a:gd name="T81" fmla="*/ 24 h 74"/>
                  <a:gd name="T82" fmla="*/ 16 w 84"/>
                  <a:gd name="T83" fmla="*/ 24 h 74"/>
                  <a:gd name="T84" fmla="*/ 16 w 84"/>
                  <a:gd name="T85" fmla="*/ 24 h 74"/>
                  <a:gd name="T86" fmla="*/ 30 w 84"/>
                  <a:gd name="T87" fmla="*/ 16 h 74"/>
                  <a:gd name="T88" fmla="*/ 40 w 84"/>
                  <a:gd name="T89" fmla="*/ 28 h 74"/>
                  <a:gd name="T90" fmla="*/ 48 w 84"/>
                  <a:gd name="T91" fmla="*/ 28 h 74"/>
                  <a:gd name="T92" fmla="*/ 40 w 84"/>
                  <a:gd name="T93" fmla="*/ 18 h 74"/>
                  <a:gd name="T94" fmla="*/ 36 w 84"/>
                  <a:gd name="T95" fmla="*/ 16 h 74"/>
                  <a:gd name="T96" fmla="*/ 30 w 84"/>
                  <a:gd name="T97" fmla="*/ 16 h 74"/>
                  <a:gd name="T98" fmla="*/ 30 w 84"/>
                  <a:gd name="T99" fmla="*/ 16 h 74"/>
                  <a:gd name="T100" fmla="*/ 30 w 84"/>
                  <a:gd name="T101" fmla="*/ 16 h 74"/>
                  <a:gd name="T102" fmla="*/ 0 w 84"/>
                  <a:gd name="T103" fmla="*/ 0 h 74"/>
                  <a:gd name="T104" fmla="*/ 0 w 84"/>
                  <a:gd name="T105" fmla="*/ 0 h 74"/>
                  <a:gd name="T106" fmla="*/ 2 w 84"/>
                  <a:gd name="T107" fmla="*/ 6 h 74"/>
                  <a:gd name="T108" fmla="*/ 2 w 84"/>
                  <a:gd name="T109" fmla="*/ 8 h 74"/>
                  <a:gd name="T110" fmla="*/ 12 w 84"/>
                  <a:gd name="T111" fmla="*/ 12 h 74"/>
                  <a:gd name="T112" fmla="*/ 16 w 84"/>
                  <a:gd name="T113" fmla="*/ 12 h 74"/>
                  <a:gd name="T114" fmla="*/ 16 w 84"/>
                  <a:gd name="T115" fmla="*/ 10 h 74"/>
                  <a:gd name="T116" fmla="*/ 0 w 84"/>
                  <a:gd name="T117" fmla="*/ 0 h 74"/>
                  <a:gd name="T118" fmla="*/ 0 w 84"/>
                  <a:gd name="T119" fmla="*/ 0 h 74"/>
                  <a:gd name="T120" fmla="*/ 0 w 84"/>
                  <a:gd name="T12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4" h="74">
                    <a:moveTo>
                      <a:pt x="72" y="68"/>
                    </a:moveTo>
                    <a:lnTo>
                      <a:pt x="72" y="68"/>
                    </a:lnTo>
                    <a:lnTo>
                      <a:pt x="76" y="70"/>
                    </a:lnTo>
                    <a:lnTo>
                      <a:pt x="82" y="74"/>
                    </a:lnTo>
                    <a:lnTo>
                      <a:pt x="84" y="74"/>
                    </a:lnTo>
                    <a:lnTo>
                      <a:pt x="84" y="72"/>
                    </a:lnTo>
                    <a:lnTo>
                      <a:pt x="80" y="68"/>
                    </a:lnTo>
                    <a:lnTo>
                      <a:pt x="76" y="68"/>
                    </a:lnTo>
                    <a:lnTo>
                      <a:pt x="72" y="68"/>
                    </a:lnTo>
                    <a:lnTo>
                      <a:pt x="72" y="68"/>
                    </a:lnTo>
                    <a:lnTo>
                      <a:pt x="72" y="68"/>
                    </a:lnTo>
                    <a:close/>
                    <a:moveTo>
                      <a:pt x="46" y="50"/>
                    </a:moveTo>
                    <a:lnTo>
                      <a:pt x="46" y="50"/>
                    </a:lnTo>
                    <a:lnTo>
                      <a:pt x="48" y="54"/>
                    </a:lnTo>
                    <a:lnTo>
                      <a:pt x="50" y="56"/>
                    </a:lnTo>
                    <a:lnTo>
                      <a:pt x="50" y="60"/>
                    </a:lnTo>
                    <a:lnTo>
                      <a:pt x="58" y="60"/>
                    </a:lnTo>
                    <a:lnTo>
                      <a:pt x="62" y="56"/>
                    </a:lnTo>
                    <a:lnTo>
                      <a:pt x="62" y="52"/>
                    </a:lnTo>
                    <a:lnTo>
                      <a:pt x="56" y="50"/>
                    </a:lnTo>
                    <a:lnTo>
                      <a:pt x="50" y="50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46" y="50"/>
                    </a:lnTo>
                    <a:close/>
                    <a:moveTo>
                      <a:pt x="62" y="34"/>
                    </a:moveTo>
                    <a:lnTo>
                      <a:pt x="62" y="34"/>
                    </a:lnTo>
                    <a:lnTo>
                      <a:pt x="66" y="46"/>
                    </a:lnTo>
                    <a:lnTo>
                      <a:pt x="72" y="52"/>
                    </a:lnTo>
                    <a:lnTo>
                      <a:pt x="72" y="44"/>
                    </a:lnTo>
                    <a:lnTo>
                      <a:pt x="66" y="34"/>
                    </a:lnTo>
                    <a:lnTo>
                      <a:pt x="62" y="34"/>
                    </a:lnTo>
                    <a:lnTo>
                      <a:pt x="62" y="34"/>
                    </a:lnTo>
                    <a:lnTo>
                      <a:pt x="62" y="34"/>
                    </a:lnTo>
                    <a:close/>
                    <a:moveTo>
                      <a:pt x="16" y="24"/>
                    </a:moveTo>
                    <a:lnTo>
                      <a:pt x="12" y="28"/>
                    </a:lnTo>
                    <a:lnTo>
                      <a:pt x="16" y="30"/>
                    </a:lnTo>
                    <a:lnTo>
                      <a:pt x="18" y="34"/>
                    </a:lnTo>
                    <a:lnTo>
                      <a:pt x="20" y="34"/>
                    </a:lnTo>
                    <a:lnTo>
                      <a:pt x="18" y="28"/>
                    </a:lnTo>
                    <a:lnTo>
                      <a:pt x="18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6" y="24"/>
                    </a:lnTo>
                    <a:close/>
                    <a:moveTo>
                      <a:pt x="30" y="16"/>
                    </a:moveTo>
                    <a:lnTo>
                      <a:pt x="40" y="28"/>
                    </a:lnTo>
                    <a:lnTo>
                      <a:pt x="48" y="28"/>
                    </a:lnTo>
                    <a:lnTo>
                      <a:pt x="40" y="18"/>
                    </a:lnTo>
                    <a:lnTo>
                      <a:pt x="36" y="16"/>
                    </a:lnTo>
                    <a:lnTo>
                      <a:pt x="30" y="16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12" y="12"/>
                    </a:lnTo>
                    <a:lnTo>
                      <a:pt x="16" y="12"/>
                    </a:lnTo>
                    <a:lnTo>
                      <a:pt x="16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Freeform 1509"/>
              <p:cNvSpPr/>
              <p:nvPr/>
            </p:nvSpPr>
            <p:spPr bwMode="auto">
              <a:xfrm>
                <a:off x="965200" y="3019425"/>
                <a:ext cx="79375" cy="76200"/>
              </a:xfrm>
              <a:custGeom>
                <a:avLst/>
                <a:gdLst>
                  <a:gd name="T0" fmla="*/ 8 w 50"/>
                  <a:gd name="T1" fmla="*/ 40 h 48"/>
                  <a:gd name="T2" fmla="*/ 8 w 50"/>
                  <a:gd name="T3" fmla="*/ 40 h 48"/>
                  <a:gd name="T4" fmla="*/ 4 w 50"/>
                  <a:gd name="T5" fmla="*/ 42 h 48"/>
                  <a:gd name="T6" fmla="*/ 4 w 50"/>
                  <a:gd name="T7" fmla="*/ 48 h 48"/>
                  <a:gd name="T8" fmla="*/ 12 w 50"/>
                  <a:gd name="T9" fmla="*/ 46 h 48"/>
                  <a:gd name="T10" fmla="*/ 18 w 50"/>
                  <a:gd name="T11" fmla="*/ 42 h 48"/>
                  <a:gd name="T12" fmla="*/ 22 w 50"/>
                  <a:gd name="T13" fmla="*/ 42 h 48"/>
                  <a:gd name="T14" fmla="*/ 22 w 50"/>
                  <a:gd name="T15" fmla="*/ 38 h 48"/>
                  <a:gd name="T16" fmla="*/ 22 w 50"/>
                  <a:gd name="T17" fmla="*/ 32 h 48"/>
                  <a:gd name="T18" fmla="*/ 22 w 50"/>
                  <a:gd name="T19" fmla="*/ 30 h 48"/>
                  <a:gd name="T20" fmla="*/ 22 w 50"/>
                  <a:gd name="T21" fmla="*/ 32 h 48"/>
                  <a:gd name="T22" fmla="*/ 24 w 50"/>
                  <a:gd name="T23" fmla="*/ 34 h 48"/>
                  <a:gd name="T24" fmla="*/ 28 w 50"/>
                  <a:gd name="T25" fmla="*/ 34 h 48"/>
                  <a:gd name="T26" fmla="*/ 30 w 50"/>
                  <a:gd name="T27" fmla="*/ 34 h 48"/>
                  <a:gd name="T28" fmla="*/ 32 w 50"/>
                  <a:gd name="T29" fmla="*/ 30 h 48"/>
                  <a:gd name="T30" fmla="*/ 34 w 50"/>
                  <a:gd name="T31" fmla="*/ 22 h 48"/>
                  <a:gd name="T32" fmla="*/ 34 w 50"/>
                  <a:gd name="T33" fmla="*/ 20 h 48"/>
                  <a:gd name="T34" fmla="*/ 38 w 50"/>
                  <a:gd name="T35" fmla="*/ 20 h 48"/>
                  <a:gd name="T36" fmla="*/ 42 w 50"/>
                  <a:gd name="T37" fmla="*/ 20 h 48"/>
                  <a:gd name="T38" fmla="*/ 44 w 50"/>
                  <a:gd name="T39" fmla="*/ 16 h 48"/>
                  <a:gd name="T40" fmla="*/ 44 w 50"/>
                  <a:gd name="T41" fmla="*/ 12 h 48"/>
                  <a:gd name="T42" fmla="*/ 48 w 50"/>
                  <a:gd name="T43" fmla="*/ 12 h 48"/>
                  <a:gd name="T44" fmla="*/ 50 w 50"/>
                  <a:gd name="T45" fmla="*/ 8 h 48"/>
                  <a:gd name="T46" fmla="*/ 50 w 50"/>
                  <a:gd name="T47" fmla="*/ 6 h 48"/>
                  <a:gd name="T48" fmla="*/ 48 w 50"/>
                  <a:gd name="T49" fmla="*/ 0 h 48"/>
                  <a:gd name="T50" fmla="*/ 44 w 50"/>
                  <a:gd name="T51" fmla="*/ 0 h 48"/>
                  <a:gd name="T52" fmla="*/ 40 w 50"/>
                  <a:gd name="T53" fmla="*/ 4 h 48"/>
                  <a:gd name="T54" fmla="*/ 34 w 50"/>
                  <a:gd name="T55" fmla="*/ 4 h 48"/>
                  <a:gd name="T56" fmla="*/ 30 w 50"/>
                  <a:gd name="T57" fmla="*/ 4 h 48"/>
                  <a:gd name="T58" fmla="*/ 28 w 50"/>
                  <a:gd name="T59" fmla="*/ 4 h 48"/>
                  <a:gd name="T60" fmla="*/ 24 w 50"/>
                  <a:gd name="T61" fmla="*/ 6 h 48"/>
                  <a:gd name="T62" fmla="*/ 20 w 50"/>
                  <a:gd name="T63" fmla="*/ 8 h 48"/>
                  <a:gd name="T64" fmla="*/ 14 w 50"/>
                  <a:gd name="T65" fmla="*/ 8 h 48"/>
                  <a:gd name="T66" fmla="*/ 10 w 50"/>
                  <a:gd name="T67" fmla="*/ 8 h 48"/>
                  <a:gd name="T68" fmla="*/ 8 w 50"/>
                  <a:gd name="T69" fmla="*/ 12 h 48"/>
                  <a:gd name="T70" fmla="*/ 4 w 50"/>
                  <a:gd name="T71" fmla="*/ 14 h 48"/>
                  <a:gd name="T72" fmla="*/ 2 w 50"/>
                  <a:gd name="T73" fmla="*/ 14 h 48"/>
                  <a:gd name="T74" fmla="*/ 0 w 50"/>
                  <a:gd name="T75" fmla="*/ 16 h 48"/>
                  <a:gd name="T76" fmla="*/ 0 w 50"/>
                  <a:gd name="T77" fmla="*/ 22 h 48"/>
                  <a:gd name="T78" fmla="*/ 2 w 50"/>
                  <a:gd name="T79" fmla="*/ 22 h 48"/>
                  <a:gd name="T80" fmla="*/ 4 w 50"/>
                  <a:gd name="T81" fmla="*/ 24 h 48"/>
                  <a:gd name="T82" fmla="*/ 4 w 50"/>
                  <a:gd name="T83" fmla="*/ 30 h 48"/>
                  <a:gd name="T84" fmla="*/ 4 w 50"/>
                  <a:gd name="T85" fmla="*/ 34 h 48"/>
                  <a:gd name="T86" fmla="*/ 4 w 50"/>
                  <a:gd name="T87" fmla="*/ 38 h 48"/>
                  <a:gd name="T88" fmla="*/ 8 w 50"/>
                  <a:gd name="T89" fmla="*/ 40 h 48"/>
                  <a:gd name="T90" fmla="*/ 8 w 50"/>
                  <a:gd name="T91" fmla="*/ 40 h 48"/>
                  <a:gd name="T92" fmla="*/ 8 w 50"/>
                  <a:gd name="T93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0" h="48">
                    <a:moveTo>
                      <a:pt x="8" y="40"/>
                    </a:moveTo>
                    <a:lnTo>
                      <a:pt x="8" y="40"/>
                    </a:lnTo>
                    <a:lnTo>
                      <a:pt x="4" y="42"/>
                    </a:lnTo>
                    <a:lnTo>
                      <a:pt x="4" y="48"/>
                    </a:lnTo>
                    <a:lnTo>
                      <a:pt x="12" y="46"/>
                    </a:lnTo>
                    <a:lnTo>
                      <a:pt x="18" y="42"/>
                    </a:lnTo>
                    <a:lnTo>
                      <a:pt x="22" y="42"/>
                    </a:lnTo>
                    <a:lnTo>
                      <a:pt x="22" y="38"/>
                    </a:lnTo>
                    <a:lnTo>
                      <a:pt x="22" y="32"/>
                    </a:lnTo>
                    <a:lnTo>
                      <a:pt x="22" y="30"/>
                    </a:lnTo>
                    <a:lnTo>
                      <a:pt x="22" y="32"/>
                    </a:lnTo>
                    <a:lnTo>
                      <a:pt x="24" y="34"/>
                    </a:lnTo>
                    <a:lnTo>
                      <a:pt x="28" y="34"/>
                    </a:lnTo>
                    <a:lnTo>
                      <a:pt x="30" y="34"/>
                    </a:lnTo>
                    <a:lnTo>
                      <a:pt x="32" y="30"/>
                    </a:lnTo>
                    <a:lnTo>
                      <a:pt x="34" y="22"/>
                    </a:lnTo>
                    <a:lnTo>
                      <a:pt x="34" y="20"/>
                    </a:lnTo>
                    <a:lnTo>
                      <a:pt x="38" y="20"/>
                    </a:lnTo>
                    <a:lnTo>
                      <a:pt x="42" y="20"/>
                    </a:lnTo>
                    <a:lnTo>
                      <a:pt x="44" y="16"/>
                    </a:lnTo>
                    <a:lnTo>
                      <a:pt x="44" y="12"/>
                    </a:lnTo>
                    <a:lnTo>
                      <a:pt x="48" y="12"/>
                    </a:lnTo>
                    <a:lnTo>
                      <a:pt x="50" y="8"/>
                    </a:lnTo>
                    <a:lnTo>
                      <a:pt x="50" y="6"/>
                    </a:lnTo>
                    <a:lnTo>
                      <a:pt x="48" y="0"/>
                    </a:lnTo>
                    <a:lnTo>
                      <a:pt x="44" y="0"/>
                    </a:lnTo>
                    <a:lnTo>
                      <a:pt x="40" y="4"/>
                    </a:lnTo>
                    <a:lnTo>
                      <a:pt x="34" y="4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24" y="6"/>
                    </a:lnTo>
                    <a:lnTo>
                      <a:pt x="20" y="8"/>
                    </a:lnTo>
                    <a:lnTo>
                      <a:pt x="14" y="8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4" y="14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4" y="38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8" y="4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Freeform 1510"/>
              <p:cNvSpPr/>
              <p:nvPr/>
            </p:nvSpPr>
            <p:spPr bwMode="auto">
              <a:xfrm>
                <a:off x="1050925" y="2927350"/>
                <a:ext cx="158750" cy="76200"/>
              </a:xfrm>
              <a:custGeom>
                <a:avLst/>
                <a:gdLst>
                  <a:gd name="T0" fmla="*/ 100 w 100"/>
                  <a:gd name="T1" fmla="*/ 26 h 48"/>
                  <a:gd name="T2" fmla="*/ 96 w 100"/>
                  <a:gd name="T3" fmla="*/ 30 h 48"/>
                  <a:gd name="T4" fmla="*/ 96 w 100"/>
                  <a:gd name="T5" fmla="*/ 36 h 48"/>
                  <a:gd name="T6" fmla="*/ 92 w 100"/>
                  <a:gd name="T7" fmla="*/ 36 h 48"/>
                  <a:gd name="T8" fmla="*/ 88 w 100"/>
                  <a:gd name="T9" fmla="*/ 34 h 48"/>
                  <a:gd name="T10" fmla="*/ 82 w 100"/>
                  <a:gd name="T11" fmla="*/ 32 h 48"/>
                  <a:gd name="T12" fmla="*/ 78 w 100"/>
                  <a:gd name="T13" fmla="*/ 34 h 48"/>
                  <a:gd name="T14" fmla="*/ 70 w 100"/>
                  <a:gd name="T15" fmla="*/ 34 h 48"/>
                  <a:gd name="T16" fmla="*/ 66 w 100"/>
                  <a:gd name="T17" fmla="*/ 34 h 48"/>
                  <a:gd name="T18" fmla="*/ 60 w 100"/>
                  <a:gd name="T19" fmla="*/ 36 h 48"/>
                  <a:gd name="T20" fmla="*/ 58 w 100"/>
                  <a:gd name="T21" fmla="*/ 40 h 48"/>
                  <a:gd name="T22" fmla="*/ 52 w 100"/>
                  <a:gd name="T23" fmla="*/ 36 h 48"/>
                  <a:gd name="T24" fmla="*/ 50 w 100"/>
                  <a:gd name="T25" fmla="*/ 36 h 48"/>
                  <a:gd name="T26" fmla="*/ 42 w 100"/>
                  <a:gd name="T27" fmla="*/ 40 h 48"/>
                  <a:gd name="T28" fmla="*/ 34 w 100"/>
                  <a:gd name="T29" fmla="*/ 40 h 48"/>
                  <a:gd name="T30" fmla="*/ 32 w 100"/>
                  <a:gd name="T31" fmla="*/ 40 h 48"/>
                  <a:gd name="T32" fmla="*/ 34 w 100"/>
                  <a:gd name="T33" fmla="*/ 44 h 48"/>
                  <a:gd name="T34" fmla="*/ 34 w 100"/>
                  <a:gd name="T35" fmla="*/ 48 h 48"/>
                  <a:gd name="T36" fmla="*/ 28 w 100"/>
                  <a:gd name="T37" fmla="*/ 44 h 48"/>
                  <a:gd name="T38" fmla="*/ 20 w 100"/>
                  <a:gd name="T39" fmla="*/ 44 h 48"/>
                  <a:gd name="T40" fmla="*/ 14 w 100"/>
                  <a:gd name="T41" fmla="*/ 44 h 48"/>
                  <a:gd name="T42" fmla="*/ 8 w 100"/>
                  <a:gd name="T43" fmla="*/ 42 h 48"/>
                  <a:gd name="T44" fmla="*/ 4 w 100"/>
                  <a:gd name="T45" fmla="*/ 40 h 48"/>
                  <a:gd name="T46" fmla="*/ 2 w 100"/>
                  <a:gd name="T47" fmla="*/ 32 h 48"/>
                  <a:gd name="T48" fmla="*/ 0 w 100"/>
                  <a:gd name="T49" fmla="*/ 32 h 48"/>
                  <a:gd name="T50" fmla="*/ 0 w 100"/>
                  <a:gd name="T51" fmla="*/ 26 h 48"/>
                  <a:gd name="T52" fmla="*/ 2 w 100"/>
                  <a:gd name="T53" fmla="*/ 24 h 48"/>
                  <a:gd name="T54" fmla="*/ 4 w 100"/>
                  <a:gd name="T55" fmla="*/ 22 h 48"/>
                  <a:gd name="T56" fmla="*/ 4 w 100"/>
                  <a:gd name="T57" fmla="*/ 18 h 48"/>
                  <a:gd name="T58" fmla="*/ 8 w 100"/>
                  <a:gd name="T59" fmla="*/ 16 h 48"/>
                  <a:gd name="T60" fmla="*/ 10 w 100"/>
                  <a:gd name="T61" fmla="*/ 16 h 48"/>
                  <a:gd name="T62" fmla="*/ 10 w 100"/>
                  <a:gd name="T63" fmla="*/ 14 h 48"/>
                  <a:gd name="T64" fmla="*/ 10 w 100"/>
                  <a:gd name="T65" fmla="*/ 10 h 48"/>
                  <a:gd name="T66" fmla="*/ 12 w 100"/>
                  <a:gd name="T67" fmla="*/ 10 h 48"/>
                  <a:gd name="T68" fmla="*/ 20 w 100"/>
                  <a:gd name="T69" fmla="*/ 6 h 48"/>
                  <a:gd name="T70" fmla="*/ 24 w 100"/>
                  <a:gd name="T71" fmla="*/ 8 h 48"/>
                  <a:gd name="T72" fmla="*/ 30 w 100"/>
                  <a:gd name="T73" fmla="*/ 6 h 48"/>
                  <a:gd name="T74" fmla="*/ 34 w 100"/>
                  <a:gd name="T75" fmla="*/ 8 h 48"/>
                  <a:gd name="T76" fmla="*/ 42 w 100"/>
                  <a:gd name="T77" fmla="*/ 10 h 48"/>
                  <a:gd name="T78" fmla="*/ 48 w 100"/>
                  <a:gd name="T79" fmla="*/ 14 h 48"/>
                  <a:gd name="T80" fmla="*/ 50 w 100"/>
                  <a:gd name="T81" fmla="*/ 14 h 48"/>
                  <a:gd name="T82" fmla="*/ 52 w 100"/>
                  <a:gd name="T83" fmla="*/ 10 h 48"/>
                  <a:gd name="T84" fmla="*/ 56 w 100"/>
                  <a:gd name="T85" fmla="*/ 8 h 48"/>
                  <a:gd name="T86" fmla="*/ 60 w 100"/>
                  <a:gd name="T87" fmla="*/ 8 h 48"/>
                  <a:gd name="T88" fmla="*/ 68 w 100"/>
                  <a:gd name="T89" fmla="*/ 2 h 48"/>
                  <a:gd name="T90" fmla="*/ 70 w 100"/>
                  <a:gd name="T91" fmla="*/ 0 h 48"/>
                  <a:gd name="T92" fmla="*/ 76 w 100"/>
                  <a:gd name="T93" fmla="*/ 2 h 48"/>
                  <a:gd name="T94" fmla="*/ 80 w 100"/>
                  <a:gd name="T95" fmla="*/ 6 h 48"/>
                  <a:gd name="T96" fmla="*/ 86 w 100"/>
                  <a:gd name="T97" fmla="*/ 8 h 48"/>
                  <a:gd name="T98" fmla="*/ 88 w 100"/>
                  <a:gd name="T99" fmla="*/ 10 h 48"/>
                  <a:gd name="T100" fmla="*/ 90 w 100"/>
                  <a:gd name="T101" fmla="*/ 14 h 48"/>
                  <a:gd name="T102" fmla="*/ 92 w 100"/>
                  <a:gd name="T103" fmla="*/ 16 h 48"/>
                  <a:gd name="T104" fmla="*/ 96 w 100"/>
                  <a:gd name="T105" fmla="*/ 22 h 48"/>
                  <a:gd name="T106" fmla="*/ 98 w 100"/>
                  <a:gd name="T107" fmla="*/ 26 h 48"/>
                  <a:gd name="T108" fmla="*/ 100 w 100"/>
                  <a:gd name="T109" fmla="*/ 26 h 48"/>
                  <a:gd name="T110" fmla="*/ 100 w 100"/>
                  <a:gd name="T111" fmla="*/ 26 h 48"/>
                  <a:gd name="T112" fmla="*/ 100 w 100"/>
                  <a:gd name="T113" fmla="*/ 2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0" h="48">
                    <a:moveTo>
                      <a:pt x="100" y="26"/>
                    </a:moveTo>
                    <a:lnTo>
                      <a:pt x="96" y="30"/>
                    </a:lnTo>
                    <a:lnTo>
                      <a:pt x="96" y="36"/>
                    </a:lnTo>
                    <a:lnTo>
                      <a:pt x="92" y="36"/>
                    </a:lnTo>
                    <a:lnTo>
                      <a:pt x="88" y="34"/>
                    </a:lnTo>
                    <a:lnTo>
                      <a:pt x="82" y="32"/>
                    </a:lnTo>
                    <a:lnTo>
                      <a:pt x="78" y="34"/>
                    </a:lnTo>
                    <a:lnTo>
                      <a:pt x="70" y="34"/>
                    </a:lnTo>
                    <a:lnTo>
                      <a:pt x="66" y="34"/>
                    </a:lnTo>
                    <a:lnTo>
                      <a:pt x="60" y="36"/>
                    </a:lnTo>
                    <a:lnTo>
                      <a:pt x="58" y="40"/>
                    </a:lnTo>
                    <a:lnTo>
                      <a:pt x="52" y="36"/>
                    </a:lnTo>
                    <a:lnTo>
                      <a:pt x="50" y="36"/>
                    </a:lnTo>
                    <a:lnTo>
                      <a:pt x="42" y="40"/>
                    </a:lnTo>
                    <a:lnTo>
                      <a:pt x="34" y="40"/>
                    </a:lnTo>
                    <a:lnTo>
                      <a:pt x="32" y="40"/>
                    </a:lnTo>
                    <a:lnTo>
                      <a:pt x="34" y="44"/>
                    </a:lnTo>
                    <a:lnTo>
                      <a:pt x="34" y="48"/>
                    </a:lnTo>
                    <a:lnTo>
                      <a:pt x="28" y="44"/>
                    </a:lnTo>
                    <a:lnTo>
                      <a:pt x="20" y="44"/>
                    </a:lnTo>
                    <a:lnTo>
                      <a:pt x="14" y="44"/>
                    </a:lnTo>
                    <a:lnTo>
                      <a:pt x="8" y="42"/>
                    </a:lnTo>
                    <a:lnTo>
                      <a:pt x="4" y="40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2" y="24"/>
                    </a:lnTo>
                    <a:lnTo>
                      <a:pt x="4" y="22"/>
                    </a:lnTo>
                    <a:lnTo>
                      <a:pt x="4" y="18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0"/>
                    </a:lnTo>
                    <a:lnTo>
                      <a:pt x="12" y="10"/>
                    </a:lnTo>
                    <a:lnTo>
                      <a:pt x="20" y="6"/>
                    </a:lnTo>
                    <a:lnTo>
                      <a:pt x="24" y="8"/>
                    </a:lnTo>
                    <a:lnTo>
                      <a:pt x="30" y="6"/>
                    </a:lnTo>
                    <a:lnTo>
                      <a:pt x="34" y="8"/>
                    </a:lnTo>
                    <a:lnTo>
                      <a:pt x="42" y="10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0"/>
                    </a:lnTo>
                    <a:lnTo>
                      <a:pt x="56" y="8"/>
                    </a:lnTo>
                    <a:lnTo>
                      <a:pt x="60" y="8"/>
                    </a:lnTo>
                    <a:lnTo>
                      <a:pt x="68" y="2"/>
                    </a:lnTo>
                    <a:lnTo>
                      <a:pt x="70" y="0"/>
                    </a:lnTo>
                    <a:lnTo>
                      <a:pt x="76" y="2"/>
                    </a:lnTo>
                    <a:lnTo>
                      <a:pt x="80" y="6"/>
                    </a:lnTo>
                    <a:lnTo>
                      <a:pt x="86" y="8"/>
                    </a:lnTo>
                    <a:lnTo>
                      <a:pt x="88" y="10"/>
                    </a:lnTo>
                    <a:lnTo>
                      <a:pt x="90" y="14"/>
                    </a:lnTo>
                    <a:lnTo>
                      <a:pt x="92" y="16"/>
                    </a:lnTo>
                    <a:lnTo>
                      <a:pt x="96" y="22"/>
                    </a:lnTo>
                    <a:lnTo>
                      <a:pt x="98" y="26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100" y="2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Freeform 1511"/>
              <p:cNvSpPr/>
              <p:nvPr/>
            </p:nvSpPr>
            <p:spPr bwMode="auto">
              <a:xfrm>
                <a:off x="3035300" y="4397375"/>
                <a:ext cx="22225" cy="9525"/>
              </a:xfrm>
              <a:custGeom>
                <a:avLst/>
                <a:gdLst>
                  <a:gd name="T0" fmla="*/ 0 w 14"/>
                  <a:gd name="T1" fmla="*/ 6 h 6"/>
                  <a:gd name="T2" fmla="*/ 6 w 14"/>
                  <a:gd name="T3" fmla="*/ 0 h 6"/>
                  <a:gd name="T4" fmla="*/ 14 w 14"/>
                  <a:gd name="T5" fmla="*/ 4 h 6"/>
                  <a:gd name="T6" fmla="*/ 8 w 14"/>
                  <a:gd name="T7" fmla="*/ 6 h 6"/>
                  <a:gd name="T8" fmla="*/ 0 w 14"/>
                  <a:gd name="T9" fmla="*/ 6 h 6"/>
                  <a:gd name="T10" fmla="*/ 0 w 14"/>
                  <a:gd name="T11" fmla="*/ 6 h 6"/>
                  <a:gd name="T12" fmla="*/ 0 w 1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6">
                    <a:moveTo>
                      <a:pt x="0" y="6"/>
                    </a:moveTo>
                    <a:lnTo>
                      <a:pt x="6" y="0"/>
                    </a:lnTo>
                    <a:lnTo>
                      <a:pt x="14" y="4"/>
                    </a:lnTo>
                    <a:lnTo>
                      <a:pt x="8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Freeform 1512"/>
              <p:cNvSpPr/>
              <p:nvPr/>
            </p:nvSpPr>
            <p:spPr bwMode="auto">
              <a:xfrm>
                <a:off x="349250" y="4156075"/>
                <a:ext cx="76200" cy="98425"/>
              </a:xfrm>
              <a:custGeom>
                <a:avLst/>
                <a:gdLst>
                  <a:gd name="T0" fmla="*/ 0 w 48"/>
                  <a:gd name="T1" fmla="*/ 22 h 62"/>
                  <a:gd name="T2" fmla="*/ 0 w 48"/>
                  <a:gd name="T3" fmla="*/ 22 h 62"/>
                  <a:gd name="T4" fmla="*/ 0 w 48"/>
                  <a:gd name="T5" fmla="*/ 30 h 62"/>
                  <a:gd name="T6" fmla="*/ 2 w 48"/>
                  <a:gd name="T7" fmla="*/ 38 h 62"/>
                  <a:gd name="T8" fmla="*/ 2 w 48"/>
                  <a:gd name="T9" fmla="*/ 42 h 62"/>
                  <a:gd name="T10" fmla="*/ 6 w 48"/>
                  <a:gd name="T11" fmla="*/ 48 h 62"/>
                  <a:gd name="T12" fmla="*/ 6 w 48"/>
                  <a:gd name="T13" fmla="*/ 50 h 62"/>
                  <a:gd name="T14" fmla="*/ 4 w 48"/>
                  <a:gd name="T15" fmla="*/ 50 h 62"/>
                  <a:gd name="T16" fmla="*/ 4 w 48"/>
                  <a:gd name="T17" fmla="*/ 52 h 62"/>
                  <a:gd name="T18" fmla="*/ 6 w 48"/>
                  <a:gd name="T19" fmla="*/ 52 h 62"/>
                  <a:gd name="T20" fmla="*/ 6 w 48"/>
                  <a:gd name="T21" fmla="*/ 50 h 62"/>
                  <a:gd name="T22" fmla="*/ 12 w 48"/>
                  <a:gd name="T23" fmla="*/ 58 h 62"/>
                  <a:gd name="T24" fmla="*/ 18 w 48"/>
                  <a:gd name="T25" fmla="*/ 62 h 62"/>
                  <a:gd name="T26" fmla="*/ 24 w 48"/>
                  <a:gd name="T27" fmla="*/ 62 h 62"/>
                  <a:gd name="T28" fmla="*/ 28 w 48"/>
                  <a:gd name="T29" fmla="*/ 60 h 62"/>
                  <a:gd name="T30" fmla="*/ 32 w 48"/>
                  <a:gd name="T31" fmla="*/ 50 h 62"/>
                  <a:gd name="T32" fmla="*/ 38 w 48"/>
                  <a:gd name="T33" fmla="*/ 42 h 62"/>
                  <a:gd name="T34" fmla="*/ 40 w 48"/>
                  <a:gd name="T35" fmla="*/ 40 h 62"/>
                  <a:gd name="T36" fmla="*/ 46 w 48"/>
                  <a:gd name="T37" fmla="*/ 34 h 62"/>
                  <a:gd name="T38" fmla="*/ 48 w 48"/>
                  <a:gd name="T39" fmla="*/ 32 h 62"/>
                  <a:gd name="T40" fmla="*/ 48 w 48"/>
                  <a:gd name="T41" fmla="*/ 30 h 62"/>
                  <a:gd name="T42" fmla="*/ 40 w 48"/>
                  <a:gd name="T43" fmla="*/ 32 h 62"/>
                  <a:gd name="T44" fmla="*/ 42 w 48"/>
                  <a:gd name="T45" fmla="*/ 26 h 62"/>
                  <a:gd name="T46" fmla="*/ 42 w 48"/>
                  <a:gd name="T47" fmla="*/ 22 h 62"/>
                  <a:gd name="T48" fmla="*/ 40 w 48"/>
                  <a:gd name="T49" fmla="*/ 16 h 62"/>
                  <a:gd name="T50" fmla="*/ 38 w 48"/>
                  <a:gd name="T51" fmla="*/ 12 h 62"/>
                  <a:gd name="T52" fmla="*/ 36 w 48"/>
                  <a:gd name="T53" fmla="*/ 12 h 62"/>
                  <a:gd name="T54" fmla="*/ 36 w 48"/>
                  <a:gd name="T55" fmla="*/ 10 h 62"/>
                  <a:gd name="T56" fmla="*/ 36 w 48"/>
                  <a:gd name="T57" fmla="*/ 4 h 62"/>
                  <a:gd name="T58" fmla="*/ 30 w 48"/>
                  <a:gd name="T59" fmla="*/ 2 h 62"/>
                  <a:gd name="T60" fmla="*/ 28 w 48"/>
                  <a:gd name="T61" fmla="*/ 2 h 62"/>
                  <a:gd name="T62" fmla="*/ 22 w 48"/>
                  <a:gd name="T63" fmla="*/ 2 h 62"/>
                  <a:gd name="T64" fmla="*/ 14 w 48"/>
                  <a:gd name="T65" fmla="*/ 0 h 62"/>
                  <a:gd name="T66" fmla="*/ 12 w 48"/>
                  <a:gd name="T67" fmla="*/ 2 h 62"/>
                  <a:gd name="T68" fmla="*/ 10 w 48"/>
                  <a:gd name="T69" fmla="*/ 10 h 62"/>
                  <a:gd name="T70" fmla="*/ 6 w 48"/>
                  <a:gd name="T71" fmla="*/ 14 h 62"/>
                  <a:gd name="T72" fmla="*/ 6 w 48"/>
                  <a:gd name="T73" fmla="*/ 16 h 62"/>
                  <a:gd name="T74" fmla="*/ 4 w 48"/>
                  <a:gd name="T75" fmla="*/ 20 h 62"/>
                  <a:gd name="T76" fmla="*/ 0 w 48"/>
                  <a:gd name="T77" fmla="*/ 22 h 62"/>
                  <a:gd name="T78" fmla="*/ 0 w 48"/>
                  <a:gd name="T79" fmla="*/ 22 h 62"/>
                  <a:gd name="T80" fmla="*/ 0 w 48"/>
                  <a:gd name="T81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8" h="62">
                    <a:moveTo>
                      <a:pt x="0" y="22"/>
                    </a:moveTo>
                    <a:lnTo>
                      <a:pt x="0" y="22"/>
                    </a:lnTo>
                    <a:lnTo>
                      <a:pt x="0" y="30"/>
                    </a:lnTo>
                    <a:lnTo>
                      <a:pt x="2" y="38"/>
                    </a:lnTo>
                    <a:lnTo>
                      <a:pt x="2" y="42"/>
                    </a:lnTo>
                    <a:lnTo>
                      <a:pt x="6" y="48"/>
                    </a:lnTo>
                    <a:lnTo>
                      <a:pt x="6" y="50"/>
                    </a:lnTo>
                    <a:lnTo>
                      <a:pt x="4" y="50"/>
                    </a:lnTo>
                    <a:lnTo>
                      <a:pt x="4" y="52"/>
                    </a:lnTo>
                    <a:lnTo>
                      <a:pt x="6" y="52"/>
                    </a:lnTo>
                    <a:lnTo>
                      <a:pt x="6" y="50"/>
                    </a:lnTo>
                    <a:lnTo>
                      <a:pt x="12" y="58"/>
                    </a:lnTo>
                    <a:lnTo>
                      <a:pt x="18" y="62"/>
                    </a:lnTo>
                    <a:lnTo>
                      <a:pt x="24" y="62"/>
                    </a:lnTo>
                    <a:lnTo>
                      <a:pt x="28" y="60"/>
                    </a:lnTo>
                    <a:lnTo>
                      <a:pt x="32" y="50"/>
                    </a:lnTo>
                    <a:lnTo>
                      <a:pt x="38" y="42"/>
                    </a:lnTo>
                    <a:lnTo>
                      <a:pt x="40" y="40"/>
                    </a:lnTo>
                    <a:lnTo>
                      <a:pt x="46" y="34"/>
                    </a:lnTo>
                    <a:lnTo>
                      <a:pt x="48" y="32"/>
                    </a:lnTo>
                    <a:lnTo>
                      <a:pt x="48" y="30"/>
                    </a:lnTo>
                    <a:lnTo>
                      <a:pt x="40" y="32"/>
                    </a:lnTo>
                    <a:lnTo>
                      <a:pt x="42" y="26"/>
                    </a:lnTo>
                    <a:lnTo>
                      <a:pt x="42" y="22"/>
                    </a:lnTo>
                    <a:lnTo>
                      <a:pt x="40" y="16"/>
                    </a:lnTo>
                    <a:lnTo>
                      <a:pt x="38" y="12"/>
                    </a:lnTo>
                    <a:lnTo>
                      <a:pt x="36" y="12"/>
                    </a:lnTo>
                    <a:lnTo>
                      <a:pt x="36" y="10"/>
                    </a:lnTo>
                    <a:lnTo>
                      <a:pt x="36" y="4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2" y="2"/>
                    </a:lnTo>
                    <a:lnTo>
                      <a:pt x="14" y="0"/>
                    </a:lnTo>
                    <a:lnTo>
                      <a:pt x="12" y="2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4" y="2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Freeform 1513"/>
              <p:cNvSpPr/>
              <p:nvPr/>
            </p:nvSpPr>
            <p:spPr bwMode="auto">
              <a:xfrm>
                <a:off x="260350" y="3959225"/>
                <a:ext cx="130175" cy="133350"/>
              </a:xfrm>
              <a:custGeom>
                <a:avLst/>
                <a:gdLst>
                  <a:gd name="T0" fmla="*/ 20 w 82"/>
                  <a:gd name="T1" fmla="*/ 82 h 84"/>
                  <a:gd name="T2" fmla="*/ 50 w 82"/>
                  <a:gd name="T3" fmla="*/ 76 h 84"/>
                  <a:gd name="T4" fmla="*/ 60 w 82"/>
                  <a:gd name="T5" fmla="*/ 78 h 84"/>
                  <a:gd name="T6" fmla="*/ 68 w 82"/>
                  <a:gd name="T7" fmla="*/ 82 h 84"/>
                  <a:gd name="T8" fmla="*/ 82 w 82"/>
                  <a:gd name="T9" fmla="*/ 78 h 84"/>
                  <a:gd name="T10" fmla="*/ 78 w 82"/>
                  <a:gd name="T11" fmla="*/ 66 h 84"/>
                  <a:gd name="T12" fmla="*/ 72 w 82"/>
                  <a:gd name="T13" fmla="*/ 58 h 84"/>
                  <a:gd name="T14" fmla="*/ 76 w 82"/>
                  <a:gd name="T15" fmla="*/ 50 h 84"/>
                  <a:gd name="T16" fmla="*/ 76 w 82"/>
                  <a:gd name="T17" fmla="*/ 42 h 84"/>
                  <a:gd name="T18" fmla="*/ 76 w 82"/>
                  <a:gd name="T19" fmla="*/ 36 h 84"/>
                  <a:gd name="T20" fmla="*/ 70 w 82"/>
                  <a:gd name="T21" fmla="*/ 28 h 84"/>
                  <a:gd name="T22" fmla="*/ 66 w 82"/>
                  <a:gd name="T23" fmla="*/ 28 h 84"/>
                  <a:gd name="T24" fmla="*/ 62 w 82"/>
                  <a:gd name="T25" fmla="*/ 20 h 84"/>
                  <a:gd name="T26" fmla="*/ 58 w 82"/>
                  <a:gd name="T27" fmla="*/ 18 h 84"/>
                  <a:gd name="T28" fmla="*/ 52 w 82"/>
                  <a:gd name="T29" fmla="*/ 12 h 84"/>
                  <a:gd name="T30" fmla="*/ 50 w 82"/>
                  <a:gd name="T31" fmla="*/ 4 h 84"/>
                  <a:gd name="T32" fmla="*/ 46 w 82"/>
                  <a:gd name="T33" fmla="*/ 0 h 84"/>
                  <a:gd name="T34" fmla="*/ 32 w 82"/>
                  <a:gd name="T35" fmla="*/ 0 h 84"/>
                  <a:gd name="T36" fmla="*/ 26 w 82"/>
                  <a:gd name="T37" fmla="*/ 0 h 84"/>
                  <a:gd name="T38" fmla="*/ 16 w 82"/>
                  <a:gd name="T39" fmla="*/ 6 h 84"/>
                  <a:gd name="T40" fmla="*/ 10 w 82"/>
                  <a:gd name="T41" fmla="*/ 12 h 84"/>
                  <a:gd name="T42" fmla="*/ 8 w 82"/>
                  <a:gd name="T43" fmla="*/ 36 h 84"/>
                  <a:gd name="T44" fmla="*/ 0 w 82"/>
                  <a:gd name="T45" fmla="*/ 54 h 84"/>
                  <a:gd name="T46" fmla="*/ 10 w 82"/>
                  <a:gd name="T47" fmla="*/ 60 h 84"/>
                  <a:gd name="T48" fmla="*/ 20 w 82"/>
                  <a:gd name="T49" fmla="*/ 60 h 84"/>
                  <a:gd name="T50" fmla="*/ 26 w 82"/>
                  <a:gd name="T51" fmla="*/ 56 h 84"/>
                  <a:gd name="T52" fmla="*/ 32 w 82"/>
                  <a:gd name="T53" fmla="*/ 58 h 84"/>
                  <a:gd name="T54" fmla="*/ 50 w 82"/>
                  <a:gd name="T55" fmla="*/ 58 h 84"/>
                  <a:gd name="T56" fmla="*/ 56 w 82"/>
                  <a:gd name="T57" fmla="*/ 60 h 84"/>
                  <a:gd name="T58" fmla="*/ 50 w 82"/>
                  <a:gd name="T59" fmla="*/ 66 h 84"/>
                  <a:gd name="T60" fmla="*/ 22 w 82"/>
                  <a:gd name="T61" fmla="*/ 68 h 84"/>
                  <a:gd name="T62" fmla="*/ 8 w 82"/>
                  <a:gd name="T63" fmla="*/ 70 h 84"/>
                  <a:gd name="T64" fmla="*/ 8 w 82"/>
                  <a:gd name="T65" fmla="*/ 78 h 84"/>
                  <a:gd name="T66" fmla="*/ 10 w 82"/>
                  <a:gd name="T6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84">
                    <a:moveTo>
                      <a:pt x="10" y="84"/>
                    </a:moveTo>
                    <a:lnTo>
                      <a:pt x="20" y="82"/>
                    </a:lnTo>
                    <a:lnTo>
                      <a:pt x="28" y="76"/>
                    </a:lnTo>
                    <a:lnTo>
                      <a:pt x="50" y="76"/>
                    </a:lnTo>
                    <a:lnTo>
                      <a:pt x="56" y="78"/>
                    </a:lnTo>
                    <a:lnTo>
                      <a:pt x="60" y="78"/>
                    </a:lnTo>
                    <a:lnTo>
                      <a:pt x="66" y="78"/>
                    </a:lnTo>
                    <a:lnTo>
                      <a:pt x="68" y="82"/>
                    </a:lnTo>
                    <a:lnTo>
                      <a:pt x="76" y="82"/>
                    </a:lnTo>
                    <a:lnTo>
                      <a:pt x="82" y="78"/>
                    </a:lnTo>
                    <a:lnTo>
                      <a:pt x="80" y="68"/>
                    </a:lnTo>
                    <a:lnTo>
                      <a:pt x="78" y="66"/>
                    </a:lnTo>
                    <a:lnTo>
                      <a:pt x="76" y="64"/>
                    </a:lnTo>
                    <a:lnTo>
                      <a:pt x="72" y="58"/>
                    </a:lnTo>
                    <a:lnTo>
                      <a:pt x="72" y="56"/>
                    </a:lnTo>
                    <a:lnTo>
                      <a:pt x="76" y="50"/>
                    </a:lnTo>
                    <a:lnTo>
                      <a:pt x="76" y="46"/>
                    </a:lnTo>
                    <a:lnTo>
                      <a:pt x="76" y="42"/>
                    </a:lnTo>
                    <a:lnTo>
                      <a:pt x="76" y="38"/>
                    </a:lnTo>
                    <a:lnTo>
                      <a:pt x="76" y="36"/>
                    </a:lnTo>
                    <a:lnTo>
                      <a:pt x="72" y="30"/>
                    </a:lnTo>
                    <a:lnTo>
                      <a:pt x="70" y="28"/>
                    </a:lnTo>
                    <a:lnTo>
                      <a:pt x="68" y="28"/>
                    </a:lnTo>
                    <a:lnTo>
                      <a:pt x="66" y="28"/>
                    </a:lnTo>
                    <a:lnTo>
                      <a:pt x="62" y="24"/>
                    </a:lnTo>
                    <a:lnTo>
                      <a:pt x="62" y="20"/>
                    </a:lnTo>
                    <a:lnTo>
                      <a:pt x="60" y="18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12"/>
                    </a:lnTo>
                    <a:lnTo>
                      <a:pt x="52" y="6"/>
                    </a:lnTo>
                    <a:lnTo>
                      <a:pt x="50" y="4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6" y="6"/>
                    </a:lnTo>
                    <a:lnTo>
                      <a:pt x="16" y="12"/>
                    </a:lnTo>
                    <a:lnTo>
                      <a:pt x="10" y="12"/>
                    </a:lnTo>
                    <a:lnTo>
                      <a:pt x="10" y="24"/>
                    </a:lnTo>
                    <a:lnTo>
                      <a:pt x="8" y="36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6" y="60"/>
                    </a:lnTo>
                    <a:lnTo>
                      <a:pt x="10" y="60"/>
                    </a:lnTo>
                    <a:lnTo>
                      <a:pt x="16" y="58"/>
                    </a:lnTo>
                    <a:lnTo>
                      <a:pt x="20" y="60"/>
                    </a:lnTo>
                    <a:lnTo>
                      <a:pt x="22" y="58"/>
                    </a:lnTo>
                    <a:lnTo>
                      <a:pt x="26" y="56"/>
                    </a:lnTo>
                    <a:lnTo>
                      <a:pt x="28" y="58"/>
                    </a:lnTo>
                    <a:lnTo>
                      <a:pt x="32" y="58"/>
                    </a:lnTo>
                    <a:lnTo>
                      <a:pt x="40" y="58"/>
                    </a:lnTo>
                    <a:lnTo>
                      <a:pt x="50" y="58"/>
                    </a:lnTo>
                    <a:lnTo>
                      <a:pt x="56" y="58"/>
                    </a:lnTo>
                    <a:lnTo>
                      <a:pt x="56" y="60"/>
                    </a:lnTo>
                    <a:lnTo>
                      <a:pt x="52" y="66"/>
                    </a:lnTo>
                    <a:lnTo>
                      <a:pt x="50" y="66"/>
                    </a:lnTo>
                    <a:lnTo>
                      <a:pt x="28" y="66"/>
                    </a:lnTo>
                    <a:lnTo>
                      <a:pt x="22" y="68"/>
                    </a:lnTo>
                    <a:lnTo>
                      <a:pt x="22" y="70"/>
                    </a:lnTo>
                    <a:lnTo>
                      <a:pt x="8" y="70"/>
                    </a:lnTo>
                    <a:lnTo>
                      <a:pt x="8" y="74"/>
                    </a:lnTo>
                    <a:lnTo>
                      <a:pt x="8" y="78"/>
                    </a:lnTo>
                    <a:lnTo>
                      <a:pt x="10" y="84"/>
                    </a:lnTo>
                    <a:lnTo>
                      <a:pt x="10" y="84"/>
                    </a:lnTo>
                    <a:lnTo>
                      <a:pt x="10" y="8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Freeform 1514"/>
              <p:cNvSpPr/>
              <p:nvPr/>
            </p:nvSpPr>
            <p:spPr bwMode="auto">
              <a:xfrm>
                <a:off x="1463675" y="3517900"/>
                <a:ext cx="485775" cy="469900"/>
              </a:xfrm>
              <a:custGeom>
                <a:avLst/>
                <a:gdLst>
                  <a:gd name="T0" fmla="*/ 116 w 306"/>
                  <a:gd name="T1" fmla="*/ 282 h 296"/>
                  <a:gd name="T2" fmla="*/ 120 w 306"/>
                  <a:gd name="T3" fmla="*/ 278 h 296"/>
                  <a:gd name="T4" fmla="*/ 124 w 306"/>
                  <a:gd name="T5" fmla="*/ 272 h 296"/>
                  <a:gd name="T6" fmla="*/ 126 w 306"/>
                  <a:gd name="T7" fmla="*/ 268 h 296"/>
                  <a:gd name="T8" fmla="*/ 132 w 306"/>
                  <a:gd name="T9" fmla="*/ 264 h 296"/>
                  <a:gd name="T10" fmla="*/ 134 w 306"/>
                  <a:gd name="T11" fmla="*/ 270 h 296"/>
                  <a:gd name="T12" fmla="*/ 142 w 306"/>
                  <a:gd name="T13" fmla="*/ 270 h 296"/>
                  <a:gd name="T14" fmla="*/ 166 w 306"/>
                  <a:gd name="T15" fmla="*/ 278 h 296"/>
                  <a:gd name="T16" fmla="*/ 178 w 306"/>
                  <a:gd name="T17" fmla="*/ 286 h 296"/>
                  <a:gd name="T18" fmla="*/ 248 w 306"/>
                  <a:gd name="T19" fmla="*/ 244 h 296"/>
                  <a:gd name="T20" fmla="*/ 298 w 306"/>
                  <a:gd name="T21" fmla="*/ 216 h 296"/>
                  <a:gd name="T22" fmla="*/ 306 w 306"/>
                  <a:gd name="T23" fmla="*/ 180 h 296"/>
                  <a:gd name="T24" fmla="*/ 290 w 306"/>
                  <a:gd name="T25" fmla="*/ 170 h 296"/>
                  <a:gd name="T26" fmla="*/ 242 w 306"/>
                  <a:gd name="T27" fmla="*/ 144 h 296"/>
                  <a:gd name="T28" fmla="*/ 236 w 306"/>
                  <a:gd name="T29" fmla="*/ 128 h 296"/>
                  <a:gd name="T30" fmla="*/ 226 w 306"/>
                  <a:gd name="T31" fmla="*/ 126 h 296"/>
                  <a:gd name="T32" fmla="*/ 224 w 306"/>
                  <a:gd name="T33" fmla="*/ 106 h 296"/>
                  <a:gd name="T34" fmla="*/ 224 w 306"/>
                  <a:gd name="T35" fmla="*/ 100 h 296"/>
                  <a:gd name="T36" fmla="*/ 212 w 306"/>
                  <a:gd name="T37" fmla="*/ 92 h 296"/>
                  <a:gd name="T38" fmla="*/ 208 w 306"/>
                  <a:gd name="T39" fmla="*/ 76 h 296"/>
                  <a:gd name="T40" fmla="*/ 200 w 306"/>
                  <a:gd name="T41" fmla="*/ 72 h 296"/>
                  <a:gd name="T42" fmla="*/ 198 w 306"/>
                  <a:gd name="T43" fmla="*/ 54 h 296"/>
                  <a:gd name="T44" fmla="*/ 180 w 306"/>
                  <a:gd name="T45" fmla="*/ 52 h 296"/>
                  <a:gd name="T46" fmla="*/ 134 w 306"/>
                  <a:gd name="T47" fmla="*/ 44 h 296"/>
                  <a:gd name="T48" fmla="*/ 120 w 306"/>
                  <a:gd name="T49" fmla="*/ 28 h 296"/>
                  <a:gd name="T50" fmla="*/ 110 w 306"/>
                  <a:gd name="T51" fmla="*/ 22 h 296"/>
                  <a:gd name="T52" fmla="*/ 70 w 306"/>
                  <a:gd name="T53" fmla="*/ 2 h 296"/>
                  <a:gd name="T54" fmla="*/ 50 w 306"/>
                  <a:gd name="T55" fmla="*/ 26 h 296"/>
                  <a:gd name="T56" fmla="*/ 42 w 306"/>
                  <a:gd name="T57" fmla="*/ 34 h 296"/>
                  <a:gd name="T58" fmla="*/ 36 w 306"/>
                  <a:gd name="T59" fmla="*/ 38 h 296"/>
                  <a:gd name="T60" fmla="*/ 32 w 306"/>
                  <a:gd name="T61" fmla="*/ 44 h 296"/>
                  <a:gd name="T62" fmla="*/ 0 w 306"/>
                  <a:gd name="T63" fmla="*/ 48 h 296"/>
                  <a:gd name="T64" fmla="*/ 10 w 306"/>
                  <a:gd name="T65" fmla="*/ 66 h 296"/>
                  <a:gd name="T66" fmla="*/ 18 w 306"/>
                  <a:gd name="T67" fmla="*/ 82 h 296"/>
                  <a:gd name="T68" fmla="*/ 32 w 306"/>
                  <a:gd name="T69" fmla="*/ 98 h 296"/>
                  <a:gd name="T70" fmla="*/ 40 w 306"/>
                  <a:gd name="T71" fmla="*/ 108 h 296"/>
                  <a:gd name="T72" fmla="*/ 40 w 306"/>
                  <a:gd name="T73" fmla="*/ 120 h 296"/>
                  <a:gd name="T74" fmla="*/ 44 w 306"/>
                  <a:gd name="T75" fmla="*/ 130 h 296"/>
                  <a:gd name="T76" fmla="*/ 56 w 306"/>
                  <a:gd name="T77" fmla="*/ 142 h 296"/>
                  <a:gd name="T78" fmla="*/ 60 w 306"/>
                  <a:gd name="T79" fmla="*/ 154 h 296"/>
                  <a:gd name="T80" fmla="*/ 60 w 306"/>
                  <a:gd name="T81" fmla="*/ 172 h 296"/>
                  <a:gd name="T82" fmla="*/ 62 w 306"/>
                  <a:gd name="T83" fmla="*/ 180 h 296"/>
                  <a:gd name="T84" fmla="*/ 64 w 306"/>
                  <a:gd name="T85" fmla="*/ 206 h 296"/>
                  <a:gd name="T86" fmla="*/ 78 w 306"/>
                  <a:gd name="T87" fmla="*/ 216 h 296"/>
                  <a:gd name="T88" fmla="*/ 90 w 306"/>
                  <a:gd name="T89" fmla="*/ 226 h 296"/>
                  <a:gd name="T90" fmla="*/ 92 w 306"/>
                  <a:gd name="T91" fmla="*/ 238 h 296"/>
                  <a:gd name="T92" fmla="*/ 96 w 306"/>
                  <a:gd name="T93" fmla="*/ 252 h 296"/>
                  <a:gd name="T94" fmla="*/ 116 w 306"/>
                  <a:gd name="T95" fmla="*/ 274 h 296"/>
                  <a:gd name="T96" fmla="*/ 116 w 306"/>
                  <a:gd name="T97" fmla="*/ 2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06" h="296">
                    <a:moveTo>
                      <a:pt x="116" y="282"/>
                    </a:moveTo>
                    <a:lnTo>
                      <a:pt x="116" y="282"/>
                    </a:lnTo>
                    <a:lnTo>
                      <a:pt x="118" y="280"/>
                    </a:lnTo>
                    <a:lnTo>
                      <a:pt x="120" y="278"/>
                    </a:lnTo>
                    <a:lnTo>
                      <a:pt x="120" y="274"/>
                    </a:lnTo>
                    <a:lnTo>
                      <a:pt x="124" y="272"/>
                    </a:lnTo>
                    <a:lnTo>
                      <a:pt x="124" y="270"/>
                    </a:lnTo>
                    <a:lnTo>
                      <a:pt x="126" y="268"/>
                    </a:lnTo>
                    <a:lnTo>
                      <a:pt x="128" y="264"/>
                    </a:lnTo>
                    <a:lnTo>
                      <a:pt x="132" y="264"/>
                    </a:lnTo>
                    <a:lnTo>
                      <a:pt x="132" y="268"/>
                    </a:lnTo>
                    <a:lnTo>
                      <a:pt x="134" y="270"/>
                    </a:lnTo>
                    <a:lnTo>
                      <a:pt x="136" y="270"/>
                    </a:lnTo>
                    <a:lnTo>
                      <a:pt x="142" y="270"/>
                    </a:lnTo>
                    <a:lnTo>
                      <a:pt x="156" y="272"/>
                    </a:lnTo>
                    <a:lnTo>
                      <a:pt x="166" y="278"/>
                    </a:lnTo>
                    <a:lnTo>
                      <a:pt x="170" y="296"/>
                    </a:lnTo>
                    <a:lnTo>
                      <a:pt x="178" y="286"/>
                    </a:lnTo>
                    <a:lnTo>
                      <a:pt x="198" y="262"/>
                    </a:lnTo>
                    <a:lnTo>
                      <a:pt x="248" y="244"/>
                    </a:lnTo>
                    <a:lnTo>
                      <a:pt x="294" y="224"/>
                    </a:lnTo>
                    <a:lnTo>
                      <a:pt x="298" y="216"/>
                    </a:lnTo>
                    <a:lnTo>
                      <a:pt x="302" y="200"/>
                    </a:lnTo>
                    <a:lnTo>
                      <a:pt x="306" y="180"/>
                    </a:lnTo>
                    <a:lnTo>
                      <a:pt x="294" y="166"/>
                    </a:lnTo>
                    <a:lnTo>
                      <a:pt x="290" y="170"/>
                    </a:lnTo>
                    <a:lnTo>
                      <a:pt x="244" y="160"/>
                    </a:lnTo>
                    <a:lnTo>
                      <a:pt x="242" y="144"/>
                    </a:lnTo>
                    <a:lnTo>
                      <a:pt x="234" y="136"/>
                    </a:lnTo>
                    <a:lnTo>
                      <a:pt x="236" y="128"/>
                    </a:lnTo>
                    <a:lnTo>
                      <a:pt x="228" y="126"/>
                    </a:lnTo>
                    <a:lnTo>
                      <a:pt x="226" y="126"/>
                    </a:lnTo>
                    <a:lnTo>
                      <a:pt x="220" y="110"/>
                    </a:lnTo>
                    <a:lnTo>
                      <a:pt x="224" y="106"/>
                    </a:lnTo>
                    <a:lnTo>
                      <a:pt x="224" y="102"/>
                    </a:lnTo>
                    <a:lnTo>
                      <a:pt x="224" y="100"/>
                    </a:lnTo>
                    <a:lnTo>
                      <a:pt x="218" y="94"/>
                    </a:lnTo>
                    <a:lnTo>
                      <a:pt x="212" y="92"/>
                    </a:lnTo>
                    <a:lnTo>
                      <a:pt x="210" y="84"/>
                    </a:lnTo>
                    <a:lnTo>
                      <a:pt x="208" y="76"/>
                    </a:lnTo>
                    <a:lnTo>
                      <a:pt x="202" y="74"/>
                    </a:lnTo>
                    <a:lnTo>
                      <a:pt x="200" y="72"/>
                    </a:lnTo>
                    <a:lnTo>
                      <a:pt x="198" y="64"/>
                    </a:lnTo>
                    <a:lnTo>
                      <a:pt x="198" y="54"/>
                    </a:lnTo>
                    <a:lnTo>
                      <a:pt x="182" y="56"/>
                    </a:lnTo>
                    <a:lnTo>
                      <a:pt x="180" y="52"/>
                    </a:lnTo>
                    <a:lnTo>
                      <a:pt x="162" y="46"/>
                    </a:lnTo>
                    <a:lnTo>
                      <a:pt x="134" y="44"/>
                    </a:lnTo>
                    <a:lnTo>
                      <a:pt x="124" y="38"/>
                    </a:lnTo>
                    <a:lnTo>
                      <a:pt x="120" y="28"/>
                    </a:lnTo>
                    <a:lnTo>
                      <a:pt x="110" y="28"/>
                    </a:lnTo>
                    <a:lnTo>
                      <a:pt x="110" y="22"/>
                    </a:lnTo>
                    <a:lnTo>
                      <a:pt x="70" y="0"/>
                    </a:lnTo>
                    <a:lnTo>
                      <a:pt x="70" y="2"/>
                    </a:lnTo>
                    <a:lnTo>
                      <a:pt x="42" y="10"/>
                    </a:lnTo>
                    <a:lnTo>
                      <a:pt x="50" y="26"/>
                    </a:lnTo>
                    <a:lnTo>
                      <a:pt x="46" y="28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6" y="38"/>
                    </a:lnTo>
                    <a:lnTo>
                      <a:pt x="34" y="44"/>
                    </a:lnTo>
                    <a:lnTo>
                      <a:pt x="32" y="44"/>
                    </a:lnTo>
                    <a:lnTo>
                      <a:pt x="16" y="52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10" y="66"/>
                    </a:lnTo>
                    <a:lnTo>
                      <a:pt x="16" y="74"/>
                    </a:lnTo>
                    <a:lnTo>
                      <a:pt x="18" y="82"/>
                    </a:lnTo>
                    <a:lnTo>
                      <a:pt x="26" y="92"/>
                    </a:lnTo>
                    <a:lnTo>
                      <a:pt x="32" y="98"/>
                    </a:lnTo>
                    <a:lnTo>
                      <a:pt x="36" y="102"/>
                    </a:lnTo>
                    <a:lnTo>
                      <a:pt x="40" y="108"/>
                    </a:lnTo>
                    <a:lnTo>
                      <a:pt x="40" y="116"/>
                    </a:lnTo>
                    <a:lnTo>
                      <a:pt x="40" y="120"/>
                    </a:lnTo>
                    <a:lnTo>
                      <a:pt x="42" y="126"/>
                    </a:lnTo>
                    <a:lnTo>
                      <a:pt x="44" y="130"/>
                    </a:lnTo>
                    <a:lnTo>
                      <a:pt x="52" y="136"/>
                    </a:lnTo>
                    <a:lnTo>
                      <a:pt x="56" y="142"/>
                    </a:lnTo>
                    <a:lnTo>
                      <a:pt x="62" y="148"/>
                    </a:lnTo>
                    <a:lnTo>
                      <a:pt x="60" y="154"/>
                    </a:lnTo>
                    <a:lnTo>
                      <a:pt x="60" y="162"/>
                    </a:lnTo>
                    <a:lnTo>
                      <a:pt x="60" y="172"/>
                    </a:lnTo>
                    <a:lnTo>
                      <a:pt x="60" y="180"/>
                    </a:lnTo>
                    <a:lnTo>
                      <a:pt x="62" y="180"/>
                    </a:lnTo>
                    <a:lnTo>
                      <a:pt x="62" y="192"/>
                    </a:lnTo>
                    <a:lnTo>
                      <a:pt x="64" y="206"/>
                    </a:lnTo>
                    <a:lnTo>
                      <a:pt x="70" y="210"/>
                    </a:lnTo>
                    <a:lnTo>
                      <a:pt x="78" y="216"/>
                    </a:lnTo>
                    <a:lnTo>
                      <a:pt x="86" y="220"/>
                    </a:lnTo>
                    <a:lnTo>
                      <a:pt x="90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6" y="246"/>
                    </a:lnTo>
                    <a:lnTo>
                      <a:pt x="96" y="252"/>
                    </a:lnTo>
                    <a:lnTo>
                      <a:pt x="106" y="256"/>
                    </a:lnTo>
                    <a:lnTo>
                      <a:pt x="116" y="274"/>
                    </a:lnTo>
                    <a:lnTo>
                      <a:pt x="116" y="282"/>
                    </a:lnTo>
                    <a:lnTo>
                      <a:pt x="116" y="282"/>
                    </a:lnTo>
                    <a:lnTo>
                      <a:pt x="116" y="28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Freeform 1515"/>
              <p:cNvSpPr/>
              <p:nvPr/>
            </p:nvSpPr>
            <p:spPr bwMode="auto">
              <a:xfrm>
                <a:off x="1320800" y="4498975"/>
                <a:ext cx="57150" cy="47625"/>
              </a:xfrm>
              <a:custGeom>
                <a:avLst/>
                <a:gdLst>
                  <a:gd name="T0" fmla="*/ 6 w 36"/>
                  <a:gd name="T1" fmla="*/ 12 h 30"/>
                  <a:gd name="T2" fmla="*/ 6 w 36"/>
                  <a:gd name="T3" fmla="*/ 12 h 30"/>
                  <a:gd name="T4" fmla="*/ 6 w 36"/>
                  <a:gd name="T5" fmla="*/ 16 h 30"/>
                  <a:gd name="T6" fmla="*/ 4 w 36"/>
                  <a:gd name="T7" fmla="*/ 16 h 30"/>
                  <a:gd name="T8" fmla="*/ 0 w 36"/>
                  <a:gd name="T9" fmla="*/ 16 h 30"/>
                  <a:gd name="T10" fmla="*/ 0 w 36"/>
                  <a:gd name="T11" fmla="*/ 20 h 30"/>
                  <a:gd name="T12" fmla="*/ 0 w 36"/>
                  <a:gd name="T13" fmla="*/ 24 h 30"/>
                  <a:gd name="T14" fmla="*/ 4 w 36"/>
                  <a:gd name="T15" fmla="*/ 24 h 30"/>
                  <a:gd name="T16" fmla="*/ 8 w 36"/>
                  <a:gd name="T17" fmla="*/ 24 h 30"/>
                  <a:gd name="T18" fmla="*/ 10 w 36"/>
                  <a:gd name="T19" fmla="*/ 24 h 30"/>
                  <a:gd name="T20" fmla="*/ 10 w 36"/>
                  <a:gd name="T21" fmla="*/ 20 h 30"/>
                  <a:gd name="T22" fmla="*/ 14 w 36"/>
                  <a:gd name="T23" fmla="*/ 24 h 30"/>
                  <a:gd name="T24" fmla="*/ 16 w 36"/>
                  <a:gd name="T25" fmla="*/ 28 h 30"/>
                  <a:gd name="T26" fmla="*/ 16 w 36"/>
                  <a:gd name="T27" fmla="*/ 30 h 30"/>
                  <a:gd name="T28" fmla="*/ 18 w 36"/>
                  <a:gd name="T29" fmla="*/ 28 h 30"/>
                  <a:gd name="T30" fmla="*/ 22 w 36"/>
                  <a:gd name="T31" fmla="*/ 26 h 30"/>
                  <a:gd name="T32" fmla="*/ 24 w 36"/>
                  <a:gd name="T33" fmla="*/ 24 h 30"/>
                  <a:gd name="T34" fmla="*/ 24 w 36"/>
                  <a:gd name="T35" fmla="*/ 20 h 30"/>
                  <a:gd name="T36" fmla="*/ 32 w 36"/>
                  <a:gd name="T37" fmla="*/ 24 h 30"/>
                  <a:gd name="T38" fmla="*/ 34 w 36"/>
                  <a:gd name="T39" fmla="*/ 24 h 30"/>
                  <a:gd name="T40" fmla="*/ 34 w 36"/>
                  <a:gd name="T41" fmla="*/ 18 h 30"/>
                  <a:gd name="T42" fmla="*/ 36 w 36"/>
                  <a:gd name="T43" fmla="*/ 10 h 30"/>
                  <a:gd name="T44" fmla="*/ 32 w 36"/>
                  <a:gd name="T45" fmla="*/ 2 h 30"/>
                  <a:gd name="T46" fmla="*/ 24 w 36"/>
                  <a:gd name="T47" fmla="*/ 6 h 30"/>
                  <a:gd name="T48" fmla="*/ 22 w 36"/>
                  <a:gd name="T49" fmla="*/ 8 h 30"/>
                  <a:gd name="T50" fmla="*/ 16 w 36"/>
                  <a:gd name="T51" fmla="*/ 6 h 30"/>
                  <a:gd name="T52" fmla="*/ 8 w 36"/>
                  <a:gd name="T53" fmla="*/ 0 h 30"/>
                  <a:gd name="T54" fmla="*/ 8 w 36"/>
                  <a:gd name="T55" fmla="*/ 8 h 30"/>
                  <a:gd name="T56" fmla="*/ 6 w 36"/>
                  <a:gd name="T57" fmla="*/ 10 h 30"/>
                  <a:gd name="T58" fmla="*/ 6 w 36"/>
                  <a:gd name="T59" fmla="*/ 12 h 30"/>
                  <a:gd name="T60" fmla="*/ 6 w 36"/>
                  <a:gd name="T61" fmla="*/ 12 h 30"/>
                  <a:gd name="T62" fmla="*/ 6 w 36"/>
                  <a:gd name="T63" fmla="*/ 1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0">
                    <a:moveTo>
                      <a:pt x="6" y="12"/>
                    </a:moveTo>
                    <a:lnTo>
                      <a:pt x="6" y="12"/>
                    </a:lnTo>
                    <a:lnTo>
                      <a:pt x="6" y="16"/>
                    </a:lnTo>
                    <a:lnTo>
                      <a:pt x="4" y="16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4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0"/>
                    </a:lnTo>
                    <a:lnTo>
                      <a:pt x="14" y="24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4" y="24"/>
                    </a:lnTo>
                    <a:lnTo>
                      <a:pt x="24" y="20"/>
                    </a:lnTo>
                    <a:lnTo>
                      <a:pt x="32" y="24"/>
                    </a:lnTo>
                    <a:lnTo>
                      <a:pt x="34" y="24"/>
                    </a:lnTo>
                    <a:lnTo>
                      <a:pt x="34" y="18"/>
                    </a:lnTo>
                    <a:lnTo>
                      <a:pt x="36" y="10"/>
                    </a:lnTo>
                    <a:lnTo>
                      <a:pt x="32" y="2"/>
                    </a:lnTo>
                    <a:lnTo>
                      <a:pt x="24" y="6"/>
                    </a:lnTo>
                    <a:lnTo>
                      <a:pt x="22" y="8"/>
                    </a:lnTo>
                    <a:lnTo>
                      <a:pt x="16" y="6"/>
                    </a:lnTo>
                    <a:lnTo>
                      <a:pt x="8" y="0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Freeform 1516"/>
              <p:cNvSpPr/>
              <p:nvPr/>
            </p:nvSpPr>
            <p:spPr bwMode="auto">
              <a:xfrm>
                <a:off x="3502025" y="2016125"/>
                <a:ext cx="6350" cy="9525"/>
              </a:xfrm>
              <a:custGeom>
                <a:avLst/>
                <a:gdLst>
                  <a:gd name="T0" fmla="*/ 0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  <a:gd name="T6" fmla="*/ 4 w 4"/>
                  <a:gd name="T7" fmla="*/ 0 h 6"/>
                  <a:gd name="T8" fmla="*/ 0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0" y="4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Freeform 1517"/>
              <p:cNvSpPr/>
              <p:nvPr/>
            </p:nvSpPr>
            <p:spPr bwMode="auto">
              <a:xfrm>
                <a:off x="3565525" y="2012950"/>
                <a:ext cx="6350" cy="9525"/>
              </a:xfrm>
              <a:custGeom>
                <a:avLst/>
                <a:gdLst>
                  <a:gd name="T0" fmla="*/ 0 w 4"/>
                  <a:gd name="T1" fmla="*/ 2 h 6"/>
                  <a:gd name="T2" fmla="*/ 2 w 4"/>
                  <a:gd name="T3" fmla="*/ 6 h 6"/>
                  <a:gd name="T4" fmla="*/ 4 w 4"/>
                  <a:gd name="T5" fmla="*/ 2 h 6"/>
                  <a:gd name="T6" fmla="*/ 4 w 4"/>
                  <a:gd name="T7" fmla="*/ 0 h 6"/>
                  <a:gd name="T8" fmla="*/ 0 w 4"/>
                  <a:gd name="T9" fmla="*/ 0 h 6"/>
                  <a:gd name="T10" fmla="*/ 0 w 4"/>
                  <a:gd name="T1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0" y="2"/>
                    </a:moveTo>
                    <a:lnTo>
                      <a:pt x="2" y="6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Freeform 1518"/>
              <p:cNvSpPr/>
              <p:nvPr/>
            </p:nvSpPr>
            <p:spPr bwMode="auto">
              <a:xfrm>
                <a:off x="4044950" y="1901825"/>
                <a:ext cx="82550" cy="38100"/>
              </a:xfrm>
              <a:custGeom>
                <a:avLst/>
                <a:gdLst>
                  <a:gd name="T0" fmla="*/ 12 w 52"/>
                  <a:gd name="T1" fmla="*/ 18 h 24"/>
                  <a:gd name="T2" fmla="*/ 18 w 52"/>
                  <a:gd name="T3" fmla="*/ 22 h 24"/>
                  <a:gd name="T4" fmla="*/ 22 w 52"/>
                  <a:gd name="T5" fmla="*/ 24 h 24"/>
                  <a:gd name="T6" fmla="*/ 28 w 52"/>
                  <a:gd name="T7" fmla="*/ 24 h 24"/>
                  <a:gd name="T8" fmla="*/ 40 w 52"/>
                  <a:gd name="T9" fmla="*/ 16 h 24"/>
                  <a:gd name="T10" fmla="*/ 46 w 52"/>
                  <a:gd name="T11" fmla="*/ 14 h 24"/>
                  <a:gd name="T12" fmla="*/ 52 w 52"/>
                  <a:gd name="T13" fmla="*/ 14 h 24"/>
                  <a:gd name="T14" fmla="*/ 46 w 52"/>
                  <a:gd name="T15" fmla="*/ 8 h 24"/>
                  <a:gd name="T16" fmla="*/ 36 w 52"/>
                  <a:gd name="T17" fmla="*/ 4 h 24"/>
                  <a:gd name="T18" fmla="*/ 22 w 52"/>
                  <a:gd name="T19" fmla="*/ 0 h 24"/>
                  <a:gd name="T20" fmla="*/ 0 w 52"/>
                  <a:gd name="T21" fmla="*/ 0 h 24"/>
                  <a:gd name="T22" fmla="*/ 8 w 52"/>
                  <a:gd name="T23" fmla="*/ 14 h 24"/>
                  <a:gd name="T24" fmla="*/ 12 w 52"/>
                  <a:gd name="T25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2" y="18"/>
                    </a:moveTo>
                    <a:lnTo>
                      <a:pt x="18" y="22"/>
                    </a:lnTo>
                    <a:lnTo>
                      <a:pt x="22" y="24"/>
                    </a:lnTo>
                    <a:lnTo>
                      <a:pt x="28" y="24"/>
                    </a:lnTo>
                    <a:lnTo>
                      <a:pt x="40" y="16"/>
                    </a:lnTo>
                    <a:lnTo>
                      <a:pt x="46" y="14"/>
                    </a:lnTo>
                    <a:lnTo>
                      <a:pt x="52" y="14"/>
                    </a:lnTo>
                    <a:lnTo>
                      <a:pt x="46" y="8"/>
                    </a:lnTo>
                    <a:lnTo>
                      <a:pt x="36" y="4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8" y="14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Freeform 1519"/>
              <p:cNvSpPr/>
              <p:nvPr/>
            </p:nvSpPr>
            <p:spPr bwMode="auto">
              <a:xfrm>
                <a:off x="3886200" y="1958975"/>
                <a:ext cx="12700" cy="19050"/>
              </a:xfrm>
              <a:custGeom>
                <a:avLst/>
                <a:gdLst>
                  <a:gd name="T0" fmla="*/ 0 w 8"/>
                  <a:gd name="T1" fmla="*/ 8 h 12"/>
                  <a:gd name="T2" fmla="*/ 8 w 8"/>
                  <a:gd name="T3" fmla="*/ 12 h 12"/>
                  <a:gd name="T4" fmla="*/ 8 w 8"/>
                  <a:gd name="T5" fmla="*/ 4 h 12"/>
                  <a:gd name="T6" fmla="*/ 8 w 8"/>
                  <a:gd name="T7" fmla="*/ 0 h 12"/>
                  <a:gd name="T8" fmla="*/ 2 w 8"/>
                  <a:gd name="T9" fmla="*/ 0 h 12"/>
                  <a:gd name="T10" fmla="*/ 0 w 8"/>
                  <a:gd name="T1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lnTo>
                      <a:pt x="8" y="12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Freeform 1520"/>
              <p:cNvSpPr/>
              <p:nvPr/>
            </p:nvSpPr>
            <p:spPr bwMode="auto">
              <a:xfrm>
                <a:off x="3829050" y="1873250"/>
                <a:ext cx="60325" cy="92075"/>
              </a:xfrm>
              <a:custGeom>
                <a:avLst/>
                <a:gdLst>
                  <a:gd name="T0" fmla="*/ 6 w 38"/>
                  <a:gd name="T1" fmla="*/ 50 h 58"/>
                  <a:gd name="T2" fmla="*/ 8 w 38"/>
                  <a:gd name="T3" fmla="*/ 54 h 58"/>
                  <a:gd name="T4" fmla="*/ 16 w 38"/>
                  <a:gd name="T5" fmla="*/ 54 h 58"/>
                  <a:gd name="T6" fmla="*/ 20 w 38"/>
                  <a:gd name="T7" fmla="*/ 58 h 58"/>
                  <a:gd name="T8" fmla="*/ 28 w 38"/>
                  <a:gd name="T9" fmla="*/ 50 h 58"/>
                  <a:gd name="T10" fmla="*/ 28 w 38"/>
                  <a:gd name="T11" fmla="*/ 48 h 58"/>
                  <a:gd name="T12" fmla="*/ 28 w 38"/>
                  <a:gd name="T13" fmla="*/ 44 h 58"/>
                  <a:gd name="T14" fmla="*/ 36 w 38"/>
                  <a:gd name="T15" fmla="*/ 36 h 58"/>
                  <a:gd name="T16" fmla="*/ 38 w 38"/>
                  <a:gd name="T17" fmla="*/ 32 h 58"/>
                  <a:gd name="T18" fmla="*/ 38 w 38"/>
                  <a:gd name="T19" fmla="*/ 26 h 58"/>
                  <a:gd name="T20" fmla="*/ 28 w 38"/>
                  <a:gd name="T21" fmla="*/ 14 h 58"/>
                  <a:gd name="T22" fmla="*/ 18 w 38"/>
                  <a:gd name="T23" fmla="*/ 0 h 58"/>
                  <a:gd name="T24" fmla="*/ 10 w 38"/>
                  <a:gd name="T25" fmla="*/ 12 h 58"/>
                  <a:gd name="T26" fmla="*/ 2 w 38"/>
                  <a:gd name="T27" fmla="*/ 24 h 58"/>
                  <a:gd name="T28" fmla="*/ 0 w 38"/>
                  <a:gd name="T29" fmla="*/ 26 h 58"/>
                  <a:gd name="T30" fmla="*/ 2 w 38"/>
                  <a:gd name="T31" fmla="*/ 40 h 58"/>
                  <a:gd name="T32" fmla="*/ 6 w 38"/>
                  <a:gd name="T33" fmla="*/ 5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58">
                    <a:moveTo>
                      <a:pt x="6" y="50"/>
                    </a:moveTo>
                    <a:lnTo>
                      <a:pt x="8" y="54"/>
                    </a:lnTo>
                    <a:lnTo>
                      <a:pt x="16" y="54"/>
                    </a:lnTo>
                    <a:lnTo>
                      <a:pt x="20" y="58"/>
                    </a:lnTo>
                    <a:lnTo>
                      <a:pt x="28" y="50"/>
                    </a:lnTo>
                    <a:lnTo>
                      <a:pt x="28" y="48"/>
                    </a:lnTo>
                    <a:lnTo>
                      <a:pt x="28" y="44"/>
                    </a:lnTo>
                    <a:lnTo>
                      <a:pt x="36" y="36"/>
                    </a:lnTo>
                    <a:lnTo>
                      <a:pt x="38" y="32"/>
                    </a:lnTo>
                    <a:lnTo>
                      <a:pt x="38" y="26"/>
                    </a:lnTo>
                    <a:lnTo>
                      <a:pt x="28" y="14"/>
                    </a:lnTo>
                    <a:lnTo>
                      <a:pt x="18" y="0"/>
                    </a:lnTo>
                    <a:lnTo>
                      <a:pt x="10" y="12"/>
                    </a:lnTo>
                    <a:lnTo>
                      <a:pt x="2" y="24"/>
                    </a:lnTo>
                    <a:lnTo>
                      <a:pt x="0" y="26"/>
                    </a:lnTo>
                    <a:lnTo>
                      <a:pt x="2" y="40"/>
                    </a:lnTo>
                    <a:lnTo>
                      <a:pt x="6" y="5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Freeform 1521"/>
              <p:cNvSpPr/>
              <p:nvPr/>
            </p:nvSpPr>
            <p:spPr bwMode="auto">
              <a:xfrm>
                <a:off x="3956050" y="1895475"/>
                <a:ext cx="41275" cy="34925"/>
              </a:xfrm>
              <a:custGeom>
                <a:avLst/>
                <a:gdLst>
                  <a:gd name="T0" fmla="*/ 4 w 26"/>
                  <a:gd name="T1" fmla="*/ 22 h 22"/>
                  <a:gd name="T2" fmla="*/ 8 w 26"/>
                  <a:gd name="T3" fmla="*/ 22 h 22"/>
                  <a:gd name="T4" fmla="*/ 14 w 26"/>
                  <a:gd name="T5" fmla="*/ 20 h 22"/>
                  <a:gd name="T6" fmla="*/ 26 w 26"/>
                  <a:gd name="T7" fmla="*/ 12 h 22"/>
                  <a:gd name="T8" fmla="*/ 22 w 26"/>
                  <a:gd name="T9" fmla="*/ 10 h 22"/>
                  <a:gd name="T10" fmla="*/ 20 w 26"/>
                  <a:gd name="T11" fmla="*/ 4 h 22"/>
                  <a:gd name="T12" fmla="*/ 10 w 26"/>
                  <a:gd name="T13" fmla="*/ 8 h 22"/>
                  <a:gd name="T14" fmla="*/ 0 w 26"/>
                  <a:gd name="T15" fmla="*/ 0 h 22"/>
                  <a:gd name="T16" fmla="*/ 0 w 26"/>
                  <a:gd name="T17" fmla="*/ 10 h 22"/>
                  <a:gd name="T18" fmla="*/ 2 w 26"/>
                  <a:gd name="T19" fmla="*/ 20 h 22"/>
                  <a:gd name="T20" fmla="*/ 4 w 26"/>
                  <a:gd name="T2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22">
                    <a:moveTo>
                      <a:pt x="4" y="22"/>
                    </a:moveTo>
                    <a:lnTo>
                      <a:pt x="8" y="22"/>
                    </a:lnTo>
                    <a:lnTo>
                      <a:pt x="14" y="20"/>
                    </a:lnTo>
                    <a:lnTo>
                      <a:pt x="26" y="12"/>
                    </a:lnTo>
                    <a:lnTo>
                      <a:pt x="22" y="10"/>
                    </a:lnTo>
                    <a:lnTo>
                      <a:pt x="20" y="4"/>
                    </a:lnTo>
                    <a:lnTo>
                      <a:pt x="10" y="8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2" y="20"/>
                    </a:lnTo>
                    <a:lnTo>
                      <a:pt x="4" y="2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Freeform 1522"/>
              <p:cNvSpPr/>
              <p:nvPr/>
            </p:nvSpPr>
            <p:spPr bwMode="auto">
              <a:xfrm>
                <a:off x="4127500" y="2105025"/>
                <a:ext cx="9525" cy="9525"/>
              </a:xfrm>
              <a:custGeom>
                <a:avLst/>
                <a:gdLst>
                  <a:gd name="T0" fmla="*/ 4 w 6"/>
                  <a:gd name="T1" fmla="*/ 0 h 6"/>
                  <a:gd name="T2" fmla="*/ 0 w 6"/>
                  <a:gd name="T3" fmla="*/ 4 h 6"/>
                  <a:gd name="T4" fmla="*/ 2 w 6"/>
                  <a:gd name="T5" fmla="*/ 6 h 6"/>
                  <a:gd name="T6" fmla="*/ 6 w 6"/>
                  <a:gd name="T7" fmla="*/ 6 h 6"/>
                  <a:gd name="T8" fmla="*/ 6 w 6"/>
                  <a:gd name="T9" fmla="*/ 0 h 6"/>
                  <a:gd name="T10" fmla="*/ 4 w 6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Freeform 1523"/>
              <p:cNvSpPr/>
              <p:nvPr/>
            </p:nvSpPr>
            <p:spPr bwMode="auto">
              <a:xfrm>
                <a:off x="3886200" y="1971675"/>
                <a:ext cx="82550" cy="41275"/>
              </a:xfrm>
              <a:custGeom>
                <a:avLst/>
                <a:gdLst>
                  <a:gd name="T0" fmla="*/ 2 w 52"/>
                  <a:gd name="T1" fmla="*/ 18 h 26"/>
                  <a:gd name="T2" fmla="*/ 0 w 52"/>
                  <a:gd name="T3" fmla="*/ 18 h 26"/>
                  <a:gd name="T4" fmla="*/ 22 w 52"/>
                  <a:gd name="T5" fmla="*/ 24 h 26"/>
                  <a:gd name="T6" fmla="*/ 52 w 52"/>
                  <a:gd name="T7" fmla="*/ 26 h 26"/>
                  <a:gd name="T8" fmla="*/ 48 w 52"/>
                  <a:gd name="T9" fmla="*/ 18 h 26"/>
                  <a:gd name="T10" fmla="*/ 52 w 52"/>
                  <a:gd name="T11" fmla="*/ 14 h 26"/>
                  <a:gd name="T12" fmla="*/ 38 w 52"/>
                  <a:gd name="T13" fmla="*/ 6 h 26"/>
                  <a:gd name="T14" fmla="*/ 34 w 52"/>
                  <a:gd name="T15" fmla="*/ 0 h 26"/>
                  <a:gd name="T16" fmla="*/ 28 w 52"/>
                  <a:gd name="T17" fmla="*/ 0 h 26"/>
                  <a:gd name="T18" fmla="*/ 22 w 52"/>
                  <a:gd name="T19" fmla="*/ 0 h 26"/>
                  <a:gd name="T20" fmla="*/ 2 w 52"/>
                  <a:gd name="T21" fmla="*/ 16 h 26"/>
                  <a:gd name="T22" fmla="*/ 2 w 52"/>
                  <a:gd name="T23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26">
                    <a:moveTo>
                      <a:pt x="2" y="18"/>
                    </a:moveTo>
                    <a:lnTo>
                      <a:pt x="0" y="18"/>
                    </a:lnTo>
                    <a:lnTo>
                      <a:pt x="22" y="24"/>
                    </a:lnTo>
                    <a:lnTo>
                      <a:pt x="52" y="26"/>
                    </a:lnTo>
                    <a:lnTo>
                      <a:pt x="48" y="18"/>
                    </a:lnTo>
                    <a:lnTo>
                      <a:pt x="52" y="14"/>
                    </a:lnTo>
                    <a:lnTo>
                      <a:pt x="38" y="6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2" y="16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Freeform 1524"/>
              <p:cNvSpPr/>
              <p:nvPr/>
            </p:nvSpPr>
            <p:spPr bwMode="auto">
              <a:xfrm>
                <a:off x="3581400" y="2003425"/>
                <a:ext cx="6350" cy="9525"/>
              </a:xfrm>
              <a:custGeom>
                <a:avLst/>
                <a:gdLst>
                  <a:gd name="T0" fmla="*/ 4 w 4"/>
                  <a:gd name="T1" fmla="*/ 6 h 6"/>
                  <a:gd name="T2" fmla="*/ 4 w 4"/>
                  <a:gd name="T3" fmla="*/ 4 h 6"/>
                  <a:gd name="T4" fmla="*/ 0 w 4"/>
                  <a:gd name="T5" fmla="*/ 0 h 6"/>
                  <a:gd name="T6" fmla="*/ 2 w 4"/>
                  <a:gd name="T7" fmla="*/ 6 h 6"/>
                  <a:gd name="T8" fmla="*/ 4 w 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4" y="6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Freeform 1525"/>
              <p:cNvSpPr/>
              <p:nvPr/>
            </p:nvSpPr>
            <p:spPr bwMode="auto">
              <a:xfrm>
                <a:off x="3594100" y="2041525"/>
                <a:ext cx="22225" cy="25400"/>
              </a:xfrm>
              <a:custGeom>
                <a:avLst/>
                <a:gdLst>
                  <a:gd name="T0" fmla="*/ 8 w 14"/>
                  <a:gd name="T1" fmla="*/ 8 h 16"/>
                  <a:gd name="T2" fmla="*/ 8 w 14"/>
                  <a:gd name="T3" fmla="*/ 10 h 16"/>
                  <a:gd name="T4" fmla="*/ 10 w 14"/>
                  <a:gd name="T5" fmla="*/ 12 h 16"/>
                  <a:gd name="T6" fmla="*/ 12 w 14"/>
                  <a:gd name="T7" fmla="*/ 16 h 16"/>
                  <a:gd name="T8" fmla="*/ 14 w 14"/>
                  <a:gd name="T9" fmla="*/ 16 h 16"/>
                  <a:gd name="T10" fmla="*/ 14 w 14"/>
                  <a:gd name="T11" fmla="*/ 12 h 16"/>
                  <a:gd name="T12" fmla="*/ 10 w 14"/>
                  <a:gd name="T13" fmla="*/ 10 h 16"/>
                  <a:gd name="T14" fmla="*/ 12 w 14"/>
                  <a:gd name="T15" fmla="*/ 6 h 16"/>
                  <a:gd name="T16" fmla="*/ 8 w 14"/>
                  <a:gd name="T17" fmla="*/ 2 h 16"/>
                  <a:gd name="T18" fmla="*/ 4 w 14"/>
                  <a:gd name="T19" fmla="*/ 0 h 16"/>
                  <a:gd name="T20" fmla="*/ 0 w 14"/>
                  <a:gd name="T21" fmla="*/ 8 h 16"/>
                  <a:gd name="T22" fmla="*/ 2 w 14"/>
                  <a:gd name="T23" fmla="*/ 8 h 16"/>
                  <a:gd name="T24" fmla="*/ 8 w 14"/>
                  <a:gd name="T2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6">
                    <a:moveTo>
                      <a:pt x="8" y="8"/>
                    </a:moveTo>
                    <a:lnTo>
                      <a:pt x="8" y="10"/>
                    </a:lnTo>
                    <a:lnTo>
                      <a:pt x="10" y="12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4" y="12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Freeform 1526"/>
              <p:cNvSpPr/>
              <p:nvPr/>
            </p:nvSpPr>
            <p:spPr bwMode="auto">
              <a:xfrm>
                <a:off x="3613150" y="2025650"/>
                <a:ext cx="15875" cy="3175"/>
              </a:xfrm>
              <a:custGeom>
                <a:avLst/>
                <a:gdLst>
                  <a:gd name="T0" fmla="*/ 10 w 10"/>
                  <a:gd name="T1" fmla="*/ 2 h 2"/>
                  <a:gd name="T2" fmla="*/ 10 w 10"/>
                  <a:gd name="T3" fmla="*/ 0 h 2"/>
                  <a:gd name="T4" fmla="*/ 8 w 10"/>
                  <a:gd name="T5" fmla="*/ 0 h 2"/>
                  <a:gd name="T6" fmla="*/ 0 w 10"/>
                  <a:gd name="T7" fmla="*/ 0 h 2"/>
                  <a:gd name="T8" fmla="*/ 2 w 10"/>
                  <a:gd name="T9" fmla="*/ 2 h 2"/>
                  <a:gd name="T10" fmla="*/ 10 w 10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1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Freeform 1527"/>
              <p:cNvSpPr/>
              <p:nvPr/>
            </p:nvSpPr>
            <p:spPr bwMode="auto">
              <a:xfrm>
                <a:off x="3581400" y="2025650"/>
                <a:ext cx="6350" cy="15875"/>
              </a:xfrm>
              <a:custGeom>
                <a:avLst/>
                <a:gdLst>
                  <a:gd name="T0" fmla="*/ 4 w 4"/>
                  <a:gd name="T1" fmla="*/ 0 h 10"/>
                  <a:gd name="T2" fmla="*/ 2 w 4"/>
                  <a:gd name="T3" fmla="*/ 0 h 10"/>
                  <a:gd name="T4" fmla="*/ 0 w 4"/>
                  <a:gd name="T5" fmla="*/ 8 h 10"/>
                  <a:gd name="T6" fmla="*/ 0 w 4"/>
                  <a:gd name="T7" fmla="*/ 10 h 10"/>
                  <a:gd name="T8" fmla="*/ 4 w 4"/>
                  <a:gd name="T9" fmla="*/ 2 h 10"/>
                  <a:gd name="T10" fmla="*/ 4 w 4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Freeform 1528"/>
              <p:cNvSpPr/>
              <p:nvPr/>
            </p:nvSpPr>
            <p:spPr bwMode="auto">
              <a:xfrm>
                <a:off x="3549650" y="2022475"/>
                <a:ext cx="9525" cy="9525"/>
              </a:xfrm>
              <a:custGeom>
                <a:avLst/>
                <a:gdLst>
                  <a:gd name="T0" fmla="*/ 2 w 6"/>
                  <a:gd name="T1" fmla="*/ 0 h 6"/>
                  <a:gd name="T2" fmla="*/ 0 w 6"/>
                  <a:gd name="T3" fmla="*/ 6 h 6"/>
                  <a:gd name="T4" fmla="*/ 4 w 6"/>
                  <a:gd name="T5" fmla="*/ 6 h 6"/>
                  <a:gd name="T6" fmla="*/ 6 w 6"/>
                  <a:gd name="T7" fmla="*/ 4 h 6"/>
                  <a:gd name="T8" fmla="*/ 4 w 6"/>
                  <a:gd name="T9" fmla="*/ 2 h 6"/>
                  <a:gd name="T10" fmla="*/ 4 w 6"/>
                  <a:gd name="T11" fmla="*/ 0 h 6"/>
                  <a:gd name="T12" fmla="*/ 2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Freeform 1529"/>
              <p:cNvSpPr/>
              <p:nvPr/>
            </p:nvSpPr>
            <p:spPr bwMode="auto">
              <a:xfrm>
                <a:off x="3600450" y="2016125"/>
                <a:ext cx="9525" cy="9525"/>
              </a:xfrm>
              <a:custGeom>
                <a:avLst/>
                <a:gdLst>
                  <a:gd name="T0" fmla="*/ 6 w 6"/>
                  <a:gd name="T1" fmla="*/ 0 h 6"/>
                  <a:gd name="T2" fmla="*/ 4 w 6"/>
                  <a:gd name="T3" fmla="*/ 0 h 6"/>
                  <a:gd name="T4" fmla="*/ 0 w 6"/>
                  <a:gd name="T5" fmla="*/ 4 h 6"/>
                  <a:gd name="T6" fmla="*/ 0 w 6"/>
                  <a:gd name="T7" fmla="*/ 6 h 6"/>
                  <a:gd name="T8" fmla="*/ 4 w 6"/>
                  <a:gd name="T9" fmla="*/ 6 h 6"/>
                  <a:gd name="T10" fmla="*/ 6 w 6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Freeform 1530"/>
              <p:cNvSpPr/>
              <p:nvPr/>
            </p:nvSpPr>
            <p:spPr bwMode="auto">
              <a:xfrm>
                <a:off x="3622675" y="2038350"/>
                <a:ext cx="6350" cy="15875"/>
              </a:xfrm>
              <a:custGeom>
                <a:avLst/>
                <a:gdLst>
                  <a:gd name="T0" fmla="*/ 4 w 4"/>
                  <a:gd name="T1" fmla="*/ 10 h 10"/>
                  <a:gd name="T2" fmla="*/ 4 w 4"/>
                  <a:gd name="T3" fmla="*/ 8 h 10"/>
                  <a:gd name="T4" fmla="*/ 4 w 4"/>
                  <a:gd name="T5" fmla="*/ 2 h 10"/>
                  <a:gd name="T6" fmla="*/ 0 w 4"/>
                  <a:gd name="T7" fmla="*/ 0 h 10"/>
                  <a:gd name="T8" fmla="*/ 0 w 4"/>
                  <a:gd name="T9" fmla="*/ 10 h 10"/>
                  <a:gd name="T10" fmla="*/ 4 w 4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0">
                    <a:moveTo>
                      <a:pt x="4" y="10"/>
                    </a:moveTo>
                    <a:lnTo>
                      <a:pt x="4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4" y="1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Freeform 1531"/>
              <p:cNvSpPr/>
              <p:nvPr/>
            </p:nvSpPr>
            <p:spPr bwMode="auto">
              <a:xfrm>
                <a:off x="4822825" y="2320925"/>
                <a:ext cx="0" cy="6350"/>
              </a:xfrm>
              <a:custGeom>
                <a:avLst/>
                <a:gdLst>
                  <a:gd name="T0" fmla="*/ 4 h 4"/>
                  <a:gd name="T1" fmla="*/ 2 h 4"/>
                  <a:gd name="T2" fmla="*/ 0 h 4"/>
                  <a:gd name="T3" fmla="*/ 4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4">
                    <a:moveTo>
                      <a:pt x="0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Freeform 1532"/>
              <p:cNvSpPr/>
              <p:nvPr/>
            </p:nvSpPr>
            <p:spPr bwMode="auto">
              <a:xfrm>
                <a:off x="4784725" y="2089150"/>
                <a:ext cx="79375" cy="34925"/>
              </a:xfrm>
              <a:custGeom>
                <a:avLst/>
                <a:gdLst>
                  <a:gd name="T0" fmla="*/ 18 w 50"/>
                  <a:gd name="T1" fmla="*/ 22 h 22"/>
                  <a:gd name="T2" fmla="*/ 20 w 50"/>
                  <a:gd name="T3" fmla="*/ 18 h 22"/>
                  <a:gd name="T4" fmla="*/ 26 w 50"/>
                  <a:gd name="T5" fmla="*/ 16 h 22"/>
                  <a:gd name="T6" fmla="*/ 46 w 50"/>
                  <a:gd name="T7" fmla="*/ 22 h 22"/>
                  <a:gd name="T8" fmla="*/ 50 w 50"/>
                  <a:gd name="T9" fmla="*/ 14 h 22"/>
                  <a:gd name="T10" fmla="*/ 34 w 50"/>
                  <a:gd name="T11" fmla="*/ 6 h 22"/>
                  <a:gd name="T12" fmla="*/ 24 w 50"/>
                  <a:gd name="T13" fmla="*/ 0 h 22"/>
                  <a:gd name="T14" fmla="*/ 16 w 50"/>
                  <a:gd name="T15" fmla="*/ 0 h 22"/>
                  <a:gd name="T16" fmla="*/ 8 w 50"/>
                  <a:gd name="T17" fmla="*/ 10 h 22"/>
                  <a:gd name="T18" fmla="*/ 0 w 50"/>
                  <a:gd name="T19" fmla="*/ 18 h 22"/>
                  <a:gd name="T20" fmla="*/ 10 w 50"/>
                  <a:gd name="T21" fmla="*/ 22 h 22"/>
                  <a:gd name="T22" fmla="*/ 18 w 50"/>
                  <a:gd name="T2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22">
                    <a:moveTo>
                      <a:pt x="18" y="22"/>
                    </a:moveTo>
                    <a:lnTo>
                      <a:pt x="20" y="18"/>
                    </a:lnTo>
                    <a:lnTo>
                      <a:pt x="26" y="16"/>
                    </a:lnTo>
                    <a:lnTo>
                      <a:pt x="46" y="22"/>
                    </a:lnTo>
                    <a:lnTo>
                      <a:pt x="50" y="14"/>
                    </a:lnTo>
                    <a:lnTo>
                      <a:pt x="34" y="6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8" y="10"/>
                    </a:lnTo>
                    <a:lnTo>
                      <a:pt x="0" y="18"/>
                    </a:lnTo>
                    <a:lnTo>
                      <a:pt x="10" y="22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Freeform 1533"/>
              <p:cNvSpPr/>
              <p:nvPr/>
            </p:nvSpPr>
            <p:spPr bwMode="auto">
              <a:xfrm>
                <a:off x="4238625" y="2895600"/>
                <a:ext cx="19050" cy="15875"/>
              </a:xfrm>
              <a:custGeom>
                <a:avLst/>
                <a:gdLst>
                  <a:gd name="T0" fmla="*/ 0 w 12"/>
                  <a:gd name="T1" fmla="*/ 6 h 10"/>
                  <a:gd name="T2" fmla="*/ 0 w 12"/>
                  <a:gd name="T3" fmla="*/ 10 h 10"/>
                  <a:gd name="T4" fmla="*/ 6 w 12"/>
                  <a:gd name="T5" fmla="*/ 10 h 10"/>
                  <a:gd name="T6" fmla="*/ 8 w 12"/>
                  <a:gd name="T7" fmla="*/ 2 h 10"/>
                  <a:gd name="T8" fmla="*/ 12 w 12"/>
                  <a:gd name="T9" fmla="*/ 0 h 10"/>
                  <a:gd name="T10" fmla="*/ 8 w 12"/>
                  <a:gd name="T11" fmla="*/ 0 h 10"/>
                  <a:gd name="T12" fmla="*/ 0 w 12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0">
                    <a:moveTo>
                      <a:pt x="0" y="6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 1534"/>
              <p:cNvSpPr/>
              <p:nvPr/>
            </p:nvSpPr>
            <p:spPr bwMode="auto">
              <a:xfrm>
                <a:off x="3568700" y="2038350"/>
                <a:ext cx="3175" cy="12700"/>
              </a:xfrm>
              <a:custGeom>
                <a:avLst/>
                <a:gdLst>
                  <a:gd name="T0" fmla="*/ 2 w 2"/>
                  <a:gd name="T1" fmla="*/ 0 h 8"/>
                  <a:gd name="T2" fmla="*/ 0 w 2"/>
                  <a:gd name="T3" fmla="*/ 0 h 8"/>
                  <a:gd name="T4" fmla="*/ 2 w 2"/>
                  <a:gd name="T5" fmla="*/ 8 h 8"/>
                  <a:gd name="T6" fmla="*/ 2 w 2"/>
                  <a:gd name="T7" fmla="*/ 2 h 8"/>
                  <a:gd name="T8" fmla="*/ 2 w 2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">
                    <a:moveTo>
                      <a:pt x="2" y="0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Freeform 1535"/>
              <p:cNvSpPr/>
              <p:nvPr/>
            </p:nvSpPr>
            <p:spPr bwMode="auto">
              <a:xfrm>
                <a:off x="4422775" y="2587625"/>
                <a:ext cx="22225" cy="28575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6 h 18"/>
                  <a:gd name="T4" fmla="*/ 0 w 14"/>
                  <a:gd name="T5" fmla="*/ 12 h 18"/>
                  <a:gd name="T6" fmla="*/ 0 w 14"/>
                  <a:gd name="T7" fmla="*/ 18 h 18"/>
                  <a:gd name="T8" fmla="*/ 2 w 14"/>
                  <a:gd name="T9" fmla="*/ 18 h 18"/>
                  <a:gd name="T10" fmla="*/ 8 w 14"/>
                  <a:gd name="T11" fmla="*/ 12 h 18"/>
                  <a:gd name="T12" fmla="*/ 14 w 14"/>
                  <a:gd name="T13" fmla="*/ 6 h 18"/>
                  <a:gd name="T14" fmla="*/ 10 w 14"/>
                  <a:gd name="T15" fmla="*/ 4 h 18"/>
                  <a:gd name="T16" fmla="*/ 8 w 14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18"/>
                    </a:lnTo>
                    <a:lnTo>
                      <a:pt x="8" y="12"/>
                    </a:lnTo>
                    <a:lnTo>
                      <a:pt x="14" y="6"/>
                    </a:lnTo>
                    <a:lnTo>
                      <a:pt x="10" y="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Freeform 1536"/>
              <p:cNvSpPr>
                <a:spLocks noEditPoints="1"/>
              </p:cNvSpPr>
              <p:nvPr/>
            </p:nvSpPr>
            <p:spPr bwMode="auto">
              <a:xfrm>
                <a:off x="1289051" y="1803400"/>
                <a:ext cx="3740150" cy="1428751"/>
              </a:xfrm>
              <a:custGeom>
                <a:avLst/>
                <a:gdLst>
                  <a:gd name="T0" fmla="*/ 2218 w 2356"/>
                  <a:gd name="T1" fmla="*/ 258 h 900"/>
                  <a:gd name="T2" fmla="*/ 2056 w 2356"/>
                  <a:gd name="T3" fmla="*/ 258 h 900"/>
                  <a:gd name="T4" fmla="*/ 1934 w 2356"/>
                  <a:gd name="T5" fmla="*/ 216 h 900"/>
                  <a:gd name="T6" fmla="*/ 1766 w 2356"/>
                  <a:gd name="T7" fmla="*/ 180 h 900"/>
                  <a:gd name="T8" fmla="*/ 1694 w 2356"/>
                  <a:gd name="T9" fmla="*/ 152 h 900"/>
                  <a:gd name="T10" fmla="*/ 1608 w 2356"/>
                  <a:gd name="T11" fmla="*/ 194 h 900"/>
                  <a:gd name="T12" fmla="*/ 1498 w 2356"/>
                  <a:gd name="T13" fmla="*/ 194 h 900"/>
                  <a:gd name="T14" fmla="*/ 1418 w 2356"/>
                  <a:gd name="T15" fmla="*/ 158 h 900"/>
                  <a:gd name="T16" fmla="*/ 1402 w 2356"/>
                  <a:gd name="T17" fmla="*/ 144 h 900"/>
                  <a:gd name="T18" fmla="*/ 1244 w 2356"/>
                  <a:gd name="T19" fmla="*/ 130 h 900"/>
                  <a:gd name="T20" fmla="*/ 1174 w 2356"/>
                  <a:gd name="T21" fmla="*/ 132 h 900"/>
                  <a:gd name="T22" fmla="*/ 1164 w 2356"/>
                  <a:gd name="T23" fmla="*/ 40 h 900"/>
                  <a:gd name="T24" fmla="*/ 1008 w 2356"/>
                  <a:gd name="T25" fmla="*/ 60 h 900"/>
                  <a:gd name="T26" fmla="*/ 874 w 2356"/>
                  <a:gd name="T27" fmla="*/ 90 h 900"/>
                  <a:gd name="T28" fmla="*/ 824 w 2356"/>
                  <a:gd name="T29" fmla="*/ 214 h 900"/>
                  <a:gd name="T30" fmla="*/ 772 w 2356"/>
                  <a:gd name="T31" fmla="*/ 160 h 900"/>
                  <a:gd name="T32" fmla="*/ 690 w 2356"/>
                  <a:gd name="T33" fmla="*/ 142 h 900"/>
                  <a:gd name="T34" fmla="*/ 742 w 2356"/>
                  <a:gd name="T35" fmla="*/ 288 h 900"/>
                  <a:gd name="T36" fmla="*/ 650 w 2356"/>
                  <a:gd name="T37" fmla="*/ 322 h 900"/>
                  <a:gd name="T38" fmla="*/ 662 w 2356"/>
                  <a:gd name="T39" fmla="*/ 178 h 900"/>
                  <a:gd name="T40" fmla="*/ 562 w 2356"/>
                  <a:gd name="T41" fmla="*/ 250 h 900"/>
                  <a:gd name="T42" fmla="*/ 450 w 2356"/>
                  <a:gd name="T43" fmla="*/ 262 h 900"/>
                  <a:gd name="T44" fmla="*/ 364 w 2356"/>
                  <a:gd name="T45" fmla="*/ 266 h 900"/>
                  <a:gd name="T46" fmla="*/ 248 w 2356"/>
                  <a:gd name="T47" fmla="*/ 278 h 900"/>
                  <a:gd name="T48" fmla="*/ 172 w 2356"/>
                  <a:gd name="T49" fmla="*/ 356 h 900"/>
                  <a:gd name="T50" fmla="*/ 108 w 2356"/>
                  <a:gd name="T51" fmla="*/ 308 h 900"/>
                  <a:gd name="T52" fmla="*/ 84 w 2356"/>
                  <a:gd name="T53" fmla="*/ 226 h 900"/>
                  <a:gd name="T54" fmla="*/ 44 w 2356"/>
                  <a:gd name="T55" fmla="*/ 340 h 900"/>
                  <a:gd name="T56" fmla="*/ 48 w 2356"/>
                  <a:gd name="T57" fmla="*/ 476 h 900"/>
                  <a:gd name="T58" fmla="*/ 28 w 2356"/>
                  <a:gd name="T59" fmla="*/ 574 h 900"/>
                  <a:gd name="T60" fmla="*/ 80 w 2356"/>
                  <a:gd name="T61" fmla="*/ 658 h 900"/>
                  <a:gd name="T62" fmla="*/ 174 w 2356"/>
                  <a:gd name="T63" fmla="*/ 714 h 900"/>
                  <a:gd name="T64" fmla="*/ 154 w 2356"/>
                  <a:gd name="T65" fmla="*/ 810 h 900"/>
                  <a:gd name="T66" fmla="*/ 262 w 2356"/>
                  <a:gd name="T67" fmla="*/ 854 h 900"/>
                  <a:gd name="T68" fmla="*/ 282 w 2356"/>
                  <a:gd name="T69" fmla="*/ 836 h 900"/>
                  <a:gd name="T70" fmla="*/ 296 w 2356"/>
                  <a:gd name="T71" fmla="*/ 718 h 900"/>
                  <a:gd name="T72" fmla="*/ 374 w 2356"/>
                  <a:gd name="T73" fmla="*/ 658 h 900"/>
                  <a:gd name="T74" fmla="*/ 466 w 2356"/>
                  <a:gd name="T75" fmla="*/ 688 h 900"/>
                  <a:gd name="T76" fmla="*/ 608 w 2356"/>
                  <a:gd name="T77" fmla="*/ 602 h 900"/>
                  <a:gd name="T78" fmla="*/ 802 w 2356"/>
                  <a:gd name="T79" fmla="*/ 714 h 900"/>
                  <a:gd name="T80" fmla="*/ 1032 w 2356"/>
                  <a:gd name="T81" fmla="*/ 692 h 900"/>
                  <a:gd name="T82" fmla="*/ 1228 w 2356"/>
                  <a:gd name="T83" fmla="*/ 724 h 900"/>
                  <a:gd name="T84" fmla="*/ 1390 w 2356"/>
                  <a:gd name="T85" fmla="*/ 632 h 900"/>
                  <a:gd name="T86" fmla="*/ 1548 w 2356"/>
                  <a:gd name="T87" fmla="*/ 742 h 900"/>
                  <a:gd name="T88" fmla="*/ 1502 w 2356"/>
                  <a:gd name="T89" fmla="*/ 862 h 900"/>
                  <a:gd name="T90" fmla="*/ 1636 w 2356"/>
                  <a:gd name="T91" fmla="*/ 726 h 900"/>
                  <a:gd name="T92" fmla="*/ 1602 w 2356"/>
                  <a:gd name="T93" fmla="*/ 642 h 900"/>
                  <a:gd name="T94" fmla="*/ 1648 w 2356"/>
                  <a:gd name="T95" fmla="*/ 516 h 900"/>
                  <a:gd name="T96" fmla="*/ 1816 w 2356"/>
                  <a:gd name="T97" fmla="*/ 496 h 900"/>
                  <a:gd name="T98" fmla="*/ 1874 w 2356"/>
                  <a:gd name="T99" fmla="*/ 448 h 900"/>
                  <a:gd name="T100" fmla="*/ 1974 w 2356"/>
                  <a:gd name="T101" fmla="*/ 424 h 900"/>
                  <a:gd name="T102" fmla="*/ 1898 w 2356"/>
                  <a:gd name="T103" fmla="*/ 524 h 900"/>
                  <a:gd name="T104" fmla="*/ 1958 w 2356"/>
                  <a:gd name="T105" fmla="*/ 604 h 900"/>
                  <a:gd name="T106" fmla="*/ 1980 w 2356"/>
                  <a:gd name="T107" fmla="*/ 476 h 900"/>
                  <a:gd name="T108" fmla="*/ 2122 w 2356"/>
                  <a:gd name="T109" fmla="*/ 434 h 900"/>
                  <a:gd name="T110" fmla="*/ 2182 w 2356"/>
                  <a:gd name="T111" fmla="*/ 366 h 900"/>
                  <a:gd name="T112" fmla="*/ 2316 w 2356"/>
                  <a:gd name="T113" fmla="*/ 378 h 900"/>
                  <a:gd name="T114" fmla="*/ 744 w 2356"/>
                  <a:gd name="T115" fmla="*/ 204 h 900"/>
                  <a:gd name="T116" fmla="*/ 130 w 2356"/>
                  <a:gd name="T117" fmla="*/ 456 h 900"/>
                  <a:gd name="T118" fmla="*/ 152 w 2356"/>
                  <a:gd name="T119" fmla="*/ 466 h 900"/>
                  <a:gd name="T120" fmla="*/ 1080 w 2356"/>
                  <a:gd name="T121" fmla="*/ 62 h 900"/>
                  <a:gd name="T122" fmla="*/ 1178 w 2356"/>
                  <a:gd name="T123" fmla="*/ 648 h 900"/>
                  <a:gd name="T124" fmla="*/ 1200 w 2356"/>
                  <a:gd name="T125" fmla="*/ 582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56" h="900">
                    <a:moveTo>
                      <a:pt x="2338" y="326"/>
                    </a:moveTo>
                    <a:lnTo>
                      <a:pt x="2334" y="322"/>
                    </a:lnTo>
                    <a:lnTo>
                      <a:pt x="2330" y="316"/>
                    </a:lnTo>
                    <a:lnTo>
                      <a:pt x="2326" y="308"/>
                    </a:lnTo>
                    <a:lnTo>
                      <a:pt x="2318" y="306"/>
                    </a:lnTo>
                    <a:lnTo>
                      <a:pt x="2308" y="306"/>
                    </a:lnTo>
                    <a:lnTo>
                      <a:pt x="2294" y="306"/>
                    </a:lnTo>
                    <a:lnTo>
                      <a:pt x="2292" y="308"/>
                    </a:lnTo>
                    <a:lnTo>
                      <a:pt x="2290" y="312"/>
                    </a:lnTo>
                    <a:lnTo>
                      <a:pt x="2292" y="312"/>
                    </a:lnTo>
                    <a:lnTo>
                      <a:pt x="2292" y="314"/>
                    </a:lnTo>
                    <a:lnTo>
                      <a:pt x="2292" y="316"/>
                    </a:lnTo>
                    <a:lnTo>
                      <a:pt x="2286" y="316"/>
                    </a:lnTo>
                    <a:lnTo>
                      <a:pt x="2290" y="314"/>
                    </a:lnTo>
                    <a:lnTo>
                      <a:pt x="2286" y="304"/>
                    </a:lnTo>
                    <a:lnTo>
                      <a:pt x="2280" y="290"/>
                    </a:lnTo>
                    <a:lnTo>
                      <a:pt x="2276" y="294"/>
                    </a:lnTo>
                    <a:lnTo>
                      <a:pt x="2274" y="294"/>
                    </a:lnTo>
                    <a:lnTo>
                      <a:pt x="2268" y="286"/>
                    </a:lnTo>
                    <a:lnTo>
                      <a:pt x="2264" y="286"/>
                    </a:lnTo>
                    <a:lnTo>
                      <a:pt x="2256" y="286"/>
                    </a:lnTo>
                    <a:lnTo>
                      <a:pt x="2256" y="280"/>
                    </a:lnTo>
                    <a:lnTo>
                      <a:pt x="2254" y="278"/>
                    </a:lnTo>
                    <a:lnTo>
                      <a:pt x="2248" y="278"/>
                    </a:lnTo>
                    <a:lnTo>
                      <a:pt x="2248" y="272"/>
                    </a:lnTo>
                    <a:lnTo>
                      <a:pt x="2244" y="272"/>
                    </a:lnTo>
                    <a:lnTo>
                      <a:pt x="2238" y="270"/>
                    </a:lnTo>
                    <a:lnTo>
                      <a:pt x="2234" y="262"/>
                    </a:lnTo>
                    <a:lnTo>
                      <a:pt x="2230" y="260"/>
                    </a:lnTo>
                    <a:lnTo>
                      <a:pt x="2228" y="258"/>
                    </a:lnTo>
                    <a:lnTo>
                      <a:pt x="2222" y="258"/>
                    </a:lnTo>
                    <a:lnTo>
                      <a:pt x="2218" y="258"/>
                    </a:lnTo>
                    <a:lnTo>
                      <a:pt x="2202" y="244"/>
                    </a:lnTo>
                    <a:lnTo>
                      <a:pt x="2202" y="240"/>
                    </a:lnTo>
                    <a:lnTo>
                      <a:pt x="2200" y="238"/>
                    </a:lnTo>
                    <a:lnTo>
                      <a:pt x="2192" y="234"/>
                    </a:lnTo>
                    <a:lnTo>
                      <a:pt x="2186" y="234"/>
                    </a:lnTo>
                    <a:lnTo>
                      <a:pt x="2176" y="238"/>
                    </a:lnTo>
                    <a:lnTo>
                      <a:pt x="2174" y="234"/>
                    </a:lnTo>
                    <a:lnTo>
                      <a:pt x="2172" y="232"/>
                    </a:lnTo>
                    <a:lnTo>
                      <a:pt x="2166" y="226"/>
                    </a:lnTo>
                    <a:lnTo>
                      <a:pt x="2162" y="224"/>
                    </a:lnTo>
                    <a:lnTo>
                      <a:pt x="2154" y="224"/>
                    </a:lnTo>
                    <a:lnTo>
                      <a:pt x="2148" y="216"/>
                    </a:lnTo>
                    <a:lnTo>
                      <a:pt x="2140" y="216"/>
                    </a:lnTo>
                    <a:lnTo>
                      <a:pt x="2130" y="216"/>
                    </a:lnTo>
                    <a:lnTo>
                      <a:pt x="2110" y="220"/>
                    </a:lnTo>
                    <a:lnTo>
                      <a:pt x="2108" y="214"/>
                    </a:lnTo>
                    <a:lnTo>
                      <a:pt x="2100" y="216"/>
                    </a:lnTo>
                    <a:lnTo>
                      <a:pt x="2094" y="216"/>
                    </a:lnTo>
                    <a:lnTo>
                      <a:pt x="2090" y="216"/>
                    </a:lnTo>
                    <a:lnTo>
                      <a:pt x="2084" y="214"/>
                    </a:lnTo>
                    <a:lnTo>
                      <a:pt x="2082" y="212"/>
                    </a:lnTo>
                    <a:lnTo>
                      <a:pt x="2080" y="226"/>
                    </a:lnTo>
                    <a:lnTo>
                      <a:pt x="2084" y="230"/>
                    </a:lnTo>
                    <a:lnTo>
                      <a:pt x="2090" y="232"/>
                    </a:lnTo>
                    <a:lnTo>
                      <a:pt x="2088" y="234"/>
                    </a:lnTo>
                    <a:lnTo>
                      <a:pt x="2088" y="238"/>
                    </a:lnTo>
                    <a:lnTo>
                      <a:pt x="2090" y="244"/>
                    </a:lnTo>
                    <a:lnTo>
                      <a:pt x="2084" y="244"/>
                    </a:lnTo>
                    <a:lnTo>
                      <a:pt x="2076" y="256"/>
                    </a:lnTo>
                    <a:lnTo>
                      <a:pt x="2072" y="252"/>
                    </a:lnTo>
                    <a:lnTo>
                      <a:pt x="2070" y="258"/>
                    </a:lnTo>
                    <a:lnTo>
                      <a:pt x="2056" y="258"/>
                    </a:lnTo>
                    <a:lnTo>
                      <a:pt x="2056" y="250"/>
                    </a:lnTo>
                    <a:lnTo>
                      <a:pt x="2056" y="242"/>
                    </a:lnTo>
                    <a:lnTo>
                      <a:pt x="2048" y="240"/>
                    </a:lnTo>
                    <a:lnTo>
                      <a:pt x="2048" y="238"/>
                    </a:lnTo>
                    <a:lnTo>
                      <a:pt x="2048" y="234"/>
                    </a:lnTo>
                    <a:lnTo>
                      <a:pt x="2048" y="226"/>
                    </a:lnTo>
                    <a:lnTo>
                      <a:pt x="2040" y="234"/>
                    </a:lnTo>
                    <a:lnTo>
                      <a:pt x="2030" y="238"/>
                    </a:lnTo>
                    <a:lnTo>
                      <a:pt x="2026" y="238"/>
                    </a:lnTo>
                    <a:lnTo>
                      <a:pt x="2026" y="234"/>
                    </a:lnTo>
                    <a:lnTo>
                      <a:pt x="2026" y="232"/>
                    </a:lnTo>
                    <a:lnTo>
                      <a:pt x="2016" y="230"/>
                    </a:lnTo>
                    <a:lnTo>
                      <a:pt x="2010" y="230"/>
                    </a:lnTo>
                    <a:lnTo>
                      <a:pt x="2002" y="230"/>
                    </a:lnTo>
                    <a:lnTo>
                      <a:pt x="2000" y="232"/>
                    </a:lnTo>
                    <a:lnTo>
                      <a:pt x="1998" y="234"/>
                    </a:lnTo>
                    <a:lnTo>
                      <a:pt x="1994" y="232"/>
                    </a:lnTo>
                    <a:lnTo>
                      <a:pt x="1994" y="226"/>
                    </a:lnTo>
                    <a:lnTo>
                      <a:pt x="1974" y="230"/>
                    </a:lnTo>
                    <a:lnTo>
                      <a:pt x="1958" y="230"/>
                    </a:lnTo>
                    <a:lnTo>
                      <a:pt x="1954" y="232"/>
                    </a:lnTo>
                    <a:lnTo>
                      <a:pt x="1948" y="238"/>
                    </a:lnTo>
                    <a:lnTo>
                      <a:pt x="1946" y="244"/>
                    </a:lnTo>
                    <a:lnTo>
                      <a:pt x="1944" y="252"/>
                    </a:lnTo>
                    <a:lnTo>
                      <a:pt x="1936" y="232"/>
                    </a:lnTo>
                    <a:lnTo>
                      <a:pt x="1930" y="232"/>
                    </a:lnTo>
                    <a:lnTo>
                      <a:pt x="1928" y="230"/>
                    </a:lnTo>
                    <a:lnTo>
                      <a:pt x="1928" y="224"/>
                    </a:lnTo>
                    <a:lnTo>
                      <a:pt x="1930" y="222"/>
                    </a:lnTo>
                    <a:lnTo>
                      <a:pt x="1928" y="220"/>
                    </a:lnTo>
                    <a:lnTo>
                      <a:pt x="1930" y="220"/>
                    </a:lnTo>
                    <a:lnTo>
                      <a:pt x="1934" y="216"/>
                    </a:lnTo>
                    <a:lnTo>
                      <a:pt x="1918" y="208"/>
                    </a:lnTo>
                    <a:lnTo>
                      <a:pt x="1916" y="202"/>
                    </a:lnTo>
                    <a:lnTo>
                      <a:pt x="1910" y="198"/>
                    </a:lnTo>
                    <a:lnTo>
                      <a:pt x="1902" y="198"/>
                    </a:lnTo>
                    <a:lnTo>
                      <a:pt x="1898" y="194"/>
                    </a:lnTo>
                    <a:lnTo>
                      <a:pt x="1876" y="202"/>
                    </a:lnTo>
                    <a:lnTo>
                      <a:pt x="1874" y="198"/>
                    </a:lnTo>
                    <a:lnTo>
                      <a:pt x="1872" y="196"/>
                    </a:lnTo>
                    <a:lnTo>
                      <a:pt x="1852" y="196"/>
                    </a:lnTo>
                    <a:lnTo>
                      <a:pt x="1846" y="202"/>
                    </a:lnTo>
                    <a:lnTo>
                      <a:pt x="1838" y="202"/>
                    </a:lnTo>
                    <a:lnTo>
                      <a:pt x="1836" y="202"/>
                    </a:lnTo>
                    <a:lnTo>
                      <a:pt x="1826" y="198"/>
                    </a:lnTo>
                    <a:lnTo>
                      <a:pt x="1820" y="204"/>
                    </a:lnTo>
                    <a:lnTo>
                      <a:pt x="1806" y="206"/>
                    </a:lnTo>
                    <a:lnTo>
                      <a:pt x="1788" y="206"/>
                    </a:lnTo>
                    <a:lnTo>
                      <a:pt x="1762" y="204"/>
                    </a:lnTo>
                    <a:lnTo>
                      <a:pt x="1764" y="202"/>
                    </a:lnTo>
                    <a:lnTo>
                      <a:pt x="1766" y="198"/>
                    </a:lnTo>
                    <a:lnTo>
                      <a:pt x="1770" y="202"/>
                    </a:lnTo>
                    <a:lnTo>
                      <a:pt x="1772" y="202"/>
                    </a:lnTo>
                    <a:lnTo>
                      <a:pt x="1776" y="202"/>
                    </a:lnTo>
                    <a:lnTo>
                      <a:pt x="1792" y="186"/>
                    </a:lnTo>
                    <a:lnTo>
                      <a:pt x="1794" y="178"/>
                    </a:lnTo>
                    <a:lnTo>
                      <a:pt x="1790" y="180"/>
                    </a:lnTo>
                    <a:lnTo>
                      <a:pt x="1782" y="188"/>
                    </a:lnTo>
                    <a:lnTo>
                      <a:pt x="1782" y="190"/>
                    </a:lnTo>
                    <a:lnTo>
                      <a:pt x="1780" y="190"/>
                    </a:lnTo>
                    <a:lnTo>
                      <a:pt x="1776" y="190"/>
                    </a:lnTo>
                    <a:lnTo>
                      <a:pt x="1766" y="186"/>
                    </a:lnTo>
                    <a:lnTo>
                      <a:pt x="1766" y="184"/>
                    </a:lnTo>
                    <a:lnTo>
                      <a:pt x="1766" y="180"/>
                    </a:lnTo>
                    <a:lnTo>
                      <a:pt x="1770" y="180"/>
                    </a:lnTo>
                    <a:lnTo>
                      <a:pt x="1772" y="180"/>
                    </a:lnTo>
                    <a:lnTo>
                      <a:pt x="1776" y="184"/>
                    </a:lnTo>
                    <a:lnTo>
                      <a:pt x="1782" y="174"/>
                    </a:lnTo>
                    <a:lnTo>
                      <a:pt x="1770" y="166"/>
                    </a:lnTo>
                    <a:lnTo>
                      <a:pt x="1756" y="160"/>
                    </a:lnTo>
                    <a:lnTo>
                      <a:pt x="1752" y="162"/>
                    </a:lnTo>
                    <a:lnTo>
                      <a:pt x="1740" y="162"/>
                    </a:lnTo>
                    <a:lnTo>
                      <a:pt x="1738" y="162"/>
                    </a:lnTo>
                    <a:lnTo>
                      <a:pt x="1734" y="166"/>
                    </a:lnTo>
                    <a:lnTo>
                      <a:pt x="1734" y="174"/>
                    </a:lnTo>
                    <a:lnTo>
                      <a:pt x="1728" y="184"/>
                    </a:lnTo>
                    <a:lnTo>
                      <a:pt x="1724" y="188"/>
                    </a:lnTo>
                    <a:lnTo>
                      <a:pt x="1718" y="190"/>
                    </a:lnTo>
                    <a:lnTo>
                      <a:pt x="1710" y="190"/>
                    </a:lnTo>
                    <a:lnTo>
                      <a:pt x="1708" y="190"/>
                    </a:lnTo>
                    <a:lnTo>
                      <a:pt x="1708" y="188"/>
                    </a:lnTo>
                    <a:lnTo>
                      <a:pt x="1716" y="184"/>
                    </a:lnTo>
                    <a:lnTo>
                      <a:pt x="1712" y="180"/>
                    </a:lnTo>
                    <a:lnTo>
                      <a:pt x="1710" y="178"/>
                    </a:lnTo>
                    <a:lnTo>
                      <a:pt x="1724" y="170"/>
                    </a:lnTo>
                    <a:lnTo>
                      <a:pt x="1724" y="174"/>
                    </a:lnTo>
                    <a:lnTo>
                      <a:pt x="1728" y="176"/>
                    </a:lnTo>
                    <a:lnTo>
                      <a:pt x="1728" y="174"/>
                    </a:lnTo>
                    <a:lnTo>
                      <a:pt x="1728" y="170"/>
                    </a:lnTo>
                    <a:lnTo>
                      <a:pt x="1730" y="166"/>
                    </a:lnTo>
                    <a:lnTo>
                      <a:pt x="1700" y="168"/>
                    </a:lnTo>
                    <a:lnTo>
                      <a:pt x="1698" y="158"/>
                    </a:lnTo>
                    <a:lnTo>
                      <a:pt x="1712" y="158"/>
                    </a:lnTo>
                    <a:lnTo>
                      <a:pt x="1716" y="158"/>
                    </a:lnTo>
                    <a:lnTo>
                      <a:pt x="1708" y="156"/>
                    </a:lnTo>
                    <a:lnTo>
                      <a:pt x="1694" y="152"/>
                    </a:lnTo>
                    <a:lnTo>
                      <a:pt x="1680" y="152"/>
                    </a:lnTo>
                    <a:lnTo>
                      <a:pt x="1666" y="150"/>
                    </a:lnTo>
                    <a:lnTo>
                      <a:pt x="1654" y="148"/>
                    </a:lnTo>
                    <a:lnTo>
                      <a:pt x="1652" y="140"/>
                    </a:lnTo>
                    <a:lnTo>
                      <a:pt x="1646" y="140"/>
                    </a:lnTo>
                    <a:lnTo>
                      <a:pt x="1642" y="140"/>
                    </a:lnTo>
                    <a:lnTo>
                      <a:pt x="1642" y="144"/>
                    </a:lnTo>
                    <a:lnTo>
                      <a:pt x="1646" y="144"/>
                    </a:lnTo>
                    <a:lnTo>
                      <a:pt x="1646" y="148"/>
                    </a:lnTo>
                    <a:lnTo>
                      <a:pt x="1646" y="150"/>
                    </a:lnTo>
                    <a:lnTo>
                      <a:pt x="1648" y="152"/>
                    </a:lnTo>
                    <a:lnTo>
                      <a:pt x="1634" y="152"/>
                    </a:lnTo>
                    <a:lnTo>
                      <a:pt x="1630" y="158"/>
                    </a:lnTo>
                    <a:lnTo>
                      <a:pt x="1634" y="160"/>
                    </a:lnTo>
                    <a:lnTo>
                      <a:pt x="1636" y="160"/>
                    </a:lnTo>
                    <a:lnTo>
                      <a:pt x="1636" y="162"/>
                    </a:lnTo>
                    <a:lnTo>
                      <a:pt x="1630" y="162"/>
                    </a:lnTo>
                    <a:lnTo>
                      <a:pt x="1628" y="168"/>
                    </a:lnTo>
                    <a:lnTo>
                      <a:pt x="1628" y="174"/>
                    </a:lnTo>
                    <a:lnTo>
                      <a:pt x="1630" y="174"/>
                    </a:lnTo>
                    <a:lnTo>
                      <a:pt x="1634" y="178"/>
                    </a:lnTo>
                    <a:lnTo>
                      <a:pt x="1636" y="180"/>
                    </a:lnTo>
                    <a:lnTo>
                      <a:pt x="1636" y="184"/>
                    </a:lnTo>
                    <a:lnTo>
                      <a:pt x="1634" y="186"/>
                    </a:lnTo>
                    <a:lnTo>
                      <a:pt x="1626" y="188"/>
                    </a:lnTo>
                    <a:lnTo>
                      <a:pt x="1624" y="188"/>
                    </a:lnTo>
                    <a:lnTo>
                      <a:pt x="1620" y="188"/>
                    </a:lnTo>
                    <a:lnTo>
                      <a:pt x="1620" y="178"/>
                    </a:lnTo>
                    <a:lnTo>
                      <a:pt x="1612" y="178"/>
                    </a:lnTo>
                    <a:lnTo>
                      <a:pt x="1610" y="180"/>
                    </a:lnTo>
                    <a:lnTo>
                      <a:pt x="1610" y="186"/>
                    </a:lnTo>
                    <a:lnTo>
                      <a:pt x="1608" y="194"/>
                    </a:lnTo>
                    <a:lnTo>
                      <a:pt x="1606" y="194"/>
                    </a:lnTo>
                    <a:lnTo>
                      <a:pt x="1600" y="194"/>
                    </a:lnTo>
                    <a:lnTo>
                      <a:pt x="1594" y="194"/>
                    </a:lnTo>
                    <a:lnTo>
                      <a:pt x="1590" y="188"/>
                    </a:lnTo>
                    <a:lnTo>
                      <a:pt x="1584" y="184"/>
                    </a:lnTo>
                    <a:lnTo>
                      <a:pt x="1576" y="180"/>
                    </a:lnTo>
                    <a:lnTo>
                      <a:pt x="1566" y="178"/>
                    </a:lnTo>
                    <a:lnTo>
                      <a:pt x="1566" y="176"/>
                    </a:lnTo>
                    <a:lnTo>
                      <a:pt x="1560" y="176"/>
                    </a:lnTo>
                    <a:lnTo>
                      <a:pt x="1548" y="184"/>
                    </a:lnTo>
                    <a:lnTo>
                      <a:pt x="1542" y="186"/>
                    </a:lnTo>
                    <a:lnTo>
                      <a:pt x="1534" y="188"/>
                    </a:lnTo>
                    <a:lnTo>
                      <a:pt x="1534" y="184"/>
                    </a:lnTo>
                    <a:lnTo>
                      <a:pt x="1536" y="184"/>
                    </a:lnTo>
                    <a:lnTo>
                      <a:pt x="1536" y="180"/>
                    </a:lnTo>
                    <a:lnTo>
                      <a:pt x="1536" y="176"/>
                    </a:lnTo>
                    <a:lnTo>
                      <a:pt x="1534" y="176"/>
                    </a:lnTo>
                    <a:lnTo>
                      <a:pt x="1528" y="168"/>
                    </a:lnTo>
                    <a:lnTo>
                      <a:pt x="1524" y="190"/>
                    </a:lnTo>
                    <a:lnTo>
                      <a:pt x="1518" y="204"/>
                    </a:lnTo>
                    <a:lnTo>
                      <a:pt x="1516" y="208"/>
                    </a:lnTo>
                    <a:lnTo>
                      <a:pt x="1512" y="212"/>
                    </a:lnTo>
                    <a:lnTo>
                      <a:pt x="1508" y="212"/>
                    </a:lnTo>
                    <a:lnTo>
                      <a:pt x="1506" y="206"/>
                    </a:lnTo>
                    <a:lnTo>
                      <a:pt x="1508" y="202"/>
                    </a:lnTo>
                    <a:lnTo>
                      <a:pt x="1510" y="202"/>
                    </a:lnTo>
                    <a:lnTo>
                      <a:pt x="1510" y="196"/>
                    </a:lnTo>
                    <a:lnTo>
                      <a:pt x="1508" y="196"/>
                    </a:lnTo>
                    <a:lnTo>
                      <a:pt x="1508" y="198"/>
                    </a:lnTo>
                    <a:lnTo>
                      <a:pt x="1506" y="198"/>
                    </a:lnTo>
                    <a:lnTo>
                      <a:pt x="1502" y="198"/>
                    </a:lnTo>
                    <a:lnTo>
                      <a:pt x="1498" y="194"/>
                    </a:lnTo>
                    <a:lnTo>
                      <a:pt x="1488" y="194"/>
                    </a:lnTo>
                    <a:lnTo>
                      <a:pt x="1480" y="184"/>
                    </a:lnTo>
                    <a:lnTo>
                      <a:pt x="1474" y="186"/>
                    </a:lnTo>
                    <a:lnTo>
                      <a:pt x="1472" y="186"/>
                    </a:lnTo>
                    <a:lnTo>
                      <a:pt x="1472" y="178"/>
                    </a:lnTo>
                    <a:lnTo>
                      <a:pt x="1480" y="178"/>
                    </a:lnTo>
                    <a:lnTo>
                      <a:pt x="1480" y="176"/>
                    </a:lnTo>
                    <a:lnTo>
                      <a:pt x="1476" y="176"/>
                    </a:lnTo>
                    <a:lnTo>
                      <a:pt x="1474" y="176"/>
                    </a:lnTo>
                    <a:lnTo>
                      <a:pt x="1466" y="176"/>
                    </a:lnTo>
                    <a:lnTo>
                      <a:pt x="1464" y="168"/>
                    </a:lnTo>
                    <a:lnTo>
                      <a:pt x="1456" y="162"/>
                    </a:lnTo>
                    <a:lnTo>
                      <a:pt x="1446" y="158"/>
                    </a:lnTo>
                    <a:lnTo>
                      <a:pt x="1444" y="170"/>
                    </a:lnTo>
                    <a:lnTo>
                      <a:pt x="1446" y="170"/>
                    </a:lnTo>
                    <a:lnTo>
                      <a:pt x="1448" y="170"/>
                    </a:lnTo>
                    <a:lnTo>
                      <a:pt x="1446" y="174"/>
                    </a:lnTo>
                    <a:lnTo>
                      <a:pt x="1444" y="176"/>
                    </a:lnTo>
                    <a:lnTo>
                      <a:pt x="1444" y="170"/>
                    </a:lnTo>
                    <a:lnTo>
                      <a:pt x="1442" y="168"/>
                    </a:lnTo>
                    <a:lnTo>
                      <a:pt x="1442" y="166"/>
                    </a:lnTo>
                    <a:lnTo>
                      <a:pt x="1444" y="158"/>
                    </a:lnTo>
                    <a:lnTo>
                      <a:pt x="1444" y="156"/>
                    </a:lnTo>
                    <a:lnTo>
                      <a:pt x="1442" y="156"/>
                    </a:lnTo>
                    <a:lnTo>
                      <a:pt x="1438" y="156"/>
                    </a:lnTo>
                    <a:lnTo>
                      <a:pt x="1438" y="160"/>
                    </a:lnTo>
                    <a:lnTo>
                      <a:pt x="1434" y="160"/>
                    </a:lnTo>
                    <a:lnTo>
                      <a:pt x="1434" y="156"/>
                    </a:lnTo>
                    <a:lnTo>
                      <a:pt x="1434" y="152"/>
                    </a:lnTo>
                    <a:lnTo>
                      <a:pt x="1428" y="152"/>
                    </a:lnTo>
                    <a:lnTo>
                      <a:pt x="1424" y="152"/>
                    </a:lnTo>
                    <a:lnTo>
                      <a:pt x="1418" y="158"/>
                    </a:lnTo>
                    <a:lnTo>
                      <a:pt x="1416" y="152"/>
                    </a:lnTo>
                    <a:lnTo>
                      <a:pt x="1412" y="150"/>
                    </a:lnTo>
                    <a:lnTo>
                      <a:pt x="1416" y="150"/>
                    </a:lnTo>
                    <a:lnTo>
                      <a:pt x="1412" y="148"/>
                    </a:lnTo>
                    <a:lnTo>
                      <a:pt x="1410" y="144"/>
                    </a:lnTo>
                    <a:lnTo>
                      <a:pt x="1412" y="142"/>
                    </a:lnTo>
                    <a:lnTo>
                      <a:pt x="1412" y="140"/>
                    </a:lnTo>
                    <a:lnTo>
                      <a:pt x="1420" y="138"/>
                    </a:lnTo>
                    <a:lnTo>
                      <a:pt x="1428" y="134"/>
                    </a:lnTo>
                    <a:lnTo>
                      <a:pt x="1434" y="126"/>
                    </a:lnTo>
                    <a:lnTo>
                      <a:pt x="1438" y="122"/>
                    </a:lnTo>
                    <a:lnTo>
                      <a:pt x="1428" y="120"/>
                    </a:lnTo>
                    <a:lnTo>
                      <a:pt x="1424" y="116"/>
                    </a:lnTo>
                    <a:lnTo>
                      <a:pt x="1418" y="112"/>
                    </a:lnTo>
                    <a:lnTo>
                      <a:pt x="1410" y="106"/>
                    </a:lnTo>
                    <a:lnTo>
                      <a:pt x="1406" y="106"/>
                    </a:lnTo>
                    <a:lnTo>
                      <a:pt x="1400" y="110"/>
                    </a:lnTo>
                    <a:lnTo>
                      <a:pt x="1392" y="112"/>
                    </a:lnTo>
                    <a:lnTo>
                      <a:pt x="1390" y="112"/>
                    </a:lnTo>
                    <a:lnTo>
                      <a:pt x="1388" y="112"/>
                    </a:lnTo>
                    <a:lnTo>
                      <a:pt x="1384" y="122"/>
                    </a:lnTo>
                    <a:lnTo>
                      <a:pt x="1388" y="124"/>
                    </a:lnTo>
                    <a:lnTo>
                      <a:pt x="1392" y="126"/>
                    </a:lnTo>
                    <a:lnTo>
                      <a:pt x="1392" y="132"/>
                    </a:lnTo>
                    <a:lnTo>
                      <a:pt x="1400" y="134"/>
                    </a:lnTo>
                    <a:lnTo>
                      <a:pt x="1408" y="134"/>
                    </a:lnTo>
                    <a:lnTo>
                      <a:pt x="1406" y="138"/>
                    </a:lnTo>
                    <a:lnTo>
                      <a:pt x="1406" y="140"/>
                    </a:lnTo>
                    <a:lnTo>
                      <a:pt x="1402" y="140"/>
                    </a:lnTo>
                    <a:lnTo>
                      <a:pt x="1406" y="142"/>
                    </a:lnTo>
                    <a:lnTo>
                      <a:pt x="1406" y="144"/>
                    </a:lnTo>
                    <a:lnTo>
                      <a:pt x="1402" y="144"/>
                    </a:lnTo>
                    <a:lnTo>
                      <a:pt x="1394" y="142"/>
                    </a:lnTo>
                    <a:lnTo>
                      <a:pt x="1398" y="150"/>
                    </a:lnTo>
                    <a:lnTo>
                      <a:pt x="1390" y="150"/>
                    </a:lnTo>
                    <a:lnTo>
                      <a:pt x="1382" y="148"/>
                    </a:lnTo>
                    <a:lnTo>
                      <a:pt x="1374" y="142"/>
                    </a:lnTo>
                    <a:lnTo>
                      <a:pt x="1366" y="140"/>
                    </a:lnTo>
                    <a:lnTo>
                      <a:pt x="1360" y="140"/>
                    </a:lnTo>
                    <a:lnTo>
                      <a:pt x="1354" y="142"/>
                    </a:lnTo>
                    <a:lnTo>
                      <a:pt x="1346" y="142"/>
                    </a:lnTo>
                    <a:lnTo>
                      <a:pt x="1342" y="142"/>
                    </a:lnTo>
                    <a:lnTo>
                      <a:pt x="1338" y="140"/>
                    </a:lnTo>
                    <a:lnTo>
                      <a:pt x="1324" y="138"/>
                    </a:lnTo>
                    <a:lnTo>
                      <a:pt x="1320" y="134"/>
                    </a:lnTo>
                    <a:lnTo>
                      <a:pt x="1318" y="132"/>
                    </a:lnTo>
                    <a:lnTo>
                      <a:pt x="1318" y="130"/>
                    </a:lnTo>
                    <a:lnTo>
                      <a:pt x="1320" y="124"/>
                    </a:lnTo>
                    <a:lnTo>
                      <a:pt x="1320" y="122"/>
                    </a:lnTo>
                    <a:lnTo>
                      <a:pt x="1318" y="116"/>
                    </a:lnTo>
                    <a:lnTo>
                      <a:pt x="1308" y="116"/>
                    </a:lnTo>
                    <a:lnTo>
                      <a:pt x="1296" y="120"/>
                    </a:lnTo>
                    <a:lnTo>
                      <a:pt x="1292" y="114"/>
                    </a:lnTo>
                    <a:lnTo>
                      <a:pt x="1290" y="114"/>
                    </a:lnTo>
                    <a:lnTo>
                      <a:pt x="1284" y="116"/>
                    </a:lnTo>
                    <a:lnTo>
                      <a:pt x="1278" y="112"/>
                    </a:lnTo>
                    <a:lnTo>
                      <a:pt x="1270" y="114"/>
                    </a:lnTo>
                    <a:lnTo>
                      <a:pt x="1260" y="120"/>
                    </a:lnTo>
                    <a:lnTo>
                      <a:pt x="1252" y="124"/>
                    </a:lnTo>
                    <a:lnTo>
                      <a:pt x="1246" y="130"/>
                    </a:lnTo>
                    <a:lnTo>
                      <a:pt x="1246" y="138"/>
                    </a:lnTo>
                    <a:lnTo>
                      <a:pt x="1244" y="138"/>
                    </a:lnTo>
                    <a:lnTo>
                      <a:pt x="1244" y="134"/>
                    </a:lnTo>
                    <a:lnTo>
                      <a:pt x="1244" y="130"/>
                    </a:lnTo>
                    <a:lnTo>
                      <a:pt x="1244" y="120"/>
                    </a:lnTo>
                    <a:lnTo>
                      <a:pt x="1242" y="120"/>
                    </a:lnTo>
                    <a:lnTo>
                      <a:pt x="1238" y="116"/>
                    </a:lnTo>
                    <a:lnTo>
                      <a:pt x="1236" y="116"/>
                    </a:lnTo>
                    <a:lnTo>
                      <a:pt x="1236" y="124"/>
                    </a:lnTo>
                    <a:lnTo>
                      <a:pt x="1220" y="122"/>
                    </a:lnTo>
                    <a:lnTo>
                      <a:pt x="1216" y="120"/>
                    </a:lnTo>
                    <a:lnTo>
                      <a:pt x="1212" y="112"/>
                    </a:lnTo>
                    <a:lnTo>
                      <a:pt x="1212" y="114"/>
                    </a:lnTo>
                    <a:lnTo>
                      <a:pt x="1210" y="120"/>
                    </a:lnTo>
                    <a:lnTo>
                      <a:pt x="1200" y="114"/>
                    </a:lnTo>
                    <a:lnTo>
                      <a:pt x="1196" y="124"/>
                    </a:lnTo>
                    <a:lnTo>
                      <a:pt x="1196" y="130"/>
                    </a:lnTo>
                    <a:lnTo>
                      <a:pt x="1200" y="132"/>
                    </a:lnTo>
                    <a:lnTo>
                      <a:pt x="1200" y="134"/>
                    </a:lnTo>
                    <a:lnTo>
                      <a:pt x="1200" y="138"/>
                    </a:lnTo>
                    <a:lnTo>
                      <a:pt x="1188" y="132"/>
                    </a:lnTo>
                    <a:lnTo>
                      <a:pt x="1190" y="138"/>
                    </a:lnTo>
                    <a:lnTo>
                      <a:pt x="1190" y="140"/>
                    </a:lnTo>
                    <a:lnTo>
                      <a:pt x="1188" y="140"/>
                    </a:lnTo>
                    <a:lnTo>
                      <a:pt x="1180" y="144"/>
                    </a:lnTo>
                    <a:lnTo>
                      <a:pt x="1172" y="144"/>
                    </a:lnTo>
                    <a:lnTo>
                      <a:pt x="1164" y="144"/>
                    </a:lnTo>
                    <a:lnTo>
                      <a:pt x="1154" y="144"/>
                    </a:lnTo>
                    <a:lnTo>
                      <a:pt x="1152" y="152"/>
                    </a:lnTo>
                    <a:lnTo>
                      <a:pt x="1126" y="154"/>
                    </a:lnTo>
                    <a:lnTo>
                      <a:pt x="1138" y="152"/>
                    </a:lnTo>
                    <a:lnTo>
                      <a:pt x="1150" y="148"/>
                    </a:lnTo>
                    <a:lnTo>
                      <a:pt x="1152" y="140"/>
                    </a:lnTo>
                    <a:lnTo>
                      <a:pt x="1160" y="136"/>
                    </a:lnTo>
                    <a:lnTo>
                      <a:pt x="1168" y="136"/>
                    </a:lnTo>
                    <a:lnTo>
                      <a:pt x="1174" y="132"/>
                    </a:lnTo>
                    <a:lnTo>
                      <a:pt x="1182" y="124"/>
                    </a:lnTo>
                    <a:lnTo>
                      <a:pt x="1188" y="114"/>
                    </a:lnTo>
                    <a:lnTo>
                      <a:pt x="1192" y="104"/>
                    </a:lnTo>
                    <a:lnTo>
                      <a:pt x="1226" y="96"/>
                    </a:lnTo>
                    <a:lnTo>
                      <a:pt x="1256" y="86"/>
                    </a:lnTo>
                    <a:lnTo>
                      <a:pt x="1256" y="78"/>
                    </a:lnTo>
                    <a:lnTo>
                      <a:pt x="1254" y="72"/>
                    </a:lnTo>
                    <a:lnTo>
                      <a:pt x="1246" y="68"/>
                    </a:lnTo>
                    <a:lnTo>
                      <a:pt x="1246" y="66"/>
                    </a:lnTo>
                    <a:lnTo>
                      <a:pt x="1254" y="68"/>
                    </a:lnTo>
                    <a:lnTo>
                      <a:pt x="1256" y="66"/>
                    </a:lnTo>
                    <a:lnTo>
                      <a:pt x="1256" y="58"/>
                    </a:lnTo>
                    <a:lnTo>
                      <a:pt x="1250" y="52"/>
                    </a:lnTo>
                    <a:lnTo>
                      <a:pt x="1250" y="48"/>
                    </a:lnTo>
                    <a:lnTo>
                      <a:pt x="1250" y="42"/>
                    </a:lnTo>
                    <a:lnTo>
                      <a:pt x="1246" y="42"/>
                    </a:lnTo>
                    <a:lnTo>
                      <a:pt x="1242" y="42"/>
                    </a:lnTo>
                    <a:lnTo>
                      <a:pt x="1238" y="42"/>
                    </a:lnTo>
                    <a:lnTo>
                      <a:pt x="1236" y="40"/>
                    </a:lnTo>
                    <a:lnTo>
                      <a:pt x="1232" y="32"/>
                    </a:lnTo>
                    <a:lnTo>
                      <a:pt x="1228" y="24"/>
                    </a:lnTo>
                    <a:lnTo>
                      <a:pt x="1224" y="24"/>
                    </a:lnTo>
                    <a:lnTo>
                      <a:pt x="1222" y="22"/>
                    </a:lnTo>
                    <a:lnTo>
                      <a:pt x="1214" y="26"/>
                    </a:lnTo>
                    <a:lnTo>
                      <a:pt x="1206" y="30"/>
                    </a:lnTo>
                    <a:lnTo>
                      <a:pt x="1204" y="24"/>
                    </a:lnTo>
                    <a:lnTo>
                      <a:pt x="1196" y="24"/>
                    </a:lnTo>
                    <a:lnTo>
                      <a:pt x="1186" y="26"/>
                    </a:lnTo>
                    <a:lnTo>
                      <a:pt x="1180" y="30"/>
                    </a:lnTo>
                    <a:lnTo>
                      <a:pt x="1174" y="34"/>
                    </a:lnTo>
                    <a:lnTo>
                      <a:pt x="1170" y="40"/>
                    </a:lnTo>
                    <a:lnTo>
                      <a:pt x="1164" y="40"/>
                    </a:lnTo>
                    <a:lnTo>
                      <a:pt x="1160" y="40"/>
                    </a:lnTo>
                    <a:lnTo>
                      <a:pt x="1168" y="24"/>
                    </a:lnTo>
                    <a:lnTo>
                      <a:pt x="1152" y="22"/>
                    </a:lnTo>
                    <a:lnTo>
                      <a:pt x="1136" y="18"/>
                    </a:lnTo>
                    <a:lnTo>
                      <a:pt x="1138" y="14"/>
                    </a:lnTo>
                    <a:lnTo>
                      <a:pt x="1144" y="8"/>
                    </a:lnTo>
                    <a:lnTo>
                      <a:pt x="1132" y="4"/>
                    </a:lnTo>
                    <a:lnTo>
                      <a:pt x="1124" y="0"/>
                    </a:lnTo>
                    <a:lnTo>
                      <a:pt x="1114" y="0"/>
                    </a:lnTo>
                    <a:lnTo>
                      <a:pt x="1114" y="6"/>
                    </a:lnTo>
                    <a:lnTo>
                      <a:pt x="1098" y="6"/>
                    </a:lnTo>
                    <a:lnTo>
                      <a:pt x="1092" y="8"/>
                    </a:lnTo>
                    <a:lnTo>
                      <a:pt x="1088" y="12"/>
                    </a:lnTo>
                    <a:lnTo>
                      <a:pt x="1080" y="18"/>
                    </a:lnTo>
                    <a:lnTo>
                      <a:pt x="1080" y="22"/>
                    </a:lnTo>
                    <a:lnTo>
                      <a:pt x="1074" y="24"/>
                    </a:lnTo>
                    <a:lnTo>
                      <a:pt x="1072" y="24"/>
                    </a:lnTo>
                    <a:lnTo>
                      <a:pt x="1072" y="26"/>
                    </a:lnTo>
                    <a:lnTo>
                      <a:pt x="1072" y="32"/>
                    </a:lnTo>
                    <a:lnTo>
                      <a:pt x="1080" y="40"/>
                    </a:lnTo>
                    <a:lnTo>
                      <a:pt x="1064" y="36"/>
                    </a:lnTo>
                    <a:lnTo>
                      <a:pt x="1044" y="34"/>
                    </a:lnTo>
                    <a:lnTo>
                      <a:pt x="1046" y="42"/>
                    </a:lnTo>
                    <a:lnTo>
                      <a:pt x="1050" y="44"/>
                    </a:lnTo>
                    <a:lnTo>
                      <a:pt x="1042" y="44"/>
                    </a:lnTo>
                    <a:lnTo>
                      <a:pt x="1036" y="48"/>
                    </a:lnTo>
                    <a:lnTo>
                      <a:pt x="1036" y="52"/>
                    </a:lnTo>
                    <a:lnTo>
                      <a:pt x="1024" y="60"/>
                    </a:lnTo>
                    <a:lnTo>
                      <a:pt x="1020" y="60"/>
                    </a:lnTo>
                    <a:lnTo>
                      <a:pt x="1020" y="54"/>
                    </a:lnTo>
                    <a:lnTo>
                      <a:pt x="1016" y="58"/>
                    </a:lnTo>
                    <a:lnTo>
                      <a:pt x="1008" y="60"/>
                    </a:lnTo>
                    <a:lnTo>
                      <a:pt x="1006" y="66"/>
                    </a:lnTo>
                    <a:lnTo>
                      <a:pt x="1004" y="66"/>
                    </a:lnTo>
                    <a:lnTo>
                      <a:pt x="1004" y="62"/>
                    </a:lnTo>
                    <a:lnTo>
                      <a:pt x="1006" y="58"/>
                    </a:lnTo>
                    <a:lnTo>
                      <a:pt x="1014" y="52"/>
                    </a:lnTo>
                    <a:lnTo>
                      <a:pt x="1014" y="50"/>
                    </a:lnTo>
                    <a:lnTo>
                      <a:pt x="1008" y="44"/>
                    </a:lnTo>
                    <a:lnTo>
                      <a:pt x="1006" y="48"/>
                    </a:lnTo>
                    <a:lnTo>
                      <a:pt x="1006" y="50"/>
                    </a:lnTo>
                    <a:lnTo>
                      <a:pt x="974" y="50"/>
                    </a:lnTo>
                    <a:lnTo>
                      <a:pt x="972" y="48"/>
                    </a:lnTo>
                    <a:lnTo>
                      <a:pt x="968" y="48"/>
                    </a:lnTo>
                    <a:lnTo>
                      <a:pt x="968" y="52"/>
                    </a:lnTo>
                    <a:lnTo>
                      <a:pt x="950" y="58"/>
                    </a:lnTo>
                    <a:lnTo>
                      <a:pt x="932" y="60"/>
                    </a:lnTo>
                    <a:lnTo>
                      <a:pt x="920" y="60"/>
                    </a:lnTo>
                    <a:lnTo>
                      <a:pt x="914" y="58"/>
                    </a:lnTo>
                    <a:lnTo>
                      <a:pt x="908" y="62"/>
                    </a:lnTo>
                    <a:lnTo>
                      <a:pt x="902" y="66"/>
                    </a:lnTo>
                    <a:lnTo>
                      <a:pt x="892" y="66"/>
                    </a:lnTo>
                    <a:lnTo>
                      <a:pt x="882" y="66"/>
                    </a:lnTo>
                    <a:lnTo>
                      <a:pt x="886" y="68"/>
                    </a:lnTo>
                    <a:lnTo>
                      <a:pt x="888" y="70"/>
                    </a:lnTo>
                    <a:lnTo>
                      <a:pt x="888" y="72"/>
                    </a:lnTo>
                    <a:lnTo>
                      <a:pt x="882" y="76"/>
                    </a:lnTo>
                    <a:lnTo>
                      <a:pt x="880" y="88"/>
                    </a:lnTo>
                    <a:lnTo>
                      <a:pt x="874" y="80"/>
                    </a:lnTo>
                    <a:lnTo>
                      <a:pt x="868" y="80"/>
                    </a:lnTo>
                    <a:lnTo>
                      <a:pt x="864" y="84"/>
                    </a:lnTo>
                    <a:lnTo>
                      <a:pt x="868" y="86"/>
                    </a:lnTo>
                    <a:lnTo>
                      <a:pt x="872" y="88"/>
                    </a:lnTo>
                    <a:lnTo>
                      <a:pt x="874" y="90"/>
                    </a:lnTo>
                    <a:lnTo>
                      <a:pt x="868" y="94"/>
                    </a:lnTo>
                    <a:lnTo>
                      <a:pt x="874" y="106"/>
                    </a:lnTo>
                    <a:lnTo>
                      <a:pt x="882" y="122"/>
                    </a:lnTo>
                    <a:lnTo>
                      <a:pt x="870" y="122"/>
                    </a:lnTo>
                    <a:lnTo>
                      <a:pt x="872" y="116"/>
                    </a:lnTo>
                    <a:lnTo>
                      <a:pt x="872" y="114"/>
                    </a:lnTo>
                    <a:lnTo>
                      <a:pt x="870" y="112"/>
                    </a:lnTo>
                    <a:lnTo>
                      <a:pt x="870" y="108"/>
                    </a:lnTo>
                    <a:lnTo>
                      <a:pt x="864" y="108"/>
                    </a:lnTo>
                    <a:lnTo>
                      <a:pt x="856" y="112"/>
                    </a:lnTo>
                    <a:lnTo>
                      <a:pt x="850" y="114"/>
                    </a:lnTo>
                    <a:lnTo>
                      <a:pt x="842" y="112"/>
                    </a:lnTo>
                    <a:lnTo>
                      <a:pt x="836" y="108"/>
                    </a:lnTo>
                    <a:lnTo>
                      <a:pt x="798" y="116"/>
                    </a:lnTo>
                    <a:lnTo>
                      <a:pt x="790" y="122"/>
                    </a:lnTo>
                    <a:lnTo>
                      <a:pt x="786" y="132"/>
                    </a:lnTo>
                    <a:lnTo>
                      <a:pt x="786" y="144"/>
                    </a:lnTo>
                    <a:lnTo>
                      <a:pt x="790" y="158"/>
                    </a:lnTo>
                    <a:lnTo>
                      <a:pt x="796" y="160"/>
                    </a:lnTo>
                    <a:lnTo>
                      <a:pt x="800" y="162"/>
                    </a:lnTo>
                    <a:lnTo>
                      <a:pt x="806" y="162"/>
                    </a:lnTo>
                    <a:lnTo>
                      <a:pt x="808" y="160"/>
                    </a:lnTo>
                    <a:lnTo>
                      <a:pt x="810" y="166"/>
                    </a:lnTo>
                    <a:lnTo>
                      <a:pt x="816" y="170"/>
                    </a:lnTo>
                    <a:lnTo>
                      <a:pt x="826" y="176"/>
                    </a:lnTo>
                    <a:lnTo>
                      <a:pt x="824" y="186"/>
                    </a:lnTo>
                    <a:lnTo>
                      <a:pt x="820" y="202"/>
                    </a:lnTo>
                    <a:lnTo>
                      <a:pt x="824" y="204"/>
                    </a:lnTo>
                    <a:lnTo>
                      <a:pt x="824" y="208"/>
                    </a:lnTo>
                    <a:lnTo>
                      <a:pt x="826" y="208"/>
                    </a:lnTo>
                    <a:lnTo>
                      <a:pt x="826" y="212"/>
                    </a:lnTo>
                    <a:lnTo>
                      <a:pt x="824" y="214"/>
                    </a:lnTo>
                    <a:lnTo>
                      <a:pt x="818" y="214"/>
                    </a:lnTo>
                    <a:lnTo>
                      <a:pt x="816" y="214"/>
                    </a:lnTo>
                    <a:lnTo>
                      <a:pt x="816" y="222"/>
                    </a:lnTo>
                    <a:lnTo>
                      <a:pt x="828" y="230"/>
                    </a:lnTo>
                    <a:lnTo>
                      <a:pt x="832" y="230"/>
                    </a:lnTo>
                    <a:lnTo>
                      <a:pt x="834" y="230"/>
                    </a:lnTo>
                    <a:lnTo>
                      <a:pt x="836" y="226"/>
                    </a:lnTo>
                    <a:lnTo>
                      <a:pt x="842" y="226"/>
                    </a:lnTo>
                    <a:lnTo>
                      <a:pt x="846" y="226"/>
                    </a:lnTo>
                    <a:lnTo>
                      <a:pt x="852" y="230"/>
                    </a:lnTo>
                    <a:lnTo>
                      <a:pt x="854" y="242"/>
                    </a:lnTo>
                    <a:lnTo>
                      <a:pt x="852" y="242"/>
                    </a:lnTo>
                    <a:lnTo>
                      <a:pt x="850" y="232"/>
                    </a:lnTo>
                    <a:lnTo>
                      <a:pt x="816" y="232"/>
                    </a:lnTo>
                    <a:lnTo>
                      <a:pt x="816" y="224"/>
                    </a:lnTo>
                    <a:lnTo>
                      <a:pt x="808" y="220"/>
                    </a:lnTo>
                    <a:lnTo>
                      <a:pt x="806" y="216"/>
                    </a:lnTo>
                    <a:lnTo>
                      <a:pt x="806" y="220"/>
                    </a:lnTo>
                    <a:lnTo>
                      <a:pt x="802" y="220"/>
                    </a:lnTo>
                    <a:lnTo>
                      <a:pt x="802" y="222"/>
                    </a:lnTo>
                    <a:lnTo>
                      <a:pt x="800" y="224"/>
                    </a:lnTo>
                    <a:lnTo>
                      <a:pt x="798" y="224"/>
                    </a:lnTo>
                    <a:lnTo>
                      <a:pt x="802" y="198"/>
                    </a:lnTo>
                    <a:lnTo>
                      <a:pt x="808" y="188"/>
                    </a:lnTo>
                    <a:lnTo>
                      <a:pt x="816" y="176"/>
                    </a:lnTo>
                    <a:lnTo>
                      <a:pt x="790" y="172"/>
                    </a:lnTo>
                    <a:lnTo>
                      <a:pt x="792" y="176"/>
                    </a:lnTo>
                    <a:lnTo>
                      <a:pt x="788" y="176"/>
                    </a:lnTo>
                    <a:lnTo>
                      <a:pt x="782" y="162"/>
                    </a:lnTo>
                    <a:lnTo>
                      <a:pt x="780" y="162"/>
                    </a:lnTo>
                    <a:lnTo>
                      <a:pt x="778" y="166"/>
                    </a:lnTo>
                    <a:lnTo>
                      <a:pt x="772" y="160"/>
                    </a:lnTo>
                    <a:lnTo>
                      <a:pt x="760" y="158"/>
                    </a:lnTo>
                    <a:lnTo>
                      <a:pt x="752" y="158"/>
                    </a:lnTo>
                    <a:lnTo>
                      <a:pt x="746" y="160"/>
                    </a:lnTo>
                    <a:lnTo>
                      <a:pt x="738" y="166"/>
                    </a:lnTo>
                    <a:lnTo>
                      <a:pt x="742" y="168"/>
                    </a:lnTo>
                    <a:lnTo>
                      <a:pt x="746" y="168"/>
                    </a:lnTo>
                    <a:lnTo>
                      <a:pt x="750" y="172"/>
                    </a:lnTo>
                    <a:lnTo>
                      <a:pt x="746" y="176"/>
                    </a:lnTo>
                    <a:lnTo>
                      <a:pt x="746" y="178"/>
                    </a:lnTo>
                    <a:lnTo>
                      <a:pt x="742" y="178"/>
                    </a:lnTo>
                    <a:lnTo>
                      <a:pt x="738" y="178"/>
                    </a:lnTo>
                    <a:lnTo>
                      <a:pt x="738" y="176"/>
                    </a:lnTo>
                    <a:lnTo>
                      <a:pt x="732" y="172"/>
                    </a:lnTo>
                    <a:lnTo>
                      <a:pt x="724" y="172"/>
                    </a:lnTo>
                    <a:lnTo>
                      <a:pt x="716" y="184"/>
                    </a:lnTo>
                    <a:lnTo>
                      <a:pt x="724" y="184"/>
                    </a:lnTo>
                    <a:lnTo>
                      <a:pt x="736" y="194"/>
                    </a:lnTo>
                    <a:lnTo>
                      <a:pt x="742" y="198"/>
                    </a:lnTo>
                    <a:lnTo>
                      <a:pt x="736" y="202"/>
                    </a:lnTo>
                    <a:lnTo>
                      <a:pt x="724" y="202"/>
                    </a:lnTo>
                    <a:lnTo>
                      <a:pt x="720" y="198"/>
                    </a:lnTo>
                    <a:lnTo>
                      <a:pt x="718" y="196"/>
                    </a:lnTo>
                    <a:lnTo>
                      <a:pt x="714" y="198"/>
                    </a:lnTo>
                    <a:lnTo>
                      <a:pt x="708" y="202"/>
                    </a:lnTo>
                    <a:lnTo>
                      <a:pt x="700" y="194"/>
                    </a:lnTo>
                    <a:lnTo>
                      <a:pt x="700" y="184"/>
                    </a:lnTo>
                    <a:lnTo>
                      <a:pt x="696" y="178"/>
                    </a:lnTo>
                    <a:lnTo>
                      <a:pt x="696" y="172"/>
                    </a:lnTo>
                    <a:lnTo>
                      <a:pt x="698" y="166"/>
                    </a:lnTo>
                    <a:lnTo>
                      <a:pt x="698" y="158"/>
                    </a:lnTo>
                    <a:lnTo>
                      <a:pt x="698" y="150"/>
                    </a:lnTo>
                    <a:lnTo>
                      <a:pt x="690" y="142"/>
                    </a:lnTo>
                    <a:lnTo>
                      <a:pt x="692" y="158"/>
                    </a:lnTo>
                    <a:lnTo>
                      <a:pt x="692" y="166"/>
                    </a:lnTo>
                    <a:lnTo>
                      <a:pt x="692" y="172"/>
                    </a:lnTo>
                    <a:lnTo>
                      <a:pt x="690" y="176"/>
                    </a:lnTo>
                    <a:lnTo>
                      <a:pt x="688" y="178"/>
                    </a:lnTo>
                    <a:lnTo>
                      <a:pt x="680" y="184"/>
                    </a:lnTo>
                    <a:lnTo>
                      <a:pt x="680" y="188"/>
                    </a:lnTo>
                    <a:lnTo>
                      <a:pt x="678" y="194"/>
                    </a:lnTo>
                    <a:lnTo>
                      <a:pt x="678" y="196"/>
                    </a:lnTo>
                    <a:lnTo>
                      <a:pt x="674" y="198"/>
                    </a:lnTo>
                    <a:lnTo>
                      <a:pt x="684" y="212"/>
                    </a:lnTo>
                    <a:lnTo>
                      <a:pt x="684" y="216"/>
                    </a:lnTo>
                    <a:lnTo>
                      <a:pt x="682" y="222"/>
                    </a:lnTo>
                    <a:lnTo>
                      <a:pt x="680" y="226"/>
                    </a:lnTo>
                    <a:lnTo>
                      <a:pt x="682" y="238"/>
                    </a:lnTo>
                    <a:lnTo>
                      <a:pt x="684" y="248"/>
                    </a:lnTo>
                    <a:lnTo>
                      <a:pt x="700" y="244"/>
                    </a:lnTo>
                    <a:lnTo>
                      <a:pt x="706" y="242"/>
                    </a:lnTo>
                    <a:lnTo>
                      <a:pt x="710" y="240"/>
                    </a:lnTo>
                    <a:lnTo>
                      <a:pt x="714" y="242"/>
                    </a:lnTo>
                    <a:lnTo>
                      <a:pt x="718" y="244"/>
                    </a:lnTo>
                    <a:lnTo>
                      <a:pt x="720" y="244"/>
                    </a:lnTo>
                    <a:lnTo>
                      <a:pt x="720" y="242"/>
                    </a:lnTo>
                    <a:lnTo>
                      <a:pt x="724" y="242"/>
                    </a:lnTo>
                    <a:lnTo>
                      <a:pt x="728" y="242"/>
                    </a:lnTo>
                    <a:lnTo>
                      <a:pt x="732" y="244"/>
                    </a:lnTo>
                    <a:lnTo>
                      <a:pt x="738" y="252"/>
                    </a:lnTo>
                    <a:lnTo>
                      <a:pt x="746" y="270"/>
                    </a:lnTo>
                    <a:lnTo>
                      <a:pt x="738" y="278"/>
                    </a:lnTo>
                    <a:lnTo>
                      <a:pt x="738" y="280"/>
                    </a:lnTo>
                    <a:lnTo>
                      <a:pt x="738" y="286"/>
                    </a:lnTo>
                    <a:lnTo>
                      <a:pt x="742" y="288"/>
                    </a:lnTo>
                    <a:lnTo>
                      <a:pt x="744" y="290"/>
                    </a:lnTo>
                    <a:lnTo>
                      <a:pt x="764" y="296"/>
                    </a:lnTo>
                    <a:lnTo>
                      <a:pt x="768" y="298"/>
                    </a:lnTo>
                    <a:lnTo>
                      <a:pt x="754" y="298"/>
                    </a:lnTo>
                    <a:lnTo>
                      <a:pt x="742" y="296"/>
                    </a:lnTo>
                    <a:lnTo>
                      <a:pt x="742" y="302"/>
                    </a:lnTo>
                    <a:lnTo>
                      <a:pt x="738" y="302"/>
                    </a:lnTo>
                    <a:lnTo>
                      <a:pt x="736" y="298"/>
                    </a:lnTo>
                    <a:lnTo>
                      <a:pt x="728" y="296"/>
                    </a:lnTo>
                    <a:lnTo>
                      <a:pt x="732" y="280"/>
                    </a:lnTo>
                    <a:lnTo>
                      <a:pt x="732" y="270"/>
                    </a:lnTo>
                    <a:lnTo>
                      <a:pt x="724" y="248"/>
                    </a:lnTo>
                    <a:lnTo>
                      <a:pt x="702" y="256"/>
                    </a:lnTo>
                    <a:lnTo>
                      <a:pt x="696" y="260"/>
                    </a:lnTo>
                    <a:lnTo>
                      <a:pt x="690" y="262"/>
                    </a:lnTo>
                    <a:lnTo>
                      <a:pt x="690" y="266"/>
                    </a:lnTo>
                    <a:lnTo>
                      <a:pt x="690" y="270"/>
                    </a:lnTo>
                    <a:lnTo>
                      <a:pt x="692" y="270"/>
                    </a:lnTo>
                    <a:lnTo>
                      <a:pt x="692" y="274"/>
                    </a:lnTo>
                    <a:lnTo>
                      <a:pt x="692" y="276"/>
                    </a:lnTo>
                    <a:lnTo>
                      <a:pt x="692" y="280"/>
                    </a:lnTo>
                    <a:lnTo>
                      <a:pt x="688" y="298"/>
                    </a:lnTo>
                    <a:lnTo>
                      <a:pt x="682" y="306"/>
                    </a:lnTo>
                    <a:lnTo>
                      <a:pt x="672" y="312"/>
                    </a:lnTo>
                    <a:lnTo>
                      <a:pt x="660" y="316"/>
                    </a:lnTo>
                    <a:lnTo>
                      <a:pt x="662" y="320"/>
                    </a:lnTo>
                    <a:lnTo>
                      <a:pt x="664" y="322"/>
                    </a:lnTo>
                    <a:lnTo>
                      <a:pt x="668" y="338"/>
                    </a:lnTo>
                    <a:lnTo>
                      <a:pt x="664" y="338"/>
                    </a:lnTo>
                    <a:lnTo>
                      <a:pt x="660" y="338"/>
                    </a:lnTo>
                    <a:lnTo>
                      <a:pt x="654" y="324"/>
                    </a:lnTo>
                    <a:lnTo>
                      <a:pt x="650" y="322"/>
                    </a:lnTo>
                    <a:lnTo>
                      <a:pt x="642" y="324"/>
                    </a:lnTo>
                    <a:lnTo>
                      <a:pt x="636" y="324"/>
                    </a:lnTo>
                    <a:lnTo>
                      <a:pt x="632" y="324"/>
                    </a:lnTo>
                    <a:lnTo>
                      <a:pt x="626" y="322"/>
                    </a:lnTo>
                    <a:lnTo>
                      <a:pt x="624" y="320"/>
                    </a:lnTo>
                    <a:lnTo>
                      <a:pt x="616" y="314"/>
                    </a:lnTo>
                    <a:lnTo>
                      <a:pt x="642" y="314"/>
                    </a:lnTo>
                    <a:lnTo>
                      <a:pt x="646" y="308"/>
                    </a:lnTo>
                    <a:lnTo>
                      <a:pt x="652" y="304"/>
                    </a:lnTo>
                    <a:lnTo>
                      <a:pt x="654" y="304"/>
                    </a:lnTo>
                    <a:lnTo>
                      <a:pt x="656" y="306"/>
                    </a:lnTo>
                    <a:lnTo>
                      <a:pt x="660" y="308"/>
                    </a:lnTo>
                    <a:lnTo>
                      <a:pt x="662" y="306"/>
                    </a:lnTo>
                    <a:lnTo>
                      <a:pt x="664" y="306"/>
                    </a:lnTo>
                    <a:lnTo>
                      <a:pt x="664" y="302"/>
                    </a:lnTo>
                    <a:lnTo>
                      <a:pt x="662" y="298"/>
                    </a:lnTo>
                    <a:lnTo>
                      <a:pt x="674" y="290"/>
                    </a:lnTo>
                    <a:lnTo>
                      <a:pt x="674" y="266"/>
                    </a:lnTo>
                    <a:lnTo>
                      <a:pt x="668" y="258"/>
                    </a:lnTo>
                    <a:lnTo>
                      <a:pt x="662" y="256"/>
                    </a:lnTo>
                    <a:lnTo>
                      <a:pt x="660" y="250"/>
                    </a:lnTo>
                    <a:lnTo>
                      <a:pt x="660" y="240"/>
                    </a:lnTo>
                    <a:lnTo>
                      <a:pt x="662" y="232"/>
                    </a:lnTo>
                    <a:lnTo>
                      <a:pt x="668" y="222"/>
                    </a:lnTo>
                    <a:lnTo>
                      <a:pt x="668" y="214"/>
                    </a:lnTo>
                    <a:lnTo>
                      <a:pt x="662" y="208"/>
                    </a:lnTo>
                    <a:lnTo>
                      <a:pt x="656" y="202"/>
                    </a:lnTo>
                    <a:lnTo>
                      <a:pt x="656" y="196"/>
                    </a:lnTo>
                    <a:lnTo>
                      <a:pt x="654" y="194"/>
                    </a:lnTo>
                    <a:lnTo>
                      <a:pt x="654" y="190"/>
                    </a:lnTo>
                    <a:lnTo>
                      <a:pt x="656" y="186"/>
                    </a:lnTo>
                    <a:lnTo>
                      <a:pt x="662" y="178"/>
                    </a:lnTo>
                    <a:lnTo>
                      <a:pt x="664" y="160"/>
                    </a:lnTo>
                    <a:lnTo>
                      <a:pt x="664" y="150"/>
                    </a:lnTo>
                    <a:lnTo>
                      <a:pt x="662" y="140"/>
                    </a:lnTo>
                    <a:lnTo>
                      <a:pt x="660" y="136"/>
                    </a:lnTo>
                    <a:lnTo>
                      <a:pt x="654" y="136"/>
                    </a:lnTo>
                    <a:lnTo>
                      <a:pt x="642" y="134"/>
                    </a:lnTo>
                    <a:lnTo>
                      <a:pt x="626" y="136"/>
                    </a:lnTo>
                    <a:lnTo>
                      <a:pt x="618" y="140"/>
                    </a:lnTo>
                    <a:lnTo>
                      <a:pt x="616" y="142"/>
                    </a:lnTo>
                    <a:lnTo>
                      <a:pt x="614" y="148"/>
                    </a:lnTo>
                    <a:lnTo>
                      <a:pt x="608" y="158"/>
                    </a:lnTo>
                    <a:lnTo>
                      <a:pt x="602" y="162"/>
                    </a:lnTo>
                    <a:lnTo>
                      <a:pt x="598" y="170"/>
                    </a:lnTo>
                    <a:lnTo>
                      <a:pt x="596" y="176"/>
                    </a:lnTo>
                    <a:lnTo>
                      <a:pt x="590" y="180"/>
                    </a:lnTo>
                    <a:lnTo>
                      <a:pt x="588" y="184"/>
                    </a:lnTo>
                    <a:lnTo>
                      <a:pt x="582" y="184"/>
                    </a:lnTo>
                    <a:lnTo>
                      <a:pt x="584" y="202"/>
                    </a:lnTo>
                    <a:lnTo>
                      <a:pt x="588" y="212"/>
                    </a:lnTo>
                    <a:lnTo>
                      <a:pt x="588" y="216"/>
                    </a:lnTo>
                    <a:lnTo>
                      <a:pt x="580" y="220"/>
                    </a:lnTo>
                    <a:lnTo>
                      <a:pt x="580" y="226"/>
                    </a:lnTo>
                    <a:lnTo>
                      <a:pt x="580" y="232"/>
                    </a:lnTo>
                    <a:lnTo>
                      <a:pt x="596" y="234"/>
                    </a:lnTo>
                    <a:lnTo>
                      <a:pt x="596" y="258"/>
                    </a:lnTo>
                    <a:lnTo>
                      <a:pt x="602" y="256"/>
                    </a:lnTo>
                    <a:lnTo>
                      <a:pt x="598" y="268"/>
                    </a:lnTo>
                    <a:lnTo>
                      <a:pt x="590" y="278"/>
                    </a:lnTo>
                    <a:lnTo>
                      <a:pt x="572" y="252"/>
                    </a:lnTo>
                    <a:lnTo>
                      <a:pt x="570" y="252"/>
                    </a:lnTo>
                    <a:lnTo>
                      <a:pt x="564" y="252"/>
                    </a:lnTo>
                    <a:lnTo>
                      <a:pt x="562" y="250"/>
                    </a:lnTo>
                    <a:lnTo>
                      <a:pt x="562" y="248"/>
                    </a:lnTo>
                    <a:lnTo>
                      <a:pt x="564" y="244"/>
                    </a:lnTo>
                    <a:lnTo>
                      <a:pt x="560" y="244"/>
                    </a:lnTo>
                    <a:lnTo>
                      <a:pt x="554" y="244"/>
                    </a:lnTo>
                    <a:lnTo>
                      <a:pt x="552" y="242"/>
                    </a:lnTo>
                    <a:lnTo>
                      <a:pt x="550" y="248"/>
                    </a:lnTo>
                    <a:lnTo>
                      <a:pt x="550" y="250"/>
                    </a:lnTo>
                    <a:lnTo>
                      <a:pt x="546" y="250"/>
                    </a:lnTo>
                    <a:lnTo>
                      <a:pt x="546" y="248"/>
                    </a:lnTo>
                    <a:lnTo>
                      <a:pt x="546" y="244"/>
                    </a:lnTo>
                    <a:lnTo>
                      <a:pt x="550" y="238"/>
                    </a:lnTo>
                    <a:lnTo>
                      <a:pt x="534" y="234"/>
                    </a:lnTo>
                    <a:lnTo>
                      <a:pt x="520" y="234"/>
                    </a:lnTo>
                    <a:lnTo>
                      <a:pt x="516" y="232"/>
                    </a:lnTo>
                    <a:lnTo>
                      <a:pt x="514" y="230"/>
                    </a:lnTo>
                    <a:lnTo>
                      <a:pt x="510" y="232"/>
                    </a:lnTo>
                    <a:lnTo>
                      <a:pt x="510" y="238"/>
                    </a:lnTo>
                    <a:lnTo>
                      <a:pt x="488" y="234"/>
                    </a:lnTo>
                    <a:lnTo>
                      <a:pt x="488" y="238"/>
                    </a:lnTo>
                    <a:lnTo>
                      <a:pt x="484" y="240"/>
                    </a:lnTo>
                    <a:lnTo>
                      <a:pt x="490" y="250"/>
                    </a:lnTo>
                    <a:lnTo>
                      <a:pt x="490" y="262"/>
                    </a:lnTo>
                    <a:lnTo>
                      <a:pt x="484" y="266"/>
                    </a:lnTo>
                    <a:lnTo>
                      <a:pt x="482" y="262"/>
                    </a:lnTo>
                    <a:lnTo>
                      <a:pt x="480" y="262"/>
                    </a:lnTo>
                    <a:lnTo>
                      <a:pt x="474" y="262"/>
                    </a:lnTo>
                    <a:lnTo>
                      <a:pt x="474" y="276"/>
                    </a:lnTo>
                    <a:lnTo>
                      <a:pt x="466" y="266"/>
                    </a:lnTo>
                    <a:lnTo>
                      <a:pt x="464" y="260"/>
                    </a:lnTo>
                    <a:lnTo>
                      <a:pt x="464" y="258"/>
                    </a:lnTo>
                    <a:lnTo>
                      <a:pt x="466" y="256"/>
                    </a:lnTo>
                    <a:lnTo>
                      <a:pt x="450" y="262"/>
                    </a:lnTo>
                    <a:lnTo>
                      <a:pt x="446" y="260"/>
                    </a:lnTo>
                    <a:lnTo>
                      <a:pt x="444" y="260"/>
                    </a:lnTo>
                    <a:lnTo>
                      <a:pt x="446" y="262"/>
                    </a:lnTo>
                    <a:lnTo>
                      <a:pt x="446" y="266"/>
                    </a:lnTo>
                    <a:lnTo>
                      <a:pt x="438" y="266"/>
                    </a:lnTo>
                    <a:lnTo>
                      <a:pt x="434" y="262"/>
                    </a:lnTo>
                    <a:lnTo>
                      <a:pt x="428" y="260"/>
                    </a:lnTo>
                    <a:lnTo>
                      <a:pt x="420" y="260"/>
                    </a:lnTo>
                    <a:lnTo>
                      <a:pt x="408" y="268"/>
                    </a:lnTo>
                    <a:lnTo>
                      <a:pt x="408" y="276"/>
                    </a:lnTo>
                    <a:lnTo>
                      <a:pt x="406" y="276"/>
                    </a:lnTo>
                    <a:lnTo>
                      <a:pt x="402" y="274"/>
                    </a:lnTo>
                    <a:lnTo>
                      <a:pt x="400" y="268"/>
                    </a:lnTo>
                    <a:lnTo>
                      <a:pt x="398" y="270"/>
                    </a:lnTo>
                    <a:lnTo>
                      <a:pt x="398" y="274"/>
                    </a:lnTo>
                    <a:lnTo>
                      <a:pt x="390" y="274"/>
                    </a:lnTo>
                    <a:lnTo>
                      <a:pt x="380" y="274"/>
                    </a:lnTo>
                    <a:lnTo>
                      <a:pt x="380" y="268"/>
                    </a:lnTo>
                    <a:lnTo>
                      <a:pt x="390" y="268"/>
                    </a:lnTo>
                    <a:lnTo>
                      <a:pt x="392" y="268"/>
                    </a:lnTo>
                    <a:lnTo>
                      <a:pt x="390" y="266"/>
                    </a:lnTo>
                    <a:lnTo>
                      <a:pt x="388" y="266"/>
                    </a:lnTo>
                    <a:lnTo>
                      <a:pt x="388" y="262"/>
                    </a:lnTo>
                    <a:lnTo>
                      <a:pt x="388" y="260"/>
                    </a:lnTo>
                    <a:lnTo>
                      <a:pt x="380" y="258"/>
                    </a:lnTo>
                    <a:lnTo>
                      <a:pt x="382" y="256"/>
                    </a:lnTo>
                    <a:lnTo>
                      <a:pt x="382" y="252"/>
                    </a:lnTo>
                    <a:lnTo>
                      <a:pt x="374" y="258"/>
                    </a:lnTo>
                    <a:lnTo>
                      <a:pt x="370" y="260"/>
                    </a:lnTo>
                    <a:lnTo>
                      <a:pt x="366" y="262"/>
                    </a:lnTo>
                    <a:lnTo>
                      <a:pt x="366" y="268"/>
                    </a:lnTo>
                    <a:lnTo>
                      <a:pt x="364" y="266"/>
                    </a:lnTo>
                    <a:lnTo>
                      <a:pt x="356" y="262"/>
                    </a:lnTo>
                    <a:lnTo>
                      <a:pt x="354" y="268"/>
                    </a:lnTo>
                    <a:lnTo>
                      <a:pt x="346" y="268"/>
                    </a:lnTo>
                    <a:lnTo>
                      <a:pt x="334" y="276"/>
                    </a:lnTo>
                    <a:lnTo>
                      <a:pt x="324" y="280"/>
                    </a:lnTo>
                    <a:lnTo>
                      <a:pt x="318" y="280"/>
                    </a:lnTo>
                    <a:lnTo>
                      <a:pt x="314" y="280"/>
                    </a:lnTo>
                    <a:lnTo>
                      <a:pt x="314" y="286"/>
                    </a:lnTo>
                    <a:lnTo>
                      <a:pt x="308" y="288"/>
                    </a:lnTo>
                    <a:lnTo>
                      <a:pt x="302" y="288"/>
                    </a:lnTo>
                    <a:lnTo>
                      <a:pt x="298" y="312"/>
                    </a:lnTo>
                    <a:lnTo>
                      <a:pt x="296" y="312"/>
                    </a:lnTo>
                    <a:lnTo>
                      <a:pt x="292" y="308"/>
                    </a:lnTo>
                    <a:lnTo>
                      <a:pt x="290" y="316"/>
                    </a:lnTo>
                    <a:lnTo>
                      <a:pt x="280" y="320"/>
                    </a:lnTo>
                    <a:lnTo>
                      <a:pt x="272" y="320"/>
                    </a:lnTo>
                    <a:lnTo>
                      <a:pt x="266" y="308"/>
                    </a:lnTo>
                    <a:lnTo>
                      <a:pt x="264" y="304"/>
                    </a:lnTo>
                    <a:lnTo>
                      <a:pt x="264" y="298"/>
                    </a:lnTo>
                    <a:lnTo>
                      <a:pt x="266" y="296"/>
                    </a:lnTo>
                    <a:lnTo>
                      <a:pt x="270" y="290"/>
                    </a:lnTo>
                    <a:lnTo>
                      <a:pt x="280" y="288"/>
                    </a:lnTo>
                    <a:lnTo>
                      <a:pt x="288" y="288"/>
                    </a:lnTo>
                    <a:lnTo>
                      <a:pt x="280" y="274"/>
                    </a:lnTo>
                    <a:lnTo>
                      <a:pt x="274" y="266"/>
                    </a:lnTo>
                    <a:lnTo>
                      <a:pt x="270" y="262"/>
                    </a:lnTo>
                    <a:lnTo>
                      <a:pt x="262" y="260"/>
                    </a:lnTo>
                    <a:lnTo>
                      <a:pt x="256" y="262"/>
                    </a:lnTo>
                    <a:lnTo>
                      <a:pt x="242" y="256"/>
                    </a:lnTo>
                    <a:lnTo>
                      <a:pt x="246" y="262"/>
                    </a:lnTo>
                    <a:lnTo>
                      <a:pt x="248" y="270"/>
                    </a:lnTo>
                    <a:lnTo>
                      <a:pt x="248" y="278"/>
                    </a:lnTo>
                    <a:lnTo>
                      <a:pt x="242" y="290"/>
                    </a:lnTo>
                    <a:lnTo>
                      <a:pt x="238" y="294"/>
                    </a:lnTo>
                    <a:lnTo>
                      <a:pt x="242" y="296"/>
                    </a:lnTo>
                    <a:lnTo>
                      <a:pt x="244" y="296"/>
                    </a:lnTo>
                    <a:lnTo>
                      <a:pt x="246" y="298"/>
                    </a:lnTo>
                    <a:lnTo>
                      <a:pt x="246" y="304"/>
                    </a:lnTo>
                    <a:lnTo>
                      <a:pt x="242" y="316"/>
                    </a:lnTo>
                    <a:lnTo>
                      <a:pt x="236" y="324"/>
                    </a:lnTo>
                    <a:lnTo>
                      <a:pt x="236" y="326"/>
                    </a:lnTo>
                    <a:lnTo>
                      <a:pt x="236" y="330"/>
                    </a:lnTo>
                    <a:lnTo>
                      <a:pt x="234" y="332"/>
                    </a:lnTo>
                    <a:lnTo>
                      <a:pt x="232" y="324"/>
                    </a:lnTo>
                    <a:lnTo>
                      <a:pt x="226" y="320"/>
                    </a:lnTo>
                    <a:lnTo>
                      <a:pt x="224" y="320"/>
                    </a:lnTo>
                    <a:lnTo>
                      <a:pt x="220" y="320"/>
                    </a:lnTo>
                    <a:lnTo>
                      <a:pt x="218" y="316"/>
                    </a:lnTo>
                    <a:lnTo>
                      <a:pt x="216" y="316"/>
                    </a:lnTo>
                    <a:lnTo>
                      <a:pt x="214" y="316"/>
                    </a:lnTo>
                    <a:lnTo>
                      <a:pt x="188" y="334"/>
                    </a:lnTo>
                    <a:lnTo>
                      <a:pt x="188" y="342"/>
                    </a:lnTo>
                    <a:lnTo>
                      <a:pt x="188" y="350"/>
                    </a:lnTo>
                    <a:lnTo>
                      <a:pt x="198" y="358"/>
                    </a:lnTo>
                    <a:lnTo>
                      <a:pt x="200" y="360"/>
                    </a:lnTo>
                    <a:lnTo>
                      <a:pt x="198" y="362"/>
                    </a:lnTo>
                    <a:lnTo>
                      <a:pt x="192" y="362"/>
                    </a:lnTo>
                    <a:lnTo>
                      <a:pt x="184" y="360"/>
                    </a:lnTo>
                    <a:lnTo>
                      <a:pt x="172" y="356"/>
                    </a:lnTo>
                    <a:lnTo>
                      <a:pt x="172" y="358"/>
                    </a:lnTo>
                    <a:lnTo>
                      <a:pt x="170" y="360"/>
                    </a:lnTo>
                    <a:lnTo>
                      <a:pt x="170" y="358"/>
                    </a:lnTo>
                    <a:lnTo>
                      <a:pt x="170" y="356"/>
                    </a:lnTo>
                    <a:lnTo>
                      <a:pt x="172" y="356"/>
                    </a:lnTo>
                    <a:lnTo>
                      <a:pt x="154" y="342"/>
                    </a:lnTo>
                    <a:lnTo>
                      <a:pt x="152" y="358"/>
                    </a:lnTo>
                    <a:lnTo>
                      <a:pt x="152" y="362"/>
                    </a:lnTo>
                    <a:lnTo>
                      <a:pt x="156" y="368"/>
                    </a:lnTo>
                    <a:lnTo>
                      <a:pt x="162" y="366"/>
                    </a:lnTo>
                    <a:lnTo>
                      <a:pt x="164" y="368"/>
                    </a:lnTo>
                    <a:lnTo>
                      <a:pt x="164" y="376"/>
                    </a:lnTo>
                    <a:lnTo>
                      <a:pt x="164" y="384"/>
                    </a:lnTo>
                    <a:lnTo>
                      <a:pt x="162" y="384"/>
                    </a:lnTo>
                    <a:lnTo>
                      <a:pt x="160" y="386"/>
                    </a:lnTo>
                    <a:lnTo>
                      <a:pt x="156" y="386"/>
                    </a:lnTo>
                    <a:lnTo>
                      <a:pt x="154" y="386"/>
                    </a:lnTo>
                    <a:lnTo>
                      <a:pt x="136" y="384"/>
                    </a:lnTo>
                    <a:lnTo>
                      <a:pt x="136" y="374"/>
                    </a:lnTo>
                    <a:lnTo>
                      <a:pt x="130" y="374"/>
                    </a:lnTo>
                    <a:lnTo>
                      <a:pt x="126" y="374"/>
                    </a:lnTo>
                    <a:lnTo>
                      <a:pt x="120" y="356"/>
                    </a:lnTo>
                    <a:lnTo>
                      <a:pt x="118" y="332"/>
                    </a:lnTo>
                    <a:lnTo>
                      <a:pt x="108" y="326"/>
                    </a:lnTo>
                    <a:lnTo>
                      <a:pt x="92" y="324"/>
                    </a:lnTo>
                    <a:lnTo>
                      <a:pt x="96" y="316"/>
                    </a:lnTo>
                    <a:lnTo>
                      <a:pt x="84" y="316"/>
                    </a:lnTo>
                    <a:lnTo>
                      <a:pt x="84" y="312"/>
                    </a:lnTo>
                    <a:lnTo>
                      <a:pt x="82" y="306"/>
                    </a:lnTo>
                    <a:lnTo>
                      <a:pt x="74" y="294"/>
                    </a:lnTo>
                    <a:lnTo>
                      <a:pt x="92" y="304"/>
                    </a:lnTo>
                    <a:lnTo>
                      <a:pt x="96" y="304"/>
                    </a:lnTo>
                    <a:lnTo>
                      <a:pt x="96" y="302"/>
                    </a:lnTo>
                    <a:lnTo>
                      <a:pt x="98" y="302"/>
                    </a:lnTo>
                    <a:lnTo>
                      <a:pt x="102" y="306"/>
                    </a:lnTo>
                    <a:lnTo>
                      <a:pt x="106" y="314"/>
                    </a:lnTo>
                    <a:lnTo>
                      <a:pt x="108" y="308"/>
                    </a:lnTo>
                    <a:lnTo>
                      <a:pt x="110" y="306"/>
                    </a:lnTo>
                    <a:lnTo>
                      <a:pt x="114" y="306"/>
                    </a:lnTo>
                    <a:lnTo>
                      <a:pt x="114" y="314"/>
                    </a:lnTo>
                    <a:lnTo>
                      <a:pt x="142" y="322"/>
                    </a:lnTo>
                    <a:lnTo>
                      <a:pt x="160" y="326"/>
                    </a:lnTo>
                    <a:lnTo>
                      <a:pt x="172" y="326"/>
                    </a:lnTo>
                    <a:lnTo>
                      <a:pt x="188" y="316"/>
                    </a:lnTo>
                    <a:lnTo>
                      <a:pt x="192" y="312"/>
                    </a:lnTo>
                    <a:lnTo>
                      <a:pt x="200" y="306"/>
                    </a:lnTo>
                    <a:lnTo>
                      <a:pt x="202" y="296"/>
                    </a:lnTo>
                    <a:lnTo>
                      <a:pt x="202" y="290"/>
                    </a:lnTo>
                    <a:lnTo>
                      <a:pt x="200" y="286"/>
                    </a:lnTo>
                    <a:lnTo>
                      <a:pt x="196" y="286"/>
                    </a:lnTo>
                    <a:lnTo>
                      <a:pt x="196" y="280"/>
                    </a:lnTo>
                    <a:lnTo>
                      <a:pt x="188" y="278"/>
                    </a:lnTo>
                    <a:lnTo>
                      <a:pt x="180" y="276"/>
                    </a:lnTo>
                    <a:lnTo>
                      <a:pt x="180" y="270"/>
                    </a:lnTo>
                    <a:lnTo>
                      <a:pt x="178" y="270"/>
                    </a:lnTo>
                    <a:lnTo>
                      <a:pt x="172" y="270"/>
                    </a:lnTo>
                    <a:lnTo>
                      <a:pt x="172" y="266"/>
                    </a:lnTo>
                    <a:lnTo>
                      <a:pt x="154" y="256"/>
                    </a:lnTo>
                    <a:lnTo>
                      <a:pt x="136" y="248"/>
                    </a:lnTo>
                    <a:lnTo>
                      <a:pt x="130" y="248"/>
                    </a:lnTo>
                    <a:lnTo>
                      <a:pt x="126" y="248"/>
                    </a:lnTo>
                    <a:lnTo>
                      <a:pt x="120" y="242"/>
                    </a:lnTo>
                    <a:lnTo>
                      <a:pt x="118" y="242"/>
                    </a:lnTo>
                    <a:lnTo>
                      <a:pt x="114" y="242"/>
                    </a:lnTo>
                    <a:lnTo>
                      <a:pt x="110" y="238"/>
                    </a:lnTo>
                    <a:lnTo>
                      <a:pt x="92" y="234"/>
                    </a:lnTo>
                    <a:lnTo>
                      <a:pt x="78" y="232"/>
                    </a:lnTo>
                    <a:lnTo>
                      <a:pt x="78" y="226"/>
                    </a:lnTo>
                    <a:lnTo>
                      <a:pt x="84" y="226"/>
                    </a:lnTo>
                    <a:lnTo>
                      <a:pt x="84" y="224"/>
                    </a:lnTo>
                    <a:lnTo>
                      <a:pt x="74" y="222"/>
                    </a:lnTo>
                    <a:lnTo>
                      <a:pt x="72" y="222"/>
                    </a:lnTo>
                    <a:lnTo>
                      <a:pt x="64" y="222"/>
                    </a:lnTo>
                    <a:lnTo>
                      <a:pt x="60" y="220"/>
                    </a:lnTo>
                    <a:lnTo>
                      <a:pt x="56" y="222"/>
                    </a:lnTo>
                    <a:lnTo>
                      <a:pt x="54" y="226"/>
                    </a:lnTo>
                    <a:lnTo>
                      <a:pt x="48" y="230"/>
                    </a:lnTo>
                    <a:lnTo>
                      <a:pt x="46" y="230"/>
                    </a:lnTo>
                    <a:lnTo>
                      <a:pt x="46" y="232"/>
                    </a:lnTo>
                    <a:lnTo>
                      <a:pt x="46" y="240"/>
                    </a:lnTo>
                    <a:lnTo>
                      <a:pt x="44" y="244"/>
                    </a:lnTo>
                    <a:lnTo>
                      <a:pt x="42" y="244"/>
                    </a:lnTo>
                    <a:lnTo>
                      <a:pt x="42" y="242"/>
                    </a:lnTo>
                    <a:lnTo>
                      <a:pt x="42" y="240"/>
                    </a:lnTo>
                    <a:lnTo>
                      <a:pt x="36" y="244"/>
                    </a:lnTo>
                    <a:lnTo>
                      <a:pt x="34" y="252"/>
                    </a:lnTo>
                    <a:lnTo>
                      <a:pt x="34" y="260"/>
                    </a:lnTo>
                    <a:lnTo>
                      <a:pt x="36" y="262"/>
                    </a:lnTo>
                    <a:lnTo>
                      <a:pt x="38" y="266"/>
                    </a:lnTo>
                    <a:lnTo>
                      <a:pt x="42" y="266"/>
                    </a:lnTo>
                    <a:lnTo>
                      <a:pt x="44" y="270"/>
                    </a:lnTo>
                    <a:lnTo>
                      <a:pt x="44" y="274"/>
                    </a:lnTo>
                    <a:lnTo>
                      <a:pt x="44" y="276"/>
                    </a:lnTo>
                    <a:lnTo>
                      <a:pt x="38" y="284"/>
                    </a:lnTo>
                    <a:lnTo>
                      <a:pt x="36" y="290"/>
                    </a:lnTo>
                    <a:lnTo>
                      <a:pt x="44" y="320"/>
                    </a:lnTo>
                    <a:lnTo>
                      <a:pt x="44" y="322"/>
                    </a:lnTo>
                    <a:lnTo>
                      <a:pt x="44" y="330"/>
                    </a:lnTo>
                    <a:lnTo>
                      <a:pt x="46" y="332"/>
                    </a:lnTo>
                    <a:lnTo>
                      <a:pt x="46" y="338"/>
                    </a:lnTo>
                    <a:lnTo>
                      <a:pt x="44" y="340"/>
                    </a:lnTo>
                    <a:lnTo>
                      <a:pt x="44" y="344"/>
                    </a:lnTo>
                    <a:lnTo>
                      <a:pt x="46" y="356"/>
                    </a:lnTo>
                    <a:lnTo>
                      <a:pt x="46" y="358"/>
                    </a:lnTo>
                    <a:lnTo>
                      <a:pt x="52" y="362"/>
                    </a:lnTo>
                    <a:lnTo>
                      <a:pt x="54" y="366"/>
                    </a:lnTo>
                    <a:lnTo>
                      <a:pt x="54" y="370"/>
                    </a:lnTo>
                    <a:lnTo>
                      <a:pt x="56" y="376"/>
                    </a:lnTo>
                    <a:lnTo>
                      <a:pt x="60" y="378"/>
                    </a:lnTo>
                    <a:lnTo>
                      <a:pt x="56" y="380"/>
                    </a:lnTo>
                    <a:lnTo>
                      <a:pt x="54" y="384"/>
                    </a:lnTo>
                    <a:lnTo>
                      <a:pt x="54" y="388"/>
                    </a:lnTo>
                    <a:lnTo>
                      <a:pt x="54" y="394"/>
                    </a:lnTo>
                    <a:lnTo>
                      <a:pt x="56" y="398"/>
                    </a:lnTo>
                    <a:lnTo>
                      <a:pt x="62" y="402"/>
                    </a:lnTo>
                    <a:lnTo>
                      <a:pt x="64" y="402"/>
                    </a:lnTo>
                    <a:lnTo>
                      <a:pt x="64" y="404"/>
                    </a:lnTo>
                    <a:lnTo>
                      <a:pt x="66" y="410"/>
                    </a:lnTo>
                    <a:lnTo>
                      <a:pt x="66" y="414"/>
                    </a:lnTo>
                    <a:lnTo>
                      <a:pt x="60" y="422"/>
                    </a:lnTo>
                    <a:lnTo>
                      <a:pt x="42" y="432"/>
                    </a:lnTo>
                    <a:lnTo>
                      <a:pt x="18" y="448"/>
                    </a:lnTo>
                    <a:lnTo>
                      <a:pt x="6" y="458"/>
                    </a:lnTo>
                    <a:lnTo>
                      <a:pt x="8" y="458"/>
                    </a:lnTo>
                    <a:lnTo>
                      <a:pt x="18" y="456"/>
                    </a:lnTo>
                    <a:lnTo>
                      <a:pt x="18" y="458"/>
                    </a:lnTo>
                    <a:lnTo>
                      <a:pt x="16" y="460"/>
                    </a:lnTo>
                    <a:lnTo>
                      <a:pt x="24" y="468"/>
                    </a:lnTo>
                    <a:lnTo>
                      <a:pt x="30" y="474"/>
                    </a:lnTo>
                    <a:lnTo>
                      <a:pt x="34" y="470"/>
                    </a:lnTo>
                    <a:lnTo>
                      <a:pt x="42" y="470"/>
                    </a:lnTo>
                    <a:lnTo>
                      <a:pt x="46" y="476"/>
                    </a:lnTo>
                    <a:lnTo>
                      <a:pt x="48" y="476"/>
                    </a:lnTo>
                    <a:lnTo>
                      <a:pt x="52" y="476"/>
                    </a:lnTo>
                    <a:lnTo>
                      <a:pt x="34" y="478"/>
                    </a:lnTo>
                    <a:lnTo>
                      <a:pt x="30" y="484"/>
                    </a:lnTo>
                    <a:lnTo>
                      <a:pt x="24" y="484"/>
                    </a:lnTo>
                    <a:lnTo>
                      <a:pt x="16" y="480"/>
                    </a:lnTo>
                    <a:lnTo>
                      <a:pt x="16" y="488"/>
                    </a:lnTo>
                    <a:lnTo>
                      <a:pt x="18" y="488"/>
                    </a:lnTo>
                    <a:lnTo>
                      <a:pt x="18" y="494"/>
                    </a:lnTo>
                    <a:lnTo>
                      <a:pt x="18" y="498"/>
                    </a:lnTo>
                    <a:lnTo>
                      <a:pt x="16" y="498"/>
                    </a:lnTo>
                    <a:lnTo>
                      <a:pt x="14" y="504"/>
                    </a:lnTo>
                    <a:lnTo>
                      <a:pt x="14" y="516"/>
                    </a:lnTo>
                    <a:lnTo>
                      <a:pt x="10" y="520"/>
                    </a:lnTo>
                    <a:lnTo>
                      <a:pt x="10" y="524"/>
                    </a:lnTo>
                    <a:lnTo>
                      <a:pt x="8" y="522"/>
                    </a:lnTo>
                    <a:lnTo>
                      <a:pt x="6" y="524"/>
                    </a:lnTo>
                    <a:lnTo>
                      <a:pt x="2" y="528"/>
                    </a:lnTo>
                    <a:lnTo>
                      <a:pt x="0" y="532"/>
                    </a:lnTo>
                    <a:lnTo>
                      <a:pt x="0" y="534"/>
                    </a:lnTo>
                    <a:lnTo>
                      <a:pt x="2" y="540"/>
                    </a:lnTo>
                    <a:lnTo>
                      <a:pt x="2" y="542"/>
                    </a:lnTo>
                    <a:lnTo>
                      <a:pt x="6" y="542"/>
                    </a:lnTo>
                    <a:lnTo>
                      <a:pt x="10" y="540"/>
                    </a:lnTo>
                    <a:lnTo>
                      <a:pt x="10" y="552"/>
                    </a:lnTo>
                    <a:lnTo>
                      <a:pt x="14" y="552"/>
                    </a:lnTo>
                    <a:lnTo>
                      <a:pt x="16" y="556"/>
                    </a:lnTo>
                    <a:lnTo>
                      <a:pt x="18" y="556"/>
                    </a:lnTo>
                    <a:lnTo>
                      <a:pt x="20" y="564"/>
                    </a:lnTo>
                    <a:lnTo>
                      <a:pt x="24" y="568"/>
                    </a:lnTo>
                    <a:lnTo>
                      <a:pt x="26" y="570"/>
                    </a:lnTo>
                    <a:lnTo>
                      <a:pt x="26" y="574"/>
                    </a:lnTo>
                    <a:lnTo>
                      <a:pt x="28" y="574"/>
                    </a:lnTo>
                    <a:lnTo>
                      <a:pt x="30" y="570"/>
                    </a:lnTo>
                    <a:lnTo>
                      <a:pt x="34" y="570"/>
                    </a:lnTo>
                    <a:lnTo>
                      <a:pt x="42" y="574"/>
                    </a:lnTo>
                    <a:lnTo>
                      <a:pt x="46" y="574"/>
                    </a:lnTo>
                    <a:lnTo>
                      <a:pt x="48" y="578"/>
                    </a:lnTo>
                    <a:lnTo>
                      <a:pt x="48" y="582"/>
                    </a:lnTo>
                    <a:lnTo>
                      <a:pt x="52" y="582"/>
                    </a:lnTo>
                    <a:lnTo>
                      <a:pt x="54" y="584"/>
                    </a:lnTo>
                    <a:lnTo>
                      <a:pt x="54" y="586"/>
                    </a:lnTo>
                    <a:lnTo>
                      <a:pt x="56" y="592"/>
                    </a:lnTo>
                    <a:lnTo>
                      <a:pt x="56" y="600"/>
                    </a:lnTo>
                    <a:lnTo>
                      <a:pt x="56" y="604"/>
                    </a:lnTo>
                    <a:lnTo>
                      <a:pt x="60" y="610"/>
                    </a:lnTo>
                    <a:lnTo>
                      <a:pt x="64" y="614"/>
                    </a:lnTo>
                    <a:lnTo>
                      <a:pt x="70" y="616"/>
                    </a:lnTo>
                    <a:lnTo>
                      <a:pt x="72" y="624"/>
                    </a:lnTo>
                    <a:lnTo>
                      <a:pt x="72" y="628"/>
                    </a:lnTo>
                    <a:lnTo>
                      <a:pt x="70" y="630"/>
                    </a:lnTo>
                    <a:lnTo>
                      <a:pt x="66" y="630"/>
                    </a:lnTo>
                    <a:lnTo>
                      <a:pt x="64" y="628"/>
                    </a:lnTo>
                    <a:lnTo>
                      <a:pt x="62" y="628"/>
                    </a:lnTo>
                    <a:lnTo>
                      <a:pt x="60" y="630"/>
                    </a:lnTo>
                    <a:lnTo>
                      <a:pt x="60" y="632"/>
                    </a:lnTo>
                    <a:lnTo>
                      <a:pt x="62" y="634"/>
                    </a:lnTo>
                    <a:lnTo>
                      <a:pt x="64" y="638"/>
                    </a:lnTo>
                    <a:lnTo>
                      <a:pt x="64" y="656"/>
                    </a:lnTo>
                    <a:lnTo>
                      <a:pt x="66" y="660"/>
                    </a:lnTo>
                    <a:lnTo>
                      <a:pt x="70" y="660"/>
                    </a:lnTo>
                    <a:lnTo>
                      <a:pt x="74" y="658"/>
                    </a:lnTo>
                    <a:lnTo>
                      <a:pt x="74" y="656"/>
                    </a:lnTo>
                    <a:lnTo>
                      <a:pt x="78" y="656"/>
                    </a:lnTo>
                    <a:lnTo>
                      <a:pt x="80" y="658"/>
                    </a:lnTo>
                    <a:lnTo>
                      <a:pt x="84" y="658"/>
                    </a:lnTo>
                    <a:lnTo>
                      <a:pt x="88" y="658"/>
                    </a:lnTo>
                    <a:lnTo>
                      <a:pt x="88" y="660"/>
                    </a:lnTo>
                    <a:lnTo>
                      <a:pt x="88" y="664"/>
                    </a:lnTo>
                    <a:lnTo>
                      <a:pt x="90" y="666"/>
                    </a:lnTo>
                    <a:lnTo>
                      <a:pt x="90" y="670"/>
                    </a:lnTo>
                    <a:lnTo>
                      <a:pt x="92" y="674"/>
                    </a:lnTo>
                    <a:lnTo>
                      <a:pt x="92" y="676"/>
                    </a:lnTo>
                    <a:lnTo>
                      <a:pt x="96" y="678"/>
                    </a:lnTo>
                    <a:lnTo>
                      <a:pt x="96" y="682"/>
                    </a:lnTo>
                    <a:lnTo>
                      <a:pt x="102" y="678"/>
                    </a:lnTo>
                    <a:lnTo>
                      <a:pt x="106" y="682"/>
                    </a:lnTo>
                    <a:lnTo>
                      <a:pt x="110" y="684"/>
                    </a:lnTo>
                    <a:lnTo>
                      <a:pt x="116" y="682"/>
                    </a:lnTo>
                    <a:lnTo>
                      <a:pt x="118" y="684"/>
                    </a:lnTo>
                    <a:lnTo>
                      <a:pt x="120" y="688"/>
                    </a:lnTo>
                    <a:lnTo>
                      <a:pt x="126" y="692"/>
                    </a:lnTo>
                    <a:lnTo>
                      <a:pt x="128" y="692"/>
                    </a:lnTo>
                    <a:lnTo>
                      <a:pt x="128" y="694"/>
                    </a:lnTo>
                    <a:lnTo>
                      <a:pt x="130" y="696"/>
                    </a:lnTo>
                    <a:lnTo>
                      <a:pt x="130" y="702"/>
                    </a:lnTo>
                    <a:lnTo>
                      <a:pt x="138" y="700"/>
                    </a:lnTo>
                    <a:lnTo>
                      <a:pt x="146" y="696"/>
                    </a:lnTo>
                    <a:lnTo>
                      <a:pt x="148" y="696"/>
                    </a:lnTo>
                    <a:lnTo>
                      <a:pt x="154" y="696"/>
                    </a:lnTo>
                    <a:lnTo>
                      <a:pt x="154" y="700"/>
                    </a:lnTo>
                    <a:lnTo>
                      <a:pt x="156" y="702"/>
                    </a:lnTo>
                    <a:lnTo>
                      <a:pt x="162" y="702"/>
                    </a:lnTo>
                    <a:lnTo>
                      <a:pt x="164" y="704"/>
                    </a:lnTo>
                    <a:lnTo>
                      <a:pt x="172" y="710"/>
                    </a:lnTo>
                    <a:lnTo>
                      <a:pt x="174" y="712"/>
                    </a:lnTo>
                    <a:lnTo>
                      <a:pt x="174" y="714"/>
                    </a:lnTo>
                    <a:lnTo>
                      <a:pt x="172" y="718"/>
                    </a:lnTo>
                    <a:lnTo>
                      <a:pt x="178" y="720"/>
                    </a:lnTo>
                    <a:lnTo>
                      <a:pt x="178" y="722"/>
                    </a:lnTo>
                    <a:lnTo>
                      <a:pt x="172" y="724"/>
                    </a:lnTo>
                    <a:lnTo>
                      <a:pt x="172" y="728"/>
                    </a:lnTo>
                    <a:lnTo>
                      <a:pt x="174" y="730"/>
                    </a:lnTo>
                    <a:lnTo>
                      <a:pt x="174" y="732"/>
                    </a:lnTo>
                    <a:lnTo>
                      <a:pt x="174" y="736"/>
                    </a:lnTo>
                    <a:lnTo>
                      <a:pt x="178" y="738"/>
                    </a:lnTo>
                    <a:lnTo>
                      <a:pt x="178" y="740"/>
                    </a:lnTo>
                    <a:lnTo>
                      <a:pt x="174" y="746"/>
                    </a:lnTo>
                    <a:lnTo>
                      <a:pt x="178" y="750"/>
                    </a:lnTo>
                    <a:lnTo>
                      <a:pt x="180" y="756"/>
                    </a:lnTo>
                    <a:lnTo>
                      <a:pt x="180" y="758"/>
                    </a:lnTo>
                    <a:lnTo>
                      <a:pt x="178" y="760"/>
                    </a:lnTo>
                    <a:lnTo>
                      <a:pt x="174" y="760"/>
                    </a:lnTo>
                    <a:lnTo>
                      <a:pt x="166" y="760"/>
                    </a:lnTo>
                    <a:lnTo>
                      <a:pt x="162" y="766"/>
                    </a:lnTo>
                    <a:lnTo>
                      <a:pt x="160" y="776"/>
                    </a:lnTo>
                    <a:lnTo>
                      <a:pt x="162" y="776"/>
                    </a:lnTo>
                    <a:lnTo>
                      <a:pt x="178" y="772"/>
                    </a:lnTo>
                    <a:lnTo>
                      <a:pt x="178" y="776"/>
                    </a:lnTo>
                    <a:lnTo>
                      <a:pt x="162" y="784"/>
                    </a:lnTo>
                    <a:lnTo>
                      <a:pt x="162" y="788"/>
                    </a:lnTo>
                    <a:lnTo>
                      <a:pt x="156" y="788"/>
                    </a:lnTo>
                    <a:lnTo>
                      <a:pt x="152" y="788"/>
                    </a:lnTo>
                    <a:lnTo>
                      <a:pt x="152" y="794"/>
                    </a:lnTo>
                    <a:lnTo>
                      <a:pt x="160" y="796"/>
                    </a:lnTo>
                    <a:lnTo>
                      <a:pt x="156" y="802"/>
                    </a:lnTo>
                    <a:lnTo>
                      <a:pt x="156" y="804"/>
                    </a:lnTo>
                    <a:lnTo>
                      <a:pt x="154" y="804"/>
                    </a:lnTo>
                    <a:lnTo>
                      <a:pt x="154" y="810"/>
                    </a:lnTo>
                    <a:lnTo>
                      <a:pt x="136" y="812"/>
                    </a:lnTo>
                    <a:lnTo>
                      <a:pt x="142" y="814"/>
                    </a:lnTo>
                    <a:lnTo>
                      <a:pt x="148" y="818"/>
                    </a:lnTo>
                    <a:lnTo>
                      <a:pt x="148" y="822"/>
                    </a:lnTo>
                    <a:lnTo>
                      <a:pt x="152" y="824"/>
                    </a:lnTo>
                    <a:lnTo>
                      <a:pt x="154" y="824"/>
                    </a:lnTo>
                    <a:lnTo>
                      <a:pt x="156" y="824"/>
                    </a:lnTo>
                    <a:lnTo>
                      <a:pt x="156" y="830"/>
                    </a:lnTo>
                    <a:lnTo>
                      <a:pt x="160" y="832"/>
                    </a:lnTo>
                    <a:lnTo>
                      <a:pt x="164" y="832"/>
                    </a:lnTo>
                    <a:lnTo>
                      <a:pt x="170" y="840"/>
                    </a:lnTo>
                    <a:lnTo>
                      <a:pt x="178" y="850"/>
                    </a:lnTo>
                    <a:lnTo>
                      <a:pt x="184" y="854"/>
                    </a:lnTo>
                    <a:lnTo>
                      <a:pt x="188" y="848"/>
                    </a:lnTo>
                    <a:lnTo>
                      <a:pt x="190" y="842"/>
                    </a:lnTo>
                    <a:lnTo>
                      <a:pt x="196" y="840"/>
                    </a:lnTo>
                    <a:lnTo>
                      <a:pt x="198" y="840"/>
                    </a:lnTo>
                    <a:lnTo>
                      <a:pt x="200" y="840"/>
                    </a:lnTo>
                    <a:lnTo>
                      <a:pt x="202" y="842"/>
                    </a:lnTo>
                    <a:lnTo>
                      <a:pt x="210" y="846"/>
                    </a:lnTo>
                    <a:lnTo>
                      <a:pt x="220" y="846"/>
                    </a:lnTo>
                    <a:lnTo>
                      <a:pt x="226" y="846"/>
                    </a:lnTo>
                    <a:lnTo>
                      <a:pt x="228" y="850"/>
                    </a:lnTo>
                    <a:lnTo>
                      <a:pt x="234" y="856"/>
                    </a:lnTo>
                    <a:lnTo>
                      <a:pt x="236" y="858"/>
                    </a:lnTo>
                    <a:lnTo>
                      <a:pt x="242" y="858"/>
                    </a:lnTo>
                    <a:lnTo>
                      <a:pt x="246" y="856"/>
                    </a:lnTo>
                    <a:lnTo>
                      <a:pt x="248" y="856"/>
                    </a:lnTo>
                    <a:lnTo>
                      <a:pt x="252" y="858"/>
                    </a:lnTo>
                    <a:lnTo>
                      <a:pt x="254" y="858"/>
                    </a:lnTo>
                    <a:lnTo>
                      <a:pt x="260" y="856"/>
                    </a:lnTo>
                    <a:lnTo>
                      <a:pt x="262" y="854"/>
                    </a:lnTo>
                    <a:lnTo>
                      <a:pt x="264" y="856"/>
                    </a:lnTo>
                    <a:lnTo>
                      <a:pt x="266" y="860"/>
                    </a:lnTo>
                    <a:lnTo>
                      <a:pt x="272" y="864"/>
                    </a:lnTo>
                    <a:lnTo>
                      <a:pt x="278" y="866"/>
                    </a:lnTo>
                    <a:lnTo>
                      <a:pt x="278" y="868"/>
                    </a:lnTo>
                    <a:lnTo>
                      <a:pt x="278" y="872"/>
                    </a:lnTo>
                    <a:lnTo>
                      <a:pt x="278" y="874"/>
                    </a:lnTo>
                    <a:lnTo>
                      <a:pt x="282" y="874"/>
                    </a:lnTo>
                    <a:lnTo>
                      <a:pt x="284" y="874"/>
                    </a:lnTo>
                    <a:lnTo>
                      <a:pt x="290" y="878"/>
                    </a:lnTo>
                    <a:lnTo>
                      <a:pt x="298" y="886"/>
                    </a:lnTo>
                    <a:lnTo>
                      <a:pt x="300" y="890"/>
                    </a:lnTo>
                    <a:lnTo>
                      <a:pt x="302" y="892"/>
                    </a:lnTo>
                    <a:lnTo>
                      <a:pt x="306" y="896"/>
                    </a:lnTo>
                    <a:lnTo>
                      <a:pt x="308" y="900"/>
                    </a:lnTo>
                    <a:lnTo>
                      <a:pt x="314" y="894"/>
                    </a:lnTo>
                    <a:lnTo>
                      <a:pt x="318" y="890"/>
                    </a:lnTo>
                    <a:lnTo>
                      <a:pt x="314" y="884"/>
                    </a:lnTo>
                    <a:lnTo>
                      <a:pt x="308" y="878"/>
                    </a:lnTo>
                    <a:lnTo>
                      <a:pt x="306" y="872"/>
                    </a:lnTo>
                    <a:lnTo>
                      <a:pt x="298" y="866"/>
                    </a:lnTo>
                    <a:lnTo>
                      <a:pt x="298" y="860"/>
                    </a:lnTo>
                    <a:lnTo>
                      <a:pt x="298" y="856"/>
                    </a:lnTo>
                    <a:lnTo>
                      <a:pt x="298" y="848"/>
                    </a:lnTo>
                    <a:lnTo>
                      <a:pt x="292" y="848"/>
                    </a:lnTo>
                    <a:lnTo>
                      <a:pt x="292" y="846"/>
                    </a:lnTo>
                    <a:lnTo>
                      <a:pt x="296" y="840"/>
                    </a:lnTo>
                    <a:lnTo>
                      <a:pt x="298" y="838"/>
                    </a:lnTo>
                    <a:lnTo>
                      <a:pt x="296" y="836"/>
                    </a:lnTo>
                    <a:lnTo>
                      <a:pt x="292" y="832"/>
                    </a:lnTo>
                    <a:lnTo>
                      <a:pt x="290" y="836"/>
                    </a:lnTo>
                    <a:lnTo>
                      <a:pt x="282" y="836"/>
                    </a:lnTo>
                    <a:lnTo>
                      <a:pt x="292" y="794"/>
                    </a:lnTo>
                    <a:lnTo>
                      <a:pt x="298" y="794"/>
                    </a:lnTo>
                    <a:lnTo>
                      <a:pt x="300" y="788"/>
                    </a:lnTo>
                    <a:lnTo>
                      <a:pt x="302" y="794"/>
                    </a:lnTo>
                    <a:lnTo>
                      <a:pt x="308" y="796"/>
                    </a:lnTo>
                    <a:lnTo>
                      <a:pt x="306" y="796"/>
                    </a:lnTo>
                    <a:lnTo>
                      <a:pt x="308" y="800"/>
                    </a:lnTo>
                    <a:lnTo>
                      <a:pt x="310" y="796"/>
                    </a:lnTo>
                    <a:lnTo>
                      <a:pt x="310" y="794"/>
                    </a:lnTo>
                    <a:lnTo>
                      <a:pt x="310" y="792"/>
                    </a:lnTo>
                    <a:lnTo>
                      <a:pt x="314" y="788"/>
                    </a:lnTo>
                    <a:lnTo>
                      <a:pt x="314" y="786"/>
                    </a:lnTo>
                    <a:lnTo>
                      <a:pt x="310" y="782"/>
                    </a:lnTo>
                    <a:lnTo>
                      <a:pt x="310" y="778"/>
                    </a:lnTo>
                    <a:lnTo>
                      <a:pt x="310" y="776"/>
                    </a:lnTo>
                    <a:lnTo>
                      <a:pt x="310" y="772"/>
                    </a:lnTo>
                    <a:lnTo>
                      <a:pt x="310" y="768"/>
                    </a:lnTo>
                    <a:lnTo>
                      <a:pt x="306" y="756"/>
                    </a:lnTo>
                    <a:lnTo>
                      <a:pt x="300" y="758"/>
                    </a:lnTo>
                    <a:lnTo>
                      <a:pt x="298" y="758"/>
                    </a:lnTo>
                    <a:lnTo>
                      <a:pt x="298" y="756"/>
                    </a:lnTo>
                    <a:lnTo>
                      <a:pt x="298" y="750"/>
                    </a:lnTo>
                    <a:lnTo>
                      <a:pt x="298" y="746"/>
                    </a:lnTo>
                    <a:lnTo>
                      <a:pt x="296" y="746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90" y="738"/>
                    </a:lnTo>
                    <a:lnTo>
                      <a:pt x="296" y="728"/>
                    </a:lnTo>
                    <a:lnTo>
                      <a:pt x="298" y="724"/>
                    </a:lnTo>
                    <a:lnTo>
                      <a:pt x="298" y="722"/>
                    </a:lnTo>
                    <a:lnTo>
                      <a:pt x="296" y="720"/>
                    </a:lnTo>
                    <a:lnTo>
                      <a:pt x="296" y="718"/>
                    </a:lnTo>
                    <a:lnTo>
                      <a:pt x="298" y="714"/>
                    </a:lnTo>
                    <a:lnTo>
                      <a:pt x="300" y="710"/>
                    </a:lnTo>
                    <a:lnTo>
                      <a:pt x="298" y="704"/>
                    </a:lnTo>
                    <a:lnTo>
                      <a:pt x="300" y="704"/>
                    </a:lnTo>
                    <a:lnTo>
                      <a:pt x="300" y="702"/>
                    </a:lnTo>
                    <a:lnTo>
                      <a:pt x="302" y="702"/>
                    </a:lnTo>
                    <a:lnTo>
                      <a:pt x="306" y="700"/>
                    </a:lnTo>
                    <a:lnTo>
                      <a:pt x="308" y="696"/>
                    </a:lnTo>
                    <a:lnTo>
                      <a:pt x="310" y="694"/>
                    </a:lnTo>
                    <a:lnTo>
                      <a:pt x="314" y="694"/>
                    </a:lnTo>
                    <a:lnTo>
                      <a:pt x="318" y="706"/>
                    </a:lnTo>
                    <a:lnTo>
                      <a:pt x="328" y="700"/>
                    </a:lnTo>
                    <a:lnTo>
                      <a:pt x="324" y="696"/>
                    </a:lnTo>
                    <a:lnTo>
                      <a:pt x="320" y="694"/>
                    </a:lnTo>
                    <a:lnTo>
                      <a:pt x="320" y="692"/>
                    </a:lnTo>
                    <a:lnTo>
                      <a:pt x="320" y="686"/>
                    </a:lnTo>
                    <a:lnTo>
                      <a:pt x="324" y="684"/>
                    </a:lnTo>
                    <a:lnTo>
                      <a:pt x="324" y="682"/>
                    </a:lnTo>
                    <a:lnTo>
                      <a:pt x="328" y="678"/>
                    </a:lnTo>
                    <a:lnTo>
                      <a:pt x="328" y="676"/>
                    </a:lnTo>
                    <a:lnTo>
                      <a:pt x="332" y="676"/>
                    </a:lnTo>
                    <a:lnTo>
                      <a:pt x="338" y="678"/>
                    </a:lnTo>
                    <a:lnTo>
                      <a:pt x="342" y="676"/>
                    </a:lnTo>
                    <a:lnTo>
                      <a:pt x="354" y="666"/>
                    </a:lnTo>
                    <a:lnTo>
                      <a:pt x="354" y="664"/>
                    </a:lnTo>
                    <a:lnTo>
                      <a:pt x="352" y="660"/>
                    </a:lnTo>
                    <a:lnTo>
                      <a:pt x="364" y="658"/>
                    </a:lnTo>
                    <a:lnTo>
                      <a:pt x="364" y="664"/>
                    </a:lnTo>
                    <a:lnTo>
                      <a:pt x="372" y="660"/>
                    </a:lnTo>
                    <a:lnTo>
                      <a:pt x="370" y="660"/>
                    </a:lnTo>
                    <a:lnTo>
                      <a:pt x="372" y="658"/>
                    </a:lnTo>
                    <a:lnTo>
                      <a:pt x="374" y="658"/>
                    </a:lnTo>
                    <a:lnTo>
                      <a:pt x="380" y="664"/>
                    </a:lnTo>
                    <a:lnTo>
                      <a:pt x="380" y="666"/>
                    </a:lnTo>
                    <a:lnTo>
                      <a:pt x="380" y="668"/>
                    </a:lnTo>
                    <a:lnTo>
                      <a:pt x="382" y="668"/>
                    </a:lnTo>
                    <a:lnTo>
                      <a:pt x="388" y="670"/>
                    </a:lnTo>
                    <a:lnTo>
                      <a:pt x="392" y="674"/>
                    </a:lnTo>
                    <a:lnTo>
                      <a:pt x="396" y="676"/>
                    </a:lnTo>
                    <a:lnTo>
                      <a:pt x="398" y="682"/>
                    </a:lnTo>
                    <a:lnTo>
                      <a:pt x="402" y="684"/>
                    </a:lnTo>
                    <a:lnTo>
                      <a:pt x="408" y="684"/>
                    </a:lnTo>
                    <a:lnTo>
                      <a:pt x="410" y="684"/>
                    </a:lnTo>
                    <a:lnTo>
                      <a:pt x="410" y="686"/>
                    </a:lnTo>
                    <a:lnTo>
                      <a:pt x="410" y="692"/>
                    </a:lnTo>
                    <a:lnTo>
                      <a:pt x="408" y="694"/>
                    </a:lnTo>
                    <a:lnTo>
                      <a:pt x="416" y="694"/>
                    </a:lnTo>
                    <a:lnTo>
                      <a:pt x="416" y="692"/>
                    </a:lnTo>
                    <a:lnTo>
                      <a:pt x="416" y="686"/>
                    </a:lnTo>
                    <a:lnTo>
                      <a:pt x="418" y="686"/>
                    </a:lnTo>
                    <a:lnTo>
                      <a:pt x="418" y="684"/>
                    </a:lnTo>
                    <a:lnTo>
                      <a:pt x="420" y="684"/>
                    </a:lnTo>
                    <a:lnTo>
                      <a:pt x="424" y="684"/>
                    </a:lnTo>
                    <a:lnTo>
                      <a:pt x="432" y="688"/>
                    </a:lnTo>
                    <a:lnTo>
                      <a:pt x="436" y="688"/>
                    </a:lnTo>
                    <a:lnTo>
                      <a:pt x="442" y="684"/>
                    </a:lnTo>
                    <a:lnTo>
                      <a:pt x="450" y="682"/>
                    </a:lnTo>
                    <a:lnTo>
                      <a:pt x="452" y="682"/>
                    </a:lnTo>
                    <a:lnTo>
                      <a:pt x="454" y="682"/>
                    </a:lnTo>
                    <a:lnTo>
                      <a:pt x="454" y="684"/>
                    </a:lnTo>
                    <a:lnTo>
                      <a:pt x="456" y="684"/>
                    </a:lnTo>
                    <a:lnTo>
                      <a:pt x="460" y="684"/>
                    </a:lnTo>
                    <a:lnTo>
                      <a:pt x="462" y="684"/>
                    </a:lnTo>
                    <a:lnTo>
                      <a:pt x="466" y="688"/>
                    </a:lnTo>
                    <a:lnTo>
                      <a:pt x="470" y="694"/>
                    </a:lnTo>
                    <a:lnTo>
                      <a:pt x="480" y="696"/>
                    </a:lnTo>
                    <a:lnTo>
                      <a:pt x="484" y="696"/>
                    </a:lnTo>
                    <a:lnTo>
                      <a:pt x="490" y="694"/>
                    </a:lnTo>
                    <a:lnTo>
                      <a:pt x="490" y="692"/>
                    </a:lnTo>
                    <a:lnTo>
                      <a:pt x="492" y="686"/>
                    </a:lnTo>
                    <a:lnTo>
                      <a:pt x="488" y="684"/>
                    </a:lnTo>
                    <a:lnTo>
                      <a:pt x="482" y="682"/>
                    </a:lnTo>
                    <a:lnTo>
                      <a:pt x="478" y="676"/>
                    </a:lnTo>
                    <a:lnTo>
                      <a:pt x="482" y="666"/>
                    </a:lnTo>
                    <a:lnTo>
                      <a:pt x="482" y="664"/>
                    </a:lnTo>
                    <a:lnTo>
                      <a:pt x="474" y="652"/>
                    </a:lnTo>
                    <a:lnTo>
                      <a:pt x="474" y="646"/>
                    </a:lnTo>
                    <a:lnTo>
                      <a:pt x="478" y="640"/>
                    </a:lnTo>
                    <a:lnTo>
                      <a:pt x="478" y="632"/>
                    </a:lnTo>
                    <a:lnTo>
                      <a:pt x="484" y="624"/>
                    </a:lnTo>
                    <a:lnTo>
                      <a:pt x="484" y="616"/>
                    </a:lnTo>
                    <a:lnTo>
                      <a:pt x="484" y="612"/>
                    </a:lnTo>
                    <a:lnTo>
                      <a:pt x="490" y="610"/>
                    </a:lnTo>
                    <a:lnTo>
                      <a:pt x="498" y="612"/>
                    </a:lnTo>
                    <a:lnTo>
                      <a:pt x="508" y="614"/>
                    </a:lnTo>
                    <a:lnTo>
                      <a:pt x="514" y="616"/>
                    </a:lnTo>
                    <a:lnTo>
                      <a:pt x="526" y="614"/>
                    </a:lnTo>
                    <a:lnTo>
                      <a:pt x="536" y="612"/>
                    </a:lnTo>
                    <a:lnTo>
                      <a:pt x="552" y="612"/>
                    </a:lnTo>
                    <a:lnTo>
                      <a:pt x="564" y="606"/>
                    </a:lnTo>
                    <a:lnTo>
                      <a:pt x="570" y="606"/>
                    </a:lnTo>
                    <a:lnTo>
                      <a:pt x="584" y="600"/>
                    </a:lnTo>
                    <a:lnTo>
                      <a:pt x="596" y="596"/>
                    </a:lnTo>
                    <a:lnTo>
                      <a:pt x="600" y="596"/>
                    </a:lnTo>
                    <a:lnTo>
                      <a:pt x="602" y="600"/>
                    </a:lnTo>
                    <a:lnTo>
                      <a:pt x="608" y="602"/>
                    </a:lnTo>
                    <a:lnTo>
                      <a:pt x="608" y="604"/>
                    </a:lnTo>
                    <a:lnTo>
                      <a:pt x="608" y="612"/>
                    </a:lnTo>
                    <a:lnTo>
                      <a:pt x="614" y="614"/>
                    </a:lnTo>
                    <a:lnTo>
                      <a:pt x="618" y="622"/>
                    </a:lnTo>
                    <a:lnTo>
                      <a:pt x="624" y="616"/>
                    </a:lnTo>
                    <a:lnTo>
                      <a:pt x="632" y="612"/>
                    </a:lnTo>
                    <a:lnTo>
                      <a:pt x="642" y="616"/>
                    </a:lnTo>
                    <a:lnTo>
                      <a:pt x="642" y="620"/>
                    </a:lnTo>
                    <a:lnTo>
                      <a:pt x="646" y="616"/>
                    </a:lnTo>
                    <a:lnTo>
                      <a:pt x="650" y="616"/>
                    </a:lnTo>
                    <a:lnTo>
                      <a:pt x="652" y="620"/>
                    </a:lnTo>
                    <a:lnTo>
                      <a:pt x="654" y="624"/>
                    </a:lnTo>
                    <a:lnTo>
                      <a:pt x="664" y="624"/>
                    </a:lnTo>
                    <a:lnTo>
                      <a:pt x="678" y="620"/>
                    </a:lnTo>
                    <a:lnTo>
                      <a:pt x="692" y="614"/>
                    </a:lnTo>
                    <a:lnTo>
                      <a:pt x="702" y="610"/>
                    </a:lnTo>
                    <a:lnTo>
                      <a:pt x="716" y="606"/>
                    </a:lnTo>
                    <a:lnTo>
                      <a:pt x="718" y="610"/>
                    </a:lnTo>
                    <a:lnTo>
                      <a:pt x="716" y="616"/>
                    </a:lnTo>
                    <a:lnTo>
                      <a:pt x="726" y="634"/>
                    </a:lnTo>
                    <a:lnTo>
                      <a:pt x="736" y="658"/>
                    </a:lnTo>
                    <a:lnTo>
                      <a:pt x="744" y="676"/>
                    </a:lnTo>
                    <a:lnTo>
                      <a:pt x="750" y="682"/>
                    </a:lnTo>
                    <a:lnTo>
                      <a:pt x="754" y="686"/>
                    </a:lnTo>
                    <a:lnTo>
                      <a:pt x="762" y="684"/>
                    </a:lnTo>
                    <a:lnTo>
                      <a:pt x="768" y="682"/>
                    </a:lnTo>
                    <a:lnTo>
                      <a:pt x="786" y="682"/>
                    </a:lnTo>
                    <a:lnTo>
                      <a:pt x="788" y="684"/>
                    </a:lnTo>
                    <a:lnTo>
                      <a:pt x="792" y="688"/>
                    </a:lnTo>
                    <a:lnTo>
                      <a:pt x="798" y="694"/>
                    </a:lnTo>
                    <a:lnTo>
                      <a:pt x="800" y="704"/>
                    </a:lnTo>
                    <a:lnTo>
                      <a:pt x="802" y="714"/>
                    </a:lnTo>
                    <a:lnTo>
                      <a:pt x="806" y="720"/>
                    </a:lnTo>
                    <a:lnTo>
                      <a:pt x="814" y="722"/>
                    </a:lnTo>
                    <a:lnTo>
                      <a:pt x="824" y="720"/>
                    </a:lnTo>
                    <a:lnTo>
                      <a:pt x="842" y="712"/>
                    </a:lnTo>
                    <a:lnTo>
                      <a:pt x="854" y="710"/>
                    </a:lnTo>
                    <a:lnTo>
                      <a:pt x="860" y="712"/>
                    </a:lnTo>
                    <a:lnTo>
                      <a:pt x="864" y="718"/>
                    </a:lnTo>
                    <a:lnTo>
                      <a:pt x="870" y="724"/>
                    </a:lnTo>
                    <a:lnTo>
                      <a:pt x="872" y="728"/>
                    </a:lnTo>
                    <a:lnTo>
                      <a:pt x="882" y="730"/>
                    </a:lnTo>
                    <a:lnTo>
                      <a:pt x="888" y="724"/>
                    </a:lnTo>
                    <a:lnTo>
                      <a:pt x="896" y="724"/>
                    </a:lnTo>
                    <a:lnTo>
                      <a:pt x="900" y="720"/>
                    </a:lnTo>
                    <a:lnTo>
                      <a:pt x="906" y="718"/>
                    </a:lnTo>
                    <a:lnTo>
                      <a:pt x="906" y="712"/>
                    </a:lnTo>
                    <a:lnTo>
                      <a:pt x="908" y="706"/>
                    </a:lnTo>
                    <a:lnTo>
                      <a:pt x="914" y="704"/>
                    </a:lnTo>
                    <a:lnTo>
                      <a:pt x="920" y="700"/>
                    </a:lnTo>
                    <a:lnTo>
                      <a:pt x="932" y="696"/>
                    </a:lnTo>
                    <a:lnTo>
                      <a:pt x="936" y="694"/>
                    </a:lnTo>
                    <a:lnTo>
                      <a:pt x="946" y="692"/>
                    </a:lnTo>
                    <a:lnTo>
                      <a:pt x="954" y="694"/>
                    </a:lnTo>
                    <a:lnTo>
                      <a:pt x="956" y="700"/>
                    </a:lnTo>
                    <a:lnTo>
                      <a:pt x="964" y="694"/>
                    </a:lnTo>
                    <a:lnTo>
                      <a:pt x="978" y="700"/>
                    </a:lnTo>
                    <a:lnTo>
                      <a:pt x="986" y="704"/>
                    </a:lnTo>
                    <a:lnTo>
                      <a:pt x="992" y="706"/>
                    </a:lnTo>
                    <a:lnTo>
                      <a:pt x="1004" y="706"/>
                    </a:lnTo>
                    <a:lnTo>
                      <a:pt x="1016" y="704"/>
                    </a:lnTo>
                    <a:lnTo>
                      <a:pt x="1028" y="706"/>
                    </a:lnTo>
                    <a:lnTo>
                      <a:pt x="1032" y="702"/>
                    </a:lnTo>
                    <a:lnTo>
                      <a:pt x="1032" y="692"/>
                    </a:lnTo>
                    <a:lnTo>
                      <a:pt x="1026" y="686"/>
                    </a:lnTo>
                    <a:lnTo>
                      <a:pt x="1020" y="682"/>
                    </a:lnTo>
                    <a:lnTo>
                      <a:pt x="1024" y="674"/>
                    </a:lnTo>
                    <a:lnTo>
                      <a:pt x="1026" y="668"/>
                    </a:lnTo>
                    <a:lnTo>
                      <a:pt x="1028" y="664"/>
                    </a:lnTo>
                    <a:lnTo>
                      <a:pt x="1030" y="662"/>
                    </a:lnTo>
                    <a:lnTo>
                      <a:pt x="1038" y="664"/>
                    </a:lnTo>
                    <a:lnTo>
                      <a:pt x="1046" y="664"/>
                    </a:lnTo>
                    <a:lnTo>
                      <a:pt x="1056" y="664"/>
                    </a:lnTo>
                    <a:lnTo>
                      <a:pt x="1062" y="670"/>
                    </a:lnTo>
                    <a:lnTo>
                      <a:pt x="1072" y="672"/>
                    </a:lnTo>
                    <a:lnTo>
                      <a:pt x="1084" y="682"/>
                    </a:lnTo>
                    <a:lnTo>
                      <a:pt x="1092" y="690"/>
                    </a:lnTo>
                    <a:lnTo>
                      <a:pt x="1098" y="698"/>
                    </a:lnTo>
                    <a:lnTo>
                      <a:pt x="1102" y="704"/>
                    </a:lnTo>
                    <a:lnTo>
                      <a:pt x="1114" y="712"/>
                    </a:lnTo>
                    <a:lnTo>
                      <a:pt x="1120" y="708"/>
                    </a:lnTo>
                    <a:lnTo>
                      <a:pt x="1126" y="708"/>
                    </a:lnTo>
                    <a:lnTo>
                      <a:pt x="1134" y="706"/>
                    </a:lnTo>
                    <a:lnTo>
                      <a:pt x="1138" y="700"/>
                    </a:lnTo>
                    <a:lnTo>
                      <a:pt x="1148" y="706"/>
                    </a:lnTo>
                    <a:lnTo>
                      <a:pt x="1162" y="708"/>
                    </a:lnTo>
                    <a:lnTo>
                      <a:pt x="1166" y="712"/>
                    </a:lnTo>
                    <a:lnTo>
                      <a:pt x="1166" y="716"/>
                    </a:lnTo>
                    <a:lnTo>
                      <a:pt x="1172" y="718"/>
                    </a:lnTo>
                    <a:lnTo>
                      <a:pt x="1180" y="718"/>
                    </a:lnTo>
                    <a:lnTo>
                      <a:pt x="1188" y="724"/>
                    </a:lnTo>
                    <a:lnTo>
                      <a:pt x="1192" y="724"/>
                    </a:lnTo>
                    <a:lnTo>
                      <a:pt x="1200" y="722"/>
                    </a:lnTo>
                    <a:lnTo>
                      <a:pt x="1208" y="724"/>
                    </a:lnTo>
                    <a:lnTo>
                      <a:pt x="1216" y="726"/>
                    </a:lnTo>
                    <a:lnTo>
                      <a:pt x="1228" y="724"/>
                    </a:lnTo>
                    <a:lnTo>
                      <a:pt x="1234" y="718"/>
                    </a:lnTo>
                    <a:lnTo>
                      <a:pt x="1246" y="718"/>
                    </a:lnTo>
                    <a:lnTo>
                      <a:pt x="1262" y="708"/>
                    </a:lnTo>
                    <a:lnTo>
                      <a:pt x="1264" y="706"/>
                    </a:lnTo>
                    <a:lnTo>
                      <a:pt x="1274" y="714"/>
                    </a:lnTo>
                    <a:lnTo>
                      <a:pt x="1282" y="714"/>
                    </a:lnTo>
                    <a:lnTo>
                      <a:pt x="1292" y="716"/>
                    </a:lnTo>
                    <a:lnTo>
                      <a:pt x="1300" y="714"/>
                    </a:lnTo>
                    <a:lnTo>
                      <a:pt x="1310" y="718"/>
                    </a:lnTo>
                    <a:lnTo>
                      <a:pt x="1316" y="724"/>
                    </a:lnTo>
                    <a:lnTo>
                      <a:pt x="1326" y="714"/>
                    </a:lnTo>
                    <a:lnTo>
                      <a:pt x="1330" y="714"/>
                    </a:lnTo>
                    <a:lnTo>
                      <a:pt x="1334" y="712"/>
                    </a:lnTo>
                    <a:lnTo>
                      <a:pt x="1336" y="708"/>
                    </a:lnTo>
                    <a:lnTo>
                      <a:pt x="1334" y="706"/>
                    </a:lnTo>
                    <a:lnTo>
                      <a:pt x="1336" y="704"/>
                    </a:lnTo>
                    <a:lnTo>
                      <a:pt x="1342" y="698"/>
                    </a:lnTo>
                    <a:lnTo>
                      <a:pt x="1346" y="690"/>
                    </a:lnTo>
                    <a:lnTo>
                      <a:pt x="1352" y="682"/>
                    </a:lnTo>
                    <a:lnTo>
                      <a:pt x="1348" y="676"/>
                    </a:lnTo>
                    <a:lnTo>
                      <a:pt x="1354" y="672"/>
                    </a:lnTo>
                    <a:lnTo>
                      <a:pt x="1354" y="664"/>
                    </a:lnTo>
                    <a:lnTo>
                      <a:pt x="1354" y="658"/>
                    </a:lnTo>
                    <a:lnTo>
                      <a:pt x="1348" y="660"/>
                    </a:lnTo>
                    <a:lnTo>
                      <a:pt x="1348" y="654"/>
                    </a:lnTo>
                    <a:lnTo>
                      <a:pt x="1352" y="652"/>
                    </a:lnTo>
                    <a:lnTo>
                      <a:pt x="1356" y="648"/>
                    </a:lnTo>
                    <a:lnTo>
                      <a:pt x="1364" y="642"/>
                    </a:lnTo>
                    <a:lnTo>
                      <a:pt x="1370" y="636"/>
                    </a:lnTo>
                    <a:lnTo>
                      <a:pt x="1378" y="636"/>
                    </a:lnTo>
                    <a:lnTo>
                      <a:pt x="1384" y="634"/>
                    </a:lnTo>
                    <a:lnTo>
                      <a:pt x="1390" y="632"/>
                    </a:lnTo>
                    <a:lnTo>
                      <a:pt x="1398" y="632"/>
                    </a:lnTo>
                    <a:lnTo>
                      <a:pt x="1406" y="636"/>
                    </a:lnTo>
                    <a:lnTo>
                      <a:pt x="1410" y="642"/>
                    </a:lnTo>
                    <a:lnTo>
                      <a:pt x="1416" y="648"/>
                    </a:lnTo>
                    <a:lnTo>
                      <a:pt x="1426" y="650"/>
                    </a:lnTo>
                    <a:lnTo>
                      <a:pt x="1434" y="654"/>
                    </a:lnTo>
                    <a:lnTo>
                      <a:pt x="1436" y="660"/>
                    </a:lnTo>
                    <a:lnTo>
                      <a:pt x="1444" y="668"/>
                    </a:lnTo>
                    <a:lnTo>
                      <a:pt x="1444" y="676"/>
                    </a:lnTo>
                    <a:lnTo>
                      <a:pt x="1444" y="682"/>
                    </a:lnTo>
                    <a:lnTo>
                      <a:pt x="1452" y="694"/>
                    </a:lnTo>
                    <a:lnTo>
                      <a:pt x="1456" y="704"/>
                    </a:lnTo>
                    <a:lnTo>
                      <a:pt x="1462" y="708"/>
                    </a:lnTo>
                    <a:lnTo>
                      <a:pt x="1466" y="708"/>
                    </a:lnTo>
                    <a:lnTo>
                      <a:pt x="1472" y="708"/>
                    </a:lnTo>
                    <a:lnTo>
                      <a:pt x="1482" y="712"/>
                    </a:lnTo>
                    <a:lnTo>
                      <a:pt x="1484" y="716"/>
                    </a:lnTo>
                    <a:lnTo>
                      <a:pt x="1488" y="722"/>
                    </a:lnTo>
                    <a:lnTo>
                      <a:pt x="1490" y="730"/>
                    </a:lnTo>
                    <a:lnTo>
                      <a:pt x="1498" y="736"/>
                    </a:lnTo>
                    <a:lnTo>
                      <a:pt x="1500" y="742"/>
                    </a:lnTo>
                    <a:lnTo>
                      <a:pt x="1498" y="750"/>
                    </a:lnTo>
                    <a:lnTo>
                      <a:pt x="1502" y="754"/>
                    </a:lnTo>
                    <a:lnTo>
                      <a:pt x="1508" y="758"/>
                    </a:lnTo>
                    <a:lnTo>
                      <a:pt x="1516" y="762"/>
                    </a:lnTo>
                    <a:lnTo>
                      <a:pt x="1520" y="760"/>
                    </a:lnTo>
                    <a:lnTo>
                      <a:pt x="1526" y="758"/>
                    </a:lnTo>
                    <a:lnTo>
                      <a:pt x="1530" y="752"/>
                    </a:lnTo>
                    <a:lnTo>
                      <a:pt x="1536" y="750"/>
                    </a:lnTo>
                    <a:lnTo>
                      <a:pt x="1542" y="750"/>
                    </a:lnTo>
                    <a:lnTo>
                      <a:pt x="1546" y="746"/>
                    </a:lnTo>
                    <a:lnTo>
                      <a:pt x="1548" y="742"/>
                    </a:lnTo>
                    <a:lnTo>
                      <a:pt x="1560" y="740"/>
                    </a:lnTo>
                    <a:lnTo>
                      <a:pt x="1554" y="746"/>
                    </a:lnTo>
                    <a:lnTo>
                      <a:pt x="1554" y="754"/>
                    </a:lnTo>
                    <a:lnTo>
                      <a:pt x="1556" y="758"/>
                    </a:lnTo>
                    <a:lnTo>
                      <a:pt x="1556" y="764"/>
                    </a:lnTo>
                    <a:lnTo>
                      <a:pt x="1552" y="770"/>
                    </a:lnTo>
                    <a:lnTo>
                      <a:pt x="1554" y="776"/>
                    </a:lnTo>
                    <a:lnTo>
                      <a:pt x="1552" y="786"/>
                    </a:lnTo>
                    <a:lnTo>
                      <a:pt x="1548" y="794"/>
                    </a:lnTo>
                    <a:lnTo>
                      <a:pt x="1542" y="798"/>
                    </a:lnTo>
                    <a:lnTo>
                      <a:pt x="1538" y="800"/>
                    </a:lnTo>
                    <a:lnTo>
                      <a:pt x="1536" y="806"/>
                    </a:lnTo>
                    <a:lnTo>
                      <a:pt x="1528" y="808"/>
                    </a:lnTo>
                    <a:lnTo>
                      <a:pt x="1526" y="814"/>
                    </a:lnTo>
                    <a:lnTo>
                      <a:pt x="1524" y="810"/>
                    </a:lnTo>
                    <a:lnTo>
                      <a:pt x="1524" y="816"/>
                    </a:lnTo>
                    <a:lnTo>
                      <a:pt x="1524" y="824"/>
                    </a:lnTo>
                    <a:lnTo>
                      <a:pt x="1516" y="824"/>
                    </a:lnTo>
                    <a:lnTo>
                      <a:pt x="1516" y="822"/>
                    </a:lnTo>
                    <a:lnTo>
                      <a:pt x="1516" y="818"/>
                    </a:lnTo>
                    <a:lnTo>
                      <a:pt x="1518" y="814"/>
                    </a:lnTo>
                    <a:lnTo>
                      <a:pt x="1518" y="810"/>
                    </a:lnTo>
                    <a:lnTo>
                      <a:pt x="1512" y="814"/>
                    </a:lnTo>
                    <a:lnTo>
                      <a:pt x="1508" y="816"/>
                    </a:lnTo>
                    <a:lnTo>
                      <a:pt x="1508" y="824"/>
                    </a:lnTo>
                    <a:lnTo>
                      <a:pt x="1506" y="832"/>
                    </a:lnTo>
                    <a:lnTo>
                      <a:pt x="1508" y="842"/>
                    </a:lnTo>
                    <a:lnTo>
                      <a:pt x="1508" y="846"/>
                    </a:lnTo>
                    <a:lnTo>
                      <a:pt x="1502" y="852"/>
                    </a:lnTo>
                    <a:lnTo>
                      <a:pt x="1502" y="858"/>
                    </a:lnTo>
                    <a:lnTo>
                      <a:pt x="1500" y="860"/>
                    </a:lnTo>
                    <a:lnTo>
                      <a:pt x="1502" y="862"/>
                    </a:lnTo>
                    <a:lnTo>
                      <a:pt x="1512" y="854"/>
                    </a:lnTo>
                    <a:lnTo>
                      <a:pt x="1516" y="846"/>
                    </a:lnTo>
                    <a:lnTo>
                      <a:pt x="1528" y="846"/>
                    </a:lnTo>
                    <a:lnTo>
                      <a:pt x="1526" y="858"/>
                    </a:lnTo>
                    <a:lnTo>
                      <a:pt x="1538" y="864"/>
                    </a:lnTo>
                    <a:lnTo>
                      <a:pt x="1544" y="864"/>
                    </a:lnTo>
                    <a:lnTo>
                      <a:pt x="1548" y="862"/>
                    </a:lnTo>
                    <a:lnTo>
                      <a:pt x="1548" y="858"/>
                    </a:lnTo>
                    <a:lnTo>
                      <a:pt x="1556" y="854"/>
                    </a:lnTo>
                    <a:lnTo>
                      <a:pt x="1560" y="850"/>
                    </a:lnTo>
                    <a:lnTo>
                      <a:pt x="1564" y="842"/>
                    </a:lnTo>
                    <a:lnTo>
                      <a:pt x="1566" y="842"/>
                    </a:lnTo>
                    <a:lnTo>
                      <a:pt x="1570" y="836"/>
                    </a:lnTo>
                    <a:lnTo>
                      <a:pt x="1572" y="828"/>
                    </a:lnTo>
                    <a:lnTo>
                      <a:pt x="1576" y="826"/>
                    </a:lnTo>
                    <a:lnTo>
                      <a:pt x="1584" y="822"/>
                    </a:lnTo>
                    <a:lnTo>
                      <a:pt x="1584" y="816"/>
                    </a:lnTo>
                    <a:lnTo>
                      <a:pt x="1588" y="808"/>
                    </a:lnTo>
                    <a:lnTo>
                      <a:pt x="1598" y="800"/>
                    </a:lnTo>
                    <a:lnTo>
                      <a:pt x="1606" y="794"/>
                    </a:lnTo>
                    <a:lnTo>
                      <a:pt x="1610" y="780"/>
                    </a:lnTo>
                    <a:lnTo>
                      <a:pt x="1610" y="772"/>
                    </a:lnTo>
                    <a:lnTo>
                      <a:pt x="1616" y="768"/>
                    </a:lnTo>
                    <a:lnTo>
                      <a:pt x="1620" y="764"/>
                    </a:lnTo>
                    <a:lnTo>
                      <a:pt x="1624" y="760"/>
                    </a:lnTo>
                    <a:lnTo>
                      <a:pt x="1624" y="752"/>
                    </a:lnTo>
                    <a:lnTo>
                      <a:pt x="1630" y="746"/>
                    </a:lnTo>
                    <a:lnTo>
                      <a:pt x="1636" y="742"/>
                    </a:lnTo>
                    <a:lnTo>
                      <a:pt x="1636" y="736"/>
                    </a:lnTo>
                    <a:lnTo>
                      <a:pt x="1636" y="734"/>
                    </a:lnTo>
                    <a:lnTo>
                      <a:pt x="1642" y="734"/>
                    </a:lnTo>
                    <a:lnTo>
                      <a:pt x="1636" y="726"/>
                    </a:lnTo>
                    <a:lnTo>
                      <a:pt x="1642" y="722"/>
                    </a:lnTo>
                    <a:lnTo>
                      <a:pt x="1644" y="716"/>
                    </a:lnTo>
                    <a:lnTo>
                      <a:pt x="1642" y="706"/>
                    </a:lnTo>
                    <a:lnTo>
                      <a:pt x="1638" y="698"/>
                    </a:lnTo>
                    <a:lnTo>
                      <a:pt x="1642" y="696"/>
                    </a:lnTo>
                    <a:lnTo>
                      <a:pt x="1644" y="690"/>
                    </a:lnTo>
                    <a:lnTo>
                      <a:pt x="1642" y="688"/>
                    </a:lnTo>
                    <a:lnTo>
                      <a:pt x="1642" y="682"/>
                    </a:lnTo>
                    <a:lnTo>
                      <a:pt x="1648" y="680"/>
                    </a:lnTo>
                    <a:lnTo>
                      <a:pt x="1652" y="672"/>
                    </a:lnTo>
                    <a:lnTo>
                      <a:pt x="1652" y="668"/>
                    </a:lnTo>
                    <a:lnTo>
                      <a:pt x="1648" y="652"/>
                    </a:lnTo>
                    <a:lnTo>
                      <a:pt x="1658" y="652"/>
                    </a:lnTo>
                    <a:lnTo>
                      <a:pt x="1658" y="650"/>
                    </a:lnTo>
                    <a:lnTo>
                      <a:pt x="1652" y="648"/>
                    </a:lnTo>
                    <a:lnTo>
                      <a:pt x="1652" y="644"/>
                    </a:lnTo>
                    <a:lnTo>
                      <a:pt x="1648" y="644"/>
                    </a:lnTo>
                    <a:lnTo>
                      <a:pt x="1648" y="648"/>
                    </a:lnTo>
                    <a:lnTo>
                      <a:pt x="1646" y="648"/>
                    </a:lnTo>
                    <a:lnTo>
                      <a:pt x="1642" y="642"/>
                    </a:lnTo>
                    <a:lnTo>
                      <a:pt x="1638" y="634"/>
                    </a:lnTo>
                    <a:lnTo>
                      <a:pt x="1634" y="630"/>
                    </a:lnTo>
                    <a:lnTo>
                      <a:pt x="1628" y="626"/>
                    </a:lnTo>
                    <a:lnTo>
                      <a:pt x="1616" y="624"/>
                    </a:lnTo>
                    <a:lnTo>
                      <a:pt x="1612" y="626"/>
                    </a:lnTo>
                    <a:lnTo>
                      <a:pt x="1616" y="634"/>
                    </a:lnTo>
                    <a:lnTo>
                      <a:pt x="1612" y="634"/>
                    </a:lnTo>
                    <a:lnTo>
                      <a:pt x="1610" y="632"/>
                    </a:lnTo>
                    <a:lnTo>
                      <a:pt x="1608" y="632"/>
                    </a:lnTo>
                    <a:lnTo>
                      <a:pt x="1606" y="636"/>
                    </a:lnTo>
                    <a:lnTo>
                      <a:pt x="1602" y="640"/>
                    </a:lnTo>
                    <a:lnTo>
                      <a:pt x="1602" y="642"/>
                    </a:lnTo>
                    <a:lnTo>
                      <a:pt x="1598" y="640"/>
                    </a:lnTo>
                    <a:lnTo>
                      <a:pt x="1600" y="636"/>
                    </a:lnTo>
                    <a:lnTo>
                      <a:pt x="1602" y="630"/>
                    </a:lnTo>
                    <a:lnTo>
                      <a:pt x="1600" y="630"/>
                    </a:lnTo>
                    <a:lnTo>
                      <a:pt x="1598" y="630"/>
                    </a:lnTo>
                    <a:lnTo>
                      <a:pt x="1598" y="626"/>
                    </a:lnTo>
                    <a:lnTo>
                      <a:pt x="1594" y="626"/>
                    </a:lnTo>
                    <a:lnTo>
                      <a:pt x="1594" y="630"/>
                    </a:lnTo>
                    <a:lnTo>
                      <a:pt x="1592" y="630"/>
                    </a:lnTo>
                    <a:lnTo>
                      <a:pt x="1592" y="632"/>
                    </a:lnTo>
                    <a:lnTo>
                      <a:pt x="1592" y="634"/>
                    </a:lnTo>
                    <a:lnTo>
                      <a:pt x="1588" y="634"/>
                    </a:lnTo>
                    <a:lnTo>
                      <a:pt x="1588" y="612"/>
                    </a:lnTo>
                    <a:lnTo>
                      <a:pt x="1566" y="612"/>
                    </a:lnTo>
                    <a:lnTo>
                      <a:pt x="1566" y="606"/>
                    </a:lnTo>
                    <a:lnTo>
                      <a:pt x="1570" y="600"/>
                    </a:lnTo>
                    <a:lnTo>
                      <a:pt x="1598" y="578"/>
                    </a:lnTo>
                    <a:lnTo>
                      <a:pt x="1602" y="578"/>
                    </a:lnTo>
                    <a:lnTo>
                      <a:pt x="1602" y="572"/>
                    </a:lnTo>
                    <a:lnTo>
                      <a:pt x="1602" y="570"/>
                    </a:lnTo>
                    <a:lnTo>
                      <a:pt x="1608" y="568"/>
                    </a:lnTo>
                    <a:lnTo>
                      <a:pt x="1610" y="558"/>
                    </a:lnTo>
                    <a:lnTo>
                      <a:pt x="1612" y="550"/>
                    </a:lnTo>
                    <a:lnTo>
                      <a:pt x="1616" y="552"/>
                    </a:lnTo>
                    <a:lnTo>
                      <a:pt x="1618" y="552"/>
                    </a:lnTo>
                    <a:lnTo>
                      <a:pt x="1624" y="542"/>
                    </a:lnTo>
                    <a:lnTo>
                      <a:pt x="1636" y="536"/>
                    </a:lnTo>
                    <a:lnTo>
                      <a:pt x="1636" y="530"/>
                    </a:lnTo>
                    <a:lnTo>
                      <a:pt x="1642" y="530"/>
                    </a:lnTo>
                    <a:lnTo>
                      <a:pt x="1646" y="530"/>
                    </a:lnTo>
                    <a:lnTo>
                      <a:pt x="1648" y="524"/>
                    </a:lnTo>
                    <a:lnTo>
                      <a:pt x="1648" y="516"/>
                    </a:lnTo>
                    <a:lnTo>
                      <a:pt x="1658" y="504"/>
                    </a:lnTo>
                    <a:lnTo>
                      <a:pt x="1672" y="494"/>
                    </a:lnTo>
                    <a:lnTo>
                      <a:pt x="1672" y="490"/>
                    </a:lnTo>
                    <a:lnTo>
                      <a:pt x="1676" y="490"/>
                    </a:lnTo>
                    <a:lnTo>
                      <a:pt x="1676" y="488"/>
                    </a:lnTo>
                    <a:lnTo>
                      <a:pt x="1676" y="486"/>
                    </a:lnTo>
                    <a:lnTo>
                      <a:pt x="1682" y="486"/>
                    </a:lnTo>
                    <a:lnTo>
                      <a:pt x="1684" y="488"/>
                    </a:lnTo>
                    <a:lnTo>
                      <a:pt x="1688" y="490"/>
                    </a:lnTo>
                    <a:lnTo>
                      <a:pt x="1706" y="490"/>
                    </a:lnTo>
                    <a:lnTo>
                      <a:pt x="1724" y="490"/>
                    </a:lnTo>
                    <a:lnTo>
                      <a:pt x="1724" y="494"/>
                    </a:lnTo>
                    <a:lnTo>
                      <a:pt x="1724" y="496"/>
                    </a:lnTo>
                    <a:lnTo>
                      <a:pt x="1724" y="500"/>
                    </a:lnTo>
                    <a:lnTo>
                      <a:pt x="1730" y="498"/>
                    </a:lnTo>
                    <a:lnTo>
                      <a:pt x="1734" y="490"/>
                    </a:lnTo>
                    <a:lnTo>
                      <a:pt x="1740" y="498"/>
                    </a:lnTo>
                    <a:lnTo>
                      <a:pt x="1746" y="498"/>
                    </a:lnTo>
                    <a:lnTo>
                      <a:pt x="1752" y="498"/>
                    </a:lnTo>
                    <a:lnTo>
                      <a:pt x="1758" y="496"/>
                    </a:lnTo>
                    <a:lnTo>
                      <a:pt x="1762" y="498"/>
                    </a:lnTo>
                    <a:lnTo>
                      <a:pt x="1764" y="500"/>
                    </a:lnTo>
                    <a:lnTo>
                      <a:pt x="1770" y="500"/>
                    </a:lnTo>
                    <a:lnTo>
                      <a:pt x="1770" y="486"/>
                    </a:lnTo>
                    <a:lnTo>
                      <a:pt x="1782" y="486"/>
                    </a:lnTo>
                    <a:lnTo>
                      <a:pt x="1794" y="488"/>
                    </a:lnTo>
                    <a:lnTo>
                      <a:pt x="1794" y="490"/>
                    </a:lnTo>
                    <a:lnTo>
                      <a:pt x="1798" y="490"/>
                    </a:lnTo>
                    <a:lnTo>
                      <a:pt x="1798" y="488"/>
                    </a:lnTo>
                    <a:lnTo>
                      <a:pt x="1808" y="486"/>
                    </a:lnTo>
                    <a:lnTo>
                      <a:pt x="1810" y="496"/>
                    </a:lnTo>
                    <a:lnTo>
                      <a:pt x="1816" y="496"/>
                    </a:lnTo>
                    <a:lnTo>
                      <a:pt x="1816" y="498"/>
                    </a:lnTo>
                    <a:lnTo>
                      <a:pt x="1816" y="500"/>
                    </a:lnTo>
                    <a:lnTo>
                      <a:pt x="1800" y="500"/>
                    </a:lnTo>
                    <a:lnTo>
                      <a:pt x="1802" y="512"/>
                    </a:lnTo>
                    <a:lnTo>
                      <a:pt x="1818" y="512"/>
                    </a:lnTo>
                    <a:lnTo>
                      <a:pt x="1818" y="508"/>
                    </a:lnTo>
                    <a:lnTo>
                      <a:pt x="1820" y="506"/>
                    </a:lnTo>
                    <a:lnTo>
                      <a:pt x="1824" y="508"/>
                    </a:lnTo>
                    <a:lnTo>
                      <a:pt x="1828" y="508"/>
                    </a:lnTo>
                    <a:lnTo>
                      <a:pt x="1828" y="506"/>
                    </a:lnTo>
                    <a:lnTo>
                      <a:pt x="1828" y="504"/>
                    </a:lnTo>
                    <a:lnTo>
                      <a:pt x="1830" y="504"/>
                    </a:lnTo>
                    <a:lnTo>
                      <a:pt x="1834" y="496"/>
                    </a:lnTo>
                    <a:lnTo>
                      <a:pt x="1844" y="496"/>
                    </a:lnTo>
                    <a:lnTo>
                      <a:pt x="1854" y="496"/>
                    </a:lnTo>
                    <a:lnTo>
                      <a:pt x="1854" y="494"/>
                    </a:lnTo>
                    <a:lnTo>
                      <a:pt x="1858" y="494"/>
                    </a:lnTo>
                    <a:lnTo>
                      <a:pt x="1856" y="488"/>
                    </a:lnTo>
                    <a:lnTo>
                      <a:pt x="1846" y="488"/>
                    </a:lnTo>
                    <a:lnTo>
                      <a:pt x="1846" y="490"/>
                    </a:lnTo>
                    <a:lnTo>
                      <a:pt x="1844" y="490"/>
                    </a:lnTo>
                    <a:lnTo>
                      <a:pt x="1844" y="472"/>
                    </a:lnTo>
                    <a:lnTo>
                      <a:pt x="1846" y="476"/>
                    </a:lnTo>
                    <a:lnTo>
                      <a:pt x="1848" y="470"/>
                    </a:lnTo>
                    <a:lnTo>
                      <a:pt x="1848" y="466"/>
                    </a:lnTo>
                    <a:lnTo>
                      <a:pt x="1854" y="462"/>
                    </a:lnTo>
                    <a:lnTo>
                      <a:pt x="1862" y="460"/>
                    </a:lnTo>
                    <a:lnTo>
                      <a:pt x="1866" y="458"/>
                    </a:lnTo>
                    <a:lnTo>
                      <a:pt x="1872" y="454"/>
                    </a:lnTo>
                    <a:lnTo>
                      <a:pt x="1872" y="450"/>
                    </a:lnTo>
                    <a:lnTo>
                      <a:pt x="1872" y="448"/>
                    </a:lnTo>
                    <a:lnTo>
                      <a:pt x="1874" y="448"/>
                    </a:lnTo>
                    <a:lnTo>
                      <a:pt x="1880" y="442"/>
                    </a:lnTo>
                    <a:lnTo>
                      <a:pt x="1882" y="436"/>
                    </a:lnTo>
                    <a:lnTo>
                      <a:pt x="1884" y="436"/>
                    </a:lnTo>
                    <a:lnTo>
                      <a:pt x="1890" y="434"/>
                    </a:lnTo>
                    <a:lnTo>
                      <a:pt x="1902" y="434"/>
                    </a:lnTo>
                    <a:lnTo>
                      <a:pt x="1910" y="432"/>
                    </a:lnTo>
                    <a:lnTo>
                      <a:pt x="1912" y="430"/>
                    </a:lnTo>
                    <a:lnTo>
                      <a:pt x="1916" y="430"/>
                    </a:lnTo>
                    <a:lnTo>
                      <a:pt x="1918" y="436"/>
                    </a:lnTo>
                    <a:lnTo>
                      <a:pt x="1926" y="436"/>
                    </a:lnTo>
                    <a:lnTo>
                      <a:pt x="1934" y="432"/>
                    </a:lnTo>
                    <a:lnTo>
                      <a:pt x="1930" y="442"/>
                    </a:lnTo>
                    <a:lnTo>
                      <a:pt x="1928" y="448"/>
                    </a:lnTo>
                    <a:lnTo>
                      <a:pt x="1926" y="450"/>
                    </a:lnTo>
                    <a:lnTo>
                      <a:pt x="1928" y="452"/>
                    </a:lnTo>
                    <a:lnTo>
                      <a:pt x="1928" y="454"/>
                    </a:lnTo>
                    <a:lnTo>
                      <a:pt x="1934" y="452"/>
                    </a:lnTo>
                    <a:lnTo>
                      <a:pt x="1934" y="458"/>
                    </a:lnTo>
                    <a:lnTo>
                      <a:pt x="1934" y="462"/>
                    </a:lnTo>
                    <a:lnTo>
                      <a:pt x="1938" y="454"/>
                    </a:lnTo>
                    <a:lnTo>
                      <a:pt x="1948" y="444"/>
                    </a:lnTo>
                    <a:lnTo>
                      <a:pt x="1958" y="436"/>
                    </a:lnTo>
                    <a:lnTo>
                      <a:pt x="1966" y="434"/>
                    </a:lnTo>
                    <a:lnTo>
                      <a:pt x="1972" y="434"/>
                    </a:lnTo>
                    <a:lnTo>
                      <a:pt x="1972" y="436"/>
                    </a:lnTo>
                    <a:lnTo>
                      <a:pt x="1974" y="436"/>
                    </a:lnTo>
                    <a:lnTo>
                      <a:pt x="1980" y="436"/>
                    </a:lnTo>
                    <a:lnTo>
                      <a:pt x="1976" y="430"/>
                    </a:lnTo>
                    <a:lnTo>
                      <a:pt x="1976" y="426"/>
                    </a:lnTo>
                    <a:lnTo>
                      <a:pt x="1976" y="424"/>
                    </a:lnTo>
                    <a:lnTo>
                      <a:pt x="1974" y="426"/>
                    </a:lnTo>
                    <a:lnTo>
                      <a:pt x="1974" y="424"/>
                    </a:lnTo>
                    <a:lnTo>
                      <a:pt x="1974" y="420"/>
                    </a:lnTo>
                    <a:lnTo>
                      <a:pt x="1984" y="412"/>
                    </a:lnTo>
                    <a:lnTo>
                      <a:pt x="1990" y="412"/>
                    </a:lnTo>
                    <a:lnTo>
                      <a:pt x="2004" y="416"/>
                    </a:lnTo>
                    <a:lnTo>
                      <a:pt x="2004" y="420"/>
                    </a:lnTo>
                    <a:lnTo>
                      <a:pt x="2000" y="420"/>
                    </a:lnTo>
                    <a:lnTo>
                      <a:pt x="2000" y="416"/>
                    </a:lnTo>
                    <a:lnTo>
                      <a:pt x="1998" y="416"/>
                    </a:lnTo>
                    <a:lnTo>
                      <a:pt x="1992" y="416"/>
                    </a:lnTo>
                    <a:lnTo>
                      <a:pt x="1990" y="420"/>
                    </a:lnTo>
                    <a:lnTo>
                      <a:pt x="1988" y="420"/>
                    </a:lnTo>
                    <a:lnTo>
                      <a:pt x="1984" y="442"/>
                    </a:lnTo>
                    <a:lnTo>
                      <a:pt x="1982" y="454"/>
                    </a:lnTo>
                    <a:lnTo>
                      <a:pt x="1980" y="458"/>
                    </a:lnTo>
                    <a:lnTo>
                      <a:pt x="1976" y="458"/>
                    </a:lnTo>
                    <a:lnTo>
                      <a:pt x="1966" y="458"/>
                    </a:lnTo>
                    <a:lnTo>
                      <a:pt x="1954" y="460"/>
                    </a:lnTo>
                    <a:lnTo>
                      <a:pt x="1954" y="466"/>
                    </a:lnTo>
                    <a:lnTo>
                      <a:pt x="1954" y="472"/>
                    </a:lnTo>
                    <a:lnTo>
                      <a:pt x="1952" y="472"/>
                    </a:lnTo>
                    <a:lnTo>
                      <a:pt x="1948" y="472"/>
                    </a:lnTo>
                    <a:lnTo>
                      <a:pt x="1948" y="478"/>
                    </a:lnTo>
                    <a:lnTo>
                      <a:pt x="1948" y="480"/>
                    </a:lnTo>
                    <a:lnTo>
                      <a:pt x="1938" y="488"/>
                    </a:lnTo>
                    <a:lnTo>
                      <a:pt x="1928" y="496"/>
                    </a:lnTo>
                    <a:lnTo>
                      <a:pt x="1918" y="512"/>
                    </a:lnTo>
                    <a:lnTo>
                      <a:pt x="1912" y="518"/>
                    </a:lnTo>
                    <a:lnTo>
                      <a:pt x="1906" y="524"/>
                    </a:lnTo>
                    <a:lnTo>
                      <a:pt x="1902" y="526"/>
                    </a:lnTo>
                    <a:lnTo>
                      <a:pt x="1902" y="524"/>
                    </a:lnTo>
                    <a:lnTo>
                      <a:pt x="1900" y="524"/>
                    </a:lnTo>
                    <a:lnTo>
                      <a:pt x="1898" y="524"/>
                    </a:lnTo>
                    <a:lnTo>
                      <a:pt x="1898" y="526"/>
                    </a:lnTo>
                    <a:lnTo>
                      <a:pt x="1894" y="530"/>
                    </a:lnTo>
                    <a:lnTo>
                      <a:pt x="1888" y="530"/>
                    </a:lnTo>
                    <a:lnTo>
                      <a:pt x="1882" y="530"/>
                    </a:lnTo>
                    <a:lnTo>
                      <a:pt x="1882" y="534"/>
                    </a:lnTo>
                    <a:lnTo>
                      <a:pt x="1884" y="534"/>
                    </a:lnTo>
                    <a:lnTo>
                      <a:pt x="1882" y="544"/>
                    </a:lnTo>
                    <a:lnTo>
                      <a:pt x="1882" y="550"/>
                    </a:lnTo>
                    <a:lnTo>
                      <a:pt x="1876" y="552"/>
                    </a:lnTo>
                    <a:lnTo>
                      <a:pt x="1872" y="552"/>
                    </a:lnTo>
                    <a:lnTo>
                      <a:pt x="1870" y="554"/>
                    </a:lnTo>
                    <a:lnTo>
                      <a:pt x="1866" y="566"/>
                    </a:lnTo>
                    <a:lnTo>
                      <a:pt x="1864" y="580"/>
                    </a:lnTo>
                    <a:lnTo>
                      <a:pt x="1864" y="598"/>
                    </a:lnTo>
                    <a:lnTo>
                      <a:pt x="1866" y="618"/>
                    </a:lnTo>
                    <a:lnTo>
                      <a:pt x="1882" y="688"/>
                    </a:lnTo>
                    <a:lnTo>
                      <a:pt x="1894" y="678"/>
                    </a:lnTo>
                    <a:lnTo>
                      <a:pt x="1906" y="668"/>
                    </a:lnTo>
                    <a:lnTo>
                      <a:pt x="1908" y="654"/>
                    </a:lnTo>
                    <a:lnTo>
                      <a:pt x="1908" y="650"/>
                    </a:lnTo>
                    <a:lnTo>
                      <a:pt x="1910" y="648"/>
                    </a:lnTo>
                    <a:lnTo>
                      <a:pt x="1922" y="644"/>
                    </a:lnTo>
                    <a:lnTo>
                      <a:pt x="1922" y="630"/>
                    </a:lnTo>
                    <a:lnTo>
                      <a:pt x="1922" y="624"/>
                    </a:lnTo>
                    <a:lnTo>
                      <a:pt x="1928" y="618"/>
                    </a:lnTo>
                    <a:lnTo>
                      <a:pt x="1934" y="616"/>
                    </a:lnTo>
                    <a:lnTo>
                      <a:pt x="1934" y="612"/>
                    </a:lnTo>
                    <a:lnTo>
                      <a:pt x="1938" y="608"/>
                    </a:lnTo>
                    <a:lnTo>
                      <a:pt x="1944" y="612"/>
                    </a:lnTo>
                    <a:lnTo>
                      <a:pt x="1946" y="612"/>
                    </a:lnTo>
                    <a:lnTo>
                      <a:pt x="1952" y="612"/>
                    </a:lnTo>
                    <a:lnTo>
                      <a:pt x="1958" y="604"/>
                    </a:lnTo>
                    <a:lnTo>
                      <a:pt x="1952" y="590"/>
                    </a:lnTo>
                    <a:lnTo>
                      <a:pt x="1952" y="582"/>
                    </a:lnTo>
                    <a:lnTo>
                      <a:pt x="1952" y="578"/>
                    </a:lnTo>
                    <a:lnTo>
                      <a:pt x="1954" y="576"/>
                    </a:lnTo>
                    <a:lnTo>
                      <a:pt x="1958" y="570"/>
                    </a:lnTo>
                    <a:lnTo>
                      <a:pt x="1966" y="568"/>
                    </a:lnTo>
                    <a:lnTo>
                      <a:pt x="1974" y="568"/>
                    </a:lnTo>
                    <a:lnTo>
                      <a:pt x="1974" y="560"/>
                    </a:lnTo>
                    <a:lnTo>
                      <a:pt x="1970" y="560"/>
                    </a:lnTo>
                    <a:lnTo>
                      <a:pt x="1966" y="560"/>
                    </a:lnTo>
                    <a:lnTo>
                      <a:pt x="1962" y="552"/>
                    </a:lnTo>
                    <a:lnTo>
                      <a:pt x="1962" y="544"/>
                    </a:lnTo>
                    <a:lnTo>
                      <a:pt x="1964" y="544"/>
                    </a:lnTo>
                    <a:lnTo>
                      <a:pt x="1966" y="540"/>
                    </a:lnTo>
                    <a:lnTo>
                      <a:pt x="1970" y="540"/>
                    </a:lnTo>
                    <a:lnTo>
                      <a:pt x="1970" y="534"/>
                    </a:lnTo>
                    <a:lnTo>
                      <a:pt x="1970" y="532"/>
                    </a:lnTo>
                    <a:lnTo>
                      <a:pt x="1972" y="532"/>
                    </a:lnTo>
                    <a:lnTo>
                      <a:pt x="1972" y="526"/>
                    </a:lnTo>
                    <a:lnTo>
                      <a:pt x="1966" y="526"/>
                    </a:lnTo>
                    <a:lnTo>
                      <a:pt x="1956" y="524"/>
                    </a:lnTo>
                    <a:lnTo>
                      <a:pt x="1956" y="516"/>
                    </a:lnTo>
                    <a:lnTo>
                      <a:pt x="1956" y="508"/>
                    </a:lnTo>
                    <a:lnTo>
                      <a:pt x="1972" y="496"/>
                    </a:lnTo>
                    <a:lnTo>
                      <a:pt x="1972" y="494"/>
                    </a:lnTo>
                    <a:lnTo>
                      <a:pt x="1972" y="490"/>
                    </a:lnTo>
                    <a:lnTo>
                      <a:pt x="1976" y="490"/>
                    </a:lnTo>
                    <a:lnTo>
                      <a:pt x="1976" y="486"/>
                    </a:lnTo>
                    <a:lnTo>
                      <a:pt x="1974" y="486"/>
                    </a:lnTo>
                    <a:lnTo>
                      <a:pt x="1974" y="484"/>
                    </a:lnTo>
                    <a:lnTo>
                      <a:pt x="1976" y="480"/>
                    </a:lnTo>
                    <a:lnTo>
                      <a:pt x="1980" y="476"/>
                    </a:lnTo>
                    <a:lnTo>
                      <a:pt x="2002" y="478"/>
                    </a:lnTo>
                    <a:lnTo>
                      <a:pt x="2002" y="472"/>
                    </a:lnTo>
                    <a:lnTo>
                      <a:pt x="2018" y="462"/>
                    </a:lnTo>
                    <a:lnTo>
                      <a:pt x="2016" y="472"/>
                    </a:lnTo>
                    <a:lnTo>
                      <a:pt x="2016" y="478"/>
                    </a:lnTo>
                    <a:lnTo>
                      <a:pt x="2018" y="480"/>
                    </a:lnTo>
                    <a:lnTo>
                      <a:pt x="2020" y="480"/>
                    </a:lnTo>
                    <a:lnTo>
                      <a:pt x="2020" y="478"/>
                    </a:lnTo>
                    <a:lnTo>
                      <a:pt x="2022" y="478"/>
                    </a:lnTo>
                    <a:lnTo>
                      <a:pt x="2028" y="470"/>
                    </a:lnTo>
                    <a:lnTo>
                      <a:pt x="2034" y="462"/>
                    </a:lnTo>
                    <a:lnTo>
                      <a:pt x="2040" y="458"/>
                    </a:lnTo>
                    <a:lnTo>
                      <a:pt x="2048" y="458"/>
                    </a:lnTo>
                    <a:lnTo>
                      <a:pt x="2056" y="460"/>
                    </a:lnTo>
                    <a:lnTo>
                      <a:pt x="2064" y="466"/>
                    </a:lnTo>
                    <a:lnTo>
                      <a:pt x="2064" y="472"/>
                    </a:lnTo>
                    <a:lnTo>
                      <a:pt x="2072" y="476"/>
                    </a:lnTo>
                    <a:lnTo>
                      <a:pt x="2076" y="478"/>
                    </a:lnTo>
                    <a:lnTo>
                      <a:pt x="2082" y="468"/>
                    </a:lnTo>
                    <a:lnTo>
                      <a:pt x="2090" y="458"/>
                    </a:lnTo>
                    <a:lnTo>
                      <a:pt x="2098" y="452"/>
                    </a:lnTo>
                    <a:lnTo>
                      <a:pt x="2108" y="448"/>
                    </a:lnTo>
                    <a:lnTo>
                      <a:pt x="2108" y="444"/>
                    </a:lnTo>
                    <a:lnTo>
                      <a:pt x="2108" y="442"/>
                    </a:lnTo>
                    <a:lnTo>
                      <a:pt x="2108" y="440"/>
                    </a:lnTo>
                    <a:lnTo>
                      <a:pt x="2110" y="440"/>
                    </a:lnTo>
                    <a:lnTo>
                      <a:pt x="2112" y="442"/>
                    </a:lnTo>
                    <a:lnTo>
                      <a:pt x="2116" y="442"/>
                    </a:lnTo>
                    <a:lnTo>
                      <a:pt x="2118" y="442"/>
                    </a:lnTo>
                    <a:lnTo>
                      <a:pt x="2120" y="436"/>
                    </a:lnTo>
                    <a:lnTo>
                      <a:pt x="2120" y="434"/>
                    </a:lnTo>
                    <a:lnTo>
                      <a:pt x="2122" y="434"/>
                    </a:lnTo>
                    <a:lnTo>
                      <a:pt x="2122" y="436"/>
                    </a:lnTo>
                    <a:lnTo>
                      <a:pt x="2126" y="436"/>
                    </a:lnTo>
                    <a:lnTo>
                      <a:pt x="2130" y="430"/>
                    </a:lnTo>
                    <a:lnTo>
                      <a:pt x="2138" y="426"/>
                    </a:lnTo>
                    <a:lnTo>
                      <a:pt x="2144" y="426"/>
                    </a:lnTo>
                    <a:lnTo>
                      <a:pt x="2154" y="422"/>
                    </a:lnTo>
                    <a:lnTo>
                      <a:pt x="2164" y="416"/>
                    </a:lnTo>
                    <a:lnTo>
                      <a:pt x="2174" y="416"/>
                    </a:lnTo>
                    <a:lnTo>
                      <a:pt x="2184" y="420"/>
                    </a:lnTo>
                    <a:lnTo>
                      <a:pt x="2192" y="420"/>
                    </a:lnTo>
                    <a:lnTo>
                      <a:pt x="2198" y="420"/>
                    </a:lnTo>
                    <a:lnTo>
                      <a:pt x="2204" y="414"/>
                    </a:lnTo>
                    <a:lnTo>
                      <a:pt x="2202" y="408"/>
                    </a:lnTo>
                    <a:lnTo>
                      <a:pt x="2202" y="406"/>
                    </a:lnTo>
                    <a:lnTo>
                      <a:pt x="2204" y="404"/>
                    </a:lnTo>
                    <a:lnTo>
                      <a:pt x="2202" y="404"/>
                    </a:lnTo>
                    <a:lnTo>
                      <a:pt x="2198" y="404"/>
                    </a:lnTo>
                    <a:lnTo>
                      <a:pt x="2190" y="378"/>
                    </a:lnTo>
                    <a:lnTo>
                      <a:pt x="2186" y="378"/>
                    </a:lnTo>
                    <a:lnTo>
                      <a:pt x="2186" y="372"/>
                    </a:lnTo>
                    <a:lnTo>
                      <a:pt x="2180" y="376"/>
                    </a:lnTo>
                    <a:lnTo>
                      <a:pt x="2182" y="376"/>
                    </a:lnTo>
                    <a:lnTo>
                      <a:pt x="2180" y="378"/>
                    </a:lnTo>
                    <a:lnTo>
                      <a:pt x="2176" y="378"/>
                    </a:lnTo>
                    <a:lnTo>
                      <a:pt x="2176" y="372"/>
                    </a:lnTo>
                    <a:lnTo>
                      <a:pt x="2176" y="370"/>
                    </a:lnTo>
                    <a:lnTo>
                      <a:pt x="2180" y="368"/>
                    </a:lnTo>
                    <a:lnTo>
                      <a:pt x="2170" y="368"/>
                    </a:lnTo>
                    <a:lnTo>
                      <a:pt x="2162" y="368"/>
                    </a:lnTo>
                    <a:lnTo>
                      <a:pt x="2162" y="362"/>
                    </a:lnTo>
                    <a:lnTo>
                      <a:pt x="2176" y="360"/>
                    </a:lnTo>
                    <a:lnTo>
                      <a:pt x="2182" y="366"/>
                    </a:lnTo>
                    <a:lnTo>
                      <a:pt x="2198" y="366"/>
                    </a:lnTo>
                    <a:lnTo>
                      <a:pt x="2210" y="368"/>
                    </a:lnTo>
                    <a:lnTo>
                      <a:pt x="2218" y="360"/>
                    </a:lnTo>
                    <a:lnTo>
                      <a:pt x="2222" y="350"/>
                    </a:lnTo>
                    <a:lnTo>
                      <a:pt x="2222" y="342"/>
                    </a:lnTo>
                    <a:lnTo>
                      <a:pt x="2216" y="340"/>
                    </a:lnTo>
                    <a:lnTo>
                      <a:pt x="2216" y="334"/>
                    </a:lnTo>
                    <a:lnTo>
                      <a:pt x="2218" y="332"/>
                    </a:lnTo>
                    <a:lnTo>
                      <a:pt x="2218" y="324"/>
                    </a:lnTo>
                    <a:lnTo>
                      <a:pt x="2228" y="322"/>
                    </a:lnTo>
                    <a:lnTo>
                      <a:pt x="2226" y="328"/>
                    </a:lnTo>
                    <a:lnTo>
                      <a:pt x="2228" y="330"/>
                    </a:lnTo>
                    <a:lnTo>
                      <a:pt x="2230" y="332"/>
                    </a:lnTo>
                    <a:lnTo>
                      <a:pt x="2226" y="332"/>
                    </a:lnTo>
                    <a:lnTo>
                      <a:pt x="2226" y="334"/>
                    </a:lnTo>
                    <a:lnTo>
                      <a:pt x="2228" y="342"/>
                    </a:lnTo>
                    <a:lnTo>
                      <a:pt x="2238" y="350"/>
                    </a:lnTo>
                    <a:lnTo>
                      <a:pt x="2240" y="350"/>
                    </a:lnTo>
                    <a:lnTo>
                      <a:pt x="2238" y="348"/>
                    </a:lnTo>
                    <a:lnTo>
                      <a:pt x="2248" y="342"/>
                    </a:lnTo>
                    <a:lnTo>
                      <a:pt x="2254" y="340"/>
                    </a:lnTo>
                    <a:lnTo>
                      <a:pt x="2262" y="342"/>
                    </a:lnTo>
                    <a:lnTo>
                      <a:pt x="2266" y="350"/>
                    </a:lnTo>
                    <a:lnTo>
                      <a:pt x="2274" y="352"/>
                    </a:lnTo>
                    <a:lnTo>
                      <a:pt x="2274" y="360"/>
                    </a:lnTo>
                    <a:lnTo>
                      <a:pt x="2272" y="362"/>
                    </a:lnTo>
                    <a:lnTo>
                      <a:pt x="2276" y="366"/>
                    </a:lnTo>
                    <a:lnTo>
                      <a:pt x="2284" y="368"/>
                    </a:lnTo>
                    <a:lnTo>
                      <a:pt x="2302" y="372"/>
                    </a:lnTo>
                    <a:lnTo>
                      <a:pt x="2302" y="378"/>
                    </a:lnTo>
                    <a:lnTo>
                      <a:pt x="2316" y="372"/>
                    </a:lnTo>
                    <a:lnTo>
                      <a:pt x="2316" y="378"/>
                    </a:lnTo>
                    <a:lnTo>
                      <a:pt x="2328" y="378"/>
                    </a:lnTo>
                    <a:lnTo>
                      <a:pt x="2328" y="376"/>
                    </a:lnTo>
                    <a:lnTo>
                      <a:pt x="2320" y="368"/>
                    </a:lnTo>
                    <a:lnTo>
                      <a:pt x="2320" y="362"/>
                    </a:lnTo>
                    <a:lnTo>
                      <a:pt x="2330" y="362"/>
                    </a:lnTo>
                    <a:lnTo>
                      <a:pt x="2330" y="352"/>
                    </a:lnTo>
                    <a:lnTo>
                      <a:pt x="2322" y="354"/>
                    </a:lnTo>
                    <a:lnTo>
                      <a:pt x="2322" y="350"/>
                    </a:lnTo>
                    <a:lnTo>
                      <a:pt x="2320" y="348"/>
                    </a:lnTo>
                    <a:lnTo>
                      <a:pt x="2330" y="348"/>
                    </a:lnTo>
                    <a:lnTo>
                      <a:pt x="2330" y="350"/>
                    </a:lnTo>
                    <a:lnTo>
                      <a:pt x="2334" y="350"/>
                    </a:lnTo>
                    <a:lnTo>
                      <a:pt x="2336" y="350"/>
                    </a:lnTo>
                    <a:lnTo>
                      <a:pt x="2346" y="350"/>
                    </a:lnTo>
                    <a:lnTo>
                      <a:pt x="2346" y="352"/>
                    </a:lnTo>
                    <a:lnTo>
                      <a:pt x="2348" y="352"/>
                    </a:lnTo>
                    <a:lnTo>
                      <a:pt x="2348" y="350"/>
                    </a:lnTo>
                    <a:lnTo>
                      <a:pt x="2346" y="344"/>
                    </a:lnTo>
                    <a:lnTo>
                      <a:pt x="2352" y="344"/>
                    </a:lnTo>
                    <a:lnTo>
                      <a:pt x="2352" y="334"/>
                    </a:lnTo>
                    <a:lnTo>
                      <a:pt x="2356" y="334"/>
                    </a:lnTo>
                    <a:lnTo>
                      <a:pt x="2338" y="326"/>
                    </a:lnTo>
                    <a:close/>
                    <a:moveTo>
                      <a:pt x="1770" y="196"/>
                    </a:moveTo>
                    <a:lnTo>
                      <a:pt x="1774" y="194"/>
                    </a:lnTo>
                    <a:lnTo>
                      <a:pt x="1772" y="198"/>
                    </a:lnTo>
                    <a:lnTo>
                      <a:pt x="1770" y="198"/>
                    </a:lnTo>
                    <a:lnTo>
                      <a:pt x="1770" y="196"/>
                    </a:lnTo>
                    <a:close/>
                    <a:moveTo>
                      <a:pt x="744" y="204"/>
                    </a:moveTo>
                    <a:lnTo>
                      <a:pt x="742" y="206"/>
                    </a:lnTo>
                    <a:lnTo>
                      <a:pt x="742" y="202"/>
                    </a:lnTo>
                    <a:lnTo>
                      <a:pt x="744" y="202"/>
                    </a:lnTo>
                    <a:lnTo>
                      <a:pt x="744" y="204"/>
                    </a:lnTo>
                    <a:close/>
                    <a:moveTo>
                      <a:pt x="84" y="458"/>
                    </a:moveTo>
                    <a:lnTo>
                      <a:pt x="84" y="466"/>
                    </a:lnTo>
                    <a:lnTo>
                      <a:pt x="82" y="466"/>
                    </a:lnTo>
                    <a:lnTo>
                      <a:pt x="82" y="470"/>
                    </a:lnTo>
                    <a:lnTo>
                      <a:pt x="62" y="474"/>
                    </a:lnTo>
                    <a:lnTo>
                      <a:pt x="62" y="468"/>
                    </a:lnTo>
                    <a:lnTo>
                      <a:pt x="52" y="458"/>
                    </a:lnTo>
                    <a:lnTo>
                      <a:pt x="52" y="452"/>
                    </a:lnTo>
                    <a:lnTo>
                      <a:pt x="48" y="448"/>
                    </a:lnTo>
                    <a:lnTo>
                      <a:pt x="44" y="440"/>
                    </a:lnTo>
                    <a:lnTo>
                      <a:pt x="52" y="438"/>
                    </a:lnTo>
                    <a:lnTo>
                      <a:pt x="56" y="432"/>
                    </a:lnTo>
                    <a:lnTo>
                      <a:pt x="64" y="440"/>
                    </a:lnTo>
                    <a:lnTo>
                      <a:pt x="72" y="444"/>
                    </a:lnTo>
                    <a:lnTo>
                      <a:pt x="74" y="444"/>
                    </a:lnTo>
                    <a:lnTo>
                      <a:pt x="80" y="444"/>
                    </a:lnTo>
                    <a:lnTo>
                      <a:pt x="82" y="450"/>
                    </a:lnTo>
                    <a:lnTo>
                      <a:pt x="82" y="456"/>
                    </a:lnTo>
                    <a:lnTo>
                      <a:pt x="84" y="456"/>
                    </a:lnTo>
                    <a:lnTo>
                      <a:pt x="84" y="458"/>
                    </a:lnTo>
                    <a:close/>
                    <a:moveTo>
                      <a:pt x="108" y="398"/>
                    </a:moveTo>
                    <a:lnTo>
                      <a:pt x="106" y="386"/>
                    </a:lnTo>
                    <a:lnTo>
                      <a:pt x="114" y="386"/>
                    </a:lnTo>
                    <a:lnTo>
                      <a:pt x="116" y="388"/>
                    </a:lnTo>
                    <a:lnTo>
                      <a:pt x="116" y="392"/>
                    </a:lnTo>
                    <a:lnTo>
                      <a:pt x="118" y="394"/>
                    </a:lnTo>
                    <a:lnTo>
                      <a:pt x="120" y="396"/>
                    </a:lnTo>
                    <a:lnTo>
                      <a:pt x="118" y="398"/>
                    </a:lnTo>
                    <a:lnTo>
                      <a:pt x="108" y="398"/>
                    </a:lnTo>
                    <a:close/>
                    <a:moveTo>
                      <a:pt x="136" y="444"/>
                    </a:moveTo>
                    <a:lnTo>
                      <a:pt x="136" y="450"/>
                    </a:lnTo>
                    <a:lnTo>
                      <a:pt x="130" y="456"/>
                    </a:lnTo>
                    <a:lnTo>
                      <a:pt x="120" y="444"/>
                    </a:lnTo>
                    <a:lnTo>
                      <a:pt x="110" y="438"/>
                    </a:lnTo>
                    <a:lnTo>
                      <a:pt x="110" y="432"/>
                    </a:lnTo>
                    <a:lnTo>
                      <a:pt x="118" y="434"/>
                    </a:lnTo>
                    <a:lnTo>
                      <a:pt x="116" y="430"/>
                    </a:lnTo>
                    <a:lnTo>
                      <a:pt x="116" y="428"/>
                    </a:lnTo>
                    <a:lnTo>
                      <a:pt x="118" y="428"/>
                    </a:lnTo>
                    <a:lnTo>
                      <a:pt x="118" y="430"/>
                    </a:lnTo>
                    <a:lnTo>
                      <a:pt x="120" y="430"/>
                    </a:lnTo>
                    <a:lnTo>
                      <a:pt x="124" y="422"/>
                    </a:lnTo>
                    <a:lnTo>
                      <a:pt x="124" y="420"/>
                    </a:lnTo>
                    <a:lnTo>
                      <a:pt x="120" y="416"/>
                    </a:lnTo>
                    <a:lnTo>
                      <a:pt x="118" y="420"/>
                    </a:lnTo>
                    <a:lnTo>
                      <a:pt x="116" y="420"/>
                    </a:lnTo>
                    <a:lnTo>
                      <a:pt x="114" y="416"/>
                    </a:lnTo>
                    <a:lnTo>
                      <a:pt x="114" y="412"/>
                    </a:lnTo>
                    <a:lnTo>
                      <a:pt x="116" y="412"/>
                    </a:lnTo>
                    <a:lnTo>
                      <a:pt x="128" y="416"/>
                    </a:lnTo>
                    <a:lnTo>
                      <a:pt x="128" y="424"/>
                    </a:lnTo>
                    <a:lnTo>
                      <a:pt x="130" y="434"/>
                    </a:lnTo>
                    <a:lnTo>
                      <a:pt x="136" y="440"/>
                    </a:lnTo>
                    <a:lnTo>
                      <a:pt x="136" y="444"/>
                    </a:lnTo>
                    <a:close/>
                    <a:moveTo>
                      <a:pt x="156" y="496"/>
                    </a:moveTo>
                    <a:lnTo>
                      <a:pt x="156" y="498"/>
                    </a:lnTo>
                    <a:lnTo>
                      <a:pt x="154" y="498"/>
                    </a:lnTo>
                    <a:lnTo>
                      <a:pt x="154" y="494"/>
                    </a:lnTo>
                    <a:lnTo>
                      <a:pt x="154" y="492"/>
                    </a:lnTo>
                    <a:lnTo>
                      <a:pt x="156" y="496"/>
                    </a:lnTo>
                    <a:close/>
                    <a:moveTo>
                      <a:pt x="144" y="468"/>
                    </a:moveTo>
                    <a:lnTo>
                      <a:pt x="144" y="466"/>
                    </a:lnTo>
                    <a:lnTo>
                      <a:pt x="146" y="466"/>
                    </a:lnTo>
                    <a:lnTo>
                      <a:pt x="152" y="466"/>
                    </a:lnTo>
                    <a:lnTo>
                      <a:pt x="154" y="468"/>
                    </a:lnTo>
                    <a:lnTo>
                      <a:pt x="152" y="470"/>
                    </a:lnTo>
                    <a:lnTo>
                      <a:pt x="146" y="470"/>
                    </a:lnTo>
                    <a:lnTo>
                      <a:pt x="144" y="468"/>
                    </a:lnTo>
                    <a:close/>
                    <a:moveTo>
                      <a:pt x="172" y="512"/>
                    </a:moveTo>
                    <a:lnTo>
                      <a:pt x="172" y="516"/>
                    </a:lnTo>
                    <a:lnTo>
                      <a:pt x="164" y="520"/>
                    </a:lnTo>
                    <a:lnTo>
                      <a:pt x="160" y="522"/>
                    </a:lnTo>
                    <a:lnTo>
                      <a:pt x="152" y="514"/>
                    </a:lnTo>
                    <a:lnTo>
                      <a:pt x="146" y="506"/>
                    </a:lnTo>
                    <a:lnTo>
                      <a:pt x="152" y="506"/>
                    </a:lnTo>
                    <a:lnTo>
                      <a:pt x="160" y="510"/>
                    </a:lnTo>
                    <a:lnTo>
                      <a:pt x="160" y="504"/>
                    </a:lnTo>
                    <a:lnTo>
                      <a:pt x="160" y="502"/>
                    </a:lnTo>
                    <a:lnTo>
                      <a:pt x="162" y="502"/>
                    </a:lnTo>
                    <a:lnTo>
                      <a:pt x="170" y="510"/>
                    </a:lnTo>
                    <a:lnTo>
                      <a:pt x="172" y="510"/>
                    </a:lnTo>
                    <a:lnTo>
                      <a:pt x="172" y="512"/>
                    </a:lnTo>
                    <a:close/>
                    <a:moveTo>
                      <a:pt x="308" y="786"/>
                    </a:moveTo>
                    <a:lnTo>
                      <a:pt x="308" y="784"/>
                    </a:lnTo>
                    <a:lnTo>
                      <a:pt x="310" y="786"/>
                    </a:lnTo>
                    <a:lnTo>
                      <a:pt x="310" y="788"/>
                    </a:lnTo>
                    <a:lnTo>
                      <a:pt x="308" y="788"/>
                    </a:lnTo>
                    <a:lnTo>
                      <a:pt x="308" y="786"/>
                    </a:lnTo>
                    <a:close/>
                    <a:moveTo>
                      <a:pt x="856" y="130"/>
                    </a:moveTo>
                    <a:lnTo>
                      <a:pt x="854" y="134"/>
                    </a:lnTo>
                    <a:lnTo>
                      <a:pt x="852" y="134"/>
                    </a:lnTo>
                    <a:lnTo>
                      <a:pt x="852" y="132"/>
                    </a:lnTo>
                    <a:lnTo>
                      <a:pt x="860" y="122"/>
                    </a:lnTo>
                    <a:lnTo>
                      <a:pt x="856" y="130"/>
                    </a:lnTo>
                    <a:close/>
                    <a:moveTo>
                      <a:pt x="1078" y="68"/>
                    </a:moveTo>
                    <a:lnTo>
                      <a:pt x="1080" y="62"/>
                    </a:lnTo>
                    <a:lnTo>
                      <a:pt x="1080" y="60"/>
                    </a:lnTo>
                    <a:lnTo>
                      <a:pt x="1082" y="62"/>
                    </a:lnTo>
                    <a:lnTo>
                      <a:pt x="1082" y="66"/>
                    </a:lnTo>
                    <a:lnTo>
                      <a:pt x="1090" y="66"/>
                    </a:lnTo>
                    <a:lnTo>
                      <a:pt x="1098" y="62"/>
                    </a:lnTo>
                    <a:lnTo>
                      <a:pt x="1114" y="58"/>
                    </a:lnTo>
                    <a:lnTo>
                      <a:pt x="1110" y="54"/>
                    </a:lnTo>
                    <a:lnTo>
                      <a:pt x="1114" y="52"/>
                    </a:lnTo>
                    <a:lnTo>
                      <a:pt x="1118" y="58"/>
                    </a:lnTo>
                    <a:lnTo>
                      <a:pt x="1116" y="60"/>
                    </a:lnTo>
                    <a:lnTo>
                      <a:pt x="1100" y="68"/>
                    </a:lnTo>
                    <a:lnTo>
                      <a:pt x="1086" y="80"/>
                    </a:lnTo>
                    <a:lnTo>
                      <a:pt x="1086" y="76"/>
                    </a:lnTo>
                    <a:lnTo>
                      <a:pt x="1078" y="72"/>
                    </a:lnTo>
                    <a:lnTo>
                      <a:pt x="1078" y="68"/>
                    </a:lnTo>
                    <a:close/>
                    <a:moveTo>
                      <a:pt x="1050" y="50"/>
                    </a:moveTo>
                    <a:lnTo>
                      <a:pt x="1052" y="44"/>
                    </a:lnTo>
                    <a:lnTo>
                      <a:pt x="1054" y="54"/>
                    </a:lnTo>
                    <a:lnTo>
                      <a:pt x="1046" y="54"/>
                    </a:lnTo>
                    <a:lnTo>
                      <a:pt x="1050" y="50"/>
                    </a:lnTo>
                    <a:close/>
                    <a:moveTo>
                      <a:pt x="1196" y="596"/>
                    </a:moveTo>
                    <a:lnTo>
                      <a:pt x="1198" y="606"/>
                    </a:lnTo>
                    <a:lnTo>
                      <a:pt x="1198" y="616"/>
                    </a:lnTo>
                    <a:lnTo>
                      <a:pt x="1190" y="626"/>
                    </a:lnTo>
                    <a:lnTo>
                      <a:pt x="1190" y="624"/>
                    </a:lnTo>
                    <a:lnTo>
                      <a:pt x="1184" y="624"/>
                    </a:lnTo>
                    <a:lnTo>
                      <a:pt x="1184" y="626"/>
                    </a:lnTo>
                    <a:lnTo>
                      <a:pt x="1182" y="630"/>
                    </a:lnTo>
                    <a:lnTo>
                      <a:pt x="1184" y="632"/>
                    </a:lnTo>
                    <a:lnTo>
                      <a:pt x="1188" y="634"/>
                    </a:lnTo>
                    <a:lnTo>
                      <a:pt x="1178" y="644"/>
                    </a:lnTo>
                    <a:lnTo>
                      <a:pt x="1178" y="648"/>
                    </a:lnTo>
                    <a:lnTo>
                      <a:pt x="1172" y="648"/>
                    </a:lnTo>
                    <a:lnTo>
                      <a:pt x="1166" y="648"/>
                    </a:lnTo>
                    <a:lnTo>
                      <a:pt x="1166" y="650"/>
                    </a:lnTo>
                    <a:lnTo>
                      <a:pt x="1164" y="652"/>
                    </a:lnTo>
                    <a:lnTo>
                      <a:pt x="1162" y="654"/>
                    </a:lnTo>
                    <a:lnTo>
                      <a:pt x="1162" y="658"/>
                    </a:lnTo>
                    <a:lnTo>
                      <a:pt x="1156" y="658"/>
                    </a:lnTo>
                    <a:lnTo>
                      <a:pt x="1152" y="658"/>
                    </a:lnTo>
                    <a:lnTo>
                      <a:pt x="1146" y="664"/>
                    </a:lnTo>
                    <a:lnTo>
                      <a:pt x="1142" y="672"/>
                    </a:lnTo>
                    <a:lnTo>
                      <a:pt x="1134" y="682"/>
                    </a:lnTo>
                    <a:lnTo>
                      <a:pt x="1130" y="686"/>
                    </a:lnTo>
                    <a:lnTo>
                      <a:pt x="1126" y="686"/>
                    </a:lnTo>
                    <a:lnTo>
                      <a:pt x="1120" y="686"/>
                    </a:lnTo>
                    <a:lnTo>
                      <a:pt x="1116" y="682"/>
                    </a:lnTo>
                    <a:lnTo>
                      <a:pt x="1110" y="680"/>
                    </a:lnTo>
                    <a:lnTo>
                      <a:pt x="1126" y="672"/>
                    </a:lnTo>
                    <a:lnTo>
                      <a:pt x="1130" y="668"/>
                    </a:lnTo>
                    <a:lnTo>
                      <a:pt x="1136" y="662"/>
                    </a:lnTo>
                    <a:lnTo>
                      <a:pt x="1138" y="654"/>
                    </a:lnTo>
                    <a:lnTo>
                      <a:pt x="1142" y="650"/>
                    </a:lnTo>
                    <a:lnTo>
                      <a:pt x="1146" y="650"/>
                    </a:lnTo>
                    <a:lnTo>
                      <a:pt x="1148" y="648"/>
                    </a:lnTo>
                    <a:lnTo>
                      <a:pt x="1152" y="644"/>
                    </a:lnTo>
                    <a:lnTo>
                      <a:pt x="1154" y="640"/>
                    </a:lnTo>
                    <a:lnTo>
                      <a:pt x="1156" y="636"/>
                    </a:lnTo>
                    <a:lnTo>
                      <a:pt x="1162" y="636"/>
                    </a:lnTo>
                    <a:lnTo>
                      <a:pt x="1170" y="626"/>
                    </a:lnTo>
                    <a:lnTo>
                      <a:pt x="1180" y="614"/>
                    </a:lnTo>
                    <a:lnTo>
                      <a:pt x="1196" y="582"/>
                    </a:lnTo>
                    <a:lnTo>
                      <a:pt x="1198" y="582"/>
                    </a:lnTo>
                    <a:lnTo>
                      <a:pt x="1200" y="582"/>
                    </a:lnTo>
                    <a:lnTo>
                      <a:pt x="1196" y="596"/>
                    </a:lnTo>
                    <a:close/>
                    <a:moveTo>
                      <a:pt x="1248" y="142"/>
                    </a:moveTo>
                    <a:lnTo>
                      <a:pt x="1246" y="150"/>
                    </a:lnTo>
                    <a:lnTo>
                      <a:pt x="1244" y="150"/>
                    </a:lnTo>
                    <a:lnTo>
                      <a:pt x="1242" y="158"/>
                    </a:lnTo>
                    <a:lnTo>
                      <a:pt x="1238" y="158"/>
                    </a:lnTo>
                    <a:lnTo>
                      <a:pt x="1242" y="156"/>
                    </a:lnTo>
                    <a:lnTo>
                      <a:pt x="1244" y="150"/>
                    </a:lnTo>
                    <a:lnTo>
                      <a:pt x="1242" y="144"/>
                    </a:lnTo>
                    <a:lnTo>
                      <a:pt x="1244" y="140"/>
                    </a:lnTo>
                    <a:lnTo>
                      <a:pt x="1248" y="138"/>
                    </a:lnTo>
                    <a:lnTo>
                      <a:pt x="1252" y="138"/>
                    </a:lnTo>
                    <a:lnTo>
                      <a:pt x="1248" y="142"/>
                    </a:lnTo>
                    <a:close/>
                    <a:moveTo>
                      <a:pt x="1642" y="160"/>
                    </a:moveTo>
                    <a:lnTo>
                      <a:pt x="1638" y="160"/>
                    </a:lnTo>
                    <a:lnTo>
                      <a:pt x="1642" y="158"/>
                    </a:lnTo>
                    <a:lnTo>
                      <a:pt x="1644" y="160"/>
                    </a:lnTo>
                    <a:lnTo>
                      <a:pt x="1646" y="162"/>
                    </a:lnTo>
                    <a:lnTo>
                      <a:pt x="1642" y="16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Freeform 1537"/>
              <p:cNvSpPr/>
              <p:nvPr/>
            </p:nvSpPr>
            <p:spPr bwMode="auto">
              <a:xfrm>
                <a:off x="3241675" y="1958975"/>
                <a:ext cx="19050" cy="22225"/>
              </a:xfrm>
              <a:custGeom>
                <a:avLst/>
                <a:gdLst>
                  <a:gd name="T0" fmla="*/ 0 w 12"/>
                  <a:gd name="T1" fmla="*/ 8 h 14"/>
                  <a:gd name="T2" fmla="*/ 0 w 12"/>
                  <a:gd name="T3" fmla="*/ 14 h 14"/>
                  <a:gd name="T4" fmla="*/ 6 w 12"/>
                  <a:gd name="T5" fmla="*/ 12 h 14"/>
                  <a:gd name="T6" fmla="*/ 12 w 12"/>
                  <a:gd name="T7" fmla="*/ 6 h 14"/>
                  <a:gd name="T8" fmla="*/ 12 w 12"/>
                  <a:gd name="T9" fmla="*/ 0 h 14"/>
                  <a:gd name="T10" fmla="*/ 8 w 12"/>
                  <a:gd name="T11" fmla="*/ 0 h 14"/>
                  <a:gd name="T12" fmla="*/ 4 w 12"/>
                  <a:gd name="T13" fmla="*/ 4 h 14"/>
                  <a:gd name="T14" fmla="*/ 0 w 12"/>
                  <a:gd name="T15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4">
                    <a:moveTo>
                      <a:pt x="0" y="8"/>
                    </a:moveTo>
                    <a:lnTo>
                      <a:pt x="0" y="14"/>
                    </a:lnTo>
                    <a:lnTo>
                      <a:pt x="6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 1538"/>
              <p:cNvSpPr/>
              <p:nvPr/>
            </p:nvSpPr>
            <p:spPr bwMode="auto">
              <a:xfrm>
                <a:off x="3819525" y="2752725"/>
                <a:ext cx="22225" cy="22225"/>
              </a:xfrm>
              <a:custGeom>
                <a:avLst/>
                <a:gdLst>
                  <a:gd name="T0" fmla="*/ 6 w 14"/>
                  <a:gd name="T1" fmla="*/ 14 h 14"/>
                  <a:gd name="T2" fmla="*/ 8 w 14"/>
                  <a:gd name="T3" fmla="*/ 14 h 14"/>
                  <a:gd name="T4" fmla="*/ 14 w 14"/>
                  <a:gd name="T5" fmla="*/ 6 h 14"/>
                  <a:gd name="T6" fmla="*/ 6 w 14"/>
                  <a:gd name="T7" fmla="*/ 0 h 14"/>
                  <a:gd name="T8" fmla="*/ 4 w 14"/>
                  <a:gd name="T9" fmla="*/ 2 h 14"/>
                  <a:gd name="T10" fmla="*/ 0 w 14"/>
                  <a:gd name="T11" fmla="*/ 6 h 14"/>
                  <a:gd name="T12" fmla="*/ 0 w 14"/>
                  <a:gd name="T13" fmla="*/ 10 h 14"/>
                  <a:gd name="T14" fmla="*/ 4 w 14"/>
                  <a:gd name="T15" fmla="*/ 10 h 14"/>
                  <a:gd name="T16" fmla="*/ 4 w 14"/>
                  <a:gd name="T17" fmla="*/ 14 h 14"/>
                  <a:gd name="T18" fmla="*/ 6 w 14"/>
                  <a:gd name="T1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6" y="14"/>
                    </a:moveTo>
                    <a:lnTo>
                      <a:pt x="8" y="14"/>
                    </a:lnTo>
                    <a:lnTo>
                      <a:pt x="14" y="6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14"/>
                    </a:lnTo>
                    <a:lnTo>
                      <a:pt x="6" y="1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Freeform 1539"/>
              <p:cNvSpPr/>
              <p:nvPr/>
            </p:nvSpPr>
            <p:spPr bwMode="auto">
              <a:xfrm>
                <a:off x="4137025" y="2098675"/>
                <a:ext cx="34925" cy="25400"/>
              </a:xfrm>
              <a:custGeom>
                <a:avLst/>
                <a:gdLst>
                  <a:gd name="T0" fmla="*/ 12 w 22"/>
                  <a:gd name="T1" fmla="*/ 16 h 16"/>
                  <a:gd name="T2" fmla="*/ 18 w 22"/>
                  <a:gd name="T3" fmla="*/ 16 h 16"/>
                  <a:gd name="T4" fmla="*/ 22 w 22"/>
                  <a:gd name="T5" fmla="*/ 12 h 16"/>
                  <a:gd name="T6" fmla="*/ 22 w 22"/>
                  <a:gd name="T7" fmla="*/ 10 h 16"/>
                  <a:gd name="T8" fmla="*/ 18 w 22"/>
                  <a:gd name="T9" fmla="*/ 10 h 16"/>
                  <a:gd name="T10" fmla="*/ 18 w 22"/>
                  <a:gd name="T11" fmla="*/ 8 h 16"/>
                  <a:gd name="T12" fmla="*/ 18 w 22"/>
                  <a:gd name="T13" fmla="*/ 4 h 16"/>
                  <a:gd name="T14" fmla="*/ 16 w 22"/>
                  <a:gd name="T15" fmla="*/ 8 h 16"/>
                  <a:gd name="T16" fmla="*/ 14 w 22"/>
                  <a:gd name="T17" fmla="*/ 0 h 16"/>
                  <a:gd name="T18" fmla="*/ 8 w 22"/>
                  <a:gd name="T19" fmla="*/ 0 h 16"/>
                  <a:gd name="T20" fmla="*/ 6 w 22"/>
                  <a:gd name="T21" fmla="*/ 0 h 16"/>
                  <a:gd name="T22" fmla="*/ 0 w 22"/>
                  <a:gd name="T23" fmla="*/ 16 h 16"/>
                  <a:gd name="T24" fmla="*/ 12 w 22"/>
                  <a:gd name="T2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6">
                    <a:moveTo>
                      <a:pt x="12" y="16"/>
                    </a:moveTo>
                    <a:lnTo>
                      <a:pt x="18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8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16"/>
                    </a:lnTo>
                    <a:lnTo>
                      <a:pt x="12" y="1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 1540"/>
              <p:cNvSpPr/>
              <p:nvPr/>
            </p:nvSpPr>
            <p:spPr bwMode="auto">
              <a:xfrm>
                <a:off x="4149725" y="3025775"/>
                <a:ext cx="9525" cy="15875"/>
              </a:xfrm>
              <a:custGeom>
                <a:avLst/>
                <a:gdLst>
                  <a:gd name="T0" fmla="*/ 0 w 6"/>
                  <a:gd name="T1" fmla="*/ 8 h 10"/>
                  <a:gd name="T2" fmla="*/ 0 w 6"/>
                  <a:gd name="T3" fmla="*/ 10 h 10"/>
                  <a:gd name="T4" fmla="*/ 6 w 6"/>
                  <a:gd name="T5" fmla="*/ 2 h 10"/>
                  <a:gd name="T6" fmla="*/ 6 w 6"/>
                  <a:gd name="T7" fmla="*/ 0 h 10"/>
                  <a:gd name="T8" fmla="*/ 4 w 6"/>
                  <a:gd name="T9" fmla="*/ 0 h 10"/>
                  <a:gd name="T10" fmla="*/ 0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0" y="8"/>
                    </a:moveTo>
                    <a:lnTo>
                      <a:pt x="0" y="1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Freeform 1541"/>
              <p:cNvSpPr/>
              <p:nvPr/>
            </p:nvSpPr>
            <p:spPr bwMode="auto">
              <a:xfrm>
                <a:off x="4540250" y="2139950"/>
                <a:ext cx="25400" cy="22225"/>
              </a:xfrm>
              <a:custGeom>
                <a:avLst/>
                <a:gdLst>
                  <a:gd name="T0" fmla="*/ 8 w 16"/>
                  <a:gd name="T1" fmla="*/ 14 h 14"/>
                  <a:gd name="T2" fmla="*/ 8 w 16"/>
                  <a:gd name="T3" fmla="*/ 12 h 14"/>
                  <a:gd name="T4" fmla="*/ 10 w 16"/>
                  <a:gd name="T5" fmla="*/ 12 h 14"/>
                  <a:gd name="T6" fmla="*/ 14 w 16"/>
                  <a:gd name="T7" fmla="*/ 12 h 14"/>
                  <a:gd name="T8" fmla="*/ 16 w 16"/>
                  <a:gd name="T9" fmla="*/ 10 h 14"/>
                  <a:gd name="T10" fmla="*/ 16 w 16"/>
                  <a:gd name="T11" fmla="*/ 8 h 14"/>
                  <a:gd name="T12" fmla="*/ 6 w 16"/>
                  <a:gd name="T13" fmla="*/ 0 h 14"/>
                  <a:gd name="T14" fmla="*/ 0 w 16"/>
                  <a:gd name="T15" fmla="*/ 10 h 14"/>
                  <a:gd name="T16" fmla="*/ 6 w 16"/>
                  <a:gd name="T17" fmla="*/ 12 h 14"/>
                  <a:gd name="T18" fmla="*/ 8 w 16"/>
                  <a:gd name="T1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4">
                    <a:moveTo>
                      <a:pt x="8" y="14"/>
                    </a:moveTo>
                    <a:lnTo>
                      <a:pt x="8" y="12"/>
                    </a:lnTo>
                    <a:lnTo>
                      <a:pt x="10" y="12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6" y="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Freeform 1542"/>
              <p:cNvSpPr/>
              <p:nvPr/>
            </p:nvSpPr>
            <p:spPr bwMode="auto">
              <a:xfrm>
                <a:off x="4013200" y="3117850"/>
                <a:ext cx="15875" cy="28575"/>
              </a:xfrm>
              <a:custGeom>
                <a:avLst/>
                <a:gdLst>
                  <a:gd name="T0" fmla="*/ 2 w 10"/>
                  <a:gd name="T1" fmla="*/ 12 h 18"/>
                  <a:gd name="T2" fmla="*/ 0 w 10"/>
                  <a:gd name="T3" fmla="*/ 16 h 18"/>
                  <a:gd name="T4" fmla="*/ 0 w 10"/>
                  <a:gd name="T5" fmla="*/ 18 h 18"/>
                  <a:gd name="T6" fmla="*/ 2 w 10"/>
                  <a:gd name="T7" fmla="*/ 16 h 18"/>
                  <a:gd name="T8" fmla="*/ 8 w 10"/>
                  <a:gd name="T9" fmla="*/ 8 h 18"/>
                  <a:gd name="T10" fmla="*/ 10 w 10"/>
                  <a:gd name="T11" fmla="*/ 4 h 18"/>
                  <a:gd name="T12" fmla="*/ 10 w 10"/>
                  <a:gd name="T13" fmla="*/ 0 h 18"/>
                  <a:gd name="T14" fmla="*/ 8 w 10"/>
                  <a:gd name="T15" fmla="*/ 0 h 18"/>
                  <a:gd name="T16" fmla="*/ 2 w 10"/>
                  <a:gd name="T17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8">
                    <a:moveTo>
                      <a:pt x="2" y="12"/>
                    </a:moveTo>
                    <a:lnTo>
                      <a:pt x="0" y="16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2" y="1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Freeform 1543"/>
              <p:cNvSpPr/>
              <p:nvPr/>
            </p:nvSpPr>
            <p:spPr bwMode="auto">
              <a:xfrm>
                <a:off x="3921125" y="2781300"/>
                <a:ext cx="66675" cy="288925"/>
              </a:xfrm>
              <a:custGeom>
                <a:avLst/>
                <a:gdLst>
                  <a:gd name="T0" fmla="*/ 32 w 42"/>
                  <a:gd name="T1" fmla="*/ 98 h 182"/>
                  <a:gd name="T2" fmla="*/ 30 w 42"/>
                  <a:gd name="T3" fmla="*/ 92 h 182"/>
                  <a:gd name="T4" fmla="*/ 26 w 42"/>
                  <a:gd name="T5" fmla="*/ 92 h 182"/>
                  <a:gd name="T6" fmla="*/ 26 w 42"/>
                  <a:gd name="T7" fmla="*/ 82 h 182"/>
                  <a:gd name="T8" fmla="*/ 26 w 42"/>
                  <a:gd name="T9" fmla="*/ 70 h 182"/>
                  <a:gd name="T10" fmla="*/ 26 w 42"/>
                  <a:gd name="T11" fmla="*/ 56 h 182"/>
                  <a:gd name="T12" fmla="*/ 24 w 42"/>
                  <a:gd name="T13" fmla="*/ 48 h 182"/>
                  <a:gd name="T14" fmla="*/ 26 w 42"/>
                  <a:gd name="T15" fmla="*/ 44 h 182"/>
                  <a:gd name="T16" fmla="*/ 30 w 42"/>
                  <a:gd name="T17" fmla="*/ 38 h 182"/>
                  <a:gd name="T18" fmla="*/ 24 w 42"/>
                  <a:gd name="T19" fmla="*/ 32 h 182"/>
                  <a:gd name="T20" fmla="*/ 18 w 42"/>
                  <a:gd name="T21" fmla="*/ 24 h 182"/>
                  <a:gd name="T22" fmla="*/ 22 w 42"/>
                  <a:gd name="T23" fmla="*/ 16 h 182"/>
                  <a:gd name="T24" fmla="*/ 24 w 42"/>
                  <a:gd name="T25" fmla="*/ 10 h 182"/>
                  <a:gd name="T26" fmla="*/ 22 w 42"/>
                  <a:gd name="T27" fmla="*/ 6 h 182"/>
                  <a:gd name="T28" fmla="*/ 16 w 42"/>
                  <a:gd name="T29" fmla="*/ 0 h 182"/>
                  <a:gd name="T30" fmla="*/ 14 w 42"/>
                  <a:gd name="T31" fmla="*/ 6 h 182"/>
                  <a:gd name="T32" fmla="*/ 12 w 42"/>
                  <a:gd name="T33" fmla="*/ 8 h 182"/>
                  <a:gd name="T34" fmla="*/ 14 w 42"/>
                  <a:gd name="T35" fmla="*/ 16 h 182"/>
                  <a:gd name="T36" fmla="*/ 16 w 42"/>
                  <a:gd name="T37" fmla="*/ 20 h 182"/>
                  <a:gd name="T38" fmla="*/ 14 w 42"/>
                  <a:gd name="T39" fmla="*/ 26 h 182"/>
                  <a:gd name="T40" fmla="*/ 8 w 42"/>
                  <a:gd name="T41" fmla="*/ 28 h 182"/>
                  <a:gd name="T42" fmla="*/ 6 w 42"/>
                  <a:gd name="T43" fmla="*/ 34 h 182"/>
                  <a:gd name="T44" fmla="*/ 4 w 42"/>
                  <a:gd name="T45" fmla="*/ 36 h 182"/>
                  <a:gd name="T46" fmla="*/ 0 w 42"/>
                  <a:gd name="T47" fmla="*/ 46 h 182"/>
                  <a:gd name="T48" fmla="*/ 4 w 42"/>
                  <a:gd name="T49" fmla="*/ 54 h 182"/>
                  <a:gd name="T50" fmla="*/ 6 w 42"/>
                  <a:gd name="T51" fmla="*/ 66 h 182"/>
                  <a:gd name="T52" fmla="*/ 6 w 42"/>
                  <a:gd name="T53" fmla="*/ 92 h 182"/>
                  <a:gd name="T54" fmla="*/ 4 w 42"/>
                  <a:gd name="T55" fmla="*/ 116 h 182"/>
                  <a:gd name="T56" fmla="*/ 6 w 42"/>
                  <a:gd name="T57" fmla="*/ 116 h 182"/>
                  <a:gd name="T58" fmla="*/ 6 w 42"/>
                  <a:gd name="T59" fmla="*/ 118 h 182"/>
                  <a:gd name="T60" fmla="*/ 6 w 42"/>
                  <a:gd name="T61" fmla="*/ 124 h 182"/>
                  <a:gd name="T62" fmla="*/ 4 w 42"/>
                  <a:gd name="T63" fmla="*/ 126 h 182"/>
                  <a:gd name="T64" fmla="*/ 4 w 42"/>
                  <a:gd name="T65" fmla="*/ 128 h 182"/>
                  <a:gd name="T66" fmla="*/ 8 w 42"/>
                  <a:gd name="T67" fmla="*/ 136 h 182"/>
                  <a:gd name="T68" fmla="*/ 6 w 42"/>
                  <a:gd name="T69" fmla="*/ 156 h 182"/>
                  <a:gd name="T70" fmla="*/ 0 w 42"/>
                  <a:gd name="T71" fmla="*/ 180 h 182"/>
                  <a:gd name="T72" fmla="*/ 6 w 42"/>
                  <a:gd name="T73" fmla="*/ 172 h 182"/>
                  <a:gd name="T74" fmla="*/ 8 w 42"/>
                  <a:gd name="T75" fmla="*/ 166 h 182"/>
                  <a:gd name="T76" fmla="*/ 14 w 42"/>
                  <a:gd name="T77" fmla="*/ 170 h 182"/>
                  <a:gd name="T78" fmla="*/ 18 w 42"/>
                  <a:gd name="T79" fmla="*/ 174 h 182"/>
                  <a:gd name="T80" fmla="*/ 24 w 42"/>
                  <a:gd name="T81" fmla="*/ 182 h 182"/>
                  <a:gd name="T82" fmla="*/ 24 w 42"/>
                  <a:gd name="T83" fmla="*/ 178 h 182"/>
                  <a:gd name="T84" fmla="*/ 24 w 42"/>
                  <a:gd name="T85" fmla="*/ 172 h 182"/>
                  <a:gd name="T86" fmla="*/ 18 w 42"/>
                  <a:gd name="T87" fmla="*/ 162 h 182"/>
                  <a:gd name="T88" fmla="*/ 14 w 42"/>
                  <a:gd name="T89" fmla="*/ 152 h 182"/>
                  <a:gd name="T90" fmla="*/ 14 w 42"/>
                  <a:gd name="T91" fmla="*/ 142 h 182"/>
                  <a:gd name="T92" fmla="*/ 14 w 42"/>
                  <a:gd name="T93" fmla="*/ 130 h 182"/>
                  <a:gd name="T94" fmla="*/ 18 w 42"/>
                  <a:gd name="T95" fmla="*/ 110 h 182"/>
                  <a:gd name="T96" fmla="*/ 22 w 42"/>
                  <a:gd name="T97" fmla="*/ 110 h 182"/>
                  <a:gd name="T98" fmla="*/ 22 w 42"/>
                  <a:gd name="T99" fmla="*/ 106 h 182"/>
                  <a:gd name="T100" fmla="*/ 26 w 42"/>
                  <a:gd name="T101" fmla="*/ 106 h 182"/>
                  <a:gd name="T102" fmla="*/ 32 w 42"/>
                  <a:gd name="T103" fmla="*/ 106 h 182"/>
                  <a:gd name="T104" fmla="*/ 42 w 42"/>
                  <a:gd name="T105" fmla="*/ 116 h 182"/>
                  <a:gd name="T106" fmla="*/ 36 w 42"/>
                  <a:gd name="T107" fmla="*/ 102 h 182"/>
                  <a:gd name="T108" fmla="*/ 32 w 42"/>
                  <a:gd name="T109" fmla="*/ 9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" h="182">
                    <a:moveTo>
                      <a:pt x="32" y="98"/>
                    </a:moveTo>
                    <a:lnTo>
                      <a:pt x="30" y="92"/>
                    </a:lnTo>
                    <a:lnTo>
                      <a:pt x="26" y="92"/>
                    </a:lnTo>
                    <a:lnTo>
                      <a:pt x="26" y="82"/>
                    </a:lnTo>
                    <a:lnTo>
                      <a:pt x="26" y="70"/>
                    </a:lnTo>
                    <a:lnTo>
                      <a:pt x="26" y="56"/>
                    </a:lnTo>
                    <a:lnTo>
                      <a:pt x="24" y="48"/>
                    </a:lnTo>
                    <a:lnTo>
                      <a:pt x="26" y="44"/>
                    </a:lnTo>
                    <a:lnTo>
                      <a:pt x="30" y="38"/>
                    </a:lnTo>
                    <a:lnTo>
                      <a:pt x="24" y="32"/>
                    </a:lnTo>
                    <a:lnTo>
                      <a:pt x="18" y="24"/>
                    </a:lnTo>
                    <a:lnTo>
                      <a:pt x="22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6" y="0"/>
                    </a:lnTo>
                    <a:lnTo>
                      <a:pt x="14" y="6"/>
                    </a:lnTo>
                    <a:lnTo>
                      <a:pt x="12" y="8"/>
                    </a:lnTo>
                    <a:lnTo>
                      <a:pt x="14" y="16"/>
                    </a:lnTo>
                    <a:lnTo>
                      <a:pt x="16" y="20"/>
                    </a:lnTo>
                    <a:lnTo>
                      <a:pt x="14" y="26"/>
                    </a:lnTo>
                    <a:lnTo>
                      <a:pt x="8" y="28"/>
                    </a:lnTo>
                    <a:lnTo>
                      <a:pt x="6" y="34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4" y="54"/>
                    </a:lnTo>
                    <a:lnTo>
                      <a:pt x="6" y="66"/>
                    </a:lnTo>
                    <a:lnTo>
                      <a:pt x="6" y="92"/>
                    </a:lnTo>
                    <a:lnTo>
                      <a:pt x="4" y="116"/>
                    </a:lnTo>
                    <a:lnTo>
                      <a:pt x="6" y="116"/>
                    </a:lnTo>
                    <a:lnTo>
                      <a:pt x="6" y="118"/>
                    </a:lnTo>
                    <a:lnTo>
                      <a:pt x="6" y="124"/>
                    </a:lnTo>
                    <a:lnTo>
                      <a:pt x="4" y="126"/>
                    </a:lnTo>
                    <a:lnTo>
                      <a:pt x="4" y="128"/>
                    </a:lnTo>
                    <a:lnTo>
                      <a:pt x="8" y="136"/>
                    </a:lnTo>
                    <a:lnTo>
                      <a:pt x="6" y="156"/>
                    </a:lnTo>
                    <a:lnTo>
                      <a:pt x="0" y="180"/>
                    </a:lnTo>
                    <a:lnTo>
                      <a:pt x="6" y="172"/>
                    </a:lnTo>
                    <a:lnTo>
                      <a:pt x="8" y="166"/>
                    </a:lnTo>
                    <a:lnTo>
                      <a:pt x="14" y="170"/>
                    </a:lnTo>
                    <a:lnTo>
                      <a:pt x="18" y="174"/>
                    </a:lnTo>
                    <a:lnTo>
                      <a:pt x="24" y="182"/>
                    </a:lnTo>
                    <a:lnTo>
                      <a:pt x="24" y="178"/>
                    </a:lnTo>
                    <a:lnTo>
                      <a:pt x="24" y="172"/>
                    </a:lnTo>
                    <a:lnTo>
                      <a:pt x="18" y="162"/>
                    </a:lnTo>
                    <a:lnTo>
                      <a:pt x="14" y="152"/>
                    </a:lnTo>
                    <a:lnTo>
                      <a:pt x="14" y="142"/>
                    </a:lnTo>
                    <a:lnTo>
                      <a:pt x="14" y="130"/>
                    </a:lnTo>
                    <a:lnTo>
                      <a:pt x="18" y="110"/>
                    </a:lnTo>
                    <a:lnTo>
                      <a:pt x="22" y="110"/>
                    </a:lnTo>
                    <a:lnTo>
                      <a:pt x="22" y="106"/>
                    </a:lnTo>
                    <a:lnTo>
                      <a:pt x="26" y="106"/>
                    </a:lnTo>
                    <a:lnTo>
                      <a:pt x="32" y="106"/>
                    </a:lnTo>
                    <a:lnTo>
                      <a:pt x="42" y="116"/>
                    </a:lnTo>
                    <a:lnTo>
                      <a:pt x="36" y="102"/>
                    </a:lnTo>
                    <a:lnTo>
                      <a:pt x="32" y="9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Freeform 1544"/>
              <p:cNvSpPr/>
              <p:nvPr/>
            </p:nvSpPr>
            <p:spPr bwMode="auto">
              <a:xfrm>
                <a:off x="4102100" y="3054350"/>
                <a:ext cx="15875" cy="25400"/>
              </a:xfrm>
              <a:custGeom>
                <a:avLst/>
                <a:gdLst>
                  <a:gd name="T0" fmla="*/ 4 w 10"/>
                  <a:gd name="T1" fmla="*/ 6 h 16"/>
                  <a:gd name="T2" fmla="*/ 2 w 10"/>
                  <a:gd name="T3" fmla="*/ 12 h 16"/>
                  <a:gd name="T4" fmla="*/ 0 w 10"/>
                  <a:gd name="T5" fmla="*/ 16 h 16"/>
                  <a:gd name="T6" fmla="*/ 2 w 10"/>
                  <a:gd name="T7" fmla="*/ 16 h 16"/>
                  <a:gd name="T8" fmla="*/ 8 w 10"/>
                  <a:gd name="T9" fmla="*/ 12 h 16"/>
                  <a:gd name="T10" fmla="*/ 10 w 10"/>
                  <a:gd name="T11" fmla="*/ 6 h 16"/>
                  <a:gd name="T12" fmla="*/ 10 w 10"/>
                  <a:gd name="T13" fmla="*/ 2 h 16"/>
                  <a:gd name="T14" fmla="*/ 8 w 10"/>
                  <a:gd name="T15" fmla="*/ 0 h 16"/>
                  <a:gd name="T16" fmla="*/ 4 w 10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6">
                    <a:moveTo>
                      <a:pt x="4" y="6"/>
                    </a:moveTo>
                    <a:lnTo>
                      <a:pt x="2" y="12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8" y="12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Freeform 1545"/>
              <p:cNvSpPr/>
              <p:nvPr/>
            </p:nvSpPr>
            <p:spPr bwMode="auto">
              <a:xfrm>
                <a:off x="4041775" y="3089275"/>
                <a:ext cx="28575" cy="25400"/>
              </a:xfrm>
              <a:custGeom>
                <a:avLst/>
                <a:gdLst>
                  <a:gd name="T0" fmla="*/ 14 w 18"/>
                  <a:gd name="T1" fmla="*/ 0 h 16"/>
                  <a:gd name="T2" fmla="*/ 12 w 18"/>
                  <a:gd name="T3" fmla="*/ 0 h 16"/>
                  <a:gd name="T4" fmla="*/ 6 w 18"/>
                  <a:gd name="T5" fmla="*/ 12 h 16"/>
                  <a:gd name="T6" fmla="*/ 2 w 18"/>
                  <a:gd name="T7" fmla="*/ 12 h 16"/>
                  <a:gd name="T8" fmla="*/ 0 w 18"/>
                  <a:gd name="T9" fmla="*/ 16 h 16"/>
                  <a:gd name="T10" fmla="*/ 4 w 18"/>
                  <a:gd name="T11" fmla="*/ 16 h 16"/>
                  <a:gd name="T12" fmla="*/ 18 w 18"/>
                  <a:gd name="T13" fmla="*/ 8 h 16"/>
                  <a:gd name="T14" fmla="*/ 18 w 18"/>
                  <a:gd name="T15" fmla="*/ 4 h 16"/>
                  <a:gd name="T16" fmla="*/ 14 w 18"/>
                  <a:gd name="T17" fmla="*/ 4 h 16"/>
                  <a:gd name="T18" fmla="*/ 14 w 18"/>
                  <a:gd name="T1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6">
                    <a:moveTo>
                      <a:pt x="14" y="0"/>
                    </a:moveTo>
                    <a:lnTo>
                      <a:pt x="12" y="0"/>
                    </a:lnTo>
                    <a:lnTo>
                      <a:pt x="6" y="12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Freeform 1546"/>
              <p:cNvSpPr/>
              <p:nvPr/>
            </p:nvSpPr>
            <p:spPr bwMode="auto">
              <a:xfrm>
                <a:off x="4073525" y="3079750"/>
                <a:ext cx="6350" cy="19050"/>
              </a:xfrm>
              <a:custGeom>
                <a:avLst/>
                <a:gdLst>
                  <a:gd name="T0" fmla="*/ 0 w 4"/>
                  <a:gd name="T1" fmla="*/ 12 h 12"/>
                  <a:gd name="T2" fmla="*/ 2 w 4"/>
                  <a:gd name="T3" fmla="*/ 12 h 12"/>
                  <a:gd name="T4" fmla="*/ 4 w 4"/>
                  <a:gd name="T5" fmla="*/ 12 h 12"/>
                  <a:gd name="T6" fmla="*/ 4 w 4"/>
                  <a:gd name="T7" fmla="*/ 4 h 12"/>
                  <a:gd name="T8" fmla="*/ 4 w 4"/>
                  <a:gd name="T9" fmla="*/ 0 h 12"/>
                  <a:gd name="T10" fmla="*/ 0 w 4"/>
                  <a:gd name="T11" fmla="*/ 6 h 12"/>
                  <a:gd name="T12" fmla="*/ 0 w 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0" y="12"/>
                    </a:moveTo>
                    <a:lnTo>
                      <a:pt x="2" y="12"/>
                    </a:lnTo>
                    <a:lnTo>
                      <a:pt x="4" y="1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6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Freeform 1547"/>
              <p:cNvSpPr/>
              <p:nvPr/>
            </p:nvSpPr>
            <p:spPr bwMode="auto">
              <a:xfrm>
                <a:off x="2755900" y="1638300"/>
                <a:ext cx="28575" cy="12700"/>
              </a:xfrm>
              <a:custGeom>
                <a:avLst/>
                <a:gdLst>
                  <a:gd name="T0" fmla="*/ 18 w 18"/>
                  <a:gd name="T1" fmla="*/ 2 h 8"/>
                  <a:gd name="T2" fmla="*/ 8 w 18"/>
                  <a:gd name="T3" fmla="*/ 0 h 8"/>
                  <a:gd name="T4" fmla="*/ 0 w 18"/>
                  <a:gd name="T5" fmla="*/ 0 h 8"/>
                  <a:gd name="T6" fmla="*/ 4 w 18"/>
                  <a:gd name="T7" fmla="*/ 8 h 8"/>
                  <a:gd name="T8" fmla="*/ 18 w 1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18" y="2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4" y="8"/>
                    </a:lnTo>
                    <a:lnTo>
                      <a:pt x="18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Freeform 1548"/>
              <p:cNvSpPr/>
              <p:nvPr/>
            </p:nvSpPr>
            <p:spPr bwMode="auto">
              <a:xfrm>
                <a:off x="2482850" y="2000250"/>
                <a:ext cx="19050" cy="25400"/>
              </a:xfrm>
              <a:custGeom>
                <a:avLst/>
                <a:gdLst>
                  <a:gd name="T0" fmla="*/ 8 w 12"/>
                  <a:gd name="T1" fmla="*/ 16 h 16"/>
                  <a:gd name="T2" fmla="*/ 12 w 12"/>
                  <a:gd name="T3" fmla="*/ 16 h 16"/>
                  <a:gd name="T4" fmla="*/ 12 w 12"/>
                  <a:gd name="T5" fmla="*/ 6 h 16"/>
                  <a:gd name="T6" fmla="*/ 8 w 12"/>
                  <a:gd name="T7" fmla="*/ 0 h 16"/>
                  <a:gd name="T8" fmla="*/ 0 w 12"/>
                  <a:gd name="T9" fmla="*/ 8 h 16"/>
                  <a:gd name="T10" fmla="*/ 4 w 12"/>
                  <a:gd name="T11" fmla="*/ 16 h 16"/>
                  <a:gd name="T12" fmla="*/ 8 w 12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8" y="16"/>
                    </a:moveTo>
                    <a:lnTo>
                      <a:pt x="12" y="16"/>
                    </a:lnTo>
                    <a:lnTo>
                      <a:pt x="12" y="6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4" y="16"/>
                    </a:lnTo>
                    <a:lnTo>
                      <a:pt x="8" y="1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Freeform 1549"/>
              <p:cNvSpPr/>
              <p:nvPr/>
            </p:nvSpPr>
            <p:spPr bwMode="auto">
              <a:xfrm>
                <a:off x="2451100" y="2028825"/>
                <a:ext cx="31750" cy="19050"/>
              </a:xfrm>
              <a:custGeom>
                <a:avLst/>
                <a:gdLst>
                  <a:gd name="T0" fmla="*/ 20 w 20"/>
                  <a:gd name="T1" fmla="*/ 10 h 12"/>
                  <a:gd name="T2" fmla="*/ 20 w 20"/>
                  <a:gd name="T3" fmla="*/ 2 h 12"/>
                  <a:gd name="T4" fmla="*/ 14 w 20"/>
                  <a:gd name="T5" fmla="*/ 2 h 12"/>
                  <a:gd name="T6" fmla="*/ 10 w 20"/>
                  <a:gd name="T7" fmla="*/ 0 h 12"/>
                  <a:gd name="T8" fmla="*/ 4 w 20"/>
                  <a:gd name="T9" fmla="*/ 8 h 12"/>
                  <a:gd name="T10" fmla="*/ 4 w 20"/>
                  <a:gd name="T11" fmla="*/ 10 h 12"/>
                  <a:gd name="T12" fmla="*/ 0 w 20"/>
                  <a:gd name="T13" fmla="*/ 12 h 12"/>
                  <a:gd name="T14" fmla="*/ 6 w 20"/>
                  <a:gd name="T15" fmla="*/ 12 h 12"/>
                  <a:gd name="T16" fmla="*/ 20 w 20"/>
                  <a:gd name="T1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2">
                    <a:moveTo>
                      <a:pt x="20" y="10"/>
                    </a:moveTo>
                    <a:lnTo>
                      <a:pt x="20" y="2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20" y="1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Freeform 1550"/>
              <p:cNvSpPr/>
              <p:nvPr/>
            </p:nvSpPr>
            <p:spPr bwMode="auto">
              <a:xfrm>
                <a:off x="2286000" y="1984375"/>
                <a:ext cx="22225" cy="19050"/>
              </a:xfrm>
              <a:custGeom>
                <a:avLst/>
                <a:gdLst>
                  <a:gd name="T0" fmla="*/ 14 w 14"/>
                  <a:gd name="T1" fmla="*/ 12 h 12"/>
                  <a:gd name="T2" fmla="*/ 10 w 14"/>
                  <a:gd name="T3" fmla="*/ 8 h 12"/>
                  <a:gd name="T4" fmla="*/ 10 w 14"/>
                  <a:gd name="T5" fmla="*/ 4 h 12"/>
                  <a:gd name="T6" fmla="*/ 14 w 14"/>
                  <a:gd name="T7" fmla="*/ 2 h 12"/>
                  <a:gd name="T8" fmla="*/ 4 w 14"/>
                  <a:gd name="T9" fmla="*/ 0 h 12"/>
                  <a:gd name="T10" fmla="*/ 0 w 14"/>
                  <a:gd name="T11" fmla="*/ 10 h 12"/>
                  <a:gd name="T12" fmla="*/ 0 w 14"/>
                  <a:gd name="T13" fmla="*/ 12 h 12"/>
                  <a:gd name="T14" fmla="*/ 4 w 14"/>
                  <a:gd name="T15" fmla="*/ 12 h 12"/>
                  <a:gd name="T16" fmla="*/ 14 w 14"/>
                  <a:gd name="T1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2">
                    <a:moveTo>
                      <a:pt x="14" y="12"/>
                    </a:moveTo>
                    <a:lnTo>
                      <a:pt x="10" y="8"/>
                    </a:lnTo>
                    <a:lnTo>
                      <a:pt x="10" y="4"/>
                    </a:lnTo>
                    <a:lnTo>
                      <a:pt x="14" y="2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Freeform 1551"/>
              <p:cNvSpPr/>
              <p:nvPr/>
            </p:nvSpPr>
            <p:spPr bwMode="auto">
              <a:xfrm>
                <a:off x="2114550" y="1638300"/>
                <a:ext cx="57150" cy="31750"/>
              </a:xfrm>
              <a:custGeom>
                <a:avLst/>
                <a:gdLst>
                  <a:gd name="T0" fmla="*/ 8 w 36"/>
                  <a:gd name="T1" fmla="*/ 20 h 20"/>
                  <a:gd name="T2" fmla="*/ 16 w 36"/>
                  <a:gd name="T3" fmla="*/ 20 h 20"/>
                  <a:gd name="T4" fmla="*/ 16 w 36"/>
                  <a:gd name="T5" fmla="*/ 16 h 20"/>
                  <a:gd name="T6" fmla="*/ 32 w 36"/>
                  <a:gd name="T7" fmla="*/ 8 h 20"/>
                  <a:gd name="T8" fmla="*/ 36 w 36"/>
                  <a:gd name="T9" fmla="*/ 4 h 20"/>
                  <a:gd name="T10" fmla="*/ 36 w 36"/>
                  <a:gd name="T11" fmla="*/ 2 h 20"/>
                  <a:gd name="T12" fmla="*/ 34 w 36"/>
                  <a:gd name="T13" fmla="*/ 0 h 20"/>
                  <a:gd name="T14" fmla="*/ 26 w 36"/>
                  <a:gd name="T15" fmla="*/ 0 h 20"/>
                  <a:gd name="T16" fmla="*/ 18 w 36"/>
                  <a:gd name="T17" fmla="*/ 0 h 20"/>
                  <a:gd name="T18" fmla="*/ 14 w 36"/>
                  <a:gd name="T19" fmla="*/ 4 h 20"/>
                  <a:gd name="T20" fmla="*/ 4 w 36"/>
                  <a:gd name="T21" fmla="*/ 4 h 20"/>
                  <a:gd name="T22" fmla="*/ 6 w 36"/>
                  <a:gd name="T23" fmla="*/ 10 h 20"/>
                  <a:gd name="T24" fmla="*/ 4 w 36"/>
                  <a:gd name="T25" fmla="*/ 8 h 20"/>
                  <a:gd name="T26" fmla="*/ 4 w 36"/>
                  <a:gd name="T27" fmla="*/ 10 h 20"/>
                  <a:gd name="T28" fmla="*/ 0 w 36"/>
                  <a:gd name="T29" fmla="*/ 16 h 20"/>
                  <a:gd name="T30" fmla="*/ 6 w 36"/>
                  <a:gd name="T31" fmla="*/ 16 h 20"/>
                  <a:gd name="T32" fmla="*/ 8 w 36"/>
                  <a:gd name="T3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20">
                    <a:moveTo>
                      <a:pt x="8" y="20"/>
                    </a:moveTo>
                    <a:lnTo>
                      <a:pt x="16" y="20"/>
                    </a:lnTo>
                    <a:lnTo>
                      <a:pt x="16" y="16"/>
                    </a:lnTo>
                    <a:lnTo>
                      <a:pt x="32" y="8"/>
                    </a:lnTo>
                    <a:lnTo>
                      <a:pt x="36" y="4"/>
                    </a:lnTo>
                    <a:lnTo>
                      <a:pt x="36" y="2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18" y="0"/>
                    </a:lnTo>
                    <a:lnTo>
                      <a:pt x="14" y="4"/>
                    </a:lnTo>
                    <a:lnTo>
                      <a:pt x="4" y="4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6" y="16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Freeform 1552"/>
              <p:cNvSpPr/>
              <p:nvPr/>
            </p:nvSpPr>
            <p:spPr bwMode="auto">
              <a:xfrm>
                <a:off x="2959100" y="1714500"/>
                <a:ext cx="114300" cy="73025"/>
              </a:xfrm>
              <a:custGeom>
                <a:avLst/>
                <a:gdLst>
                  <a:gd name="T0" fmla="*/ 0 w 72"/>
                  <a:gd name="T1" fmla="*/ 46 h 46"/>
                  <a:gd name="T2" fmla="*/ 10 w 72"/>
                  <a:gd name="T3" fmla="*/ 46 h 46"/>
                  <a:gd name="T4" fmla="*/ 12 w 72"/>
                  <a:gd name="T5" fmla="*/ 46 h 46"/>
                  <a:gd name="T6" fmla="*/ 18 w 72"/>
                  <a:gd name="T7" fmla="*/ 44 h 46"/>
                  <a:gd name="T8" fmla="*/ 20 w 72"/>
                  <a:gd name="T9" fmla="*/ 38 h 46"/>
                  <a:gd name="T10" fmla="*/ 26 w 72"/>
                  <a:gd name="T11" fmla="*/ 36 h 46"/>
                  <a:gd name="T12" fmla="*/ 36 w 72"/>
                  <a:gd name="T13" fmla="*/ 38 h 46"/>
                  <a:gd name="T14" fmla="*/ 44 w 72"/>
                  <a:gd name="T15" fmla="*/ 38 h 46"/>
                  <a:gd name="T16" fmla="*/ 52 w 72"/>
                  <a:gd name="T17" fmla="*/ 38 h 46"/>
                  <a:gd name="T18" fmla="*/ 62 w 72"/>
                  <a:gd name="T19" fmla="*/ 34 h 46"/>
                  <a:gd name="T20" fmla="*/ 64 w 72"/>
                  <a:gd name="T21" fmla="*/ 34 h 46"/>
                  <a:gd name="T22" fmla="*/ 68 w 72"/>
                  <a:gd name="T23" fmla="*/ 34 h 46"/>
                  <a:gd name="T24" fmla="*/ 72 w 72"/>
                  <a:gd name="T25" fmla="*/ 28 h 46"/>
                  <a:gd name="T26" fmla="*/ 72 w 72"/>
                  <a:gd name="T27" fmla="*/ 24 h 46"/>
                  <a:gd name="T28" fmla="*/ 44 w 72"/>
                  <a:gd name="T29" fmla="*/ 6 h 46"/>
                  <a:gd name="T30" fmla="*/ 38 w 72"/>
                  <a:gd name="T31" fmla="*/ 8 h 46"/>
                  <a:gd name="T32" fmla="*/ 36 w 72"/>
                  <a:gd name="T33" fmla="*/ 10 h 46"/>
                  <a:gd name="T34" fmla="*/ 36 w 72"/>
                  <a:gd name="T35" fmla="*/ 8 h 46"/>
                  <a:gd name="T36" fmla="*/ 36 w 72"/>
                  <a:gd name="T37" fmla="*/ 6 h 46"/>
                  <a:gd name="T38" fmla="*/ 38 w 72"/>
                  <a:gd name="T39" fmla="*/ 2 h 46"/>
                  <a:gd name="T40" fmla="*/ 34 w 72"/>
                  <a:gd name="T41" fmla="*/ 0 h 46"/>
                  <a:gd name="T42" fmla="*/ 30 w 72"/>
                  <a:gd name="T43" fmla="*/ 0 h 46"/>
                  <a:gd name="T44" fmla="*/ 30 w 72"/>
                  <a:gd name="T45" fmla="*/ 2 h 46"/>
                  <a:gd name="T46" fmla="*/ 28 w 72"/>
                  <a:gd name="T47" fmla="*/ 2 h 46"/>
                  <a:gd name="T48" fmla="*/ 26 w 72"/>
                  <a:gd name="T49" fmla="*/ 2 h 46"/>
                  <a:gd name="T50" fmla="*/ 26 w 72"/>
                  <a:gd name="T51" fmla="*/ 6 h 46"/>
                  <a:gd name="T52" fmla="*/ 28 w 72"/>
                  <a:gd name="T53" fmla="*/ 6 h 46"/>
                  <a:gd name="T54" fmla="*/ 12 w 72"/>
                  <a:gd name="T55" fmla="*/ 26 h 46"/>
                  <a:gd name="T56" fmla="*/ 12 w 72"/>
                  <a:gd name="T57" fmla="*/ 32 h 46"/>
                  <a:gd name="T58" fmla="*/ 12 w 72"/>
                  <a:gd name="T59" fmla="*/ 36 h 46"/>
                  <a:gd name="T60" fmla="*/ 8 w 72"/>
                  <a:gd name="T61" fmla="*/ 42 h 46"/>
                  <a:gd name="T62" fmla="*/ 0 w 72"/>
                  <a:gd name="T6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2" h="46">
                    <a:moveTo>
                      <a:pt x="0" y="46"/>
                    </a:moveTo>
                    <a:lnTo>
                      <a:pt x="10" y="46"/>
                    </a:lnTo>
                    <a:lnTo>
                      <a:pt x="12" y="46"/>
                    </a:lnTo>
                    <a:lnTo>
                      <a:pt x="18" y="44"/>
                    </a:lnTo>
                    <a:lnTo>
                      <a:pt x="20" y="38"/>
                    </a:lnTo>
                    <a:lnTo>
                      <a:pt x="26" y="36"/>
                    </a:lnTo>
                    <a:lnTo>
                      <a:pt x="36" y="38"/>
                    </a:lnTo>
                    <a:lnTo>
                      <a:pt x="44" y="38"/>
                    </a:lnTo>
                    <a:lnTo>
                      <a:pt x="52" y="38"/>
                    </a:lnTo>
                    <a:lnTo>
                      <a:pt x="62" y="34"/>
                    </a:lnTo>
                    <a:lnTo>
                      <a:pt x="64" y="34"/>
                    </a:lnTo>
                    <a:lnTo>
                      <a:pt x="68" y="34"/>
                    </a:lnTo>
                    <a:lnTo>
                      <a:pt x="72" y="28"/>
                    </a:lnTo>
                    <a:lnTo>
                      <a:pt x="72" y="24"/>
                    </a:lnTo>
                    <a:lnTo>
                      <a:pt x="44" y="6"/>
                    </a:lnTo>
                    <a:lnTo>
                      <a:pt x="38" y="8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6" y="6"/>
                    </a:lnTo>
                    <a:lnTo>
                      <a:pt x="38" y="2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6" y="6"/>
                    </a:lnTo>
                    <a:lnTo>
                      <a:pt x="28" y="6"/>
                    </a:lnTo>
                    <a:lnTo>
                      <a:pt x="12" y="26"/>
                    </a:lnTo>
                    <a:lnTo>
                      <a:pt x="12" y="32"/>
                    </a:lnTo>
                    <a:lnTo>
                      <a:pt x="12" y="36"/>
                    </a:lnTo>
                    <a:lnTo>
                      <a:pt x="8" y="42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Freeform 1553"/>
              <p:cNvSpPr/>
              <p:nvPr/>
            </p:nvSpPr>
            <p:spPr bwMode="auto">
              <a:xfrm>
                <a:off x="2806700" y="1638300"/>
                <a:ext cx="168275" cy="114300"/>
              </a:xfrm>
              <a:custGeom>
                <a:avLst/>
                <a:gdLst>
                  <a:gd name="T0" fmla="*/ 16 w 106"/>
                  <a:gd name="T1" fmla="*/ 34 h 72"/>
                  <a:gd name="T2" fmla="*/ 18 w 106"/>
                  <a:gd name="T3" fmla="*/ 38 h 72"/>
                  <a:gd name="T4" fmla="*/ 26 w 106"/>
                  <a:gd name="T5" fmla="*/ 40 h 72"/>
                  <a:gd name="T6" fmla="*/ 36 w 106"/>
                  <a:gd name="T7" fmla="*/ 40 h 72"/>
                  <a:gd name="T8" fmla="*/ 52 w 106"/>
                  <a:gd name="T9" fmla="*/ 36 h 72"/>
                  <a:gd name="T10" fmla="*/ 52 w 106"/>
                  <a:gd name="T11" fmla="*/ 40 h 72"/>
                  <a:gd name="T12" fmla="*/ 44 w 106"/>
                  <a:gd name="T13" fmla="*/ 40 h 72"/>
                  <a:gd name="T14" fmla="*/ 40 w 106"/>
                  <a:gd name="T15" fmla="*/ 44 h 72"/>
                  <a:gd name="T16" fmla="*/ 34 w 106"/>
                  <a:gd name="T17" fmla="*/ 46 h 72"/>
                  <a:gd name="T18" fmla="*/ 34 w 106"/>
                  <a:gd name="T19" fmla="*/ 50 h 72"/>
                  <a:gd name="T20" fmla="*/ 18 w 106"/>
                  <a:gd name="T21" fmla="*/ 56 h 72"/>
                  <a:gd name="T22" fmla="*/ 18 w 106"/>
                  <a:gd name="T23" fmla="*/ 62 h 72"/>
                  <a:gd name="T24" fmla="*/ 34 w 106"/>
                  <a:gd name="T25" fmla="*/ 64 h 72"/>
                  <a:gd name="T26" fmla="*/ 44 w 106"/>
                  <a:gd name="T27" fmla="*/ 64 h 72"/>
                  <a:gd name="T28" fmla="*/ 48 w 106"/>
                  <a:gd name="T29" fmla="*/ 68 h 72"/>
                  <a:gd name="T30" fmla="*/ 62 w 106"/>
                  <a:gd name="T31" fmla="*/ 68 h 72"/>
                  <a:gd name="T32" fmla="*/ 70 w 106"/>
                  <a:gd name="T33" fmla="*/ 72 h 72"/>
                  <a:gd name="T34" fmla="*/ 76 w 106"/>
                  <a:gd name="T35" fmla="*/ 68 h 72"/>
                  <a:gd name="T36" fmla="*/ 88 w 106"/>
                  <a:gd name="T37" fmla="*/ 66 h 72"/>
                  <a:gd name="T38" fmla="*/ 90 w 106"/>
                  <a:gd name="T39" fmla="*/ 66 h 72"/>
                  <a:gd name="T40" fmla="*/ 96 w 106"/>
                  <a:gd name="T41" fmla="*/ 66 h 72"/>
                  <a:gd name="T42" fmla="*/ 98 w 106"/>
                  <a:gd name="T43" fmla="*/ 64 h 72"/>
                  <a:gd name="T44" fmla="*/ 98 w 106"/>
                  <a:gd name="T45" fmla="*/ 58 h 72"/>
                  <a:gd name="T46" fmla="*/ 106 w 106"/>
                  <a:gd name="T47" fmla="*/ 54 h 72"/>
                  <a:gd name="T48" fmla="*/ 104 w 106"/>
                  <a:gd name="T49" fmla="*/ 46 h 72"/>
                  <a:gd name="T50" fmla="*/ 98 w 106"/>
                  <a:gd name="T51" fmla="*/ 44 h 72"/>
                  <a:gd name="T52" fmla="*/ 96 w 106"/>
                  <a:gd name="T53" fmla="*/ 40 h 72"/>
                  <a:gd name="T54" fmla="*/ 90 w 106"/>
                  <a:gd name="T55" fmla="*/ 50 h 72"/>
                  <a:gd name="T56" fmla="*/ 88 w 106"/>
                  <a:gd name="T57" fmla="*/ 50 h 72"/>
                  <a:gd name="T58" fmla="*/ 86 w 106"/>
                  <a:gd name="T59" fmla="*/ 50 h 72"/>
                  <a:gd name="T60" fmla="*/ 88 w 106"/>
                  <a:gd name="T61" fmla="*/ 38 h 72"/>
                  <a:gd name="T62" fmla="*/ 80 w 106"/>
                  <a:gd name="T63" fmla="*/ 34 h 72"/>
                  <a:gd name="T64" fmla="*/ 80 w 106"/>
                  <a:gd name="T65" fmla="*/ 38 h 72"/>
                  <a:gd name="T66" fmla="*/ 64 w 106"/>
                  <a:gd name="T67" fmla="*/ 40 h 72"/>
                  <a:gd name="T68" fmla="*/ 76 w 106"/>
                  <a:gd name="T69" fmla="*/ 36 h 72"/>
                  <a:gd name="T70" fmla="*/ 76 w 106"/>
                  <a:gd name="T71" fmla="*/ 26 h 72"/>
                  <a:gd name="T72" fmla="*/ 78 w 106"/>
                  <a:gd name="T73" fmla="*/ 26 h 72"/>
                  <a:gd name="T74" fmla="*/ 78 w 106"/>
                  <a:gd name="T75" fmla="*/ 22 h 72"/>
                  <a:gd name="T76" fmla="*/ 48 w 106"/>
                  <a:gd name="T77" fmla="*/ 0 h 72"/>
                  <a:gd name="T78" fmla="*/ 42 w 106"/>
                  <a:gd name="T79" fmla="*/ 8 h 72"/>
                  <a:gd name="T80" fmla="*/ 40 w 106"/>
                  <a:gd name="T81" fmla="*/ 10 h 72"/>
                  <a:gd name="T82" fmla="*/ 34 w 106"/>
                  <a:gd name="T83" fmla="*/ 12 h 72"/>
                  <a:gd name="T84" fmla="*/ 32 w 106"/>
                  <a:gd name="T85" fmla="*/ 12 h 72"/>
                  <a:gd name="T86" fmla="*/ 26 w 106"/>
                  <a:gd name="T87" fmla="*/ 12 h 72"/>
                  <a:gd name="T88" fmla="*/ 22 w 106"/>
                  <a:gd name="T89" fmla="*/ 28 h 72"/>
                  <a:gd name="T90" fmla="*/ 16 w 106"/>
                  <a:gd name="T91" fmla="*/ 28 h 72"/>
                  <a:gd name="T92" fmla="*/ 8 w 106"/>
                  <a:gd name="T93" fmla="*/ 28 h 72"/>
                  <a:gd name="T94" fmla="*/ 0 w 106"/>
                  <a:gd name="T95" fmla="*/ 34 h 72"/>
                  <a:gd name="T96" fmla="*/ 8 w 106"/>
                  <a:gd name="T97" fmla="*/ 34 h 72"/>
                  <a:gd name="T98" fmla="*/ 16 w 106"/>
                  <a:gd name="T99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6" h="72">
                    <a:moveTo>
                      <a:pt x="16" y="34"/>
                    </a:moveTo>
                    <a:lnTo>
                      <a:pt x="18" y="38"/>
                    </a:lnTo>
                    <a:lnTo>
                      <a:pt x="26" y="40"/>
                    </a:lnTo>
                    <a:lnTo>
                      <a:pt x="36" y="40"/>
                    </a:lnTo>
                    <a:lnTo>
                      <a:pt x="52" y="36"/>
                    </a:lnTo>
                    <a:lnTo>
                      <a:pt x="52" y="40"/>
                    </a:lnTo>
                    <a:lnTo>
                      <a:pt x="44" y="40"/>
                    </a:lnTo>
                    <a:lnTo>
                      <a:pt x="40" y="44"/>
                    </a:lnTo>
                    <a:lnTo>
                      <a:pt x="34" y="46"/>
                    </a:lnTo>
                    <a:lnTo>
                      <a:pt x="34" y="50"/>
                    </a:lnTo>
                    <a:lnTo>
                      <a:pt x="18" y="56"/>
                    </a:lnTo>
                    <a:lnTo>
                      <a:pt x="18" y="62"/>
                    </a:lnTo>
                    <a:lnTo>
                      <a:pt x="34" y="64"/>
                    </a:lnTo>
                    <a:lnTo>
                      <a:pt x="44" y="64"/>
                    </a:lnTo>
                    <a:lnTo>
                      <a:pt x="48" y="68"/>
                    </a:lnTo>
                    <a:lnTo>
                      <a:pt x="62" y="68"/>
                    </a:lnTo>
                    <a:lnTo>
                      <a:pt x="70" y="72"/>
                    </a:lnTo>
                    <a:lnTo>
                      <a:pt x="76" y="68"/>
                    </a:lnTo>
                    <a:lnTo>
                      <a:pt x="88" y="66"/>
                    </a:lnTo>
                    <a:lnTo>
                      <a:pt x="90" y="66"/>
                    </a:lnTo>
                    <a:lnTo>
                      <a:pt x="96" y="66"/>
                    </a:lnTo>
                    <a:lnTo>
                      <a:pt x="98" y="64"/>
                    </a:lnTo>
                    <a:lnTo>
                      <a:pt x="98" y="58"/>
                    </a:lnTo>
                    <a:lnTo>
                      <a:pt x="106" y="54"/>
                    </a:lnTo>
                    <a:lnTo>
                      <a:pt x="104" y="46"/>
                    </a:lnTo>
                    <a:lnTo>
                      <a:pt x="98" y="44"/>
                    </a:lnTo>
                    <a:lnTo>
                      <a:pt x="96" y="40"/>
                    </a:lnTo>
                    <a:lnTo>
                      <a:pt x="90" y="50"/>
                    </a:lnTo>
                    <a:lnTo>
                      <a:pt x="88" y="50"/>
                    </a:lnTo>
                    <a:lnTo>
                      <a:pt x="86" y="50"/>
                    </a:lnTo>
                    <a:lnTo>
                      <a:pt x="88" y="38"/>
                    </a:lnTo>
                    <a:lnTo>
                      <a:pt x="80" y="34"/>
                    </a:lnTo>
                    <a:lnTo>
                      <a:pt x="80" y="38"/>
                    </a:lnTo>
                    <a:lnTo>
                      <a:pt x="64" y="40"/>
                    </a:lnTo>
                    <a:lnTo>
                      <a:pt x="76" y="36"/>
                    </a:lnTo>
                    <a:lnTo>
                      <a:pt x="76" y="26"/>
                    </a:lnTo>
                    <a:lnTo>
                      <a:pt x="78" y="26"/>
                    </a:lnTo>
                    <a:lnTo>
                      <a:pt x="78" y="22"/>
                    </a:lnTo>
                    <a:lnTo>
                      <a:pt x="48" y="0"/>
                    </a:lnTo>
                    <a:lnTo>
                      <a:pt x="42" y="8"/>
                    </a:lnTo>
                    <a:lnTo>
                      <a:pt x="40" y="10"/>
                    </a:lnTo>
                    <a:lnTo>
                      <a:pt x="34" y="12"/>
                    </a:lnTo>
                    <a:lnTo>
                      <a:pt x="32" y="12"/>
                    </a:lnTo>
                    <a:lnTo>
                      <a:pt x="26" y="12"/>
                    </a:lnTo>
                    <a:lnTo>
                      <a:pt x="22" y="28"/>
                    </a:lnTo>
                    <a:lnTo>
                      <a:pt x="16" y="28"/>
                    </a:lnTo>
                    <a:lnTo>
                      <a:pt x="8" y="28"/>
                    </a:lnTo>
                    <a:lnTo>
                      <a:pt x="0" y="34"/>
                    </a:lnTo>
                    <a:lnTo>
                      <a:pt x="8" y="34"/>
                    </a:lnTo>
                    <a:lnTo>
                      <a:pt x="16" y="3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Freeform 1554"/>
              <p:cNvSpPr/>
              <p:nvPr/>
            </p:nvSpPr>
            <p:spPr bwMode="auto">
              <a:xfrm>
                <a:off x="2784475" y="1698625"/>
                <a:ext cx="47625" cy="31750"/>
              </a:xfrm>
              <a:custGeom>
                <a:avLst/>
                <a:gdLst>
                  <a:gd name="T0" fmla="*/ 0 w 30"/>
                  <a:gd name="T1" fmla="*/ 20 h 20"/>
                  <a:gd name="T2" fmla="*/ 30 w 30"/>
                  <a:gd name="T3" fmla="*/ 18 h 20"/>
                  <a:gd name="T4" fmla="*/ 30 w 30"/>
                  <a:gd name="T5" fmla="*/ 16 h 20"/>
                  <a:gd name="T6" fmla="*/ 30 w 30"/>
                  <a:gd name="T7" fmla="*/ 12 h 20"/>
                  <a:gd name="T8" fmla="*/ 30 w 30"/>
                  <a:gd name="T9" fmla="*/ 10 h 20"/>
                  <a:gd name="T10" fmla="*/ 22 w 30"/>
                  <a:gd name="T11" fmla="*/ 6 h 20"/>
                  <a:gd name="T12" fmla="*/ 18 w 30"/>
                  <a:gd name="T13" fmla="*/ 2 h 20"/>
                  <a:gd name="T14" fmla="*/ 2 w 30"/>
                  <a:gd name="T15" fmla="*/ 0 h 20"/>
                  <a:gd name="T16" fmla="*/ 0 w 30"/>
                  <a:gd name="T17" fmla="*/ 12 h 20"/>
                  <a:gd name="T18" fmla="*/ 0 w 30"/>
                  <a:gd name="T1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20">
                    <a:moveTo>
                      <a:pt x="0" y="20"/>
                    </a:moveTo>
                    <a:lnTo>
                      <a:pt x="30" y="18"/>
                    </a:lnTo>
                    <a:lnTo>
                      <a:pt x="30" y="16"/>
                    </a:lnTo>
                    <a:lnTo>
                      <a:pt x="30" y="12"/>
                    </a:lnTo>
                    <a:lnTo>
                      <a:pt x="30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2" y="0"/>
                    </a:lnTo>
                    <a:lnTo>
                      <a:pt x="0" y="12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Freeform 1555"/>
              <p:cNvSpPr/>
              <p:nvPr/>
            </p:nvSpPr>
            <p:spPr bwMode="auto">
              <a:xfrm>
                <a:off x="1936750" y="1679575"/>
                <a:ext cx="9525" cy="6350"/>
              </a:xfrm>
              <a:custGeom>
                <a:avLst/>
                <a:gdLst>
                  <a:gd name="T0" fmla="*/ 0 w 6"/>
                  <a:gd name="T1" fmla="*/ 0 h 4"/>
                  <a:gd name="T2" fmla="*/ 0 w 6"/>
                  <a:gd name="T3" fmla="*/ 4 h 4"/>
                  <a:gd name="T4" fmla="*/ 6 w 6"/>
                  <a:gd name="T5" fmla="*/ 4 h 4"/>
                  <a:gd name="T6" fmla="*/ 2 w 6"/>
                  <a:gd name="T7" fmla="*/ 2 h 4"/>
                  <a:gd name="T8" fmla="*/ 2 w 6"/>
                  <a:gd name="T9" fmla="*/ 0 h 4"/>
                  <a:gd name="T10" fmla="*/ 0 w 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Freeform 1556"/>
              <p:cNvSpPr/>
              <p:nvPr/>
            </p:nvSpPr>
            <p:spPr bwMode="auto">
              <a:xfrm>
                <a:off x="1847850" y="1695450"/>
                <a:ext cx="15875" cy="15875"/>
              </a:xfrm>
              <a:custGeom>
                <a:avLst/>
                <a:gdLst>
                  <a:gd name="T0" fmla="*/ 2 w 10"/>
                  <a:gd name="T1" fmla="*/ 0 h 10"/>
                  <a:gd name="T2" fmla="*/ 0 w 10"/>
                  <a:gd name="T3" fmla="*/ 2 h 10"/>
                  <a:gd name="T4" fmla="*/ 0 w 10"/>
                  <a:gd name="T5" fmla="*/ 8 h 10"/>
                  <a:gd name="T6" fmla="*/ 10 w 10"/>
                  <a:gd name="T7" fmla="*/ 10 h 10"/>
                  <a:gd name="T8" fmla="*/ 8 w 10"/>
                  <a:gd name="T9" fmla="*/ 2 h 10"/>
                  <a:gd name="T10" fmla="*/ 4 w 10"/>
                  <a:gd name="T11" fmla="*/ 2 h 10"/>
                  <a:gd name="T12" fmla="*/ 2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8"/>
                    </a:lnTo>
                    <a:lnTo>
                      <a:pt x="10" y="10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Freeform 1557"/>
              <p:cNvSpPr>
                <a:spLocks noEditPoints="1"/>
              </p:cNvSpPr>
              <p:nvPr/>
            </p:nvSpPr>
            <p:spPr bwMode="auto">
              <a:xfrm>
                <a:off x="1851025" y="1844675"/>
                <a:ext cx="371475" cy="295275"/>
              </a:xfrm>
              <a:custGeom>
                <a:avLst/>
                <a:gdLst>
                  <a:gd name="T0" fmla="*/ 12 w 234"/>
                  <a:gd name="T1" fmla="*/ 134 h 186"/>
                  <a:gd name="T2" fmla="*/ 0 w 234"/>
                  <a:gd name="T3" fmla="*/ 146 h 186"/>
                  <a:gd name="T4" fmla="*/ 10 w 234"/>
                  <a:gd name="T5" fmla="*/ 150 h 186"/>
                  <a:gd name="T6" fmla="*/ 18 w 234"/>
                  <a:gd name="T7" fmla="*/ 154 h 186"/>
                  <a:gd name="T8" fmla="*/ 28 w 234"/>
                  <a:gd name="T9" fmla="*/ 150 h 186"/>
                  <a:gd name="T10" fmla="*/ 34 w 234"/>
                  <a:gd name="T11" fmla="*/ 162 h 186"/>
                  <a:gd name="T12" fmla="*/ 42 w 234"/>
                  <a:gd name="T13" fmla="*/ 168 h 186"/>
                  <a:gd name="T14" fmla="*/ 28 w 234"/>
                  <a:gd name="T15" fmla="*/ 172 h 186"/>
                  <a:gd name="T16" fmla="*/ 26 w 234"/>
                  <a:gd name="T17" fmla="*/ 180 h 186"/>
                  <a:gd name="T18" fmla="*/ 56 w 234"/>
                  <a:gd name="T19" fmla="*/ 178 h 186"/>
                  <a:gd name="T20" fmla="*/ 78 w 234"/>
                  <a:gd name="T21" fmla="*/ 182 h 186"/>
                  <a:gd name="T22" fmla="*/ 80 w 234"/>
                  <a:gd name="T23" fmla="*/ 172 h 186"/>
                  <a:gd name="T24" fmla="*/ 84 w 234"/>
                  <a:gd name="T25" fmla="*/ 178 h 186"/>
                  <a:gd name="T26" fmla="*/ 88 w 234"/>
                  <a:gd name="T27" fmla="*/ 170 h 186"/>
                  <a:gd name="T28" fmla="*/ 72 w 234"/>
                  <a:gd name="T29" fmla="*/ 164 h 186"/>
                  <a:gd name="T30" fmla="*/ 60 w 234"/>
                  <a:gd name="T31" fmla="*/ 134 h 186"/>
                  <a:gd name="T32" fmla="*/ 62 w 234"/>
                  <a:gd name="T33" fmla="*/ 124 h 186"/>
                  <a:gd name="T34" fmla="*/ 62 w 234"/>
                  <a:gd name="T35" fmla="*/ 100 h 186"/>
                  <a:gd name="T36" fmla="*/ 60 w 234"/>
                  <a:gd name="T37" fmla="*/ 96 h 186"/>
                  <a:gd name="T38" fmla="*/ 70 w 234"/>
                  <a:gd name="T39" fmla="*/ 100 h 186"/>
                  <a:gd name="T40" fmla="*/ 74 w 234"/>
                  <a:gd name="T41" fmla="*/ 92 h 186"/>
                  <a:gd name="T42" fmla="*/ 78 w 234"/>
                  <a:gd name="T43" fmla="*/ 88 h 186"/>
                  <a:gd name="T44" fmla="*/ 82 w 234"/>
                  <a:gd name="T45" fmla="*/ 88 h 186"/>
                  <a:gd name="T46" fmla="*/ 84 w 234"/>
                  <a:gd name="T47" fmla="*/ 78 h 186"/>
                  <a:gd name="T48" fmla="*/ 96 w 234"/>
                  <a:gd name="T49" fmla="*/ 78 h 186"/>
                  <a:gd name="T50" fmla="*/ 106 w 234"/>
                  <a:gd name="T51" fmla="*/ 62 h 186"/>
                  <a:gd name="T52" fmla="*/ 128 w 234"/>
                  <a:gd name="T53" fmla="*/ 52 h 186"/>
                  <a:gd name="T54" fmla="*/ 146 w 234"/>
                  <a:gd name="T55" fmla="*/ 44 h 186"/>
                  <a:gd name="T56" fmla="*/ 172 w 234"/>
                  <a:gd name="T57" fmla="*/ 40 h 186"/>
                  <a:gd name="T58" fmla="*/ 210 w 234"/>
                  <a:gd name="T59" fmla="*/ 26 h 186"/>
                  <a:gd name="T60" fmla="*/ 218 w 234"/>
                  <a:gd name="T61" fmla="*/ 0 h 186"/>
                  <a:gd name="T62" fmla="*/ 202 w 234"/>
                  <a:gd name="T63" fmla="*/ 10 h 186"/>
                  <a:gd name="T64" fmla="*/ 180 w 234"/>
                  <a:gd name="T65" fmla="*/ 22 h 186"/>
                  <a:gd name="T66" fmla="*/ 162 w 234"/>
                  <a:gd name="T67" fmla="*/ 24 h 186"/>
                  <a:gd name="T68" fmla="*/ 156 w 234"/>
                  <a:gd name="T69" fmla="*/ 22 h 186"/>
                  <a:gd name="T70" fmla="*/ 146 w 234"/>
                  <a:gd name="T71" fmla="*/ 22 h 186"/>
                  <a:gd name="T72" fmla="*/ 138 w 234"/>
                  <a:gd name="T73" fmla="*/ 26 h 186"/>
                  <a:gd name="T74" fmla="*/ 112 w 234"/>
                  <a:gd name="T75" fmla="*/ 32 h 186"/>
                  <a:gd name="T76" fmla="*/ 98 w 234"/>
                  <a:gd name="T77" fmla="*/ 36 h 186"/>
                  <a:gd name="T78" fmla="*/ 74 w 234"/>
                  <a:gd name="T79" fmla="*/ 42 h 186"/>
                  <a:gd name="T80" fmla="*/ 66 w 234"/>
                  <a:gd name="T81" fmla="*/ 46 h 186"/>
                  <a:gd name="T82" fmla="*/ 60 w 234"/>
                  <a:gd name="T83" fmla="*/ 50 h 186"/>
                  <a:gd name="T84" fmla="*/ 56 w 234"/>
                  <a:gd name="T85" fmla="*/ 54 h 186"/>
                  <a:gd name="T86" fmla="*/ 56 w 234"/>
                  <a:gd name="T87" fmla="*/ 60 h 186"/>
                  <a:gd name="T88" fmla="*/ 46 w 234"/>
                  <a:gd name="T89" fmla="*/ 64 h 186"/>
                  <a:gd name="T90" fmla="*/ 44 w 234"/>
                  <a:gd name="T91" fmla="*/ 70 h 186"/>
                  <a:gd name="T92" fmla="*/ 30 w 234"/>
                  <a:gd name="T93" fmla="*/ 76 h 186"/>
                  <a:gd name="T94" fmla="*/ 20 w 234"/>
                  <a:gd name="T95" fmla="*/ 80 h 186"/>
                  <a:gd name="T96" fmla="*/ 30 w 234"/>
                  <a:gd name="T97" fmla="*/ 90 h 186"/>
                  <a:gd name="T98" fmla="*/ 34 w 234"/>
                  <a:gd name="T99" fmla="*/ 98 h 186"/>
                  <a:gd name="T100" fmla="*/ 12 w 234"/>
                  <a:gd name="T101" fmla="*/ 108 h 186"/>
                  <a:gd name="T102" fmla="*/ 12 w 234"/>
                  <a:gd name="T103" fmla="*/ 122 h 186"/>
                  <a:gd name="T104" fmla="*/ 16 w 234"/>
                  <a:gd name="T105" fmla="*/ 126 h 186"/>
                  <a:gd name="T106" fmla="*/ 46 w 234"/>
                  <a:gd name="T107" fmla="*/ 96 h 186"/>
                  <a:gd name="T108" fmla="*/ 44 w 234"/>
                  <a:gd name="T109" fmla="*/ 9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4" h="186">
                    <a:moveTo>
                      <a:pt x="10" y="128"/>
                    </a:moveTo>
                    <a:lnTo>
                      <a:pt x="12" y="132"/>
                    </a:lnTo>
                    <a:lnTo>
                      <a:pt x="12" y="134"/>
                    </a:lnTo>
                    <a:lnTo>
                      <a:pt x="6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2" y="158"/>
                    </a:lnTo>
                    <a:lnTo>
                      <a:pt x="8" y="158"/>
                    </a:lnTo>
                    <a:lnTo>
                      <a:pt x="10" y="150"/>
                    </a:lnTo>
                    <a:lnTo>
                      <a:pt x="12" y="150"/>
                    </a:lnTo>
                    <a:lnTo>
                      <a:pt x="16" y="152"/>
                    </a:lnTo>
                    <a:lnTo>
                      <a:pt x="18" y="154"/>
                    </a:lnTo>
                    <a:lnTo>
                      <a:pt x="20" y="152"/>
                    </a:lnTo>
                    <a:lnTo>
                      <a:pt x="20" y="150"/>
                    </a:lnTo>
                    <a:lnTo>
                      <a:pt x="28" y="150"/>
                    </a:lnTo>
                    <a:lnTo>
                      <a:pt x="28" y="154"/>
                    </a:lnTo>
                    <a:lnTo>
                      <a:pt x="28" y="162"/>
                    </a:lnTo>
                    <a:lnTo>
                      <a:pt x="34" y="162"/>
                    </a:lnTo>
                    <a:lnTo>
                      <a:pt x="36" y="162"/>
                    </a:lnTo>
                    <a:lnTo>
                      <a:pt x="42" y="160"/>
                    </a:lnTo>
                    <a:lnTo>
                      <a:pt x="42" y="168"/>
                    </a:lnTo>
                    <a:lnTo>
                      <a:pt x="36" y="168"/>
                    </a:lnTo>
                    <a:lnTo>
                      <a:pt x="28" y="168"/>
                    </a:lnTo>
                    <a:lnTo>
                      <a:pt x="28" y="172"/>
                    </a:lnTo>
                    <a:lnTo>
                      <a:pt x="34" y="172"/>
                    </a:lnTo>
                    <a:lnTo>
                      <a:pt x="34" y="176"/>
                    </a:lnTo>
                    <a:lnTo>
                      <a:pt x="26" y="180"/>
                    </a:lnTo>
                    <a:lnTo>
                      <a:pt x="44" y="180"/>
                    </a:lnTo>
                    <a:lnTo>
                      <a:pt x="52" y="186"/>
                    </a:lnTo>
                    <a:lnTo>
                      <a:pt x="56" y="178"/>
                    </a:lnTo>
                    <a:lnTo>
                      <a:pt x="60" y="180"/>
                    </a:lnTo>
                    <a:lnTo>
                      <a:pt x="62" y="182"/>
                    </a:lnTo>
                    <a:lnTo>
                      <a:pt x="78" y="182"/>
                    </a:lnTo>
                    <a:lnTo>
                      <a:pt x="74" y="178"/>
                    </a:lnTo>
                    <a:lnTo>
                      <a:pt x="72" y="172"/>
                    </a:lnTo>
                    <a:lnTo>
                      <a:pt x="80" y="172"/>
                    </a:lnTo>
                    <a:lnTo>
                      <a:pt x="82" y="176"/>
                    </a:lnTo>
                    <a:lnTo>
                      <a:pt x="82" y="178"/>
                    </a:lnTo>
                    <a:lnTo>
                      <a:pt x="84" y="178"/>
                    </a:lnTo>
                    <a:lnTo>
                      <a:pt x="96" y="176"/>
                    </a:lnTo>
                    <a:lnTo>
                      <a:pt x="96" y="170"/>
                    </a:lnTo>
                    <a:lnTo>
                      <a:pt x="88" y="170"/>
                    </a:lnTo>
                    <a:lnTo>
                      <a:pt x="82" y="170"/>
                    </a:lnTo>
                    <a:lnTo>
                      <a:pt x="78" y="168"/>
                    </a:lnTo>
                    <a:lnTo>
                      <a:pt x="72" y="164"/>
                    </a:lnTo>
                    <a:lnTo>
                      <a:pt x="66" y="154"/>
                    </a:lnTo>
                    <a:lnTo>
                      <a:pt x="62" y="144"/>
                    </a:lnTo>
                    <a:lnTo>
                      <a:pt x="60" y="134"/>
                    </a:lnTo>
                    <a:lnTo>
                      <a:pt x="64" y="132"/>
                    </a:lnTo>
                    <a:lnTo>
                      <a:pt x="62" y="126"/>
                    </a:lnTo>
                    <a:lnTo>
                      <a:pt x="62" y="124"/>
                    </a:lnTo>
                    <a:lnTo>
                      <a:pt x="70" y="108"/>
                    </a:lnTo>
                    <a:lnTo>
                      <a:pt x="70" y="104"/>
                    </a:lnTo>
                    <a:lnTo>
                      <a:pt x="62" y="100"/>
                    </a:lnTo>
                    <a:lnTo>
                      <a:pt x="56" y="98"/>
                    </a:lnTo>
                    <a:lnTo>
                      <a:pt x="54" y="98"/>
                    </a:lnTo>
                    <a:lnTo>
                      <a:pt x="60" y="96"/>
                    </a:lnTo>
                    <a:lnTo>
                      <a:pt x="62" y="98"/>
                    </a:lnTo>
                    <a:lnTo>
                      <a:pt x="62" y="100"/>
                    </a:lnTo>
                    <a:lnTo>
                      <a:pt x="70" y="100"/>
                    </a:lnTo>
                    <a:lnTo>
                      <a:pt x="74" y="98"/>
                    </a:lnTo>
                    <a:lnTo>
                      <a:pt x="74" y="96"/>
                    </a:lnTo>
                    <a:lnTo>
                      <a:pt x="74" y="92"/>
                    </a:lnTo>
                    <a:lnTo>
                      <a:pt x="74" y="90"/>
                    </a:lnTo>
                    <a:lnTo>
                      <a:pt x="74" y="88"/>
                    </a:lnTo>
                    <a:lnTo>
                      <a:pt x="78" y="88"/>
                    </a:lnTo>
                    <a:lnTo>
                      <a:pt x="78" y="90"/>
                    </a:lnTo>
                    <a:lnTo>
                      <a:pt x="82" y="90"/>
                    </a:lnTo>
                    <a:lnTo>
                      <a:pt x="82" y="88"/>
                    </a:lnTo>
                    <a:lnTo>
                      <a:pt x="80" y="82"/>
                    </a:lnTo>
                    <a:lnTo>
                      <a:pt x="88" y="82"/>
                    </a:lnTo>
                    <a:lnTo>
                      <a:pt x="84" y="78"/>
                    </a:lnTo>
                    <a:lnTo>
                      <a:pt x="84" y="76"/>
                    </a:lnTo>
                    <a:lnTo>
                      <a:pt x="88" y="72"/>
                    </a:lnTo>
                    <a:lnTo>
                      <a:pt x="96" y="78"/>
                    </a:lnTo>
                    <a:lnTo>
                      <a:pt x="98" y="68"/>
                    </a:lnTo>
                    <a:lnTo>
                      <a:pt x="102" y="68"/>
                    </a:lnTo>
                    <a:lnTo>
                      <a:pt x="106" y="62"/>
                    </a:lnTo>
                    <a:lnTo>
                      <a:pt x="108" y="58"/>
                    </a:lnTo>
                    <a:lnTo>
                      <a:pt x="126" y="58"/>
                    </a:lnTo>
                    <a:lnTo>
                      <a:pt x="128" y="52"/>
                    </a:lnTo>
                    <a:lnTo>
                      <a:pt x="134" y="44"/>
                    </a:lnTo>
                    <a:lnTo>
                      <a:pt x="142" y="44"/>
                    </a:lnTo>
                    <a:lnTo>
                      <a:pt x="146" y="44"/>
                    </a:lnTo>
                    <a:lnTo>
                      <a:pt x="160" y="44"/>
                    </a:lnTo>
                    <a:lnTo>
                      <a:pt x="170" y="36"/>
                    </a:lnTo>
                    <a:lnTo>
                      <a:pt x="172" y="40"/>
                    </a:lnTo>
                    <a:lnTo>
                      <a:pt x="174" y="42"/>
                    </a:lnTo>
                    <a:lnTo>
                      <a:pt x="182" y="34"/>
                    </a:lnTo>
                    <a:lnTo>
                      <a:pt x="210" y="26"/>
                    </a:lnTo>
                    <a:lnTo>
                      <a:pt x="234" y="18"/>
                    </a:lnTo>
                    <a:lnTo>
                      <a:pt x="228" y="0"/>
                    </a:lnTo>
                    <a:lnTo>
                      <a:pt x="218" y="0"/>
                    </a:lnTo>
                    <a:lnTo>
                      <a:pt x="212" y="6"/>
                    </a:lnTo>
                    <a:lnTo>
                      <a:pt x="206" y="10"/>
                    </a:lnTo>
                    <a:lnTo>
                      <a:pt x="202" y="10"/>
                    </a:lnTo>
                    <a:lnTo>
                      <a:pt x="200" y="8"/>
                    </a:lnTo>
                    <a:lnTo>
                      <a:pt x="190" y="16"/>
                    </a:lnTo>
                    <a:lnTo>
                      <a:pt x="180" y="22"/>
                    </a:lnTo>
                    <a:lnTo>
                      <a:pt x="172" y="22"/>
                    </a:lnTo>
                    <a:lnTo>
                      <a:pt x="166" y="22"/>
                    </a:lnTo>
                    <a:lnTo>
                      <a:pt x="162" y="24"/>
                    </a:lnTo>
                    <a:lnTo>
                      <a:pt x="160" y="26"/>
                    </a:lnTo>
                    <a:lnTo>
                      <a:pt x="160" y="22"/>
                    </a:lnTo>
                    <a:lnTo>
                      <a:pt x="156" y="22"/>
                    </a:lnTo>
                    <a:lnTo>
                      <a:pt x="154" y="24"/>
                    </a:lnTo>
                    <a:lnTo>
                      <a:pt x="152" y="24"/>
                    </a:lnTo>
                    <a:lnTo>
                      <a:pt x="146" y="22"/>
                    </a:lnTo>
                    <a:lnTo>
                      <a:pt x="144" y="18"/>
                    </a:lnTo>
                    <a:lnTo>
                      <a:pt x="138" y="18"/>
                    </a:lnTo>
                    <a:lnTo>
                      <a:pt x="138" y="26"/>
                    </a:lnTo>
                    <a:lnTo>
                      <a:pt x="126" y="26"/>
                    </a:lnTo>
                    <a:lnTo>
                      <a:pt x="112" y="26"/>
                    </a:lnTo>
                    <a:lnTo>
                      <a:pt x="112" y="32"/>
                    </a:lnTo>
                    <a:lnTo>
                      <a:pt x="108" y="32"/>
                    </a:lnTo>
                    <a:lnTo>
                      <a:pt x="102" y="32"/>
                    </a:lnTo>
                    <a:lnTo>
                      <a:pt x="98" y="36"/>
                    </a:lnTo>
                    <a:lnTo>
                      <a:pt x="96" y="42"/>
                    </a:lnTo>
                    <a:lnTo>
                      <a:pt x="84" y="42"/>
                    </a:lnTo>
                    <a:lnTo>
                      <a:pt x="74" y="42"/>
                    </a:lnTo>
                    <a:lnTo>
                      <a:pt x="72" y="44"/>
                    </a:lnTo>
                    <a:lnTo>
                      <a:pt x="72" y="46"/>
                    </a:lnTo>
                    <a:lnTo>
                      <a:pt x="66" y="46"/>
                    </a:lnTo>
                    <a:lnTo>
                      <a:pt x="64" y="46"/>
                    </a:lnTo>
                    <a:lnTo>
                      <a:pt x="62" y="44"/>
                    </a:lnTo>
                    <a:lnTo>
                      <a:pt x="60" y="50"/>
                    </a:lnTo>
                    <a:lnTo>
                      <a:pt x="62" y="50"/>
                    </a:lnTo>
                    <a:lnTo>
                      <a:pt x="62" y="52"/>
                    </a:lnTo>
                    <a:lnTo>
                      <a:pt x="56" y="54"/>
                    </a:lnTo>
                    <a:lnTo>
                      <a:pt x="56" y="58"/>
                    </a:lnTo>
                    <a:lnTo>
                      <a:pt x="62" y="60"/>
                    </a:lnTo>
                    <a:lnTo>
                      <a:pt x="56" y="60"/>
                    </a:lnTo>
                    <a:lnTo>
                      <a:pt x="54" y="60"/>
                    </a:lnTo>
                    <a:lnTo>
                      <a:pt x="52" y="58"/>
                    </a:lnTo>
                    <a:lnTo>
                      <a:pt x="46" y="64"/>
                    </a:lnTo>
                    <a:lnTo>
                      <a:pt x="46" y="62"/>
                    </a:lnTo>
                    <a:lnTo>
                      <a:pt x="44" y="62"/>
                    </a:lnTo>
                    <a:lnTo>
                      <a:pt x="44" y="70"/>
                    </a:lnTo>
                    <a:lnTo>
                      <a:pt x="42" y="70"/>
                    </a:lnTo>
                    <a:lnTo>
                      <a:pt x="34" y="72"/>
                    </a:lnTo>
                    <a:lnTo>
                      <a:pt x="30" y="76"/>
                    </a:lnTo>
                    <a:lnTo>
                      <a:pt x="28" y="80"/>
                    </a:lnTo>
                    <a:lnTo>
                      <a:pt x="26" y="78"/>
                    </a:lnTo>
                    <a:lnTo>
                      <a:pt x="20" y="80"/>
                    </a:lnTo>
                    <a:lnTo>
                      <a:pt x="20" y="82"/>
                    </a:lnTo>
                    <a:lnTo>
                      <a:pt x="30" y="88"/>
                    </a:lnTo>
                    <a:lnTo>
                      <a:pt x="30" y="90"/>
                    </a:lnTo>
                    <a:lnTo>
                      <a:pt x="26" y="96"/>
                    </a:lnTo>
                    <a:lnTo>
                      <a:pt x="30" y="96"/>
                    </a:lnTo>
                    <a:lnTo>
                      <a:pt x="34" y="98"/>
                    </a:lnTo>
                    <a:lnTo>
                      <a:pt x="34" y="100"/>
                    </a:lnTo>
                    <a:lnTo>
                      <a:pt x="26" y="104"/>
                    </a:lnTo>
                    <a:lnTo>
                      <a:pt x="12" y="108"/>
                    </a:lnTo>
                    <a:lnTo>
                      <a:pt x="16" y="118"/>
                    </a:lnTo>
                    <a:lnTo>
                      <a:pt x="16" y="122"/>
                    </a:lnTo>
                    <a:lnTo>
                      <a:pt x="12" y="122"/>
                    </a:lnTo>
                    <a:lnTo>
                      <a:pt x="12" y="124"/>
                    </a:lnTo>
                    <a:lnTo>
                      <a:pt x="16" y="124"/>
                    </a:lnTo>
                    <a:lnTo>
                      <a:pt x="16" y="126"/>
                    </a:lnTo>
                    <a:lnTo>
                      <a:pt x="10" y="128"/>
                    </a:lnTo>
                    <a:close/>
                    <a:moveTo>
                      <a:pt x="44" y="96"/>
                    </a:moveTo>
                    <a:lnTo>
                      <a:pt x="46" y="96"/>
                    </a:lnTo>
                    <a:lnTo>
                      <a:pt x="48" y="98"/>
                    </a:lnTo>
                    <a:lnTo>
                      <a:pt x="44" y="98"/>
                    </a:lnTo>
                    <a:lnTo>
                      <a:pt x="44" y="9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Freeform 1558"/>
              <p:cNvSpPr/>
              <p:nvPr/>
            </p:nvSpPr>
            <p:spPr bwMode="auto">
              <a:xfrm>
                <a:off x="2019300" y="2139950"/>
                <a:ext cx="38100" cy="28575"/>
              </a:xfrm>
              <a:custGeom>
                <a:avLst/>
                <a:gdLst>
                  <a:gd name="T0" fmla="*/ 18 w 24"/>
                  <a:gd name="T1" fmla="*/ 18 h 18"/>
                  <a:gd name="T2" fmla="*/ 24 w 24"/>
                  <a:gd name="T3" fmla="*/ 18 h 18"/>
                  <a:gd name="T4" fmla="*/ 24 w 24"/>
                  <a:gd name="T5" fmla="*/ 10 h 18"/>
                  <a:gd name="T6" fmla="*/ 6 w 24"/>
                  <a:gd name="T7" fmla="*/ 0 h 18"/>
                  <a:gd name="T8" fmla="*/ 4 w 24"/>
                  <a:gd name="T9" fmla="*/ 0 h 18"/>
                  <a:gd name="T10" fmla="*/ 0 w 24"/>
                  <a:gd name="T11" fmla="*/ 0 h 18"/>
                  <a:gd name="T12" fmla="*/ 0 w 24"/>
                  <a:gd name="T13" fmla="*/ 4 h 18"/>
                  <a:gd name="T14" fmla="*/ 0 w 24"/>
                  <a:gd name="T15" fmla="*/ 12 h 18"/>
                  <a:gd name="T16" fmla="*/ 6 w 24"/>
                  <a:gd name="T17" fmla="*/ 12 h 18"/>
                  <a:gd name="T18" fmla="*/ 12 w 24"/>
                  <a:gd name="T19" fmla="*/ 14 h 18"/>
                  <a:gd name="T20" fmla="*/ 12 w 24"/>
                  <a:gd name="T21" fmla="*/ 18 h 18"/>
                  <a:gd name="T22" fmla="*/ 18 w 24"/>
                  <a:gd name="T2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1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4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Rectangle 1559"/>
              <p:cNvSpPr>
                <a:spLocks noChangeArrowheads="1"/>
              </p:cNvSpPr>
              <p:nvPr/>
            </p:nvSpPr>
            <p:spPr bwMode="auto">
              <a:xfrm>
                <a:off x="1911350" y="1666875"/>
                <a:ext cx="6350" cy="3175"/>
              </a:xfrm>
              <a:prstGeom prst="rect">
                <a:avLst/>
              </a:pr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Freeform 1560"/>
              <p:cNvSpPr/>
              <p:nvPr/>
            </p:nvSpPr>
            <p:spPr bwMode="auto">
              <a:xfrm>
                <a:off x="1876425" y="1670050"/>
                <a:ext cx="31750" cy="22225"/>
              </a:xfrm>
              <a:custGeom>
                <a:avLst/>
                <a:gdLst>
                  <a:gd name="T0" fmla="*/ 18 w 20"/>
                  <a:gd name="T1" fmla="*/ 14 h 14"/>
                  <a:gd name="T2" fmla="*/ 20 w 20"/>
                  <a:gd name="T3" fmla="*/ 6 h 14"/>
                  <a:gd name="T4" fmla="*/ 10 w 20"/>
                  <a:gd name="T5" fmla="*/ 0 h 14"/>
                  <a:gd name="T6" fmla="*/ 0 w 20"/>
                  <a:gd name="T7" fmla="*/ 6 h 14"/>
                  <a:gd name="T8" fmla="*/ 0 w 20"/>
                  <a:gd name="T9" fmla="*/ 8 h 14"/>
                  <a:gd name="T10" fmla="*/ 2 w 20"/>
                  <a:gd name="T11" fmla="*/ 8 h 14"/>
                  <a:gd name="T12" fmla="*/ 18 w 20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">
                    <a:moveTo>
                      <a:pt x="18" y="14"/>
                    </a:moveTo>
                    <a:lnTo>
                      <a:pt x="20" y="6"/>
                    </a:lnTo>
                    <a:lnTo>
                      <a:pt x="10" y="0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18" y="1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Freeform 1561"/>
              <p:cNvSpPr/>
              <p:nvPr/>
            </p:nvSpPr>
            <p:spPr bwMode="auto">
              <a:xfrm>
                <a:off x="2047875" y="1644650"/>
                <a:ext cx="47625" cy="41275"/>
              </a:xfrm>
              <a:custGeom>
                <a:avLst/>
                <a:gdLst>
                  <a:gd name="T0" fmla="*/ 14 w 30"/>
                  <a:gd name="T1" fmla="*/ 26 h 26"/>
                  <a:gd name="T2" fmla="*/ 12 w 30"/>
                  <a:gd name="T3" fmla="*/ 16 h 26"/>
                  <a:gd name="T4" fmla="*/ 30 w 30"/>
                  <a:gd name="T5" fmla="*/ 16 h 26"/>
                  <a:gd name="T6" fmla="*/ 24 w 30"/>
                  <a:gd name="T7" fmla="*/ 8 h 26"/>
                  <a:gd name="T8" fmla="*/ 20 w 30"/>
                  <a:gd name="T9" fmla="*/ 6 h 26"/>
                  <a:gd name="T10" fmla="*/ 20 w 30"/>
                  <a:gd name="T11" fmla="*/ 0 h 26"/>
                  <a:gd name="T12" fmla="*/ 14 w 30"/>
                  <a:gd name="T13" fmla="*/ 0 h 26"/>
                  <a:gd name="T14" fmla="*/ 10 w 30"/>
                  <a:gd name="T15" fmla="*/ 0 h 26"/>
                  <a:gd name="T16" fmla="*/ 2 w 30"/>
                  <a:gd name="T17" fmla="*/ 12 h 26"/>
                  <a:gd name="T18" fmla="*/ 0 w 30"/>
                  <a:gd name="T19" fmla="*/ 16 h 26"/>
                  <a:gd name="T20" fmla="*/ 0 w 30"/>
                  <a:gd name="T21" fmla="*/ 18 h 26"/>
                  <a:gd name="T22" fmla="*/ 0 w 30"/>
                  <a:gd name="T23" fmla="*/ 22 h 26"/>
                  <a:gd name="T24" fmla="*/ 4 w 30"/>
                  <a:gd name="T25" fmla="*/ 24 h 26"/>
                  <a:gd name="T26" fmla="*/ 14 w 30"/>
                  <a:gd name="T2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26">
                    <a:moveTo>
                      <a:pt x="14" y="26"/>
                    </a:moveTo>
                    <a:lnTo>
                      <a:pt x="12" y="16"/>
                    </a:lnTo>
                    <a:lnTo>
                      <a:pt x="30" y="16"/>
                    </a:lnTo>
                    <a:lnTo>
                      <a:pt x="24" y="8"/>
                    </a:lnTo>
                    <a:lnTo>
                      <a:pt x="20" y="6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4" y="24"/>
                    </a:lnTo>
                    <a:lnTo>
                      <a:pt x="14" y="2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Freeform 1562"/>
              <p:cNvSpPr/>
              <p:nvPr/>
            </p:nvSpPr>
            <p:spPr bwMode="auto">
              <a:xfrm>
                <a:off x="2876550" y="1860550"/>
                <a:ext cx="28575" cy="12700"/>
              </a:xfrm>
              <a:custGeom>
                <a:avLst/>
                <a:gdLst>
                  <a:gd name="T0" fmla="*/ 18 w 18"/>
                  <a:gd name="T1" fmla="*/ 0 h 8"/>
                  <a:gd name="T2" fmla="*/ 0 w 18"/>
                  <a:gd name="T3" fmla="*/ 0 h 8"/>
                  <a:gd name="T4" fmla="*/ 0 w 18"/>
                  <a:gd name="T5" fmla="*/ 8 h 8"/>
                  <a:gd name="T6" fmla="*/ 8 w 18"/>
                  <a:gd name="T7" fmla="*/ 8 h 8"/>
                  <a:gd name="T8" fmla="*/ 16 w 18"/>
                  <a:gd name="T9" fmla="*/ 8 h 8"/>
                  <a:gd name="T10" fmla="*/ 18 w 18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8">
                    <a:moveTo>
                      <a:pt x="18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8" y="8"/>
                    </a:lnTo>
                    <a:lnTo>
                      <a:pt x="16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Freeform 1563"/>
              <p:cNvSpPr/>
              <p:nvPr/>
            </p:nvSpPr>
            <p:spPr bwMode="auto">
              <a:xfrm>
                <a:off x="1114425" y="2743200"/>
                <a:ext cx="82550" cy="50800"/>
              </a:xfrm>
              <a:custGeom>
                <a:avLst/>
                <a:gdLst>
                  <a:gd name="T0" fmla="*/ 40 w 52"/>
                  <a:gd name="T1" fmla="*/ 14 h 32"/>
                  <a:gd name="T2" fmla="*/ 34 w 52"/>
                  <a:gd name="T3" fmla="*/ 14 h 32"/>
                  <a:gd name="T4" fmla="*/ 30 w 52"/>
                  <a:gd name="T5" fmla="*/ 12 h 32"/>
                  <a:gd name="T6" fmla="*/ 20 w 52"/>
                  <a:gd name="T7" fmla="*/ 2 h 32"/>
                  <a:gd name="T8" fmla="*/ 12 w 52"/>
                  <a:gd name="T9" fmla="*/ 4 h 32"/>
                  <a:gd name="T10" fmla="*/ 16 w 52"/>
                  <a:gd name="T11" fmla="*/ 0 h 32"/>
                  <a:gd name="T12" fmla="*/ 10 w 52"/>
                  <a:gd name="T13" fmla="*/ 0 h 32"/>
                  <a:gd name="T14" fmla="*/ 2 w 52"/>
                  <a:gd name="T15" fmla="*/ 4 h 32"/>
                  <a:gd name="T16" fmla="*/ 2 w 52"/>
                  <a:gd name="T17" fmla="*/ 12 h 32"/>
                  <a:gd name="T18" fmla="*/ 2 w 52"/>
                  <a:gd name="T19" fmla="*/ 18 h 32"/>
                  <a:gd name="T20" fmla="*/ 0 w 52"/>
                  <a:gd name="T21" fmla="*/ 20 h 32"/>
                  <a:gd name="T22" fmla="*/ 6 w 52"/>
                  <a:gd name="T23" fmla="*/ 24 h 32"/>
                  <a:gd name="T24" fmla="*/ 18 w 52"/>
                  <a:gd name="T25" fmla="*/ 30 h 32"/>
                  <a:gd name="T26" fmla="*/ 28 w 52"/>
                  <a:gd name="T27" fmla="*/ 30 h 32"/>
                  <a:gd name="T28" fmla="*/ 36 w 52"/>
                  <a:gd name="T29" fmla="*/ 32 h 32"/>
                  <a:gd name="T30" fmla="*/ 44 w 52"/>
                  <a:gd name="T31" fmla="*/ 32 h 32"/>
                  <a:gd name="T32" fmla="*/ 52 w 52"/>
                  <a:gd name="T33" fmla="*/ 30 h 32"/>
                  <a:gd name="T34" fmla="*/ 48 w 52"/>
                  <a:gd name="T35" fmla="*/ 14 h 32"/>
                  <a:gd name="T36" fmla="*/ 40 w 52"/>
                  <a:gd name="T37" fmla="*/ 1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32">
                    <a:moveTo>
                      <a:pt x="40" y="14"/>
                    </a:moveTo>
                    <a:lnTo>
                      <a:pt x="34" y="14"/>
                    </a:lnTo>
                    <a:lnTo>
                      <a:pt x="30" y="12"/>
                    </a:lnTo>
                    <a:lnTo>
                      <a:pt x="20" y="2"/>
                    </a:lnTo>
                    <a:lnTo>
                      <a:pt x="12" y="4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2" y="4"/>
                    </a:lnTo>
                    <a:lnTo>
                      <a:pt x="2" y="12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6" y="24"/>
                    </a:lnTo>
                    <a:lnTo>
                      <a:pt x="18" y="30"/>
                    </a:lnTo>
                    <a:lnTo>
                      <a:pt x="28" y="30"/>
                    </a:lnTo>
                    <a:lnTo>
                      <a:pt x="36" y="32"/>
                    </a:lnTo>
                    <a:lnTo>
                      <a:pt x="44" y="32"/>
                    </a:lnTo>
                    <a:lnTo>
                      <a:pt x="52" y="30"/>
                    </a:lnTo>
                    <a:lnTo>
                      <a:pt x="48" y="14"/>
                    </a:lnTo>
                    <a:lnTo>
                      <a:pt x="40" y="1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Freeform 1564"/>
              <p:cNvSpPr/>
              <p:nvPr/>
            </p:nvSpPr>
            <p:spPr bwMode="auto">
              <a:xfrm>
                <a:off x="1644650" y="1651000"/>
                <a:ext cx="209550" cy="47625"/>
              </a:xfrm>
              <a:custGeom>
                <a:avLst/>
                <a:gdLst>
                  <a:gd name="T0" fmla="*/ 18 w 132"/>
                  <a:gd name="T1" fmla="*/ 22 h 30"/>
                  <a:gd name="T2" fmla="*/ 38 w 132"/>
                  <a:gd name="T3" fmla="*/ 18 h 30"/>
                  <a:gd name="T4" fmla="*/ 40 w 132"/>
                  <a:gd name="T5" fmla="*/ 22 h 30"/>
                  <a:gd name="T6" fmla="*/ 48 w 132"/>
                  <a:gd name="T7" fmla="*/ 20 h 30"/>
                  <a:gd name="T8" fmla="*/ 50 w 132"/>
                  <a:gd name="T9" fmla="*/ 18 h 30"/>
                  <a:gd name="T10" fmla="*/ 56 w 132"/>
                  <a:gd name="T11" fmla="*/ 10 h 30"/>
                  <a:gd name="T12" fmla="*/ 66 w 132"/>
                  <a:gd name="T13" fmla="*/ 14 h 30"/>
                  <a:gd name="T14" fmla="*/ 74 w 132"/>
                  <a:gd name="T15" fmla="*/ 18 h 30"/>
                  <a:gd name="T16" fmla="*/ 68 w 132"/>
                  <a:gd name="T17" fmla="*/ 26 h 30"/>
                  <a:gd name="T18" fmla="*/ 76 w 132"/>
                  <a:gd name="T19" fmla="*/ 26 h 30"/>
                  <a:gd name="T20" fmla="*/ 78 w 132"/>
                  <a:gd name="T21" fmla="*/ 26 h 30"/>
                  <a:gd name="T22" fmla="*/ 82 w 132"/>
                  <a:gd name="T23" fmla="*/ 30 h 30"/>
                  <a:gd name="T24" fmla="*/ 86 w 132"/>
                  <a:gd name="T25" fmla="*/ 30 h 30"/>
                  <a:gd name="T26" fmla="*/ 90 w 132"/>
                  <a:gd name="T27" fmla="*/ 26 h 30"/>
                  <a:gd name="T28" fmla="*/ 96 w 132"/>
                  <a:gd name="T29" fmla="*/ 22 h 30"/>
                  <a:gd name="T30" fmla="*/ 102 w 132"/>
                  <a:gd name="T31" fmla="*/ 20 h 30"/>
                  <a:gd name="T32" fmla="*/ 108 w 132"/>
                  <a:gd name="T33" fmla="*/ 20 h 30"/>
                  <a:gd name="T34" fmla="*/ 114 w 132"/>
                  <a:gd name="T35" fmla="*/ 22 h 30"/>
                  <a:gd name="T36" fmla="*/ 114 w 132"/>
                  <a:gd name="T37" fmla="*/ 18 h 30"/>
                  <a:gd name="T38" fmla="*/ 132 w 132"/>
                  <a:gd name="T39" fmla="*/ 14 h 30"/>
                  <a:gd name="T40" fmla="*/ 132 w 132"/>
                  <a:gd name="T41" fmla="*/ 8 h 30"/>
                  <a:gd name="T42" fmla="*/ 124 w 132"/>
                  <a:gd name="T43" fmla="*/ 10 h 30"/>
                  <a:gd name="T44" fmla="*/ 122 w 132"/>
                  <a:gd name="T45" fmla="*/ 10 h 30"/>
                  <a:gd name="T46" fmla="*/ 124 w 132"/>
                  <a:gd name="T47" fmla="*/ 4 h 30"/>
                  <a:gd name="T48" fmla="*/ 112 w 132"/>
                  <a:gd name="T49" fmla="*/ 4 h 30"/>
                  <a:gd name="T50" fmla="*/ 112 w 132"/>
                  <a:gd name="T51" fmla="*/ 8 h 30"/>
                  <a:gd name="T52" fmla="*/ 110 w 132"/>
                  <a:gd name="T53" fmla="*/ 10 h 30"/>
                  <a:gd name="T54" fmla="*/ 100 w 132"/>
                  <a:gd name="T55" fmla="*/ 14 h 30"/>
                  <a:gd name="T56" fmla="*/ 90 w 132"/>
                  <a:gd name="T57" fmla="*/ 14 h 30"/>
                  <a:gd name="T58" fmla="*/ 68 w 132"/>
                  <a:gd name="T59" fmla="*/ 10 h 30"/>
                  <a:gd name="T60" fmla="*/ 92 w 132"/>
                  <a:gd name="T61" fmla="*/ 10 h 30"/>
                  <a:gd name="T62" fmla="*/ 100 w 132"/>
                  <a:gd name="T63" fmla="*/ 10 h 30"/>
                  <a:gd name="T64" fmla="*/ 90 w 132"/>
                  <a:gd name="T65" fmla="*/ 8 h 30"/>
                  <a:gd name="T66" fmla="*/ 82 w 132"/>
                  <a:gd name="T67" fmla="*/ 2 h 30"/>
                  <a:gd name="T68" fmla="*/ 72 w 132"/>
                  <a:gd name="T69" fmla="*/ 0 h 30"/>
                  <a:gd name="T70" fmla="*/ 68 w 132"/>
                  <a:gd name="T71" fmla="*/ 4 h 30"/>
                  <a:gd name="T72" fmla="*/ 60 w 132"/>
                  <a:gd name="T73" fmla="*/ 4 h 30"/>
                  <a:gd name="T74" fmla="*/ 54 w 132"/>
                  <a:gd name="T75" fmla="*/ 4 h 30"/>
                  <a:gd name="T76" fmla="*/ 46 w 132"/>
                  <a:gd name="T77" fmla="*/ 2 h 30"/>
                  <a:gd name="T78" fmla="*/ 38 w 132"/>
                  <a:gd name="T79" fmla="*/ 2 h 30"/>
                  <a:gd name="T80" fmla="*/ 18 w 132"/>
                  <a:gd name="T81" fmla="*/ 10 h 30"/>
                  <a:gd name="T82" fmla="*/ 14 w 132"/>
                  <a:gd name="T83" fmla="*/ 10 h 30"/>
                  <a:gd name="T84" fmla="*/ 12 w 132"/>
                  <a:gd name="T85" fmla="*/ 8 h 30"/>
                  <a:gd name="T86" fmla="*/ 10 w 132"/>
                  <a:gd name="T87" fmla="*/ 10 h 30"/>
                  <a:gd name="T88" fmla="*/ 4 w 132"/>
                  <a:gd name="T89" fmla="*/ 14 h 30"/>
                  <a:gd name="T90" fmla="*/ 0 w 132"/>
                  <a:gd name="T91" fmla="*/ 20 h 30"/>
                  <a:gd name="T92" fmla="*/ 18 w 132"/>
                  <a:gd name="T93" fmla="*/ 20 h 30"/>
                  <a:gd name="T94" fmla="*/ 18 w 132"/>
                  <a:gd name="T9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2" h="30">
                    <a:moveTo>
                      <a:pt x="18" y="22"/>
                    </a:moveTo>
                    <a:lnTo>
                      <a:pt x="38" y="18"/>
                    </a:lnTo>
                    <a:lnTo>
                      <a:pt x="40" y="22"/>
                    </a:lnTo>
                    <a:lnTo>
                      <a:pt x="48" y="20"/>
                    </a:lnTo>
                    <a:lnTo>
                      <a:pt x="50" y="18"/>
                    </a:lnTo>
                    <a:lnTo>
                      <a:pt x="56" y="10"/>
                    </a:lnTo>
                    <a:lnTo>
                      <a:pt x="66" y="14"/>
                    </a:lnTo>
                    <a:lnTo>
                      <a:pt x="74" y="18"/>
                    </a:lnTo>
                    <a:lnTo>
                      <a:pt x="68" y="26"/>
                    </a:lnTo>
                    <a:lnTo>
                      <a:pt x="76" y="26"/>
                    </a:lnTo>
                    <a:lnTo>
                      <a:pt x="78" y="26"/>
                    </a:lnTo>
                    <a:lnTo>
                      <a:pt x="82" y="30"/>
                    </a:lnTo>
                    <a:lnTo>
                      <a:pt x="86" y="30"/>
                    </a:lnTo>
                    <a:lnTo>
                      <a:pt x="90" y="26"/>
                    </a:lnTo>
                    <a:lnTo>
                      <a:pt x="96" y="22"/>
                    </a:lnTo>
                    <a:lnTo>
                      <a:pt x="102" y="20"/>
                    </a:lnTo>
                    <a:lnTo>
                      <a:pt x="108" y="20"/>
                    </a:lnTo>
                    <a:lnTo>
                      <a:pt x="114" y="22"/>
                    </a:lnTo>
                    <a:lnTo>
                      <a:pt x="114" y="18"/>
                    </a:lnTo>
                    <a:lnTo>
                      <a:pt x="132" y="14"/>
                    </a:lnTo>
                    <a:lnTo>
                      <a:pt x="132" y="8"/>
                    </a:lnTo>
                    <a:lnTo>
                      <a:pt x="124" y="10"/>
                    </a:lnTo>
                    <a:lnTo>
                      <a:pt x="122" y="10"/>
                    </a:lnTo>
                    <a:lnTo>
                      <a:pt x="124" y="4"/>
                    </a:lnTo>
                    <a:lnTo>
                      <a:pt x="112" y="4"/>
                    </a:lnTo>
                    <a:lnTo>
                      <a:pt x="112" y="8"/>
                    </a:lnTo>
                    <a:lnTo>
                      <a:pt x="110" y="10"/>
                    </a:lnTo>
                    <a:lnTo>
                      <a:pt x="100" y="14"/>
                    </a:lnTo>
                    <a:lnTo>
                      <a:pt x="90" y="14"/>
                    </a:lnTo>
                    <a:lnTo>
                      <a:pt x="68" y="10"/>
                    </a:lnTo>
                    <a:lnTo>
                      <a:pt x="92" y="10"/>
                    </a:lnTo>
                    <a:lnTo>
                      <a:pt x="100" y="10"/>
                    </a:lnTo>
                    <a:lnTo>
                      <a:pt x="90" y="8"/>
                    </a:lnTo>
                    <a:lnTo>
                      <a:pt x="82" y="2"/>
                    </a:lnTo>
                    <a:lnTo>
                      <a:pt x="72" y="0"/>
                    </a:lnTo>
                    <a:lnTo>
                      <a:pt x="68" y="4"/>
                    </a:lnTo>
                    <a:lnTo>
                      <a:pt x="60" y="4"/>
                    </a:lnTo>
                    <a:lnTo>
                      <a:pt x="54" y="4"/>
                    </a:lnTo>
                    <a:lnTo>
                      <a:pt x="46" y="2"/>
                    </a:lnTo>
                    <a:lnTo>
                      <a:pt x="38" y="2"/>
                    </a:lnTo>
                    <a:lnTo>
                      <a:pt x="18" y="10"/>
                    </a:lnTo>
                    <a:lnTo>
                      <a:pt x="14" y="10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18" y="2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Freeform 1565"/>
              <p:cNvSpPr/>
              <p:nvPr/>
            </p:nvSpPr>
            <p:spPr bwMode="auto">
              <a:xfrm>
                <a:off x="1933575" y="1628775"/>
                <a:ext cx="19050" cy="9525"/>
              </a:xfrm>
              <a:custGeom>
                <a:avLst/>
                <a:gdLst>
                  <a:gd name="T0" fmla="*/ 12 w 12"/>
                  <a:gd name="T1" fmla="*/ 6 h 6"/>
                  <a:gd name="T2" fmla="*/ 10 w 12"/>
                  <a:gd name="T3" fmla="*/ 4 h 6"/>
                  <a:gd name="T4" fmla="*/ 10 w 12"/>
                  <a:gd name="T5" fmla="*/ 0 h 6"/>
                  <a:gd name="T6" fmla="*/ 0 w 12"/>
                  <a:gd name="T7" fmla="*/ 0 h 6"/>
                  <a:gd name="T8" fmla="*/ 4 w 12"/>
                  <a:gd name="T9" fmla="*/ 6 h 6"/>
                  <a:gd name="T10" fmla="*/ 12 w 12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6">
                    <a:moveTo>
                      <a:pt x="12" y="6"/>
                    </a:moveTo>
                    <a:lnTo>
                      <a:pt x="10" y="4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12" y="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Freeform 1566"/>
              <p:cNvSpPr/>
              <p:nvPr/>
            </p:nvSpPr>
            <p:spPr bwMode="auto">
              <a:xfrm>
                <a:off x="1790700" y="2168525"/>
                <a:ext cx="28575" cy="31750"/>
              </a:xfrm>
              <a:custGeom>
                <a:avLst/>
                <a:gdLst>
                  <a:gd name="T0" fmla="*/ 4 w 18"/>
                  <a:gd name="T1" fmla="*/ 2 h 20"/>
                  <a:gd name="T2" fmla="*/ 0 w 18"/>
                  <a:gd name="T3" fmla="*/ 4 h 20"/>
                  <a:gd name="T4" fmla="*/ 0 w 18"/>
                  <a:gd name="T5" fmla="*/ 10 h 20"/>
                  <a:gd name="T6" fmla="*/ 0 w 18"/>
                  <a:gd name="T7" fmla="*/ 14 h 20"/>
                  <a:gd name="T8" fmla="*/ 2 w 18"/>
                  <a:gd name="T9" fmla="*/ 18 h 20"/>
                  <a:gd name="T10" fmla="*/ 4 w 18"/>
                  <a:gd name="T11" fmla="*/ 20 h 20"/>
                  <a:gd name="T12" fmla="*/ 10 w 18"/>
                  <a:gd name="T13" fmla="*/ 20 h 20"/>
                  <a:gd name="T14" fmla="*/ 12 w 18"/>
                  <a:gd name="T15" fmla="*/ 18 h 20"/>
                  <a:gd name="T16" fmla="*/ 18 w 18"/>
                  <a:gd name="T17" fmla="*/ 14 h 20"/>
                  <a:gd name="T18" fmla="*/ 18 w 18"/>
                  <a:gd name="T19" fmla="*/ 10 h 20"/>
                  <a:gd name="T20" fmla="*/ 18 w 18"/>
                  <a:gd name="T21" fmla="*/ 4 h 20"/>
                  <a:gd name="T22" fmla="*/ 8 w 18"/>
                  <a:gd name="T23" fmla="*/ 0 h 20"/>
                  <a:gd name="T24" fmla="*/ 4 w 18"/>
                  <a:gd name="T25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0">
                    <a:moveTo>
                      <a:pt x="4" y="2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4"/>
                    </a:lnTo>
                    <a:lnTo>
                      <a:pt x="8" y="0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Freeform 1567"/>
              <p:cNvSpPr/>
              <p:nvPr/>
            </p:nvSpPr>
            <p:spPr bwMode="auto">
              <a:xfrm>
                <a:off x="1819275" y="1692275"/>
                <a:ext cx="19050" cy="6350"/>
              </a:xfrm>
              <a:custGeom>
                <a:avLst/>
                <a:gdLst>
                  <a:gd name="T0" fmla="*/ 12 w 12"/>
                  <a:gd name="T1" fmla="*/ 4 h 4"/>
                  <a:gd name="T2" fmla="*/ 10 w 12"/>
                  <a:gd name="T3" fmla="*/ 0 h 4"/>
                  <a:gd name="T4" fmla="*/ 8 w 12"/>
                  <a:gd name="T5" fmla="*/ 0 h 4"/>
                  <a:gd name="T6" fmla="*/ 4 w 12"/>
                  <a:gd name="T7" fmla="*/ 0 h 4"/>
                  <a:gd name="T8" fmla="*/ 0 w 12"/>
                  <a:gd name="T9" fmla="*/ 0 h 4"/>
                  <a:gd name="T10" fmla="*/ 2 w 12"/>
                  <a:gd name="T11" fmla="*/ 2 h 4"/>
                  <a:gd name="T12" fmla="*/ 2 w 12"/>
                  <a:gd name="T13" fmla="*/ 4 h 4"/>
                  <a:gd name="T14" fmla="*/ 12 w 12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4">
                    <a:moveTo>
                      <a:pt x="12" y="4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12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Freeform 1568"/>
              <p:cNvSpPr/>
              <p:nvPr/>
            </p:nvSpPr>
            <p:spPr bwMode="auto">
              <a:xfrm>
                <a:off x="2012950" y="1555750"/>
                <a:ext cx="15875" cy="9525"/>
              </a:xfrm>
              <a:custGeom>
                <a:avLst/>
                <a:gdLst>
                  <a:gd name="T0" fmla="*/ 0 w 10"/>
                  <a:gd name="T1" fmla="*/ 0 h 6"/>
                  <a:gd name="T2" fmla="*/ 0 w 10"/>
                  <a:gd name="T3" fmla="*/ 6 h 6"/>
                  <a:gd name="T4" fmla="*/ 10 w 10"/>
                  <a:gd name="T5" fmla="*/ 2 h 6"/>
                  <a:gd name="T6" fmla="*/ 0 w 10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6">
                    <a:moveTo>
                      <a:pt x="0" y="0"/>
                    </a:moveTo>
                    <a:lnTo>
                      <a:pt x="0" y="6"/>
                    </a:ln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Freeform 1569"/>
              <p:cNvSpPr/>
              <p:nvPr/>
            </p:nvSpPr>
            <p:spPr bwMode="auto">
              <a:xfrm>
                <a:off x="2006600" y="1616075"/>
                <a:ext cx="6350" cy="12700"/>
              </a:xfrm>
              <a:custGeom>
                <a:avLst/>
                <a:gdLst>
                  <a:gd name="T0" fmla="*/ 4 w 4"/>
                  <a:gd name="T1" fmla="*/ 0 h 8"/>
                  <a:gd name="T2" fmla="*/ 2 w 4"/>
                  <a:gd name="T3" fmla="*/ 0 h 8"/>
                  <a:gd name="T4" fmla="*/ 0 w 4"/>
                  <a:gd name="T5" fmla="*/ 6 h 8"/>
                  <a:gd name="T6" fmla="*/ 0 w 4"/>
                  <a:gd name="T7" fmla="*/ 8 h 8"/>
                  <a:gd name="T8" fmla="*/ 4 w 4"/>
                  <a:gd name="T9" fmla="*/ 8 h 8"/>
                  <a:gd name="T10" fmla="*/ 4 w 4"/>
                  <a:gd name="T11" fmla="*/ 4 h 8"/>
                  <a:gd name="T12" fmla="*/ 4 w 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lnTo>
                      <a:pt x="2" y="0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Freeform 1570"/>
              <p:cNvSpPr/>
              <p:nvPr/>
            </p:nvSpPr>
            <p:spPr bwMode="auto">
              <a:xfrm>
                <a:off x="2025650" y="1692275"/>
                <a:ext cx="22225" cy="22225"/>
              </a:xfrm>
              <a:custGeom>
                <a:avLst/>
                <a:gdLst>
                  <a:gd name="T0" fmla="*/ 0 w 14"/>
                  <a:gd name="T1" fmla="*/ 6 h 14"/>
                  <a:gd name="T2" fmla="*/ 10 w 14"/>
                  <a:gd name="T3" fmla="*/ 14 h 14"/>
                  <a:gd name="T4" fmla="*/ 14 w 14"/>
                  <a:gd name="T5" fmla="*/ 2 h 14"/>
                  <a:gd name="T6" fmla="*/ 6 w 14"/>
                  <a:gd name="T7" fmla="*/ 0 h 14"/>
                  <a:gd name="T8" fmla="*/ 0 w 14"/>
                  <a:gd name="T9" fmla="*/ 4 h 14"/>
                  <a:gd name="T10" fmla="*/ 0 w 14"/>
                  <a:gd name="T11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4">
                    <a:moveTo>
                      <a:pt x="0" y="6"/>
                    </a:moveTo>
                    <a:lnTo>
                      <a:pt x="10" y="14"/>
                    </a:lnTo>
                    <a:lnTo>
                      <a:pt x="14" y="2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Freeform 1571"/>
              <p:cNvSpPr/>
              <p:nvPr/>
            </p:nvSpPr>
            <p:spPr bwMode="auto">
              <a:xfrm>
                <a:off x="2003425" y="1666875"/>
                <a:ext cx="25400" cy="25400"/>
              </a:xfrm>
              <a:custGeom>
                <a:avLst/>
                <a:gdLst>
                  <a:gd name="T0" fmla="*/ 0 w 16"/>
                  <a:gd name="T1" fmla="*/ 16 h 16"/>
                  <a:gd name="T2" fmla="*/ 2 w 16"/>
                  <a:gd name="T3" fmla="*/ 16 h 16"/>
                  <a:gd name="T4" fmla="*/ 6 w 16"/>
                  <a:gd name="T5" fmla="*/ 16 h 16"/>
                  <a:gd name="T6" fmla="*/ 10 w 16"/>
                  <a:gd name="T7" fmla="*/ 12 h 16"/>
                  <a:gd name="T8" fmla="*/ 10 w 16"/>
                  <a:gd name="T9" fmla="*/ 8 h 16"/>
                  <a:gd name="T10" fmla="*/ 16 w 16"/>
                  <a:gd name="T11" fmla="*/ 4 h 16"/>
                  <a:gd name="T12" fmla="*/ 14 w 16"/>
                  <a:gd name="T13" fmla="*/ 2 h 16"/>
                  <a:gd name="T14" fmla="*/ 0 w 16"/>
                  <a:gd name="T15" fmla="*/ 0 h 16"/>
                  <a:gd name="T16" fmla="*/ 0 w 16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0" y="16"/>
                    </a:moveTo>
                    <a:lnTo>
                      <a:pt x="2" y="16"/>
                    </a:lnTo>
                    <a:lnTo>
                      <a:pt x="6" y="16"/>
                    </a:lnTo>
                    <a:lnTo>
                      <a:pt x="10" y="12"/>
                    </a:lnTo>
                    <a:lnTo>
                      <a:pt x="10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8" name="Freeform 1572"/>
              <p:cNvSpPr/>
              <p:nvPr/>
            </p:nvSpPr>
            <p:spPr bwMode="auto">
              <a:xfrm>
                <a:off x="2009775" y="1584325"/>
                <a:ext cx="9525" cy="9525"/>
              </a:xfrm>
              <a:custGeom>
                <a:avLst/>
                <a:gdLst>
                  <a:gd name="T0" fmla="*/ 6 w 6"/>
                  <a:gd name="T1" fmla="*/ 2 h 6"/>
                  <a:gd name="T2" fmla="*/ 6 w 6"/>
                  <a:gd name="T3" fmla="*/ 0 h 6"/>
                  <a:gd name="T4" fmla="*/ 2 w 6"/>
                  <a:gd name="T5" fmla="*/ 0 h 6"/>
                  <a:gd name="T6" fmla="*/ 0 w 6"/>
                  <a:gd name="T7" fmla="*/ 6 h 6"/>
                  <a:gd name="T8" fmla="*/ 2 w 6"/>
                  <a:gd name="T9" fmla="*/ 6 h 6"/>
                  <a:gd name="T10" fmla="*/ 6 w 6"/>
                  <a:gd name="T1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6" y="2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Freeform 1573"/>
              <p:cNvSpPr/>
              <p:nvPr/>
            </p:nvSpPr>
            <p:spPr bwMode="auto">
              <a:xfrm>
                <a:off x="1952625" y="1609725"/>
                <a:ext cx="50800" cy="31750"/>
              </a:xfrm>
              <a:custGeom>
                <a:avLst/>
                <a:gdLst>
                  <a:gd name="T0" fmla="*/ 20 w 32"/>
                  <a:gd name="T1" fmla="*/ 18 h 20"/>
                  <a:gd name="T2" fmla="*/ 16 w 32"/>
                  <a:gd name="T3" fmla="*/ 16 h 20"/>
                  <a:gd name="T4" fmla="*/ 2 w 32"/>
                  <a:gd name="T5" fmla="*/ 18 h 20"/>
                  <a:gd name="T6" fmla="*/ 2 w 32"/>
                  <a:gd name="T7" fmla="*/ 20 h 20"/>
                  <a:gd name="T8" fmla="*/ 20 w 32"/>
                  <a:gd name="T9" fmla="*/ 20 h 20"/>
                  <a:gd name="T10" fmla="*/ 24 w 32"/>
                  <a:gd name="T11" fmla="*/ 18 h 20"/>
                  <a:gd name="T12" fmla="*/ 28 w 32"/>
                  <a:gd name="T13" fmla="*/ 16 h 20"/>
                  <a:gd name="T14" fmla="*/ 26 w 32"/>
                  <a:gd name="T15" fmla="*/ 12 h 20"/>
                  <a:gd name="T16" fmla="*/ 24 w 32"/>
                  <a:gd name="T17" fmla="*/ 10 h 20"/>
                  <a:gd name="T18" fmla="*/ 20 w 32"/>
                  <a:gd name="T19" fmla="*/ 10 h 20"/>
                  <a:gd name="T20" fmla="*/ 16 w 32"/>
                  <a:gd name="T21" fmla="*/ 10 h 20"/>
                  <a:gd name="T22" fmla="*/ 16 w 32"/>
                  <a:gd name="T23" fmla="*/ 8 h 20"/>
                  <a:gd name="T24" fmla="*/ 14 w 32"/>
                  <a:gd name="T25" fmla="*/ 4 h 20"/>
                  <a:gd name="T26" fmla="*/ 16 w 32"/>
                  <a:gd name="T27" fmla="*/ 4 h 20"/>
                  <a:gd name="T28" fmla="*/ 20 w 32"/>
                  <a:gd name="T29" fmla="*/ 8 h 20"/>
                  <a:gd name="T30" fmla="*/ 24 w 32"/>
                  <a:gd name="T31" fmla="*/ 10 h 20"/>
                  <a:gd name="T32" fmla="*/ 32 w 32"/>
                  <a:gd name="T33" fmla="*/ 8 h 20"/>
                  <a:gd name="T34" fmla="*/ 32 w 32"/>
                  <a:gd name="T35" fmla="*/ 2 h 20"/>
                  <a:gd name="T36" fmla="*/ 24 w 32"/>
                  <a:gd name="T37" fmla="*/ 0 h 20"/>
                  <a:gd name="T38" fmla="*/ 16 w 32"/>
                  <a:gd name="T39" fmla="*/ 2 h 20"/>
                  <a:gd name="T40" fmla="*/ 14 w 32"/>
                  <a:gd name="T41" fmla="*/ 2 h 20"/>
                  <a:gd name="T42" fmla="*/ 2 w 32"/>
                  <a:gd name="T43" fmla="*/ 0 h 20"/>
                  <a:gd name="T44" fmla="*/ 0 w 32"/>
                  <a:gd name="T45" fmla="*/ 8 h 20"/>
                  <a:gd name="T46" fmla="*/ 18 w 32"/>
                  <a:gd name="T47" fmla="*/ 12 h 20"/>
                  <a:gd name="T48" fmla="*/ 20 w 32"/>
                  <a:gd name="T4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20">
                    <a:moveTo>
                      <a:pt x="20" y="18"/>
                    </a:moveTo>
                    <a:lnTo>
                      <a:pt x="16" y="16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20" y="20"/>
                    </a:lnTo>
                    <a:lnTo>
                      <a:pt x="24" y="18"/>
                    </a:lnTo>
                    <a:lnTo>
                      <a:pt x="28" y="16"/>
                    </a:lnTo>
                    <a:lnTo>
                      <a:pt x="26" y="12"/>
                    </a:lnTo>
                    <a:lnTo>
                      <a:pt x="24" y="10"/>
                    </a:lnTo>
                    <a:lnTo>
                      <a:pt x="20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4" y="4"/>
                    </a:lnTo>
                    <a:lnTo>
                      <a:pt x="16" y="4"/>
                    </a:lnTo>
                    <a:lnTo>
                      <a:pt x="20" y="8"/>
                    </a:lnTo>
                    <a:lnTo>
                      <a:pt x="24" y="10"/>
                    </a:lnTo>
                    <a:lnTo>
                      <a:pt x="32" y="8"/>
                    </a:lnTo>
                    <a:lnTo>
                      <a:pt x="32" y="2"/>
                    </a:lnTo>
                    <a:lnTo>
                      <a:pt x="24" y="0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18" y="12"/>
                    </a:lnTo>
                    <a:lnTo>
                      <a:pt x="20" y="1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Freeform 1574"/>
              <p:cNvSpPr/>
              <p:nvPr/>
            </p:nvSpPr>
            <p:spPr bwMode="auto">
              <a:xfrm>
                <a:off x="1936750" y="1609725"/>
                <a:ext cx="12700" cy="12700"/>
              </a:xfrm>
              <a:custGeom>
                <a:avLst/>
                <a:gdLst>
                  <a:gd name="T0" fmla="*/ 8 w 8"/>
                  <a:gd name="T1" fmla="*/ 8 h 8"/>
                  <a:gd name="T2" fmla="*/ 8 w 8"/>
                  <a:gd name="T3" fmla="*/ 4 h 8"/>
                  <a:gd name="T4" fmla="*/ 6 w 8"/>
                  <a:gd name="T5" fmla="*/ 2 h 8"/>
                  <a:gd name="T6" fmla="*/ 0 w 8"/>
                  <a:gd name="T7" fmla="*/ 0 h 8"/>
                  <a:gd name="T8" fmla="*/ 2 w 8"/>
                  <a:gd name="T9" fmla="*/ 4 h 8"/>
                  <a:gd name="T10" fmla="*/ 8 w 8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4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1" name="Freeform 1575"/>
              <p:cNvSpPr/>
              <p:nvPr/>
            </p:nvSpPr>
            <p:spPr bwMode="auto">
              <a:xfrm>
                <a:off x="1968500" y="1673225"/>
                <a:ext cx="25400" cy="22225"/>
              </a:xfrm>
              <a:custGeom>
                <a:avLst/>
                <a:gdLst>
                  <a:gd name="T0" fmla="*/ 16 w 16"/>
                  <a:gd name="T1" fmla="*/ 4 h 14"/>
                  <a:gd name="T2" fmla="*/ 14 w 16"/>
                  <a:gd name="T3" fmla="*/ 0 h 14"/>
                  <a:gd name="T4" fmla="*/ 8 w 16"/>
                  <a:gd name="T5" fmla="*/ 0 h 14"/>
                  <a:gd name="T6" fmla="*/ 4 w 16"/>
                  <a:gd name="T7" fmla="*/ 6 h 14"/>
                  <a:gd name="T8" fmla="*/ 0 w 16"/>
                  <a:gd name="T9" fmla="*/ 8 h 14"/>
                  <a:gd name="T10" fmla="*/ 6 w 16"/>
                  <a:gd name="T11" fmla="*/ 14 h 14"/>
                  <a:gd name="T12" fmla="*/ 14 w 16"/>
                  <a:gd name="T13" fmla="*/ 14 h 14"/>
                  <a:gd name="T14" fmla="*/ 16 w 16"/>
                  <a:gd name="T15" fmla="*/ 14 h 14"/>
                  <a:gd name="T16" fmla="*/ 16 w 16"/>
                  <a:gd name="T17" fmla="*/ 12 h 14"/>
                  <a:gd name="T18" fmla="*/ 14 w 16"/>
                  <a:gd name="T19" fmla="*/ 8 h 14"/>
                  <a:gd name="T20" fmla="*/ 16 w 16"/>
                  <a:gd name="T21" fmla="*/ 8 h 14"/>
                  <a:gd name="T22" fmla="*/ 16 w 16"/>
                  <a:gd name="T2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4">
                    <a:moveTo>
                      <a:pt x="16" y="4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6" y="14"/>
                    </a:lnTo>
                    <a:lnTo>
                      <a:pt x="14" y="14"/>
                    </a:lnTo>
                    <a:lnTo>
                      <a:pt x="16" y="14"/>
                    </a:lnTo>
                    <a:lnTo>
                      <a:pt x="16" y="12"/>
                    </a:lnTo>
                    <a:lnTo>
                      <a:pt x="14" y="8"/>
                    </a:lnTo>
                    <a:lnTo>
                      <a:pt x="16" y="8"/>
                    </a:lnTo>
                    <a:lnTo>
                      <a:pt x="16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2" name="Freeform 1576"/>
              <p:cNvSpPr/>
              <p:nvPr/>
            </p:nvSpPr>
            <p:spPr bwMode="auto">
              <a:xfrm>
                <a:off x="1952625" y="1581150"/>
                <a:ext cx="28575" cy="19050"/>
              </a:xfrm>
              <a:custGeom>
                <a:avLst/>
                <a:gdLst>
                  <a:gd name="T0" fmla="*/ 2 w 18"/>
                  <a:gd name="T1" fmla="*/ 12 h 12"/>
                  <a:gd name="T2" fmla="*/ 16 w 18"/>
                  <a:gd name="T3" fmla="*/ 8 h 12"/>
                  <a:gd name="T4" fmla="*/ 18 w 18"/>
                  <a:gd name="T5" fmla="*/ 4 h 12"/>
                  <a:gd name="T6" fmla="*/ 16 w 18"/>
                  <a:gd name="T7" fmla="*/ 2 h 12"/>
                  <a:gd name="T8" fmla="*/ 10 w 18"/>
                  <a:gd name="T9" fmla="*/ 0 h 12"/>
                  <a:gd name="T10" fmla="*/ 10 w 18"/>
                  <a:gd name="T11" fmla="*/ 4 h 12"/>
                  <a:gd name="T12" fmla="*/ 2 w 18"/>
                  <a:gd name="T13" fmla="*/ 8 h 12"/>
                  <a:gd name="T14" fmla="*/ 0 w 18"/>
                  <a:gd name="T15" fmla="*/ 8 h 12"/>
                  <a:gd name="T16" fmla="*/ 0 w 18"/>
                  <a:gd name="T17" fmla="*/ 10 h 12"/>
                  <a:gd name="T18" fmla="*/ 2 w 18"/>
                  <a:gd name="T19" fmla="*/ 10 h 12"/>
                  <a:gd name="T20" fmla="*/ 0 w 18"/>
                  <a:gd name="T21" fmla="*/ 12 h 12"/>
                  <a:gd name="T22" fmla="*/ 2 w 18"/>
                  <a:gd name="T2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2">
                    <a:moveTo>
                      <a:pt x="2" y="12"/>
                    </a:moveTo>
                    <a:lnTo>
                      <a:pt x="16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3" name="Freeform 1577"/>
              <p:cNvSpPr/>
              <p:nvPr/>
            </p:nvSpPr>
            <p:spPr bwMode="auto">
              <a:xfrm>
                <a:off x="1990725" y="1571625"/>
                <a:ext cx="15875" cy="12700"/>
              </a:xfrm>
              <a:custGeom>
                <a:avLst/>
                <a:gdLst>
                  <a:gd name="T0" fmla="*/ 4 w 10"/>
                  <a:gd name="T1" fmla="*/ 8 h 8"/>
                  <a:gd name="T2" fmla="*/ 8 w 10"/>
                  <a:gd name="T3" fmla="*/ 6 h 8"/>
                  <a:gd name="T4" fmla="*/ 10 w 10"/>
                  <a:gd name="T5" fmla="*/ 6 h 8"/>
                  <a:gd name="T6" fmla="*/ 10 w 10"/>
                  <a:gd name="T7" fmla="*/ 4 h 8"/>
                  <a:gd name="T8" fmla="*/ 2 w 10"/>
                  <a:gd name="T9" fmla="*/ 0 h 8"/>
                  <a:gd name="T10" fmla="*/ 0 w 10"/>
                  <a:gd name="T11" fmla="*/ 6 h 8"/>
                  <a:gd name="T12" fmla="*/ 2 w 10"/>
                  <a:gd name="T13" fmla="*/ 6 h 8"/>
                  <a:gd name="T14" fmla="*/ 4 w 10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8">
                    <a:moveTo>
                      <a:pt x="4" y="8"/>
                    </a:moveTo>
                    <a:lnTo>
                      <a:pt x="8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4" name="Freeform 1578"/>
              <p:cNvSpPr/>
              <p:nvPr/>
            </p:nvSpPr>
            <p:spPr bwMode="auto">
              <a:xfrm>
                <a:off x="2003425" y="1609725"/>
                <a:ext cx="6350" cy="3175"/>
              </a:xfrm>
              <a:custGeom>
                <a:avLst/>
                <a:gdLst>
                  <a:gd name="T0" fmla="*/ 2 w 4"/>
                  <a:gd name="T1" fmla="*/ 2 h 2"/>
                  <a:gd name="T2" fmla="*/ 4 w 4"/>
                  <a:gd name="T3" fmla="*/ 2 h 2"/>
                  <a:gd name="T4" fmla="*/ 0 w 4"/>
                  <a:gd name="T5" fmla="*/ 0 h 2"/>
                  <a:gd name="T6" fmla="*/ 2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5" name="Freeform 1579"/>
              <p:cNvSpPr/>
              <p:nvPr/>
            </p:nvSpPr>
            <p:spPr bwMode="auto">
              <a:xfrm>
                <a:off x="1149350" y="2981325"/>
                <a:ext cx="193675" cy="152400"/>
              </a:xfrm>
              <a:custGeom>
                <a:avLst/>
                <a:gdLst>
                  <a:gd name="T0" fmla="*/ 122 w 122"/>
                  <a:gd name="T1" fmla="*/ 66 h 96"/>
                  <a:gd name="T2" fmla="*/ 118 w 122"/>
                  <a:gd name="T3" fmla="*/ 66 h 96"/>
                  <a:gd name="T4" fmla="*/ 112 w 122"/>
                  <a:gd name="T5" fmla="*/ 66 h 96"/>
                  <a:gd name="T6" fmla="*/ 106 w 122"/>
                  <a:gd name="T7" fmla="*/ 62 h 96"/>
                  <a:gd name="T8" fmla="*/ 106 w 122"/>
                  <a:gd name="T9" fmla="*/ 56 h 96"/>
                  <a:gd name="T10" fmla="*/ 102 w 122"/>
                  <a:gd name="T11" fmla="*/ 54 h 96"/>
                  <a:gd name="T12" fmla="*/ 106 w 122"/>
                  <a:gd name="T13" fmla="*/ 46 h 96"/>
                  <a:gd name="T14" fmla="*/ 106 w 122"/>
                  <a:gd name="T15" fmla="*/ 38 h 96"/>
                  <a:gd name="T16" fmla="*/ 106 w 122"/>
                  <a:gd name="T17" fmla="*/ 32 h 96"/>
                  <a:gd name="T18" fmla="*/ 98 w 122"/>
                  <a:gd name="T19" fmla="*/ 22 h 96"/>
                  <a:gd name="T20" fmla="*/ 92 w 122"/>
                  <a:gd name="T21" fmla="*/ 10 h 96"/>
                  <a:gd name="T22" fmla="*/ 82 w 122"/>
                  <a:gd name="T23" fmla="*/ 0 h 96"/>
                  <a:gd name="T24" fmla="*/ 78 w 122"/>
                  <a:gd name="T25" fmla="*/ 6 h 96"/>
                  <a:gd name="T26" fmla="*/ 70 w 122"/>
                  <a:gd name="T27" fmla="*/ 8 h 96"/>
                  <a:gd name="T28" fmla="*/ 62 w 122"/>
                  <a:gd name="T29" fmla="*/ 14 h 96"/>
                  <a:gd name="T30" fmla="*/ 56 w 122"/>
                  <a:gd name="T31" fmla="*/ 14 h 96"/>
                  <a:gd name="T32" fmla="*/ 46 w 122"/>
                  <a:gd name="T33" fmla="*/ 8 h 96"/>
                  <a:gd name="T34" fmla="*/ 40 w 122"/>
                  <a:gd name="T35" fmla="*/ 6 h 96"/>
                  <a:gd name="T36" fmla="*/ 32 w 122"/>
                  <a:gd name="T37" fmla="*/ 16 h 96"/>
                  <a:gd name="T38" fmla="*/ 22 w 122"/>
                  <a:gd name="T39" fmla="*/ 24 h 96"/>
                  <a:gd name="T40" fmla="*/ 18 w 122"/>
                  <a:gd name="T41" fmla="*/ 36 h 96"/>
                  <a:gd name="T42" fmla="*/ 16 w 122"/>
                  <a:gd name="T43" fmla="*/ 48 h 96"/>
                  <a:gd name="T44" fmla="*/ 8 w 122"/>
                  <a:gd name="T45" fmla="*/ 56 h 96"/>
                  <a:gd name="T46" fmla="*/ 0 w 122"/>
                  <a:gd name="T47" fmla="*/ 58 h 96"/>
                  <a:gd name="T48" fmla="*/ 8 w 122"/>
                  <a:gd name="T49" fmla="*/ 70 h 96"/>
                  <a:gd name="T50" fmla="*/ 12 w 122"/>
                  <a:gd name="T51" fmla="*/ 74 h 96"/>
                  <a:gd name="T52" fmla="*/ 16 w 122"/>
                  <a:gd name="T53" fmla="*/ 76 h 96"/>
                  <a:gd name="T54" fmla="*/ 22 w 122"/>
                  <a:gd name="T55" fmla="*/ 74 h 96"/>
                  <a:gd name="T56" fmla="*/ 26 w 122"/>
                  <a:gd name="T57" fmla="*/ 74 h 96"/>
                  <a:gd name="T58" fmla="*/ 34 w 122"/>
                  <a:gd name="T59" fmla="*/ 80 h 96"/>
                  <a:gd name="T60" fmla="*/ 26 w 122"/>
                  <a:gd name="T61" fmla="*/ 82 h 96"/>
                  <a:gd name="T62" fmla="*/ 34 w 122"/>
                  <a:gd name="T63" fmla="*/ 90 h 96"/>
                  <a:gd name="T64" fmla="*/ 40 w 122"/>
                  <a:gd name="T65" fmla="*/ 90 h 96"/>
                  <a:gd name="T66" fmla="*/ 40 w 122"/>
                  <a:gd name="T67" fmla="*/ 94 h 96"/>
                  <a:gd name="T68" fmla="*/ 42 w 122"/>
                  <a:gd name="T69" fmla="*/ 96 h 96"/>
                  <a:gd name="T70" fmla="*/ 50 w 122"/>
                  <a:gd name="T71" fmla="*/ 96 h 96"/>
                  <a:gd name="T72" fmla="*/ 54 w 122"/>
                  <a:gd name="T73" fmla="*/ 96 h 96"/>
                  <a:gd name="T74" fmla="*/ 66 w 122"/>
                  <a:gd name="T75" fmla="*/ 96 h 96"/>
                  <a:gd name="T76" fmla="*/ 74 w 122"/>
                  <a:gd name="T77" fmla="*/ 92 h 96"/>
                  <a:gd name="T78" fmla="*/ 84 w 122"/>
                  <a:gd name="T79" fmla="*/ 86 h 96"/>
                  <a:gd name="T80" fmla="*/ 90 w 122"/>
                  <a:gd name="T81" fmla="*/ 92 h 96"/>
                  <a:gd name="T82" fmla="*/ 100 w 122"/>
                  <a:gd name="T83" fmla="*/ 90 h 96"/>
                  <a:gd name="T84" fmla="*/ 110 w 122"/>
                  <a:gd name="T85" fmla="*/ 92 h 96"/>
                  <a:gd name="T86" fmla="*/ 112 w 122"/>
                  <a:gd name="T87" fmla="*/ 86 h 96"/>
                  <a:gd name="T88" fmla="*/ 118 w 122"/>
                  <a:gd name="T89" fmla="*/ 84 h 96"/>
                  <a:gd name="T90" fmla="*/ 118 w 122"/>
                  <a:gd name="T91" fmla="*/ 66 h 96"/>
                  <a:gd name="T92" fmla="*/ 122 w 122"/>
                  <a:gd name="T93" fmla="*/ 6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2" h="96">
                    <a:moveTo>
                      <a:pt x="122" y="66"/>
                    </a:moveTo>
                    <a:lnTo>
                      <a:pt x="122" y="66"/>
                    </a:lnTo>
                    <a:lnTo>
                      <a:pt x="120" y="64"/>
                    </a:lnTo>
                    <a:lnTo>
                      <a:pt x="118" y="66"/>
                    </a:lnTo>
                    <a:lnTo>
                      <a:pt x="116" y="66"/>
                    </a:lnTo>
                    <a:lnTo>
                      <a:pt x="112" y="66"/>
                    </a:lnTo>
                    <a:lnTo>
                      <a:pt x="110" y="64"/>
                    </a:lnTo>
                    <a:lnTo>
                      <a:pt x="106" y="62"/>
                    </a:lnTo>
                    <a:lnTo>
                      <a:pt x="106" y="58"/>
                    </a:lnTo>
                    <a:lnTo>
                      <a:pt x="106" y="56"/>
                    </a:lnTo>
                    <a:lnTo>
                      <a:pt x="106" y="54"/>
                    </a:lnTo>
                    <a:lnTo>
                      <a:pt x="102" y="54"/>
                    </a:lnTo>
                    <a:lnTo>
                      <a:pt x="106" y="52"/>
                    </a:lnTo>
                    <a:lnTo>
                      <a:pt x="106" y="46"/>
                    </a:lnTo>
                    <a:lnTo>
                      <a:pt x="106" y="42"/>
                    </a:lnTo>
                    <a:lnTo>
                      <a:pt x="106" y="38"/>
                    </a:lnTo>
                    <a:lnTo>
                      <a:pt x="102" y="36"/>
                    </a:lnTo>
                    <a:lnTo>
                      <a:pt x="106" y="32"/>
                    </a:lnTo>
                    <a:lnTo>
                      <a:pt x="102" y="26"/>
                    </a:lnTo>
                    <a:lnTo>
                      <a:pt x="98" y="22"/>
                    </a:lnTo>
                    <a:lnTo>
                      <a:pt x="94" y="16"/>
                    </a:lnTo>
                    <a:lnTo>
                      <a:pt x="92" y="10"/>
                    </a:lnTo>
                    <a:lnTo>
                      <a:pt x="88" y="4"/>
                    </a:lnTo>
                    <a:lnTo>
                      <a:pt x="82" y="0"/>
                    </a:lnTo>
                    <a:lnTo>
                      <a:pt x="80" y="0"/>
                    </a:lnTo>
                    <a:lnTo>
                      <a:pt x="78" y="6"/>
                    </a:lnTo>
                    <a:lnTo>
                      <a:pt x="74" y="8"/>
                    </a:lnTo>
                    <a:lnTo>
                      <a:pt x="70" y="8"/>
                    </a:lnTo>
                    <a:lnTo>
                      <a:pt x="66" y="10"/>
                    </a:lnTo>
                    <a:lnTo>
                      <a:pt x="62" y="14"/>
                    </a:lnTo>
                    <a:lnTo>
                      <a:pt x="60" y="16"/>
                    </a:lnTo>
                    <a:lnTo>
                      <a:pt x="56" y="14"/>
                    </a:lnTo>
                    <a:lnTo>
                      <a:pt x="52" y="10"/>
                    </a:lnTo>
                    <a:lnTo>
                      <a:pt x="46" y="8"/>
                    </a:lnTo>
                    <a:lnTo>
                      <a:pt x="42" y="8"/>
                    </a:lnTo>
                    <a:lnTo>
                      <a:pt x="40" y="6"/>
                    </a:lnTo>
                    <a:lnTo>
                      <a:pt x="34" y="4"/>
                    </a:lnTo>
                    <a:lnTo>
                      <a:pt x="32" y="16"/>
                    </a:lnTo>
                    <a:lnTo>
                      <a:pt x="28" y="22"/>
                    </a:lnTo>
                    <a:lnTo>
                      <a:pt x="22" y="24"/>
                    </a:lnTo>
                    <a:lnTo>
                      <a:pt x="18" y="28"/>
                    </a:lnTo>
                    <a:lnTo>
                      <a:pt x="18" y="36"/>
                    </a:lnTo>
                    <a:lnTo>
                      <a:pt x="18" y="44"/>
                    </a:lnTo>
                    <a:lnTo>
                      <a:pt x="16" y="48"/>
                    </a:lnTo>
                    <a:lnTo>
                      <a:pt x="12" y="54"/>
                    </a:lnTo>
                    <a:lnTo>
                      <a:pt x="8" y="56"/>
                    </a:lnTo>
                    <a:lnTo>
                      <a:pt x="6" y="58"/>
                    </a:lnTo>
                    <a:lnTo>
                      <a:pt x="0" y="58"/>
                    </a:lnTo>
                    <a:lnTo>
                      <a:pt x="6" y="62"/>
                    </a:lnTo>
                    <a:lnTo>
                      <a:pt x="8" y="70"/>
                    </a:lnTo>
                    <a:lnTo>
                      <a:pt x="8" y="72"/>
                    </a:lnTo>
                    <a:lnTo>
                      <a:pt x="12" y="74"/>
                    </a:lnTo>
                    <a:lnTo>
                      <a:pt x="14" y="74"/>
                    </a:lnTo>
                    <a:lnTo>
                      <a:pt x="16" y="76"/>
                    </a:lnTo>
                    <a:lnTo>
                      <a:pt x="18" y="80"/>
                    </a:lnTo>
                    <a:lnTo>
                      <a:pt x="22" y="74"/>
                    </a:lnTo>
                    <a:lnTo>
                      <a:pt x="24" y="74"/>
                    </a:lnTo>
                    <a:lnTo>
                      <a:pt x="26" y="74"/>
                    </a:lnTo>
                    <a:lnTo>
                      <a:pt x="32" y="76"/>
                    </a:lnTo>
                    <a:lnTo>
                      <a:pt x="34" y="80"/>
                    </a:lnTo>
                    <a:lnTo>
                      <a:pt x="28" y="80"/>
                    </a:lnTo>
                    <a:lnTo>
                      <a:pt x="26" y="82"/>
                    </a:lnTo>
                    <a:lnTo>
                      <a:pt x="28" y="84"/>
                    </a:lnTo>
                    <a:lnTo>
                      <a:pt x="34" y="90"/>
                    </a:lnTo>
                    <a:lnTo>
                      <a:pt x="36" y="90"/>
                    </a:lnTo>
                    <a:lnTo>
                      <a:pt x="40" y="90"/>
                    </a:lnTo>
                    <a:lnTo>
                      <a:pt x="42" y="92"/>
                    </a:lnTo>
                    <a:lnTo>
                      <a:pt x="40" y="94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6" y="96"/>
                    </a:lnTo>
                    <a:lnTo>
                      <a:pt x="50" y="96"/>
                    </a:lnTo>
                    <a:lnTo>
                      <a:pt x="52" y="96"/>
                    </a:lnTo>
                    <a:lnTo>
                      <a:pt x="54" y="96"/>
                    </a:lnTo>
                    <a:lnTo>
                      <a:pt x="60" y="96"/>
                    </a:lnTo>
                    <a:lnTo>
                      <a:pt x="66" y="96"/>
                    </a:lnTo>
                    <a:lnTo>
                      <a:pt x="72" y="94"/>
                    </a:lnTo>
                    <a:lnTo>
                      <a:pt x="74" y="92"/>
                    </a:lnTo>
                    <a:lnTo>
                      <a:pt x="80" y="90"/>
                    </a:lnTo>
                    <a:lnTo>
                      <a:pt x="84" y="86"/>
                    </a:lnTo>
                    <a:lnTo>
                      <a:pt x="88" y="92"/>
                    </a:lnTo>
                    <a:lnTo>
                      <a:pt x="90" y="92"/>
                    </a:lnTo>
                    <a:lnTo>
                      <a:pt x="94" y="92"/>
                    </a:lnTo>
                    <a:lnTo>
                      <a:pt x="100" y="90"/>
                    </a:lnTo>
                    <a:lnTo>
                      <a:pt x="106" y="90"/>
                    </a:lnTo>
                    <a:lnTo>
                      <a:pt x="110" y="92"/>
                    </a:lnTo>
                    <a:lnTo>
                      <a:pt x="116" y="90"/>
                    </a:lnTo>
                    <a:lnTo>
                      <a:pt x="112" y="86"/>
                    </a:lnTo>
                    <a:lnTo>
                      <a:pt x="112" y="84"/>
                    </a:lnTo>
                    <a:lnTo>
                      <a:pt x="118" y="84"/>
                    </a:lnTo>
                    <a:lnTo>
                      <a:pt x="120" y="74"/>
                    </a:lnTo>
                    <a:lnTo>
                      <a:pt x="118" y="66"/>
                    </a:lnTo>
                    <a:lnTo>
                      <a:pt x="122" y="66"/>
                    </a:lnTo>
                    <a:lnTo>
                      <a:pt x="122" y="66"/>
                    </a:lnTo>
                    <a:lnTo>
                      <a:pt x="122" y="6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6" name="Freeform 1580"/>
              <p:cNvSpPr/>
              <p:nvPr/>
            </p:nvSpPr>
            <p:spPr bwMode="auto">
              <a:xfrm>
                <a:off x="1825625" y="3695700"/>
                <a:ext cx="22225" cy="31750"/>
              </a:xfrm>
              <a:custGeom>
                <a:avLst/>
                <a:gdLst>
                  <a:gd name="T0" fmla="*/ 0 w 14"/>
                  <a:gd name="T1" fmla="*/ 16 h 20"/>
                  <a:gd name="T2" fmla="*/ 8 w 14"/>
                  <a:gd name="T3" fmla="*/ 18 h 20"/>
                  <a:gd name="T4" fmla="*/ 14 w 14"/>
                  <a:gd name="T5" fmla="*/ 20 h 20"/>
                  <a:gd name="T6" fmla="*/ 14 w 14"/>
                  <a:gd name="T7" fmla="*/ 4 h 20"/>
                  <a:gd name="T8" fmla="*/ 10 w 14"/>
                  <a:gd name="T9" fmla="*/ 0 h 20"/>
                  <a:gd name="T10" fmla="*/ 8 w 14"/>
                  <a:gd name="T11" fmla="*/ 0 h 20"/>
                  <a:gd name="T12" fmla="*/ 6 w 14"/>
                  <a:gd name="T13" fmla="*/ 4 h 20"/>
                  <a:gd name="T14" fmla="*/ 2 w 14"/>
                  <a:gd name="T15" fmla="*/ 16 h 20"/>
                  <a:gd name="T16" fmla="*/ 0 w 14"/>
                  <a:gd name="T17" fmla="*/ 16 h 20"/>
                  <a:gd name="T18" fmla="*/ 0 w 14"/>
                  <a:gd name="T19" fmla="*/ 16 h 20"/>
                  <a:gd name="T20" fmla="*/ 0 w 14"/>
                  <a:gd name="T21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20">
                    <a:moveTo>
                      <a:pt x="0" y="16"/>
                    </a:moveTo>
                    <a:lnTo>
                      <a:pt x="8" y="18"/>
                    </a:lnTo>
                    <a:lnTo>
                      <a:pt x="14" y="2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4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7" name="Freeform 1581"/>
              <p:cNvSpPr/>
              <p:nvPr/>
            </p:nvSpPr>
            <p:spPr bwMode="auto">
              <a:xfrm>
                <a:off x="447675" y="3190875"/>
                <a:ext cx="60325" cy="161925"/>
              </a:xfrm>
              <a:custGeom>
                <a:avLst/>
                <a:gdLst>
                  <a:gd name="T0" fmla="*/ 34 w 38"/>
                  <a:gd name="T1" fmla="*/ 100 h 102"/>
                  <a:gd name="T2" fmla="*/ 34 w 38"/>
                  <a:gd name="T3" fmla="*/ 100 h 102"/>
                  <a:gd name="T4" fmla="*/ 34 w 38"/>
                  <a:gd name="T5" fmla="*/ 96 h 102"/>
                  <a:gd name="T6" fmla="*/ 34 w 38"/>
                  <a:gd name="T7" fmla="*/ 90 h 102"/>
                  <a:gd name="T8" fmla="*/ 34 w 38"/>
                  <a:gd name="T9" fmla="*/ 86 h 102"/>
                  <a:gd name="T10" fmla="*/ 30 w 38"/>
                  <a:gd name="T11" fmla="*/ 86 h 102"/>
                  <a:gd name="T12" fmla="*/ 28 w 38"/>
                  <a:gd name="T13" fmla="*/ 84 h 102"/>
                  <a:gd name="T14" fmla="*/ 28 w 38"/>
                  <a:gd name="T15" fmla="*/ 78 h 102"/>
                  <a:gd name="T16" fmla="*/ 30 w 38"/>
                  <a:gd name="T17" fmla="*/ 76 h 102"/>
                  <a:gd name="T18" fmla="*/ 34 w 38"/>
                  <a:gd name="T19" fmla="*/ 70 h 102"/>
                  <a:gd name="T20" fmla="*/ 30 w 38"/>
                  <a:gd name="T21" fmla="*/ 68 h 102"/>
                  <a:gd name="T22" fmla="*/ 28 w 38"/>
                  <a:gd name="T23" fmla="*/ 64 h 102"/>
                  <a:gd name="T24" fmla="*/ 28 w 38"/>
                  <a:gd name="T25" fmla="*/ 60 h 102"/>
                  <a:gd name="T26" fmla="*/ 30 w 38"/>
                  <a:gd name="T27" fmla="*/ 58 h 102"/>
                  <a:gd name="T28" fmla="*/ 34 w 38"/>
                  <a:gd name="T29" fmla="*/ 52 h 102"/>
                  <a:gd name="T30" fmla="*/ 30 w 38"/>
                  <a:gd name="T31" fmla="*/ 48 h 102"/>
                  <a:gd name="T32" fmla="*/ 30 w 38"/>
                  <a:gd name="T33" fmla="*/ 42 h 102"/>
                  <a:gd name="T34" fmla="*/ 36 w 38"/>
                  <a:gd name="T35" fmla="*/ 36 h 102"/>
                  <a:gd name="T36" fmla="*/ 36 w 38"/>
                  <a:gd name="T37" fmla="*/ 34 h 102"/>
                  <a:gd name="T38" fmla="*/ 36 w 38"/>
                  <a:gd name="T39" fmla="*/ 32 h 102"/>
                  <a:gd name="T40" fmla="*/ 34 w 38"/>
                  <a:gd name="T41" fmla="*/ 24 h 102"/>
                  <a:gd name="T42" fmla="*/ 30 w 38"/>
                  <a:gd name="T43" fmla="*/ 18 h 102"/>
                  <a:gd name="T44" fmla="*/ 34 w 38"/>
                  <a:gd name="T45" fmla="*/ 18 h 102"/>
                  <a:gd name="T46" fmla="*/ 38 w 38"/>
                  <a:gd name="T47" fmla="*/ 10 h 102"/>
                  <a:gd name="T48" fmla="*/ 38 w 38"/>
                  <a:gd name="T49" fmla="*/ 8 h 102"/>
                  <a:gd name="T50" fmla="*/ 36 w 38"/>
                  <a:gd name="T51" fmla="*/ 6 h 102"/>
                  <a:gd name="T52" fmla="*/ 36 w 38"/>
                  <a:gd name="T53" fmla="*/ 4 h 102"/>
                  <a:gd name="T54" fmla="*/ 30 w 38"/>
                  <a:gd name="T55" fmla="*/ 4 h 102"/>
                  <a:gd name="T56" fmla="*/ 20 w 38"/>
                  <a:gd name="T57" fmla="*/ 4 h 102"/>
                  <a:gd name="T58" fmla="*/ 18 w 38"/>
                  <a:gd name="T59" fmla="*/ 6 h 102"/>
                  <a:gd name="T60" fmla="*/ 18 w 38"/>
                  <a:gd name="T61" fmla="*/ 0 h 102"/>
                  <a:gd name="T62" fmla="*/ 16 w 38"/>
                  <a:gd name="T63" fmla="*/ 0 h 102"/>
                  <a:gd name="T64" fmla="*/ 10 w 38"/>
                  <a:gd name="T65" fmla="*/ 0 h 102"/>
                  <a:gd name="T66" fmla="*/ 4 w 38"/>
                  <a:gd name="T67" fmla="*/ 4 h 102"/>
                  <a:gd name="T68" fmla="*/ 10 w 38"/>
                  <a:gd name="T69" fmla="*/ 16 h 102"/>
                  <a:gd name="T70" fmla="*/ 10 w 38"/>
                  <a:gd name="T71" fmla="*/ 24 h 102"/>
                  <a:gd name="T72" fmla="*/ 10 w 38"/>
                  <a:gd name="T73" fmla="*/ 34 h 102"/>
                  <a:gd name="T74" fmla="*/ 4 w 38"/>
                  <a:gd name="T75" fmla="*/ 34 h 102"/>
                  <a:gd name="T76" fmla="*/ 2 w 38"/>
                  <a:gd name="T77" fmla="*/ 52 h 102"/>
                  <a:gd name="T78" fmla="*/ 0 w 38"/>
                  <a:gd name="T79" fmla="*/ 52 h 102"/>
                  <a:gd name="T80" fmla="*/ 0 w 38"/>
                  <a:gd name="T81" fmla="*/ 68 h 102"/>
                  <a:gd name="T82" fmla="*/ 2 w 38"/>
                  <a:gd name="T83" fmla="*/ 66 h 102"/>
                  <a:gd name="T84" fmla="*/ 2 w 38"/>
                  <a:gd name="T85" fmla="*/ 68 h 102"/>
                  <a:gd name="T86" fmla="*/ 2 w 38"/>
                  <a:gd name="T87" fmla="*/ 70 h 102"/>
                  <a:gd name="T88" fmla="*/ 2 w 38"/>
                  <a:gd name="T89" fmla="*/ 74 h 102"/>
                  <a:gd name="T90" fmla="*/ 4 w 38"/>
                  <a:gd name="T91" fmla="*/ 78 h 102"/>
                  <a:gd name="T92" fmla="*/ 4 w 38"/>
                  <a:gd name="T93" fmla="*/ 90 h 102"/>
                  <a:gd name="T94" fmla="*/ 2 w 38"/>
                  <a:gd name="T95" fmla="*/ 102 h 102"/>
                  <a:gd name="T96" fmla="*/ 18 w 38"/>
                  <a:gd name="T97" fmla="*/ 102 h 102"/>
                  <a:gd name="T98" fmla="*/ 34 w 38"/>
                  <a:gd name="T99" fmla="*/ 100 h 102"/>
                  <a:gd name="T100" fmla="*/ 34 w 38"/>
                  <a:gd name="T101" fmla="*/ 100 h 102"/>
                  <a:gd name="T102" fmla="*/ 34 w 38"/>
                  <a:gd name="T103" fmla="*/ 10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102">
                    <a:moveTo>
                      <a:pt x="34" y="100"/>
                    </a:moveTo>
                    <a:lnTo>
                      <a:pt x="34" y="100"/>
                    </a:lnTo>
                    <a:lnTo>
                      <a:pt x="34" y="96"/>
                    </a:lnTo>
                    <a:lnTo>
                      <a:pt x="34" y="90"/>
                    </a:lnTo>
                    <a:lnTo>
                      <a:pt x="34" y="86"/>
                    </a:lnTo>
                    <a:lnTo>
                      <a:pt x="30" y="86"/>
                    </a:lnTo>
                    <a:lnTo>
                      <a:pt x="28" y="84"/>
                    </a:lnTo>
                    <a:lnTo>
                      <a:pt x="28" y="78"/>
                    </a:lnTo>
                    <a:lnTo>
                      <a:pt x="30" y="76"/>
                    </a:lnTo>
                    <a:lnTo>
                      <a:pt x="34" y="70"/>
                    </a:lnTo>
                    <a:lnTo>
                      <a:pt x="30" y="68"/>
                    </a:lnTo>
                    <a:lnTo>
                      <a:pt x="28" y="64"/>
                    </a:lnTo>
                    <a:lnTo>
                      <a:pt x="28" y="60"/>
                    </a:lnTo>
                    <a:lnTo>
                      <a:pt x="30" y="58"/>
                    </a:lnTo>
                    <a:lnTo>
                      <a:pt x="34" y="52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6" y="36"/>
                    </a:lnTo>
                    <a:lnTo>
                      <a:pt x="36" y="34"/>
                    </a:lnTo>
                    <a:lnTo>
                      <a:pt x="36" y="32"/>
                    </a:lnTo>
                    <a:lnTo>
                      <a:pt x="34" y="24"/>
                    </a:lnTo>
                    <a:lnTo>
                      <a:pt x="30" y="18"/>
                    </a:lnTo>
                    <a:lnTo>
                      <a:pt x="34" y="18"/>
                    </a:lnTo>
                    <a:lnTo>
                      <a:pt x="38" y="10"/>
                    </a:lnTo>
                    <a:lnTo>
                      <a:pt x="38" y="8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0" y="4"/>
                    </a:lnTo>
                    <a:lnTo>
                      <a:pt x="20" y="4"/>
                    </a:lnTo>
                    <a:lnTo>
                      <a:pt x="18" y="6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10" y="16"/>
                    </a:lnTo>
                    <a:lnTo>
                      <a:pt x="10" y="24"/>
                    </a:lnTo>
                    <a:lnTo>
                      <a:pt x="10" y="34"/>
                    </a:lnTo>
                    <a:lnTo>
                      <a:pt x="4" y="34"/>
                    </a:lnTo>
                    <a:lnTo>
                      <a:pt x="2" y="52"/>
                    </a:lnTo>
                    <a:lnTo>
                      <a:pt x="0" y="52"/>
                    </a:lnTo>
                    <a:lnTo>
                      <a:pt x="0" y="68"/>
                    </a:lnTo>
                    <a:lnTo>
                      <a:pt x="2" y="66"/>
                    </a:lnTo>
                    <a:lnTo>
                      <a:pt x="2" y="68"/>
                    </a:lnTo>
                    <a:lnTo>
                      <a:pt x="2" y="70"/>
                    </a:lnTo>
                    <a:lnTo>
                      <a:pt x="2" y="74"/>
                    </a:lnTo>
                    <a:lnTo>
                      <a:pt x="4" y="78"/>
                    </a:lnTo>
                    <a:lnTo>
                      <a:pt x="4" y="90"/>
                    </a:lnTo>
                    <a:lnTo>
                      <a:pt x="2" y="102"/>
                    </a:lnTo>
                    <a:lnTo>
                      <a:pt x="18" y="102"/>
                    </a:lnTo>
                    <a:lnTo>
                      <a:pt x="34" y="100"/>
                    </a:lnTo>
                    <a:lnTo>
                      <a:pt x="34" y="100"/>
                    </a:lnTo>
                    <a:lnTo>
                      <a:pt x="34" y="10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8" name="Freeform 1582"/>
              <p:cNvSpPr/>
              <p:nvPr/>
            </p:nvSpPr>
            <p:spPr bwMode="auto">
              <a:xfrm>
                <a:off x="987425" y="2765425"/>
                <a:ext cx="247650" cy="203200"/>
              </a:xfrm>
              <a:custGeom>
                <a:avLst/>
                <a:gdLst>
                  <a:gd name="T0" fmla="*/ 80 w 156"/>
                  <a:gd name="T1" fmla="*/ 8 h 128"/>
                  <a:gd name="T2" fmla="*/ 78 w 156"/>
                  <a:gd name="T3" fmla="*/ 4 h 128"/>
                  <a:gd name="T4" fmla="*/ 70 w 156"/>
                  <a:gd name="T5" fmla="*/ 8 h 128"/>
                  <a:gd name="T6" fmla="*/ 62 w 156"/>
                  <a:gd name="T7" fmla="*/ 4 h 128"/>
                  <a:gd name="T8" fmla="*/ 64 w 156"/>
                  <a:gd name="T9" fmla="*/ 2 h 128"/>
                  <a:gd name="T10" fmla="*/ 56 w 156"/>
                  <a:gd name="T11" fmla="*/ 0 h 128"/>
                  <a:gd name="T12" fmla="*/ 36 w 156"/>
                  <a:gd name="T13" fmla="*/ 8 h 128"/>
                  <a:gd name="T14" fmla="*/ 10 w 156"/>
                  <a:gd name="T15" fmla="*/ 18 h 128"/>
                  <a:gd name="T16" fmla="*/ 2 w 156"/>
                  <a:gd name="T17" fmla="*/ 22 h 128"/>
                  <a:gd name="T18" fmla="*/ 0 w 156"/>
                  <a:gd name="T19" fmla="*/ 34 h 128"/>
                  <a:gd name="T20" fmla="*/ 2 w 156"/>
                  <a:gd name="T21" fmla="*/ 40 h 128"/>
                  <a:gd name="T22" fmla="*/ 6 w 156"/>
                  <a:gd name="T23" fmla="*/ 56 h 128"/>
                  <a:gd name="T24" fmla="*/ 8 w 156"/>
                  <a:gd name="T25" fmla="*/ 80 h 128"/>
                  <a:gd name="T26" fmla="*/ 18 w 156"/>
                  <a:gd name="T27" fmla="*/ 82 h 128"/>
                  <a:gd name="T28" fmla="*/ 24 w 156"/>
                  <a:gd name="T29" fmla="*/ 88 h 128"/>
                  <a:gd name="T30" fmla="*/ 28 w 156"/>
                  <a:gd name="T31" fmla="*/ 84 h 128"/>
                  <a:gd name="T32" fmla="*/ 36 w 156"/>
                  <a:gd name="T33" fmla="*/ 92 h 128"/>
                  <a:gd name="T34" fmla="*/ 46 w 156"/>
                  <a:gd name="T35" fmla="*/ 92 h 128"/>
                  <a:gd name="T36" fmla="*/ 48 w 156"/>
                  <a:gd name="T37" fmla="*/ 98 h 128"/>
                  <a:gd name="T38" fmla="*/ 54 w 156"/>
                  <a:gd name="T39" fmla="*/ 100 h 128"/>
                  <a:gd name="T40" fmla="*/ 60 w 156"/>
                  <a:gd name="T41" fmla="*/ 108 h 128"/>
                  <a:gd name="T42" fmla="*/ 70 w 156"/>
                  <a:gd name="T43" fmla="*/ 108 h 128"/>
                  <a:gd name="T44" fmla="*/ 82 w 156"/>
                  <a:gd name="T45" fmla="*/ 112 h 128"/>
                  <a:gd name="T46" fmla="*/ 90 w 156"/>
                  <a:gd name="T47" fmla="*/ 116 h 128"/>
                  <a:gd name="T48" fmla="*/ 96 w 156"/>
                  <a:gd name="T49" fmla="*/ 110 h 128"/>
                  <a:gd name="T50" fmla="*/ 108 w 156"/>
                  <a:gd name="T51" fmla="*/ 106 h 128"/>
                  <a:gd name="T52" fmla="*/ 116 w 156"/>
                  <a:gd name="T53" fmla="*/ 106 h 128"/>
                  <a:gd name="T54" fmla="*/ 126 w 156"/>
                  <a:gd name="T55" fmla="*/ 110 h 128"/>
                  <a:gd name="T56" fmla="*/ 132 w 156"/>
                  <a:gd name="T57" fmla="*/ 116 h 128"/>
                  <a:gd name="T58" fmla="*/ 136 w 156"/>
                  <a:gd name="T59" fmla="*/ 124 h 128"/>
                  <a:gd name="T60" fmla="*/ 142 w 156"/>
                  <a:gd name="T61" fmla="*/ 128 h 128"/>
                  <a:gd name="T62" fmla="*/ 148 w 156"/>
                  <a:gd name="T63" fmla="*/ 126 h 128"/>
                  <a:gd name="T64" fmla="*/ 148 w 156"/>
                  <a:gd name="T65" fmla="*/ 118 h 128"/>
                  <a:gd name="T66" fmla="*/ 152 w 156"/>
                  <a:gd name="T67" fmla="*/ 106 h 128"/>
                  <a:gd name="T68" fmla="*/ 154 w 156"/>
                  <a:gd name="T69" fmla="*/ 90 h 128"/>
                  <a:gd name="T70" fmla="*/ 152 w 156"/>
                  <a:gd name="T71" fmla="*/ 84 h 128"/>
                  <a:gd name="T72" fmla="*/ 154 w 156"/>
                  <a:gd name="T73" fmla="*/ 74 h 128"/>
                  <a:gd name="T74" fmla="*/ 154 w 156"/>
                  <a:gd name="T75" fmla="*/ 70 h 128"/>
                  <a:gd name="T76" fmla="*/ 152 w 156"/>
                  <a:gd name="T77" fmla="*/ 58 h 128"/>
                  <a:gd name="T78" fmla="*/ 154 w 156"/>
                  <a:gd name="T79" fmla="*/ 46 h 128"/>
                  <a:gd name="T80" fmla="*/ 156 w 156"/>
                  <a:gd name="T81" fmla="*/ 36 h 128"/>
                  <a:gd name="T82" fmla="*/ 154 w 156"/>
                  <a:gd name="T83" fmla="*/ 26 h 128"/>
                  <a:gd name="T84" fmla="*/ 154 w 156"/>
                  <a:gd name="T85" fmla="*/ 20 h 128"/>
                  <a:gd name="T86" fmla="*/ 138 w 156"/>
                  <a:gd name="T87" fmla="*/ 16 h 128"/>
                  <a:gd name="T88" fmla="*/ 124 w 156"/>
                  <a:gd name="T89" fmla="*/ 18 h 128"/>
                  <a:gd name="T90" fmla="*/ 108 w 156"/>
                  <a:gd name="T91" fmla="*/ 16 h 128"/>
                  <a:gd name="T92" fmla="*/ 84 w 156"/>
                  <a:gd name="T93" fmla="*/ 10 h 128"/>
                  <a:gd name="T94" fmla="*/ 80 w 156"/>
                  <a:gd name="T95" fmla="*/ 8 h 128"/>
                  <a:gd name="T96" fmla="*/ 80 w 156"/>
                  <a:gd name="T97" fmla="*/ 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6" h="128">
                    <a:moveTo>
                      <a:pt x="80" y="8"/>
                    </a:moveTo>
                    <a:lnTo>
                      <a:pt x="80" y="8"/>
                    </a:lnTo>
                    <a:lnTo>
                      <a:pt x="78" y="8"/>
                    </a:lnTo>
                    <a:lnTo>
                      <a:pt x="78" y="4"/>
                    </a:lnTo>
                    <a:lnTo>
                      <a:pt x="74" y="4"/>
                    </a:lnTo>
                    <a:lnTo>
                      <a:pt x="70" y="8"/>
                    </a:lnTo>
                    <a:lnTo>
                      <a:pt x="64" y="10"/>
                    </a:lnTo>
                    <a:lnTo>
                      <a:pt x="62" y="4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46" y="2"/>
                    </a:lnTo>
                    <a:lnTo>
                      <a:pt x="36" y="8"/>
                    </a:lnTo>
                    <a:lnTo>
                      <a:pt x="24" y="16"/>
                    </a:lnTo>
                    <a:lnTo>
                      <a:pt x="10" y="18"/>
                    </a:lnTo>
                    <a:lnTo>
                      <a:pt x="2" y="18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2" y="52"/>
                    </a:lnTo>
                    <a:lnTo>
                      <a:pt x="6" y="56"/>
                    </a:lnTo>
                    <a:lnTo>
                      <a:pt x="6" y="58"/>
                    </a:lnTo>
                    <a:lnTo>
                      <a:pt x="8" y="80"/>
                    </a:lnTo>
                    <a:lnTo>
                      <a:pt x="10" y="82"/>
                    </a:lnTo>
                    <a:lnTo>
                      <a:pt x="18" y="82"/>
                    </a:lnTo>
                    <a:lnTo>
                      <a:pt x="24" y="84"/>
                    </a:lnTo>
                    <a:lnTo>
                      <a:pt x="24" y="88"/>
                    </a:lnTo>
                    <a:lnTo>
                      <a:pt x="26" y="88"/>
                    </a:lnTo>
                    <a:lnTo>
                      <a:pt x="28" y="84"/>
                    </a:lnTo>
                    <a:lnTo>
                      <a:pt x="30" y="88"/>
                    </a:lnTo>
                    <a:lnTo>
                      <a:pt x="36" y="92"/>
                    </a:lnTo>
                    <a:lnTo>
                      <a:pt x="42" y="94"/>
                    </a:lnTo>
                    <a:lnTo>
                      <a:pt x="46" y="92"/>
                    </a:lnTo>
                    <a:lnTo>
                      <a:pt x="48" y="94"/>
                    </a:lnTo>
                    <a:lnTo>
                      <a:pt x="48" y="98"/>
                    </a:lnTo>
                    <a:lnTo>
                      <a:pt x="52" y="100"/>
                    </a:lnTo>
                    <a:lnTo>
                      <a:pt x="54" y="100"/>
                    </a:lnTo>
                    <a:lnTo>
                      <a:pt x="56" y="106"/>
                    </a:lnTo>
                    <a:lnTo>
                      <a:pt x="60" y="108"/>
                    </a:lnTo>
                    <a:lnTo>
                      <a:pt x="64" y="110"/>
                    </a:lnTo>
                    <a:lnTo>
                      <a:pt x="70" y="108"/>
                    </a:lnTo>
                    <a:lnTo>
                      <a:pt x="74" y="110"/>
                    </a:lnTo>
                    <a:lnTo>
                      <a:pt x="82" y="112"/>
                    </a:lnTo>
                    <a:lnTo>
                      <a:pt x="88" y="116"/>
                    </a:lnTo>
                    <a:lnTo>
                      <a:pt x="90" y="116"/>
                    </a:lnTo>
                    <a:lnTo>
                      <a:pt x="92" y="112"/>
                    </a:lnTo>
                    <a:lnTo>
                      <a:pt x="96" y="110"/>
                    </a:lnTo>
                    <a:lnTo>
                      <a:pt x="100" y="110"/>
                    </a:lnTo>
                    <a:lnTo>
                      <a:pt x="108" y="106"/>
                    </a:lnTo>
                    <a:lnTo>
                      <a:pt x="110" y="102"/>
                    </a:lnTo>
                    <a:lnTo>
                      <a:pt x="116" y="106"/>
                    </a:lnTo>
                    <a:lnTo>
                      <a:pt x="120" y="108"/>
                    </a:lnTo>
                    <a:lnTo>
                      <a:pt x="126" y="110"/>
                    </a:lnTo>
                    <a:lnTo>
                      <a:pt x="128" y="112"/>
                    </a:lnTo>
                    <a:lnTo>
                      <a:pt x="132" y="116"/>
                    </a:lnTo>
                    <a:lnTo>
                      <a:pt x="134" y="118"/>
                    </a:lnTo>
                    <a:lnTo>
                      <a:pt x="136" y="124"/>
                    </a:lnTo>
                    <a:lnTo>
                      <a:pt x="138" y="128"/>
                    </a:lnTo>
                    <a:lnTo>
                      <a:pt x="142" y="128"/>
                    </a:lnTo>
                    <a:lnTo>
                      <a:pt x="146" y="128"/>
                    </a:lnTo>
                    <a:lnTo>
                      <a:pt x="148" y="126"/>
                    </a:lnTo>
                    <a:lnTo>
                      <a:pt x="152" y="124"/>
                    </a:lnTo>
                    <a:lnTo>
                      <a:pt x="148" y="118"/>
                    </a:lnTo>
                    <a:lnTo>
                      <a:pt x="148" y="112"/>
                    </a:lnTo>
                    <a:lnTo>
                      <a:pt x="152" y="106"/>
                    </a:lnTo>
                    <a:lnTo>
                      <a:pt x="156" y="94"/>
                    </a:lnTo>
                    <a:lnTo>
                      <a:pt x="154" y="90"/>
                    </a:lnTo>
                    <a:lnTo>
                      <a:pt x="152" y="88"/>
                    </a:lnTo>
                    <a:lnTo>
                      <a:pt x="152" y="84"/>
                    </a:lnTo>
                    <a:lnTo>
                      <a:pt x="154" y="80"/>
                    </a:lnTo>
                    <a:lnTo>
                      <a:pt x="154" y="74"/>
                    </a:lnTo>
                    <a:lnTo>
                      <a:pt x="154" y="72"/>
                    </a:lnTo>
                    <a:lnTo>
                      <a:pt x="154" y="70"/>
                    </a:lnTo>
                    <a:lnTo>
                      <a:pt x="152" y="62"/>
                    </a:lnTo>
                    <a:lnTo>
                      <a:pt x="152" y="58"/>
                    </a:lnTo>
                    <a:lnTo>
                      <a:pt x="154" y="58"/>
                    </a:lnTo>
                    <a:lnTo>
                      <a:pt x="154" y="46"/>
                    </a:lnTo>
                    <a:lnTo>
                      <a:pt x="156" y="40"/>
                    </a:lnTo>
                    <a:lnTo>
                      <a:pt x="156" y="36"/>
                    </a:lnTo>
                    <a:lnTo>
                      <a:pt x="156" y="34"/>
                    </a:lnTo>
                    <a:lnTo>
                      <a:pt x="154" y="26"/>
                    </a:lnTo>
                    <a:lnTo>
                      <a:pt x="152" y="20"/>
                    </a:lnTo>
                    <a:lnTo>
                      <a:pt x="154" y="20"/>
                    </a:lnTo>
                    <a:lnTo>
                      <a:pt x="148" y="18"/>
                    </a:lnTo>
                    <a:lnTo>
                      <a:pt x="138" y="16"/>
                    </a:lnTo>
                    <a:lnTo>
                      <a:pt x="132" y="16"/>
                    </a:lnTo>
                    <a:lnTo>
                      <a:pt x="124" y="18"/>
                    </a:lnTo>
                    <a:lnTo>
                      <a:pt x="116" y="18"/>
                    </a:lnTo>
                    <a:lnTo>
                      <a:pt x="108" y="16"/>
                    </a:lnTo>
                    <a:lnTo>
                      <a:pt x="98" y="16"/>
                    </a:lnTo>
                    <a:lnTo>
                      <a:pt x="84" y="10"/>
                    </a:lnTo>
                    <a:lnTo>
                      <a:pt x="80" y="4"/>
                    </a:lnTo>
                    <a:lnTo>
                      <a:pt x="80" y="8"/>
                    </a:lnTo>
                    <a:lnTo>
                      <a:pt x="80" y="8"/>
                    </a:lnTo>
                    <a:lnTo>
                      <a:pt x="80" y="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9" name="Freeform 1583"/>
              <p:cNvSpPr>
                <a:spLocks noEditPoints="1"/>
              </p:cNvSpPr>
              <p:nvPr/>
            </p:nvSpPr>
            <p:spPr bwMode="auto">
              <a:xfrm>
                <a:off x="3359150" y="3917950"/>
                <a:ext cx="212725" cy="381000"/>
              </a:xfrm>
              <a:custGeom>
                <a:avLst/>
                <a:gdLst>
                  <a:gd name="T0" fmla="*/ 114 w 134"/>
                  <a:gd name="T1" fmla="*/ 182 h 240"/>
                  <a:gd name="T2" fmla="*/ 94 w 134"/>
                  <a:gd name="T3" fmla="*/ 192 h 240"/>
                  <a:gd name="T4" fmla="*/ 80 w 134"/>
                  <a:gd name="T5" fmla="*/ 190 h 240"/>
                  <a:gd name="T6" fmla="*/ 70 w 134"/>
                  <a:gd name="T7" fmla="*/ 206 h 240"/>
                  <a:gd name="T8" fmla="*/ 76 w 134"/>
                  <a:gd name="T9" fmla="*/ 204 h 240"/>
                  <a:gd name="T10" fmla="*/ 98 w 134"/>
                  <a:gd name="T11" fmla="*/ 206 h 240"/>
                  <a:gd name="T12" fmla="*/ 102 w 134"/>
                  <a:gd name="T13" fmla="*/ 228 h 240"/>
                  <a:gd name="T14" fmla="*/ 122 w 134"/>
                  <a:gd name="T15" fmla="*/ 236 h 240"/>
                  <a:gd name="T16" fmla="*/ 122 w 134"/>
                  <a:gd name="T17" fmla="*/ 210 h 240"/>
                  <a:gd name="T18" fmla="*/ 134 w 134"/>
                  <a:gd name="T19" fmla="*/ 190 h 240"/>
                  <a:gd name="T20" fmla="*/ 120 w 134"/>
                  <a:gd name="T21" fmla="*/ 172 h 240"/>
                  <a:gd name="T22" fmla="*/ 98 w 134"/>
                  <a:gd name="T23" fmla="*/ 156 h 240"/>
                  <a:gd name="T24" fmla="*/ 106 w 134"/>
                  <a:gd name="T25" fmla="*/ 156 h 240"/>
                  <a:gd name="T26" fmla="*/ 88 w 134"/>
                  <a:gd name="T27" fmla="*/ 156 h 240"/>
                  <a:gd name="T28" fmla="*/ 88 w 134"/>
                  <a:gd name="T29" fmla="*/ 156 h 240"/>
                  <a:gd name="T30" fmla="*/ 70 w 134"/>
                  <a:gd name="T31" fmla="*/ 156 h 240"/>
                  <a:gd name="T32" fmla="*/ 88 w 134"/>
                  <a:gd name="T33" fmla="*/ 172 h 240"/>
                  <a:gd name="T34" fmla="*/ 102 w 134"/>
                  <a:gd name="T35" fmla="*/ 154 h 240"/>
                  <a:gd name="T36" fmla="*/ 90 w 134"/>
                  <a:gd name="T37" fmla="*/ 150 h 240"/>
                  <a:gd name="T38" fmla="*/ 106 w 134"/>
                  <a:gd name="T39" fmla="*/ 136 h 240"/>
                  <a:gd name="T40" fmla="*/ 112 w 134"/>
                  <a:gd name="T41" fmla="*/ 150 h 240"/>
                  <a:gd name="T42" fmla="*/ 114 w 134"/>
                  <a:gd name="T43" fmla="*/ 136 h 240"/>
                  <a:gd name="T44" fmla="*/ 32 w 134"/>
                  <a:gd name="T45" fmla="*/ 136 h 240"/>
                  <a:gd name="T46" fmla="*/ 16 w 134"/>
                  <a:gd name="T47" fmla="*/ 166 h 240"/>
                  <a:gd name="T48" fmla="*/ 0 w 134"/>
                  <a:gd name="T49" fmla="*/ 184 h 240"/>
                  <a:gd name="T50" fmla="*/ 22 w 134"/>
                  <a:gd name="T51" fmla="*/ 172 h 240"/>
                  <a:gd name="T52" fmla="*/ 32 w 134"/>
                  <a:gd name="T53" fmla="*/ 136 h 240"/>
                  <a:gd name="T54" fmla="*/ 68 w 134"/>
                  <a:gd name="T55" fmla="*/ 142 h 240"/>
                  <a:gd name="T56" fmla="*/ 84 w 134"/>
                  <a:gd name="T57" fmla="*/ 136 h 240"/>
                  <a:gd name="T58" fmla="*/ 88 w 134"/>
                  <a:gd name="T59" fmla="*/ 120 h 240"/>
                  <a:gd name="T60" fmla="*/ 94 w 134"/>
                  <a:gd name="T61" fmla="*/ 122 h 240"/>
                  <a:gd name="T62" fmla="*/ 38 w 134"/>
                  <a:gd name="T63" fmla="*/ 120 h 240"/>
                  <a:gd name="T64" fmla="*/ 38 w 134"/>
                  <a:gd name="T65" fmla="*/ 120 h 240"/>
                  <a:gd name="T66" fmla="*/ 70 w 134"/>
                  <a:gd name="T67" fmla="*/ 118 h 240"/>
                  <a:gd name="T68" fmla="*/ 106 w 134"/>
                  <a:gd name="T69" fmla="*/ 110 h 240"/>
                  <a:gd name="T70" fmla="*/ 112 w 134"/>
                  <a:gd name="T71" fmla="*/ 130 h 240"/>
                  <a:gd name="T72" fmla="*/ 120 w 134"/>
                  <a:gd name="T73" fmla="*/ 114 h 240"/>
                  <a:gd name="T74" fmla="*/ 106 w 134"/>
                  <a:gd name="T75" fmla="*/ 110 h 240"/>
                  <a:gd name="T76" fmla="*/ 58 w 134"/>
                  <a:gd name="T77" fmla="*/ 108 h 240"/>
                  <a:gd name="T78" fmla="*/ 60 w 134"/>
                  <a:gd name="T79" fmla="*/ 100 h 240"/>
                  <a:gd name="T80" fmla="*/ 48 w 134"/>
                  <a:gd name="T81" fmla="*/ 94 h 240"/>
                  <a:gd name="T82" fmla="*/ 104 w 134"/>
                  <a:gd name="T83" fmla="*/ 86 h 240"/>
                  <a:gd name="T84" fmla="*/ 50 w 134"/>
                  <a:gd name="T85" fmla="*/ 32 h 240"/>
                  <a:gd name="T86" fmla="*/ 42 w 134"/>
                  <a:gd name="T87" fmla="*/ 48 h 240"/>
                  <a:gd name="T88" fmla="*/ 40 w 134"/>
                  <a:gd name="T89" fmla="*/ 54 h 240"/>
                  <a:gd name="T90" fmla="*/ 52 w 134"/>
                  <a:gd name="T91" fmla="*/ 68 h 240"/>
                  <a:gd name="T92" fmla="*/ 78 w 134"/>
                  <a:gd name="T93" fmla="*/ 92 h 240"/>
                  <a:gd name="T94" fmla="*/ 98 w 134"/>
                  <a:gd name="T95" fmla="*/ 110 h 240"/>
                  <a:gd name="T96" fmla="*/ 86 w 134"/>
                  <a:gd name="T97" fmla="*/ 84 h 240"/>
                  <a:gd name="T98" fmla="*/ 62 w 134"/>
                  <a:gd name="T99" fmla="*/ 64 h 240"/>
                  <a:gd name="T100" fmla="*/ 78 w 134"/>
                  <a:gd name="T101" fmla="*/ 32 h 240"/>
                  <a:gd name="T102" fmla="*/ 74 w 134"/>
                  <a:gd name="T103" fmla="*/ 0 h 240"/>
                  <a:gd name="T104" fmla="*/ 52 w 134"/>
                  <a:gd name="T10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4" h="240">
                    <a:moveTo>
                      <a:pt x="120" y="172"/>
                    </a:moveTo>
                    <a:lnTo>
                      <a:pt x="120" y="172"/>
                    </a:lnTo>
                    <a:lnTo>
                      <a:pt x="120" y="176"/>
                    </a:lnTo>
                    <a:lnTo>
                      <a:pt x="120" y="182"/>
                    </a:lnTo>
                    <a:lnTo>
                      <a:pt x="114" y="182"/>
                    </a:lnTo>
                    <a:lnTo>
                      <a:pt x="108" y="182"/>
                    </a:lnTo>
                    <a:lnTo>
                      <a:pt x="108" y="190"/>
                    </a:lnTo>
                    <a:lnTo>
                      <a:pt x="104" y="190"/>
                    </a:lnTo>
                    <a:lnTo>
                      <a:pt x="94" y="190"/>
                    </a:lnTo>
                    <a:lnTo>
                      <a:pt x="94" y="192"/>
                    </a:lnTo>
                    <a:lnTo>
                      <a:pt x="90" y="192"/>
                    </a:lnTo>
                    <a:lnTo>
                      <a:pt x="90" y="190"/>
                    </a:lnTo>
                    <a:lnTo>
                      <a:pt x="88" y="186"/>
                    </a:lnTo>
                    <a:lnTo>
                      <a:pt x="84" y="186"/>
                    </a:lnTo>
                    <a:lnTo>
                      <a:pt x="80" y="190"/>
                    </a:lnTo>
                    <a:lnTo>
                      <a:pt x="78" y="192"/>
                    </a:lnTo>
                    <a:lnTo>
                      <a:pt x="74" y="192"/>
                    </a:lnTo>
                    <a:lnTo>
                      <a:pt x="70" y="194"/>
                    </a:lnTo>
                    <a:lnTo>
                      <a:pt x="68" y="200"/>
                    </a:lnTo>
                    <a:lnTo>
                      <a:pt x="70" y="206"/>
                    </a:lnTo>
                    <a:lnTo>
                      <a:pt x="66" y="206"/>
                    </a:lnTo>
                    <a:lnTo>
                      <a:pt x="66" y="210"/>
                    </a:lnTo>
                    <a:lnTo>
                      <a:pt x="68" y="212"/>
                    </a:lnTo>
                    <a:lnTo>
                      <a:pt x="70" y="212"/>
                    </a:lnTo>
                    <a:lnTo>
                      <a:pt x="76" y="204"/>
                    </a:lnTo>
                    <a:lnTo>
                      <a:pt x="76" y="202"/>
                    </a:lnTo>
                    <a:lnTo>
                      <a:pt x="78" y="202"/>
                    </a:lnTo>
                    <a:lnTo>
                      <a:pt x="80" y="204"/>
                    </a:lnTo>
                    <a:lnTo>
                      <a:pt x="78" y="206"/>
                    </a:lnTo>
                    <a:lnTo>
                      <a:pt x="98" y="206"/>
                    </a:lnTo>
                    <a:lnTo>
                      <a:pt x="98" y="210"/>
                    </a:lnTo>
                    <a:lnTo>
                      <a:pt x="94" y="212"/>
                    </a:lnTo>
                    <a:lnTo>
                      <a:pt x="96" y="222"/>
                    </a:lnTo>
                    <a:lnTo>
                      <a:pt x="96" y="224"/>
                    </a:lnTo>
                    <a:lnTo>
                      <a:pt x="102" y="228"/>
                    </a:lnTo>
                    <a:lnTo>
                      <a:pt x="106" y="230"/>
                    </a:lnTo>
                    <a:lnTo>
                      <a:pt x="114" y="232"/>
                    </a:lnTo>
                    <a:lnTo>
                      <a:pt x="114" y="240"/>
                    </a:lnTo>
                    <a:lnTo>
                      <a:pt x="116" y="238"/>
                    </a:lnTo>
                    <a:lnTo>
                      <a:pt x="122" y="236"/>
                    </a:lnTo>
                    <a:lnTo>
                      <a:pt x="120" y="220"/>
                    </a:lnTo>
                    <a:lnTo>
                      <a:pt x="124" y="222"/>
                    </a:lnTo>
                    <a:lnTo>
                      <a:pt x="124" y="220"/>
                    </a:lnTo>
                    <a:lnTo>
                      <a:pt x="122" y="214"/>
                    </a:lnTo>
                    <a:lnTo>
                      <a:pt x="122" y="210"/>
                    </a:lnTo>
                    <a:lnTo>
                      <a:pt x="124" y="210"/>
                    </a:lnTo>
                    <a:lnTo>
                      <a:pt x="130" y="202"/>
                    </a:lnTo>
                    <a:lnTo>
                      <a:pt x="134" y="196"/>
                    </a:lnTo>
                    <a:lnTo>
                      <a:pt x="134" y="194"/>
                    </a:lnTo>
                    <a:lnTo>
                      <a:pt x="134" y="190"/>
                    </a:lnTo>
                    <a:lnTo>
                      <a:pt x="130" y="186"/>
                    </a:lnTo>
                    <a:lnTo>
                      <a:pt x="130" y="182"/>
                    </a:lnTo>
                    <a:lnTo>
                      <a:pt x="126" y="172"/>
                    </a:lnTo>
                    <a:lnTo>
                      <a:pt x="120" y="172"/>
                    </a:lnTo>
                    <a:lnTo>
                      <a:pt x="120" y="172"/>
                    </a:lnTo>
                    <a:lnTo>
                      <a:pt x="120" y="172"/>
                    </a:lnTo>
                    <a:close/>
                    <a:moveTo>
                      <a:pt x="104" y="156"/>
                    </a:moveTo>
                    <a:lnTo>
                      <a:pt x="104" y="156"/>
                    </a:lnTo>
                    <a:lnTo>
                      <a:pt x="102" y="156"/>
                    </a:lnTo>
                    <a:lnTo>
                      <a:pt x="98" y="156"/>
                    </a:lnTo>
                    <a:lnTo>
                      <a:pt x="98" y="164"/>
                    </a:lnTo>
                    <a:lnTo>
                      <a:pt x="106" y="164"/>
                    </a:lnTo>
                    <a:lnTo>
                      <a:pt x="108" y="164"/>
                    </a:lnTo>
                    <a:lnTo>
                      <a:pt x="106" y="158"/>
                    </a:lnTo>
                    <a:lnTo>
                      <a:pt x="106" y="156"/>
                    </a:lnTo>
                    <a:lnTo>
                      <a:pt x="104" y="156"/>
                    </a:lnTo>
                    <a:lnTo>
                      <a:pt x="104" y="156"/>
                    </a:lnTo>
                    <a:lnTo>
                      <a:pt x="104" y="156"/>
                    </a:lnTo>
                    <a:close/>
                    <a:moveTo>
                      <a:pt x="88" y="156"/>
                    </a:moveTo>
                    <a:lnTo>
                      <a:pt x="88" y="156"/>
                    </a:lnTo>
                    <a:lnTo>
                      <a:pt x="88" y="160"/>
                    </a:lnTo>
                    <a:lnTo>
                      <a:pt x="86" y="160"/>
                    </a:lnTo>
                    <a:lnTo>
                      <a:pt x="86" y="158"/>
                    </a:lnTo>
                    <a:lnTo>
                      <a:pt x="88" y="156"/>
                    </a:lnTo>
                    <a:lnTo>
                      <a:pt x="88" y="156"/>
                    </a:lnTo>
                    <a:lnTo>
                      <a:pt x="88" y="156"/>
                    </a:lnTo>
                    <a:close/>
                    <a:moveTo>
                      <a:pt x="84" y="142"/>
                    </a:moveTo>
                    <a:lnTo>
                      <a:pt x="84" y="142"/>
                    </a:lnTo>
                    <a:lnTo>
                      <a:pt x="80" y="156"/>
                    </a:lnTo>
                    <a:lnTo>
                      <a:pt x="70" y="156"/>
                    </a:lnTo>
                    <a:lnTo>
                      <a:pt x="74" y="160"/>
                    </a:lnTo>
                    <a:lnTo>
                      <a:pt x="74" y="166"/>
                    </a:lnTo>
                    <a:lnTo>
                      <a:pt x="80" y="168"/>
                    </a:lnTo>
                    <a:lnTo>
                      <a:pt x="84" y="172"/>
                    </a:lnTo>
                    <a:lnTo>
                      <a:pt x="88" y="172"/>
                    </a:lnTo>
                    <a:lnTo>
                      <a:pt x="86" y="168"/>
                    </a:lnTo>
                    <a:lnTo>
                      <a:pt x="86" y="164"/>
                    </a:lnTo>
                    <a:lnTo>
                      <a:pt x="88" y="164"/>
                    </a:lnTo>
                    <a:lnTo>
                      <a:pt x="88" y="166"/>
                    </a:lnTo>
                    <a:lnTo>
                      <a:pt x="102" y="154"/>
                    </a:lnTo>
                    <a:lnTo>
                      <a:pt x="102" y="148"/>
                    </a:lnTo>
                    <a:lnTo>
                      <a:pt x="102" y="146"/>
                    </a:lnTo>
                    <a:lnTo>
                      <a:pt x="96" y="142"/>
                    </a:lnTo>
                    <a:lnTo>
                      <a:pt x="90" y="154"/>
                    </a:lnTo>
                    <a:lnTo>
                      <a:pt x="90" y="150"/>
                    </a:lnTo>
                    <a:lnTo>
                      <a:pt x="90" y="142"/>
                    </a:lnTo>
                    <a:lnTo>
                      <a:pt x="84" y="142"/>
                    </a:lnTo>
                    <a:lnTo>
                      <a:pt x="84" y="142"/>
                    </a:lnTo>
                    <a:lnTo>
                      <a:pt x="84" y="142"/>
                    </a:lnTo>
                    <a:close/>
                    <a:moveTo>
                      <a:pt x="106" y="136"/>
                    </a:moveTo>
                    <a:lnTo>
                      <a:pt x="106" y="136"/>
                    </a:lnTo>
                    <a:lnTo>
                      <a:pt x="108" y="138"/>
                    </a:lnTo>
                    <a:lnTo>
                      <a:pt x="112" y="138"/>
                    </a:lnTo>
                    <a:lnTo>
                      <a:pt x="112" y="146"/>
                    </a:lnTo>
                    <a:lnTo>
                      <a:pt x="112" y="150"/>
                    </a:lnTo>
                    <a:lnTo>
                      <a:pt x="122" y="156"/>
                    </a:lnTo>
                    <a:lnTo>
                      <a:pt x="122" y="154"/>
                    </a:lnTo>
                    <a:lnTo>
                      <a:pt x="120" y="154"/>
                    </a:lnTo>
                    <a:lnTo>
                      <a:pt x="120" y="138"/>
                    </a:lnTo>
                    <a:lnTo>
                      <a:pt x="114" y="136"/>
                    </a:lnTo>
                    <a:lnTo>
                      <a:pt x="106" y="136"/>
                    </a:lnTo>
                    <a:lnTo>
                      <a:pt x="106" y="136"/>
                    </a:lnTo>
                    <a:lnTo>
                      <a:pt x="106" y="136"/>
                    </a:lnTo>
                    <a:close/>
                    <a:moveTo>
                      <a:pt x="32" y="136"/>
                    </a:moveTo>
                    <a:lnTo>
                      <a:pt x="32" y="136"/>
                    </a:lnTo>
                    <a:lnTo>
                      <a:pt x="32" y="140"/>
                    </a:lnTo>
                    <a:lnTo>
                      <a:pt x="32" y="142"/>
                    </a:lnTo>
                    <a:lnTo>
                      <a:pt x="28" y="142"/>
                    </a:lnTo>
                    <a:lnTo>
                      <a:pt x="22" y="158"/>
                    </a:lnTo>
                    <a:lnTo>
                      <a:pt x="16" y="166"/>
                    </a:lnTo>
                    <a:lnTo>
                      <a:pt x="14" y="172"/>
                    </a:lnTo>
                    <a:lnTo>
                      <a:pt x="6" y="176"/>
                    </a:lnTo>
                    <a:lnTo>
                      <a:pt x="4" y="176"/>
                    </a:lnTo>
                    <a:lnTo>
                      <a:pt x="2" y="178"/>
                    </a:lnTo>
                    <a:lnTo>
                      <a:pt x="0" y="184"/>
                    </a:lnTo>
                    <a:lnTo>
                      <a:pt x="0" y="186"/>
                    </a:lnTo>
                    <a:lnTo>
                      <a:pt x="2" y="186"/>
                    </a:lnTo>
                    <a:lnTo>
                      <a:pt x="10" y="182"/>
                    </a:lnTo>
                    <a:lnTo>
                      <a:pt x="20" y="176"/>
                    </a:lnTo>
                    <a:lnTo>
                      <a:pt x="22" y="172"/>
                    </a:lnTo>
                    <a:lnTo>
                      <a:pt x="22" y="164"/>
                    </a:lnTo>
                    <a:lnTo>
                      <a:pt x="30" y="158"/>
                    </a:lnTo>
                    <a:lnTo>
                      <a:pt x="34" y="154"/>
                    </a:lnTo>
                    <a:lnTo>
                      <a:pt x="38" y="150"/>
                    </a:lnTo>
                    <a:lnTo>
                      <a:pt x="32" y="136"/>
                    </a:lnTo>
                    <a:lnTo>
                      <a:pt x="32" y="136"/>
                    </a:lnTo>
                    <a:lnTo>
                      <a:pt x="32" y="136"/>
                    </a:lnTo>
                    <a:close/>
                    <a:moveTo>
                      <a:pt x="70" y="130"/>
                    </a:moveTo>
                    <a:lnTo>
                      <a:pt x="70" y="130"/>
                    </a:lnTo>
                    <a:lnTo>
                      <a:pt x="68" y="142"/>
                    </a:lnTo>
                    <a:lnTo>
                      <a:pt x="68" y="148"/>
                    </a:lnTo>
                    <a:lnTo>
                      <a:pt x="70" y="148"/>
                    </a:lnTo>
                    <a:lnTo>
                      <a:pt x="80" y="146"/>
                    </a:lnTo>
                    <a:lnTo>
                      <a:pt x="80" y="140"/>
                    </a:lnTo>
                    <a:lnTo>
                      <a:pt x="84" y="136"/>
                    </a:lnTo>
                    <a:lnTo>
                      <a:pt x="70" y="130"/>
                    </a:lnTo>
                    <a:lnTo>
                      <a:pt x="70" y="130"/>
                    </a:lnTo>
                    <a:lnTo>
                      <a:pt x="70" y="130"/>
                    </a:lnTo>
                    <a:close/>
                    <a:moveTo>
                      <a:pt x="88" y="120"/>
                    </a:moveTo>
                    <a:lnTo>
                      <a:pt x="88" y="120"/>
                    </a:lnTo>
                    <a:lnTo>
                      <a:pt x="86" y="122"/>
                    </a:lnTo>
                    <a:lnTo>
                      <a:pt x="86" y="124"/>
                    </a:lnTo>
                    <a:lnTo>
                      <a:pt x="96" y="128"/>
                    </a:lnTo>
                    <a:lnTo>
                      <a:pt x="98" y="128"/>
                    </a:lnTo>
                    <a:lnTo>
                      <a:pt x="94" y="122"/>
                    </a:lnTo>
                    <a:lnTo>
                      <a:pt x="88" y="120"/>
                    </a:lnTo>
                    <a:lnTo>
                      <a:pt x="88" y="120"/>
                    </a:lnTo>
                    <a:lnTo>
                      <a:pt x="88" y="120"/>
                    </a:lnTo>
                    <a:close/>
                    <a:moveTo>
                      <a:pt x="38" y="120"/>
                    </a:moveTo>
                    <a:lnTo>
                      <a:pt x="38" y="120"/>
                    </a:lnTo>
                    <a:lnTo>
                      <a:pt x="40" y="124"/>
                    </a:lnTo>
                    <a:lnTo>
                      <a:pt x="42" y="124"/>
                    </a:lnTo>
                    <a:lnTo>
                      <a:pt x="42" y="122"/>
                    </a:lnTo>
                    <a:lnTo>
                      <a:pt x="38" y="120"/>
                    </a:lnTo>
                    <a:lnTo>
                      <a:pt x="38" y="120"/>
                    </a:lnTo>
                    <a:lnTo>
                      <a:pt x="38" y="120"/>
                    </a:lnTo>
                    <a:close/>
                    <a:moveTo>
                      <a:pt x="68" y="114"/>
                    </a:moveTo>
                    <a:lnTo>
                      <a:pt x="70" y="120"/>
                    </a:lnTo>
                    <a:lnTo>
                      <a:pt x="74" y="120"/>
                    </a:lnTo>
                    <a:lnTo>
                      <a:pt x="70" y="118"/>
                    </a:lnTo>
                    <a:lnTo>
                      <a:pt x="68" y="114"/>
                    </a:lnTo>
                    <a:lnTo>
                      <a:pt x="68" y="114"/>
                    </a:lnTo>
                    <a:lnTo>
                      <a:pt x="68" y="114"/>
                    </a:lnTo>
                    <a:close/>
                    <a:moveTo>
                      <a:pt x="106" y="110"/>
                    </a:moveTo>
                    <a:lnTo>
                      <a:pt x="106" y="110"/>
                    </a:lnTo>
                    <a:lnTo>
                      <a:pt x="108" y="114"/>
                    </a:lnTo>
                    <a:lnTo>
                      <a:pt x="106" y="118"/>
                    </a:lnTo>
                    <a:lnTo>
                      <a:pt x="112" y="124"/>
                    </a:lnTo>
                    <a:lnTo>
                      <a:pt x="114" y="128"/>
                    </a:lnTo>
                    <a:lnTo>
                      <a:pt x="112" y="130"/>
                    </a:lnTo>
                    <a:lnTo>
                      <a:pt x="116" y="132"/>
                    </a:lnTo>
                    <a:lnTo>
                      <a:pt x="120" y="132"/>
                    </a:lnTo>
                    <a:lnTo>
                      <a:pt x="116" y="128"/>
                    </a:lnTo>
                    <a:lnTo>
                      <a:pt x="120" y="120"/>
                    </a:lnTo>
                    <a:lnTo>
                      <a:pt x="120" y="114"/>
                    </a:lnTo>
                    <a:lnTo>
                      <a:pt x="116" y="110"/>
                    </a:lnTo>
                    <a:lnTo>
                      <a:pt x="112" y="110"/>
                    </a:lnTo>
                    <a:lnTo>
                      <a:pt x="106" y="110"/>
                    </a:lnTo>
                    <a:lnTo>
                      <a:pt x="106" y="110"/>
                    </a:lnTo>
                    <a:lnTo>
                      <a:pt x="106" y="110"/>
                    </a:lnTo>
                    <a:close/>
                    <a:moveTo>
                      <a:pt x="48" y="94"/>
                    </a:moveTo>
                    <a:lnTo>
                      <a:pt x="48" y="94"/>
                    </a:lnTo>
                    <a:lnTo>
                      <a:pt x="48" y="96"/>
                    </a:lnTo>
                    <a:lnTo>
                      <a:pt x="44" y="100"/>
                    </a:lnTo>
                    <a:lnTo>
                      <a:pt x="58" y="108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62" y="118"/>
                    </a:lnTo>
                    <a:lnTo>
                      <a:pt x="60" y="104"/>
                    </a:lnTo>
                    <a:lnTo>
                      <a:pt x="60" y="100"/>
                    </a:lnTo>
                    <a:lnTo>
                      <a:pt x="58" y="96"/>
                    </a:lnTo>
                    <a:lnTo>
                      <a:pt x="52" y="94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48" y="94"/>
                    </a:lnTo>
                    <a:close/>
                    <a:moveTo>
                      <a:pt x="104" y="86"/>
                    </a:moveTo>
                    <a:lnTo>
                      <a:pt x="106" y="92"/>
                    </a:lnTo>
                    <a:lnTo>
                      <a:pt x="106" y="90"/>
                    </a:lnTo>
                    <a:lnTo>
                      <a:pt x="104" y="86"/>
                    </a:lnTo>
                    <a:lnTo>
                      <a:pt x="104" y="86"/>
                    </a:lnTo>
                    <a:lnTo>
                      <a:pt x="104" y="86"/>
                    </a:lnTo>
                    <a:close/>
                    <a:moveTo>
                      <a:pt x="52" y="0"/>
                    </a:moveTo>
                    <a:lnTo>
                      <a:pt x="52" y="0"/>
                    </a:lnTo>
                    <a:lnTo>
                      <a:pt x="50" y="18"/>
                    </a:lnTo>
                    <a:lnTo>
                      <a:pt x="50" y="32"/>
                    </a:lnTo>
                    <a:lnTo>
                      <a:pt x="44" y="36"/>
                    </a:lnTo>
                    <a:lnTo>
                      <a:pt x="44" y="42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6"/>
                    </a:lnTo>
                    <a:lnTo>
                      <a:pt x="38" y="46"/>
                    </a:lnTo>
                    <a:lnTo>
                      <a:pt x="38" y="48"/>
                    </a:lnTo>
                    <a:lnTo>
                      <a:pt x="38" y="54"/>
                    </a:lnTo>
                    <a:lnTo>
                      <a:pt x="40" y="54"/>
                    </a:lnTo>
                    <a:lnTo>
                      <a:pt x="42" y="66"/>
                    </a:lnTo>
                    <a:lnTo>
                      <a:pt x="48" y="74"/>
                    </a:lnTo>
                    <a:lnTo>
                      <a:pt x="50" y="72"/>
                    </a:lnTo>
                    <a:lnTo>
                      <a:pt x="50" y="68"/>
                    </a:lnTo>
                    <a:lnTo>
                      <a:pt x="52" y="68"/>
                    </a:lnTo>
                    <a:lnTo>
                      <a:pt x="52" y="82"/>
                    </a:lnTo>
                    <a:lnTo>
                      <a:pt x="56" y="94"/>
                    </a:lnTo>
                    <a:lnTo>
                      <a:pt x="70" y="92"/>
                    </a:lnTo>
                    <a:lnTo>
                      <a:pt x="80" y="100"/>
                    </a:lnTo>
                    <a:lnTo>
                      <a:pt x="78" y="92"/>
                    </a:lnTo>
                    <a:lnTo>
                      <a:pt x="78" y="90"/>
                    </a:lnTo>
                    <a:lnTo>
                      <a:pt x="80" y="90"/>
                    </a:lnTo>
                    <a:lnTo>
                      <a:pt x="88" y="96"/>
                    </a:lnTo>
                    <a:lnTo>
                      <a:pt x="94" y="108"/>
                    </a:lnTo>
                    <a:lnTo>
                      <a:pt x="98" y="110"/>
                    </a:lnTo>
                    <a:lnTo>
                      <a:pt x="98" y="104"/>
                    </a:lnTo>
                    <a:lnTo>
                      <a:pt x="102" y="102"/>
                    </a:lnTo>
                    <a:lnTo>
                      <a:pt x="96" y="92"/>
                    </a:lnTo>
                    <a:lnTo>
                      <a:pt x="94" y="84"/>
                    </a:lnTo>
                    <a:lnTo>
                      <a:pt x="86" y="84"/>
                    </a:lnTo>
                    <a:lnTo>
                      <a:pt x="86" y="78"/>
                    </a:lnTo>
                    <a:lnTo>
                      <a:pt x="66" y="84"/>
                    </a:lnTo>
                    <a:lnTo>
                      <a:pt x="62" y="72"/>
                    </a:lnTo>
                    <a:lnTo>
                      <a:pt x="60" y="66"/>
                    </a:lnTo>
                    <a:lnTo>
                      <a:pt x="62" y="64"/>
                    </a:lnTo>
                    <a:lnTo>
                      <a:pt x="62" y="58"/>
                    </a:lnTo>
                    <a:lnTo>
                      <a:pt x="60" y="54"/>
                    </a:lnTo>
                    <a:lnTo>
                      <a:pt x="62" y="54"/>
                    </a:lnTo>
                    <a:lnTo>
                      <a:pt x="70" y="42"/>
                    </a:lnTo>
                    <a:lnTo>
                      <a:pt x="78" y="32"/>
                    </a:lnTo>
                    <a:lnTo>
                      <a:pt x="78" y="30"/>
                    </a:lnTo>
                    <a:lnTo>
                      <a:pt x="76" y="24"/>
                    </a:lnTo>
                    <a:lnTo>
                      <a:pt x="70" y="20"/>
                    </a:lnTo>
                    <a:lnTo>
                      <a:pt x="74" y="10"/>
                    </a:lnTo>
                    <a:lnTo>
                      <a:pt x="74" y="0"/>
                    </a:lnTo>
                    <a:lnTo>
                      <a:pt x="70" y="2"/>
                    </a:lnTo>
                    <a:lnTo>
                      <a:pt x="70" y="4"/>
                    </a:lnTo>
                    <a:lnTo>
                      <a:pt x="66" y="4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0" name="Freeform 1584"/>
              <p:cNvSpPr>
                <a:spLocks noEditPoints="1"/>
              </p:cNvSpPr>
              <p:nvPr/>
            </p:nvSpPr>
            <p:spPr bwMode="auto">
              <a:xfrm>
                <a:off x="3892550" y="4521200"/>
                <a:ext cx="346075" cy="244475"/>
              </a:xfrm>
              <a:custGeom>
                <a:avLst/>
                <a:gdLst>
                  <a:gd name="T0" fmla="*/ 24 w 218"/>
                  <a:gd name="T1" fmla="*/ 126 h 154"/>
                  <a:gd name="T2" fmla="*/ 40 w 218"/>
                  <a:gd name="T3" fmla="*/ 116 h 154"/>
                  <a:gd name="T4" fmla="*/ 60 w 218"/>
                  <a:gd name="T5" fmla="*/ 106 h 154"/>
                  <a:gd name="T6" fmla="*/ 80 w 218"/>
                  <a:gd name="T7" fmla="*/ 124 h 154"/>
                  <a:gd name="T8" fmla="*/ 88 w 218"/>
                  <a:gd name="T9" fmla="*/ 130 h 154"/>
                  <a:gd name="T10" fmla="*/ 108 w 218"/>
                  <a:gd name="T11" fmla="*/ 148 h 154"/>
                  <a:gd name="T12" fmla="*/ 138 w 218"/>
                  <a:gd name="T13" fmla="*/ 146 h 154"/>
                  <a:gd name="T14" fmla="*/ 132 w 218"/>
                  <a:gd name="T15" fmla="*/ 142 h 154"/>
                  <a:gd name="T16" fmla="*/ 120 w 218"/>
                  <a:gd name="T17" fmla="*/ 136 h 154"/>
                  <a:gd name="T18" fmla="*/ 120 w 218"/>
                  <a:gd name="T19" fmla="*/ 126 h 154"/>
                  <a:gd name="T20" fmla="*/ 108 w 218"/>
                  <a:gd name="T21" fmla="*/ 120 h 154"/>
                  <a:gd name="T22" fmla="*/ 106 w 218"/>
                  <a:gd name="T23" fmla="*/ 108 h 154"/>
                  <a:gd name="T24" fmla="*/ 96 w 218"/>
                  <a:gd name="T25" fmla="*/ 102 h 154"/>
                  <a:gd name="T26" fmla="*/ 102 w 218"/>
                  <a:gd name="T27" fmla="*/ 82 h 154"/>
                  <a:gd name="T28" fmla="*/ 88 w 218"/>
                  <a:gd name="T29" fmla="*/ 70 h 154"/>
                  <a:gd name="T30" fmla="*/ 78 w 218"/>
                  <a:gd name="T31" fmla="*/ 58 h 154"/>
                  <a:gd name="T32" fmla="*/ 70 w 218"/>
                  <a:gd name="T33" fmla="*/ 54 h 154"/>
                  <a:gd name="T34" fmla="*/ 60 w 218"/>
                  <a:gd name="T35" fmla="*/ 36 h 154"/>
                  <a:gd name="T36" fmla="*/ 50 w 218"/>
                  <a:gd name="T37" fmla="*/ 28 h 154"/>
                  <a:gd name="T38" fmla="*/ 14 w 218"/>
                  <a:gd name="T39" fmla="*/ 18 h 154"/>
                  <a:gd name="T40" fmla="*/ 0 w 218"/>
                  <a:gd name="T41" fmla="*/ 82 h 154"/>
                  <a:gd name="T42" fmla="*/ 2 w 218"/>
                  <a:gd name="T43" fmla="*/ 126 h 154"/>
                  <a:gd name="T44" fmla="*/ 142 w 218"/>
                  <a:gd name="T45" fmla="*/ 138 h 154"/>
                  <a:gd name="T46" fmla="*/ 140 w 218"/>
                  <a:gd name="T47" fmla="*/ 134 h 154"/>
                  <a:gd name="T48" fmla="*/ 196 w 218"/>
                  <a:gd name="T49" fmla="*/ 52 h 154"/>
                  <a:gd name="T50" fmla="*/ 208 w 218"/>
                  <a:gd name="T51" fmla="*/ 88 h 154"/>
                  <a:gd name="T52" fmla="*/ 218 w 218"/>
                  <a:gd name="T53" fmla="*/ 82 h 154"/>
                  <a:gd name="T54" fmla="*/ 196 w 218"/>
                  <a:gd name="T55" fmla="*/ 52 h 154"/>
                  <a:gd name="T56" fmla="*/ 160 w 218"/>
                  <a:gd name="T57" fmla="*/ 38 h 154"/>
                  <a:gd name="T58" fmla="*/ 158 w 218"/>
                  <a:gd name="T59" fmla="*/ 44 h 154"/>
                  <a:gd name="T60" fmla="*/ 152 w 218"/>
                  <a:gd name="T61" fmla="*/ 56 h 154"/>
                  <a:gd name="T62" fmla="*/ 144 w 218"/>
                  <a:gd name="T63" fmla="*/ 58 h 154"/>
                  <a:gd name="T64" fmla="*/ 134 w 218"/>
                  <a:gd name="T65" fmla="*/ 58 h 154"/>
                  <a:gd name="T66" fmla="*/ 116 w 218"/>
                  <a:gd name="T67" fmla="*/ 66 h 154"/>
                  <a:gd name="T68" fmla="*/ 132 w 218"/>
                  <a:gd name="T69" fmla="*/ 74 h 154"/>
                  <a:gd name="T70" fmla="*/ 154 w 218"/>
                  <a:gd name="T71" fmla="*/ 64 h 154"/>
                  <a:gd name="T72" fmla="*/ 166 w 218"/>
                  <a:gd name="T73" fmla="*/ 56 h 154"/>
                  <a:gd name="T74" fmla="*/ 160 w 218"/>
                  <a:gd name="T75" fmla="*/ 38 h 154"/>
                  <a:gd name="T76" fmla="*/ 162 w 218"/>
                  <a:gd name="T77" fmla="*/ 22 h 154"/>
                  <a:gd name="T78" fmla="*/ 170 w 218"/>
                  <a:gd name="T79" fmla="*/ 46 h 154"/>
                  <a:gd name="T80" fmla="*/ 172 w 218"/>
                  <a:gd name="T81" fmla="*/ 38 h 154"/>
                  <a:gd name="T82" fmla="*/ 176 w 218"/>
                  <a:gd name="T83" fmla="*/ 36 h 154"/>
                  <a:gd name="T84" fmla="*/ 162 w 218"/>
                  <a:gd name="T85" fmla="*/ 22 h 154"/>
                  <a:gd name="T86" fmla="*/ 154 w 218"/>
                  <a:gd name="T87" fmla="*/ 22 h 154"/>
                  <a:gd name="T88" fmla="*/ 160 w 218"/>
                  <a:gd name="T89" fmla="*/ 20 h 154"/>
                  <a:gd name="T90" fmla="*/ 144 w 218"/>
                  <a:gd name="T91" fmla="*/ 12 h 154"/>
                  <a:gd name="T92" fmla="*/ 138 w 218"/>
                  <a:gd name="T93" fmla="*/ 14 h 154"/>
                  <a:gd name="T94" fmla="*/ 142 w 218"/>
                  <a:gd name="T95" fmla="*/ 10 h 154"/>
                  <a:gd name="T96" fmla="*/ 134 w 218"/>
                  <a:gd name="T97" fmla="*/ 8 h 154"/>
                  <a:gd name="T98" fmla="*/ 84 w 218"/>
                  <a:gd name="T99" fmla="*/ 2 h 154"/>
                  <a:gd name="T100" fmla="*/ 88 w 218"/>
                  <a:gd name="T101" fmla="*/ 2 h 154"/>
                  <a:gd name="T102" fmla="*/ 84 w 218"/>
                  <a:gd name="T10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8" h="154">
                    <a:moveTo>
                      <a:pt x="2" y="126"/>
                    </a:moveTo>
                    <a:lnTo>
                      <a:pt x="2" y="126"/>
                    </a:lnTo>
                    <a:lnTo>
                      <a:pt x="24" y="126"/>
                    </a:lnTo>
                    <a:lnTo>
                      <a:pt x="34" y="124"/>
                    </a:lnTo>
                    <a:lnTo>
                      <a:pt x="38" y="120"/>
                    </a:lnTo>
                    <a:lnTo>
                      <a:pt x="40" y="116"/>
                    </a:lnTo>
                    <a:lnTo>
                      <a:pt x="40" y="110"/>
                    </a:lnTo>
                    <a:lnTo>
                      <a:pt x="40" y="106"/>
                    </a:lnTo>
                    <a:lnTo>
                      <a:pt x="60" y="106"/>
                    </a:lnTo>
                    <a:lnTo>
                      <a:pt x="74" y="110"/>
                    </a:lnTo>
                    <a:lnTo>
                      <a:pt x="80" y="116"/>
                    </a:lnTo>
                    <a:lnTo>
                      <a:pt x="80" y="124"/>
                    </a:lnTo>
                    <a:lnTo>
                      <a:pt x="84" y="126"/>
                    </a:lnTo>
                    <a:lnTo>
                      <a:pt x="84" y="128"/>
                    </a:lnTo>
                    <a:lnTo>
                      <a:pt x="88" y="130"/>
                    </a:lnTo>
                    <a:lnTo>
                      <a:pt x="94" y="130"/>
                    </a:lnTo>
                    <a:lnTo>
                      <a:pt x="102" y="144"/>
                    </a:lnTo>
                    <a:lnTo>
                      <a:pt x="108" y="148"/>
                    </a:lnTo>
                    <a:lnTo>
                      <a:pt x="120" y="148"/>
                    </a:lnTo>
                    <a:lnTo>
                      <a:pt x="138" y="154"/>
                    </a:lnTo>
                    <a:lnTo>
                      <a:pt x="138" y="146"/>
                    </a:lnTo>
                    <a:lnTo>
                      <a:pt x="134" y="146"/>
                    </a:lnTo>
                    <a:lnTo>
                      <a:pt x="130" y="144"/>
                    </a:lnTo>
                    <a:lnTo>
                      <a:pt x="132" y="142"/>
                    </a:lnTo>
                    <a:lnTo>
                      <a:pt x="132" y="138"/>
                    </a:lnTo>
                    <a:lnTo>
                      <a:pt x="126" y="136"/>
                    </a:lnTo>
                    <a:lnTo>
                      <a:pt x="120" y="136"/>
                    </a:lnTo>
                    <a:lnTo>
                      <a:pt x="120" y="134"/>
                    </a:lnTo>
                    <a:lnTo>
                      <a:pt x="120" y="130"/>
                    </a:lnTo>
                    <a:lnTo>
                      <a:pt x="120" y="126"/>
                    </a:lnTo>
                    <a:lnTo>
                      <a:pt x="116" y="126"/>
                    </a:lnTo>
                    <a:lnTo>
                      <a:pt x="112" y="126"/>
                    </a:lnTo>
                    <a:lnTo>
                      <a:pt x="108" y="120"/>
                    </a:lnTo>
                    <a:lnTo>
                      <a:pt x="108" y="118"/>
                    </a:lnTo>
                    <a:lnTo>
                      <a:pt x="108" y="112"/>
                    </a:lnTo>
                    <a:lnTo>
                      <a:pt x="106" y="108"/>
                    </a:lnTo>
                    <a:lnTo>
                      <a:pt x="104" y="108"/>
                    </a:lnTo>
                    <a:lnTo>
                      <a:pt x="98" y="108"/>
                    </a:lnTo>
                    <a:lnTo>
                      <a:pt x="96" y="102"/>
                    </a:lnTo>
                    <a:lnTo>
                      <a:pt x="94" y="98"/>
                    </a:lnTo>
                    <a:lnTo>
                      <a:pt x="92" y="88"/>
                    </a:lnTo>
                    <a:lnTo>
                      <a:pt x="102" y="82"/>
                    </a:lnTo>
                    <a:lnTo>
                      <a:pt x="102" y="70"/>
                    </a:lnTo>
                    <a:lnTo>
                      <a:pt x="94" y="70"/>
                    </a:lnTo>
                    <a:lnTo>
                      <a:pt x="88" y="70"/>
                    </a:lnTo>
                    <a:lnTo>
                      <a:pt x="86" y="64"/>
                    </a:lnTo>
                    <a:lnTo>
                      <a:pt x="84" y="58"/>
                    </a:lnTo>
                    <a:lnTo>
                      <a:pt x="78" y="58"/>
                    </a:lnTo>
                    <a:lnTo>
                      <a:pt x="74" y="58"/>
                    </a:lnTo>
                    <a:lnTo>
                      <a:pt x="70" y="56"/>
                    </a:lnTo>
                    <a:lnTo>
                      <a:pt x="70" y="54"/>
                    </a:lnTo>
                    <a:lnTo>
                      <a:pt x="70" y="48"/>
                    </a:lnTo>
                    <a:lnTo>
                      <a:pt x="62" y="38"/>
                    </a:lnTo>
                    <a:lnTo>
                      <a:pt x="60" y="36"/>
                    </a:lnTo>
                    <a:lnTo>
                      <a:pt x="56" y="38"/>
                    </a:lnTo>
                    <a:lnTo>
                      <a:pt x="52" y="32"/>
                    </a:lnTo>
                    <a:lnTo>
                      <a:pt x="50" y="28"/>
                    </a:lnTo>
                    <a:lnTo>
                      <a:pt x="40" y="26"/>
                    </a:lnTo>
                    <a:lnTo>
                      <a:pt x="32" y="22"/>
                    </a:lnTo>
                    <a:lnTo>
                      <a:pt x="14" y="18"/>
                    </a:lnTo>
                    <a:lnTo>
                      <a:pt x="0" y="10"/>
                    </a:lnTo>
                    <a:lnTo>
                      <a:pt x="2" y="76"/>
                    </a:lnTo>
                    <a:lnTo>
                      <a:pt x="0" y="82"/>
                    </a:lnTo>
                    <a:lnTo>
                      <a:pt x="2" y="88"/>
                    </a:lnTo>
                    <a:lnTo>
                      <a:pt x="2" y="126"/>
                    </a:lnTo>
                    <a:lnTo>
                      <a:pt x="2" y="126"/>
                    </a:lnTo>
                    <a:lnTo>
                      <a:pt x="2" y="126"/>
                    </a:lnTo>
                    <a:close/>
                    <a:moveTo>
                      <a:pt x="140" y="134"/>
                    </a:moveTo>
                    <a:lnTo>
                      <a:pt x="142" y="138"/>
                    </a:lnTo>
                    <a:lnTo>
                      <a:pt x="144" y="138"/>
                    </a:lnTo>
                    <a:lnTo>
                      <a:pt x="144" y="136"/>
                    </a:lnTo>
                    <a:lnTo>
                      <a:pt x="140" y="134"/>
                    </a:lnTo>
                    <a:lnTo>
                      <a:pt x="140" y="134"/>
                    </a:lnTo>
                    <a:lnTo>
                      <a:pt x="140" y="134"/>
                    </a:lnTo>
                    <a:close/>
                    <a:moveTo>
                      <a:pt x="196" y="52"/>
                    </a:moveTo>
                    <a:lnTo>
                      <a:pt x="196" y="52"/>
                    </a:lnTo>
                    <a:lnTo>
                      <a:pt x="200" y="72"/>
                    </a:lnTo>
                    <a:lnTo>
                      <a:pt x="208" y="88"/>
                    </a:lnTo>
                    <a:lnTo>
                      <a:pt x="214" y="88"/>
                    </a:lnTo>
                    <a:lnTo>
                      <a:pt x="216" y="84"/>
                    </a:lnTo>
                    <a:lnTo>
                      <a:pt x="218" y="82"/>
                    </a:lnTo>
                    <a:lnTo>
                      <a:pt x="218" y="76"/>
                    </a:lnTo>
                    <a:lnTo>
                      <a:pt x="196" y="52"/>
                    </a:lnTo>
                    <a:lnTo>
                      <a:pt x="196" y="52"/>
                    </a:lnTo>
                    <a:lnTo>
                      <a:pt x="196" y="52"/>
                    </a:lnTo>
                    <a:close/>
                    <a:moveTo>
                      <a:pt x="160" y="38"/>
                    </a:moveTo>
                    <a:lnTo>
                      <a:pt x="160" y="38"/>
                    </a:lnTo>
                    <a:lnTo>
                      <a:pt x="160" y="40"/>
                    </a:lnTo>
                    <a:lnTo>
                      <a:pt x="154" y="40"/>
                    </a:lnTo>
                    <a:lnTo>
                      <a:pt x="158" y="44"/>
                    </a:lnTo>
                    <a:lnTo>
                      <a:pt x="158" y="48"/>
                    </a:lnTo>
                    <a:lnTo>
                      <a:pt x="154" y="48"/>
                    </a:lnTo>
                    <a:lnTo>
                      <a:pt x="152" y="56"/>
                    </a:lnTo>
                    <a:lnTo>
                      <a:pt x="150" y="56"/>
                    </a:lnTo>
                    <a:lnTo>
                      <a:pt x="150" y="58"/>
                    </a:lnTo>
                    <a:lnTo>
                      <a:pt x="144" y="58"/>
                    </a:lnTo>
                    <a:lnTo>
                      <a:pt x="138" y="58"/>
                    </a:lnTo>
                    <a:lnTo>
                      <a:pt x="138" y="56"/>
                    </a:lnTo>
                    <a:lnTo>
                      <a:pt x="134" y="58"/>
                    </a:lnTo>
                    <a:lnTo>
                      <a:pt x="134" y="62"/>
                    </a:lnTo>
                    <a:lnTo>
                      <a:pt x="114" y="62"/>
                    </a:lnTo>
                    <a:lnTo>
                      <a:pt x="116" y="66"/>
                    </a:lnTo>
                    <a:lnTo>
                      <a:pt x="122" y="72"/>
                    </a:lnTo>
                    <a:lnTo>
                      <a:pt x="124" y="74"/>
                    </a:lnTo>
                    <a:lnTo>
                      <a:pt x="132" y="74"/>
                    </a:lnTo>
                    <a:lnTo>
                      <a:pt x="142" y="72"/>
                    </a:lnTo>
                    <a:lnTo>
                      <a:pt x="150" y="70"/>
                    </a:lnTo>
                    <a:lnTo>
                      <a:pt x="154" y="64"/>
                    </a:lnTo>
                    <a:lnTo>
                      <a:pt x="158" y="62"/>
                    </a:lnTo>
                    <a:lnTo>
                      <a:pt x="158" y="56"/>
                    </a:lnTo>
                    <a:lnTo>
                      <a:pt x="166" y="56"/>
                    </a:lnTo>
                    <a:lnTo>
                      <a:pt x="166" y="52"/>
                    </a:lnTo>
                    <a:lnTo>
                      <a:pt x="168" y="40"/>
                    </a:lnTo>
                    <a:lnTo>
                      <a:pt x="160" y="38"/>
                    </a:lnTo>
                    <a:lnTo>
                      <a:pt x="160" y="38"/>
                    </a:lnTo>
                    <a:lnTo>
                      <a:pt x="160" y="38"/>
                    </a:lnTo>
                    <a:close/>
                    <a:moveTo>
                      <a:pt x="162" y="22"/>
                    </a:moveTo>
                    <a:lnTo>
                      <a:pt x="162" y="22"/>
                    </a:lnTo>
                    <a:lnTo>
                      <a:pt x="168" y="32"/>
                    </a:lnTo>
                    <a:lnTo>
                      <a:pt x="170" y="46"/>
                    </a:lnTo>
                    <a:lnTo>
                      <a:pt x="172" y="44"/>
                    </a:lnTo>
                    <a:lnTo>
                      <a:pt x="176" y="40"/>
                    </a:lnTo>
                    <a:lnTo>
                      <a:pt x="172" y="38"/>
                    </a:lnTo>
                    <a:lnTo>
                      <a:pt x="176" y="40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62" y="22"/>
                    </a:lnTo>
                    <a:lnTo>
                      <a:pt x="162" y="22"/>
                    </a:lnTo>
                    <a:lnTo>
                      <a:pt x="162" y="22"/>
                    </a:lnTo>
                    <a:close/>
                    <a:moveTo>
                      <a:pt x="144" y="12"/>
                    </a:moveTo>
                    <a:lnTo>
                      <a:pt x="144" y="18"/>
                    </a:lnTo>
                    <a:lnTo>
                      <a:pt x="154" y="22"/>
                    </a:lnTo>
                    <a:lnTo>
                      <a:pt x="160" y="26"/>
                    </a:lnTo>
                    <a:lnTo>
                      <a:pt x="160" y="22"/>
                    </a:lnTo>
                    <a:lnTo>
                      <a:pt x="160" y="20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  <a:moveTo>
                      <a:pt x="134" y="8"/>
                    </a:moveTo>
                    <a:lnTo>
                      <a:pt x="134" y="8"/>
                    </a:lnTo>
                    <a:lnTo>
                      <a:pt x="138" y="14"/>
                    </a:lnTo>
                    <a:lnTo>
                      <a:pt x="140" y="14"/>
                    </a:lnTo>
                    <a:lnTo>
                      <a:pt x="140" y="12"/>
                    </a:lnTo>
                    <a:lnTo>
                      <a:pt x="142" y="10"/>
                    </a:lnTo>
                    <a:lnTo>
                      <a:pt x="140" y="10"/>
                    </a:lnTo>
                    <a:lnTo>
                      <a:pt x="134" y="8"/>
                    </a:lnTo>
                    <a:lnTo>
                      <a:pt x="134" y="8"/>
                    </a:lnTo>
                    <a:lnTo>
                      <a:pt x="134" y="8"/>
                    </a:lnTo>
                    <a:close/>
                    <a:moveTo>
                      <a:pt x="84" y="0"/>
                    </a:moveTo>
                    <a:lnTo>
                      <a:pt x="84" y="2"/>
                    </a:lnTo>
                    <a:lnTo>
                      <a:pt x="92" y="2"/>
                    </a:lnTo>
                    <a:lnTo>
                      <a:pt x="94" y="2"/>
                    </a:lnTo>
                    <a:lnTo>
                      <a:pt x="88" y="2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1" name="Freeform 1585"/>
              <p:cNvSpPr/>
              <p:nvPr/>
            </p:nvSpPr>
            <p:spPr bwMode="auto">
              <a:xfrm>
                <a:off x="2076450" y="3368675"/>
                <a:ext cx="352425" cy="396875"/>
              </a:xfrm>
              <a:custGeom>
                <a:avLst/>
                <a:gdLst>
                  <a:gd name="T0" fmla="*/ 104 w 222"/>
                  <a:gd name="T1" fmla="*/ 244 h 250"/>
                  <a:gd name="T2" fmla="*/ 114 w 222"/>
                  <a:gd name="T3" fmla="*/ 234 h 250"/>
                  <a:gd name="T4" fmla="*/ 122 w 222"/>
                  <a:gd name="T5" fmla="*/ 222 h 250"/>
                  <a:gd name="T6" fmla="*/ 114 w 222"/>
                  <a:gd name="T7" fmla="*/ 210 h 250"/>
                  <a:gd name="T8" fmla="*/ 112 w 222"/>
                  <a:gd name="T9" fmla="*/ 192 h 250"/>
                  <a:gd name="T10" fmla="*/ 122 w 222"/>
                  <a:gd name="T11" fmla="*/ 182 h 250"/>
                  <a:gd name="T12" fmla="*/ 130 w 222"/>
                  <a:gd name="T13" fmla="*/ 182 h 250"/>
                  <a:gd name="T14" fmla="*/ 144 w 222"/>
                  <a:gd name="T15" fmla="*/ 170 h 250"/>
                  <a:gd name="T16" fmla="*/ 150 w 222"/>
                  <a:gd name="T17" fmla="*/ 154 h 250"/>
                  <a:gd name="T18" fmla="*/ 164 w 222"/>
                  <a:gd name="T19" fmla="*/ 146 h 250"/>
                  <a:gd name="T20" fmla="*/ 174 w 222"/>
                  <a:gd name="T21" fmla="*/ 134 h 250"/>
                  <a:gd name="T22" fmla="*/ 176 w 222"/>
                  <a:gd name="T23" fmla="*/ 116 h 250"/>
                  <a:gd name="T24" fmla="*/ 184 w 222"/>
                  <a:gd name="T25" fmla="*/ 102 h 250"/>
                  <a:gd name="T26" fmla="*/ 178 w 222"/>
                  <a:gd name="T27" fmla="*/ 90 h 250"/>
                  <a:gd name="T28" fmla="*/ 172 w 222"/>
                  <a:gd name="T29" fmla="*/ 82 h 250"/>
                  <a:gd name="T30" fmla="*/ 164 w 222"/>
                  <a:gd name="T31" fmla="*/ 64 h 250"/>
                  <a:gd name="T32" fmla="*/ 172 w 222"/>
                  <a:gd name="T33" fmla="*/ 54 h 250"/>
                  <a:gd name="T34" fmla="*/ 182 w 222"/>
                  <a:gd name="T35" fmla="*/ 54 h 250"/>
                  <a:gd name="T36" fmla="*/ 186 w 222"/>
                  <a:gd name="T37" fmla="*/ 48 h 250"/>
                  <a:gd name="T38" fmla="*/ 202 w 222"/>
                  <a:gd name="T39" fmla="*/ 44 h 250"/>
                  <a:gd name="T40" fmla="*/ 212 w 222"/>
                  <a:gd name="T41" fmla="*/ 34 h 250"/>
                  <a:gd name="T42" fmla="*/ 222 w 222"/>
                  <a:gd name="T43" fmla="*/ 20 h 250"/>
                  <a:gd name="T44" fmla="*/ 212 w 222"/>
                  <a:gd name="T45" fmla="*/ 10 h 250"/>
                  <a:gd name="T46" fmla="*/ 186 w 222"/>
                  <a:gd name="T47" fmla="*/ 0 h 250"/>
                  <a:gd name="T48" fmla="*/ 176 w 222"/>
                  <a:gd name="T49" fmla="*/ 2 h 250"/>
                  <a:gd name="T50" fmla="*/ 158 w 222"/>
                  <a:gd name="T51" fmla="*/ 8 h 250"/>
                  <a:gd name="T52" fmla="*/ 132 w 222"/>
                  <a:gd name="T53" fmla="*/ 18 h 250"/>
                  <a:gd name="T54" fmla="*/ 128 w 222"/>
                  <a:gd name="T55" fmla="*/ 30 h 250"/>
                  <a:gd name="T56" fmla="*/ 130 w 222"/>
                  <a:gd name="T57" fmla="*/ 46 h 250"/>
                  <a:gd name="T58" fmla="*/ 114 w 222"/>
                  <a:gd name="T59" fmla="*/ 46 h 250"/>
                  <a:gd name="T60" fmla="*/ 118 w 222"/>
                  <a:gd name="T61" fmla="*/ 56 h 250"/>
                  <a:gd name="T62" fmla="*/ 112 w 222"/>
                  <a:gd name="T63" fmla="*/ 70 h 250"/>
                  <a:gd name="T64" fmla="*/ 110 w 222"/>
                  <a:gd name="T65" fmla="*/ 82 h 250"/>
                  <a:gd name="T66" fmla="*/ 100 w 222"/>
                  <a:gd name="T67" fmla="*/ 82 h 250"/>
                  <a:gd name="T68" fmla="*/ 92 w 222"/>
                  <a:gd name="T69" fmla="*/ 82 h 250"/>
                  <a:gd name="T70" fmla="*/ 90 w 222"/>
                  <a:gd name="T71" fmla="*/ 92 h 250"/>
                  <a:gd name="T72" fmla="*/ 84 w 222"/>
                  <a:gd name="T73" fmla="*/ 100 h 250"/>
                  <a:gd name="T74" fmla="*/ 68 w 222"/>
                  <a:gd name="T75" fmla="*/ 110 h 250"/>
                  <a:gd name="T76" fmla="*/ 62 w 222"/>
                  <a:gd name="T77" fmla="*/ 120 h 250"/>
                  <a:gd name="T78" fmla="*/ 50 w 222"/>
                  <a:gd name="T79" fmla="*/ 128 h 250"/>
                  <a:gd name="T80" fmla="*/ 44 w 222"/>
                  <a:gd name="T81" fmla="*/ 134 h 250"/>
                  <a:gd name="T82" fmla="*/ 22 w 222"/>
                  <a:gd name="T83" fmla="*/ 134 h 250"/>
                  <a:gd name="T84" fmla="*/ 2 w 222"/>
                  <a:gd name="T85" fmla="*/ 126 h 250"/>
                  <a:gd name="T86" fmla="*/ 8 w 222"/>
                  <a:gd name="T87" fmla="*/ 146 h 250"/>
                  <a:gd name="T88" fmla="*/ 16 w 222"/>
                  <a:gd name="T89" fmla="*/ 160 h 250"/>
                  <a:gd name="T90" fmla="*/ 26 w 222"/>
                  <a:gd name="T91" fmla="*/ 170 h 250"/>
                  <a:gd name="T92" fmla="*/ 32 w 222"/>
                  <a:gd name="T93" fmla="*/ 180 h 250"/>
                  <a:gd name="T94" fmla="*/ 28 w 222"/>
                  <a:gd name="T95" fmla="*/ 190 h 250"/>
                  <a:gd name="T96" fmla="*/ 10 w 222"/>
                  <a:gd name="T97" fmla="*/ 196 h 250"/>
                  <a:gd name="T98" fmla="*/ 0 w 222"/>
                  <a:gd name="T99" fmla="*/ 224 h 250"/>
                  <a:gd name="T100" fmla="*/ 32 w 222"/>
                  <a:gd name="T101" fmla="*/ 218 h 250"/>
                  <a:gd name="T102" fmla="*/ 62 w 222"/>
                  <a:gd name="T103" fmla="*/ 216 h 250"/>
                  <a:gd name="T104" fmla="*/ 76 w 222"/>
                  <a:gd name="T105" fmla="*/ 226 h 250"/>
                  <a:gd name="T106" fmla="*/ 74 w 222"/>
                  <a:gd name="T107" fmla="*/ 228 h 250"/>
                  <a:gd name="T108" fmla="*/ 74 w 222"/>
                  <a:gd name="T109" fmla="*/ 234 h 250"/>
                  <a:gd name="T110" fmla="*/ 82 w 222"/>
                  <a:gd name="T111" fmla="*/ 234 h 250"/>
                  <a:gd name="T112" fmla="*/ 86 w 222"/>
                  <a:gd name="T113" fmla="*/ 242 h 250"/>
                  <a:gd name="T114" fmla="*/ 90 w 222"/>
                  <a:gd name="T115" fmla="*/ 246 h 250"/>
                  <a:gd name="T116" fmla="*/ 100 w 222"/>
                  <a:gd name="T117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2" h="250">
                    <a:moveTo>
                      <a:pt x="100" y="250"/>
                    </a:moveTo>
                    <a:lnTo>
                      <a:pt x="104" y="244"/>
                    </a:lnTo>
                    <a:lnTo>
                      <a:pt x="108" y="236"/>
                    </a:lnTo>
                    <a:lnTo>
                      <a:pt x="114" y="234"/>
                    </a:lnTo>
                    <a:lnTo>
                      <a:pt x="126" y="232"/>
                    </a:lnTo>
                    <a:lnTo>
                      <a:pt x="122" y="222"/>
                    </a:lnTo>
                    <a:lnTo>
                      <a:pt x="114" y="214"/>
                    </a:lnTo>
                    <a:lnTo>
                      <a:pt x="114" y="210"/>
                    </a:lnTo>
                    <a:lnTo>
                      <a:pt x="120" y="204"/>
                    </a:lnTo>
                    <a:lnTo>
                      <a:pt x="112" y="192"/>
                    </a:lnTo>
                    <a:lnTo>
                      <a:pt x="118" y="188"/>
                    </a:lnTo>
                    <a:lnTo>
                      <a:pt x="122" y="182"/>
                    </a:lnTo>
                    <a:lnTo>
                      <a:pt x="126" y="178"/>
                    </a:lnTo>
                    <a:lnTo>
                      <a:pt x="130" y="182"/>
                    </a:lnTo>
                    <a:lnTo>
                      <a:pt x="136" y="174"/>
                    </a:lnTo>
                    <a:lnTo>
                      <a:pt x="144" y="170"/>
                    </a:lnTo>
                    <a:lnTo>
                      <a:pt x="146" y="162"/>
                    </a:lnTo>
                    <a:lnTo>
                      <a:pt x="150" y="154"/>
                    </a:lnTo>
                    <a:lnTo>
                      <a:pt x="158" y="152"/>
                    </a:lnTo>
                    <a:lnTo>
                      <a:pt x="164" y="146"/>
                    </a:lnTo>
                    <a:lnTo>
                      <a:pt x="166" y="138"/>
                    </a:lnTo>
                    <a:lnTo>
                      <a:pt x="174" y="134"/>
                    </a:lnTo>
                    <a:lnTo>
                      <a:pt x="174" y="126"/>
                    </a:lnTo>
                    <a:lnTo>
                      <a:pt x="176" y="116"/>
                    </a:lnTo>
                    <a:lnTo>
                      <a:pt x="182" y="110"/>
                    </a:lnTo>
                    <a:lnTo>
                      <a:pt x="184" y="102"/>
                    </a:lnTo>
                    <a:lnTo>
                      <a:pt x="184" y="98"/>
                    </a:lnTo>
                    <a:lnTo>
                      <a:pt x="178" y="90"/>
                    </a:lnTo>
                    <a:lnTo>
                      <a:pt x="174" y="84"/>
                    </a:lnTo>
                    <a:lnTo>
                      <a:pt x="172" y="82"/>
                    </a:lnTo>
                    <a:lnTo>
                      <a:pt x="168" y="70"/>
                    </a:lnTo>
                    <a:lnTo>
                      <a:pt x="164" y="64"/>
                    </a:lnTo>
                    <a:lnTo>
                      <a:pt x="164" y="58"/>
                    </a:lnTo>
                    <a:lnTo>
                      <a:pt x="172" y="54"/>
                    </a:lnTo>
                    <a:lnTo>
                      <a:pt x="176" y="54"/>
                    </a:lnTo>
                    <a:lnTo>
                      <a:pt x="182" y="54"/>
                    </a:lnTo>
                    <a:lnTo>
                      <a:pt x="184" y="52"/>
                    </a:lnTo>
                    <a:lnTo>
                      <a:pt x="186" y="48"/>
                    </a:lnTo>
                    <a:lnTo>
                      <a:pt x="192" y="46"/>
                    </a:lnTo>
                    <a:lnTo>
                      <a:pt x="202" y="44"/>
                    </a:lnTo>
                    <a:lnTo>
                      <a:pt x="210" y="38"/>
                    </a:lnTo>
                    <a:lnTo>
                      <a:pt x="212" y="34"/>
                    </a:lnTo>
                    <a:lnTo>
                      <a:pt x="218" y="28"/>
                    </a:lnTo>
                    <a:lnTo>
                      <a:pt x="222" y="20"/>
                    </a:lnTo>
                    <a:lnTo>
                      <a:pt x="214" y="16"/>
                    </a:lnTo>
                    <a:lnTo>
                      <a:pt x="212" y="10"/>
                    </a:lnTo>
                    <a:lnTo>
                      <a:pt x="196" y="0"/>
                    </a:lnTo>
                    <a:lnTo>
                      <a:pt x="186" y="0"/>
                    </a:lnTo>
                    <a:lnTo>
                      <a:pt x="182" y="2"/>
                    </a:lnTo>
                    <a:lnTo>
                      <a:pt x="176" y="2"/>
                    </a:lnTo>
                    <a:lnTo>
                      <a:pt x="168" y="2"/>
                    </a:lnTo>
                    <a:lnTo>
                      <a:pt x="158" y="8"/>
                    </a:lnTo>
                    <a:lnTo>
                      <a:pt x="150" y="8"/>
                    </a:lnTo>
                    <a:lnTo>
                      <a:pt x="132" y="18"/>
                    </a:lnTo>
                    <a:lnTo>
                      <a:pt x="132" y="28"/>
                    </a:lnTo>
                    <a:lnTo>
                      <a:pt x="128" y="30"/>
                    </a:lnTo>
                    <a:lnTo>
                      <a:pt x="132" y="36"/>
                    </a:lnTo>
                    <a:lnTo>
                      <a:pt x="130" y="46"/>
                    </a:lnTo>
                    <a:lnTo>
                      <a:pt x="122" y="46"/>
                    </a:lnTo>
                    <a:lnTo>
                      <a:pt x="114" y="46"/>
                    </a:lnTo>
                    <a:lnTo>
                      <a:pt x="112" y="52"/>
                    </a:lnTo>
                    <a:lnTo>
                      <a:pt x="118" y="56"/>
                    </a:lnTo>
                    <a:lnTo>
                      <a:pt x="118" y="64"/>
                    </a:lnTo>
                    <a:lnTo>
                      <a:pt x="112" y="70"/>
                    </a:lnTo>
                    <a:lnTo>
                      <a:pt x="112" y="76"/>
                    </a:lnTo>
                    <a:lnTo>
                      <a:pt x="110" y="82"/>
                    </a:lnTo>
                    <a:lnTo>
                      <a:pt x="104" y="84"/>
                    </a:lnTo>
                    <a:lnTo>
                      <a:pt x="100" y="82"/>
                    </a:lnTo>
                    <a:lnTo>
                      <a:pt x="94" y="76"/>
                    </a:lnTo>
                    <a:lnTo>
                      <a:pt x="92" y="82"/>
                    </a:lnTo>
                    <a:lnTo>
                      <a:pt x="84" y="88"/>
                    </a:lnTo>
                    <a:lnTo>
                      <a:pt x="90" y="92"/>
                    </a:lnTo>
                    <a:lnTo>
                      <a:pt x="86" y="98"/>
                    </a:lnTo>
                    <a:lnTo>
                      <a:pt x="84" y="100"/>
                    </a:lnTo>
                    <a:lnTo>
                      <a:pt x="80" y="98"/>
                    </a:lnTo>
                    <a:lnTo>
                      <a:pt x="68" y="110"/>
                    </a:lnTo>
                    <a:lnTo>
                      <a:pt x="64" y="116"/>
                    </a:lnTo>
                    <a:lnTo>
                      <a:pt x="62" y="120"/>
                    </a:lnTo>
                    <a:lnTo>
                      <a:pt x="58" y="128"/>
                    </a:lnTo>
                    <a:lnTo>
                      <a:pt x="50" y="128"/>
                    </a:lnTo>
                    <a:lnTo>
                      <a:pt x="50" y="136"/>
                    </a:lnTo>
                    <a:lnTo>
                      <a:pt x="44" y="134"/>
                    </a:lnTo>
                    <a:lnTo>
                      <a:pt x="28" y="134"/>
                    </a:lnTo>
                    <a:lnTo>
                      <a:pt x="22" y="134"/>
                    </a:lnTo>
                    <a:lnTo>
                      <a:pt x="18" y="136"/>
                    </a:lnTo>
                    <a:lnTo>
                      <a:pt x="2" y="126"/>
                    </a:lnTo>
                    <a:lnTo>
                      <a:pt x="10" y="142"/>
                    </a:lnTo>
                    <a:lnTo>
                      <a:pt x="8" y="146"/>
                    </a:lnTo>
                    <a:lnTo>
                      <a:pt x="10" y="152"/>
                    </a:lnTo>
                    <a:lnTo>
                      <a:pt x="16" y="160"/>
                    </a:lnTo>
                    <a:lnTo>
                      <a:pt x="22" y="162"/>
                    </a:lnTo>
                    <a:lnTo>
                      <a:pt x="26" y="170"/>
                    </a:lnTo>
                    <a:lnTo>
                      <a:pt x="28" y="178"/>
                    </a:lnTo>
                    <a:lnTo>
                      <a:pt x="32" y="180"/>
                    </a:lnTo>
                    <a:lnTo>
                      <a:pt x="32" y="188"/>
                    </a:lnTo>
                    <a:lnTo>
                      <a:pt x="28" y="190"/>
                    </a:lnTo>
                    <a:lnTo>
                      <a:pt x="18" y="192"/>
                    </a:lnTo>
                    <a:lnTo>
                      <a:pt x="10" y="196"/>
                    </a:lnTo>
                    <a:lnTo>
                      <a:pt x="2" y="208"/>
                    </a:lnTo>
                    <a:lnTo>
                      <a:pt x="0" y="224"/>
                    </a:lnTo>
                    <a:lnTo>
                      <a:pt x="12" y="224"/>
                    </a:lnTo>
                    <a:lnTo>
                      <a:pt x="32" y="218"/>
                    </a:lnTo>
                    <a:lnTo>
                      <a:pt x="54" y="216"/>
                    </a:lnTo>
                    <a:lnTo>
                      <a:pt x="62" y="216"/>
                    </a:lnTo>
                    <a:lnTo>
                      <a:pt x="68" y="218"/>
                    </a:lnTo>
                    <a:lnTo>
                      <a:pt x="76" y="226"/>
                    </a:lnTo>
                    <a:lnTo>
                      <a:pt x="76" y="228"/>
                    </a:lnTo>
                    <a:lnTo>
                      <a:pt x="74" y="228"/>
                    </a:lnTo>
                    <a:lnTo>
                      <a:pt x="72" y="232"/>
                    </a:lnTo>
                    <a:lnTo>
                      <a:pt x="74" y="234"/>
                    </a:lnTo>
                    <a:lnTo>
                      <a:pt x="76" y="234"/>
                    </a:lnTo>
                    <a:lnTo>
                      <a:pt x="82" y="234"/>
                    </a:lnTo>
                    <a:lnTo>
                      <a:pt x="86" y="236"/>
                    </a:lnTo>
                    <a:lnTo>
                      <a:pt x="86" y="242"/>
                    </a:lnTo>
                    <a:lnTo>
                      <a:pt x="86" y="246"/>
                    </a:lnTo>
                    <a:lnTo>
                      <a:pt x="90" y="246"/>
                    </a:lnTo>
                    <a:lnTo>
                      <a:pt x="100" y="250"/>
                    </a:lnTo>
                    <a:lnTo>
                      <a:pt x="100" y="250"/>
                    </a:lnTo>
                    <a:lnTo>
                      <a:pt x="100" y="25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2" name="Freeform 1586"/>
              <p:cNvSpPr>
                <a:spLocks noEditPoints="1"/>
              </p:cNvSpPr>
              <p:nvPr/>
            </p:nvSpPr>
            <p:spPr bwMode="auto">
              <a:xfrm>
                <a:off x="1857375" y="3695700"/>
                <a:ext cx="174625" cy="269875"/>
              </a:xfrm>
              <a:custGeom>
                <a:avLst/>
                <a:gdLst>
                  <a:gd name="T0" fmla="*/ 56 w 110"/>
                  <a:gd name="T1" fmla="*/ 10 h 170"/>
                  <a:gd name="T2" fmla="*/ 54 w 110"/>
                  <a:gd name="T3" fmla="*/ 4 h 170"/>
                  <a:gd name="T4" fmla="*/ 64 w 110"/>
                  <a:gd name="T5" fmla="*/ 14 h 170"/>
                  <a:gd name="T6" fmla="*/ 64 w 110"/>
                  <a:gd name="T7" fmla="*/ 14 h 170"/>
                  <a:gd name="T8" fmla="*/ 20 w 110"/>
                  <a:gd name="T9" fmla="*/ 170 h 170"/>
                  <a:gd name="T10" fmla="*/ 34 w 110"/>
                  <a:gd name="T11" fmla="*/ 162 h 170"/>
                  <a:gd name="T12" fmla="*/ 38 w 110"/>
                  <a:gd name="T13" fmla="*/ 164 h 170"/>
                  <a:gd name="T14" fmla="*/ 44 w 110"/>
                  <a:gd name="T15" fmla="*/ 160 h 170"/>
                  <a:gd name="T16" fmla="*/ 46 w 110"/>
                  <a:gd name="T17" fmla="*/ 152 h 170"/>
                  <a:gd name="T18" fmla="*/ 54 w 110"/>
                  <a:gd name="T19" fmla="*/ 150 h 170"/>
                  <a:gd name="T20" fmla="*/ 68 w 110"/>
                  <a:gd name="T21" fmla="*/ 142 h 170"/>
                  <a:gd name="T22" fmla="*/ 86 w 110"/>
                  <a:gd name="T23" fmla="*/ 132 h 170"/>
                  <a:gd name="T24" fmla="*/ 86 w 110"/>
                  <a:gd name="T25" fmla="*/ 120 h 170"/>
                  <a:gd name="T26" fmla="*/ 92 w 110"/>
                  <a:gd name="T27" fmla="*/ 106 h 170"/>
                  <a:gd name="T28" fmla="*/ 98 w 110"/>
                  <a:gd name="T29" fmla="*/ 88 h 170"/>
                  <a:gd name="T30" fmla="*/ 110 w 110"/>
                  <a:gd name="T31" fmla="*/ 70 h 170"/>
                  <a:gd name="T32" fmla="*/ 108 w 110"/>
                  <a:gd name="T33" fmla="*/ 60 h 170"/>
                  <a:gd name="T34" fmla="*/ 104 w 110"/>
                  <a:gd name="T35" fmla="*/ 52 h 170"/>
                  <a:gd name="T36" fmla="*/ 96 w 110"/>
                  <a:gd name="T37" fmla="*/ 40 h 170"/>
                  <a:gd name="T38" fmla="*/ 80 w 110"/>
                  <a:gd name="T39" fmla="*/ 34 h 170"/>
                  <a:gd name="T40" fmla="*/ 64 w 110"/>
                  <a:gd name="T41" fmla="*/ 18 h 170"/>
                  <a:gd name="T42" fmla="*/ 60 w 110"/>
                  <a:gd name="T43" fmla="*/ 20 h 170"/>
                  <a:gd name="T44" fmla="*/ 56 w 110"/>
                  <a:gd name="T45" fmla="*/ 20 h 170"/>
                  <a:gd name="T46" fmla="*/ 54 w 110"/>
                  <a:gd name="T47" fmla="*/ 24 h 170"/>
                  <a:gd name="T48" fmla="*/ 52 w 110"/>
                  <a:gd name="T49" fmla="*/ 30 h 170"/>
                  <a:gd name="T50" fmla="*/ 52 w 110"/>
                  <a:gd name="T51" fmla="*/ 32 h 170"/>
                  <a:gd name="T52" fmla="*/ 52 w 110"/>
                  <a:gd name="T53" fmla="*/ 46 h 170"/>
                  <a:gd name="T54" fmla="*/ 46 w 110"/>
                  <a:gd name="T55" fmla="*/ 56 h 170"/>
                  <a:gd name="T56" fmla="*/ 54 w 110"/>
                  <a:gd name="T57" fmla="*/ 88 h 170"/>
                  <a:gd name="T58" fmla="*/ 46 w 110"/>
                  <a:gd name="T59" fmla="*/ 112 h 170"/>
                  <a:gd name="T60" fmla="*/ 0 w 110"/>
                  <a:gd name="T61" fmla="*/ 134 h 170"/>
                  <a:gd name="T62" fmla="*/ 20 w 110"/>
                  <a:gd name="T63" fmla="*/ 170 h 170"/>
                  <a:gd name="T64" fmla="*/ 20 w 110"/>
                  <a:gd name="T65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170">
                    <a:moveTo>
                      <a:pt x="64" y="14"/>
                    </a:moveTo>
                    <a:lnTo>
                      <a:pt x="56" y="10"/>
                    </a:lnTo>
                    <a:lnTo>
                      <a:pt x="60" y="4"/>
                    </a:lnTo>
                    <a:lnTo>
                      <a:pt x="54" y="4"/>
                    </a:lnTo>
                    <a:lnTo>
                      <a:pt x="60" y="0"/>
                    </a:lnTo>
                    <a:lnTo>
                      <a:pt x="64" y="14"/>
                    </a:lnTo>
                    <a:lnTo>
                      <a:pt x="64" y="14"/>
                    </a:lnTo>
                    <a:lnTo>
                      <a:pt x="64" y="14"/>
                    </a:lnTo>
                    <a:close/>
                    <a:moveTo>
                      <a:pt x="20" y="170"/>
                    </a:moveTo>
                    <a:lnTo>
                      <a:pt x="20" y="170"/>
                    </a:lnTo>
                    <a:lnTo>
                      <a:pt x="26" y="170"/>
                    </a:lnTo>
                    <a:lnTo>
                      <a:pt x="34" y="162"/>
                    </a:lnTo>
                    <a:lnTo>
                      <a:pt x="36" y="162"/>
                    </a:lnTo>
                    <a:lnTo>
                      <a:pt x="38" y="164"/>
                    </a:lnTo>
                    <a:lnTo>
                      <a:pt x="42" y="162"/>
                    </a:lnTo>
                    <a:lnTo>
                      <a:pt x="44" y="160"/>
                    </a:lnTo>
                    <a:lnTo>
                      <a:pt x="44" y="154"/>
                    </a:lnTo>
                    <a:lnTo>
                      <a:pt x="46" y="152"/>
                    </a:lnTo>
                    <a:lnTo>
                      <a:pt x="50" y="150"/>
                    </a:lnTo>
                    <a:lnTo>
                      <a:pt x="54" y="150"/>
                    </a:lnTo>
                    <a:lnTo>
                      <a:pt x="62" y="150"/>
                    </a:lnTo>
                    <a:lnTo>
                      <a:pt x="68" y="142"/>
                    </a:lnTo>
                    <a:lnTo>
                      <a:pt x="70" y="136"/>
                    </a:lnTo>
                    <a:lnTo>
                      <a:pt x="86" y="132"/>
                    </a:lnTo>
                    <a:lnTo>
                      <a:pt x="82" y="126"/>
                    </a:lnTo>
                    <a:lnTo>
                      <a:pt x="86" y="120"/>
                    </a:lnTo>
                    <a:lnTo>
                      <a:pt x="88" y="106"/>
                    </a:lnTo>
                    <a:lnTo>
                      <a:pt x="92" y="106"/>
                    </a:lnTo>
                    <a:lnTo>
                      <a:pt x="96" y="98"/>
                    </a:lnTo>
                    <a:lnTo>
                      <a:pt x="98" y="88"/>
                    </a:lnTo>
                    <a:lnTo>
                      <a:pt x="108" y="78"/>
                    </a:lnTo>
                    <a:lnTo>
                      <a:pt x="110" y="70"/>
                    </a:lnTo>
                    <a:lnTo>
                      <a:pt x="110" y="62"/>
                    </a:lnTo>
                    <a:lnTo>
                      <a:pt x="108" y="6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98" y="42"/>
                    </a:lnTo>
                    <a:lnTo>
                      <a:pt x="96" y="40"/>
                    </a:lnTo>
                    <a:lnTo>
                      <a:pt x="90" y="40"/>
                    </a:lnTo>
                    <a:lnTo>
                      <a:pt x="80" y="34"/>
                    </a:lnTo>
                    <a:lnTo>
                      <a:pt x="72" y="28"/>
                    </a:lnTo>
                    <a:lnTo>
                      <a:pt x="64" y="18"/>
                    </a:lnTo>
                    <a:lnTo>
                      <a:pt x="62" y="18"/>
                    </a:lnTo>
                    <a:lnTo>
                      <a:pt x="60" y="20"/>
                    </a:lnTo>
                    <a:lnTo>
                      <a:pt x="60" y="22"/>
                    </a:lnTo>
                    <a:lnTo>
                      <a:pt x="56" y="20"/>
                    </a:lnTo>
                    <a:lnTo>
                      <a:pt x="54" y="20"/>
                    </a:lnTo>
                    <a:lnTo>
                      <a:pt x="54" y="24"/>
                    </a:lnTo>
                    <a:lnTo>
                      <a:pt x="56" y="24"/>
                    </a:lnTo>
                    <a:lnTo>
                      <a:pt x="52" y="30"/>
                    </a:lnTo>
                    <a:lnTo>
                      <a:pt x="50" y="32"/>
                    </a:lnTo>
                    <a:lnTo>
                      <a:pt x="52" y="32"/>
                    </a:lnTo>
                    <a:lnTo>
                      <a:pt x="54" y="38"/>
                    </a:lnTo>
                    <a:lnTo>
                      <a:pt x="52" y="46"/>
                    </a:lnTo>
                    <a:lnTo>
                      <a:pt x="46" y="52"/>
                    </a:lnTo>
                    <a:lnTo>
                      <a:pt x="46" y="56"/>
                    </a:lnTo>
                    <a:lnTo>
                      <a:pt x="56" y="68"/>
                    </a:lnTo>
                    <a:lnTo>
                      <a:pt x="54" y="88"/>
                    </a:lnTo>
                    <a:lnTo>
                      <a:pt x="50" y="104"/>
                    </a:lnTo>
                    <a:lnTo>
                      <a:pt x="46" y="11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4" y="162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20" y="17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3" name="Freeform 1587"/>
              <p:cNvSpPr/>
              <p:nvPr/>
            </p:nvSpPr>
            <p:spPr bwMode="auto">
              <a:xfrm>
                <a:off x="774700" y="2089150"/>
                <a:ext cx="609600" cy="552450"/>
              </a:xfrm>
              <a:custGeom>
                <a:avLst/>
                <a:gdLst>
                  <a:gd name="T0" fmla="*/ 102 w 384"/>
                  <a:gd name="T1" fmla="*/ 312 h 348"/>
                  <a:gd name="T2" fmla="*/ 106 w 384"/>
                  <a:gd name="T3" fmla="*/ 298 h 348"/>
                  <a:gd name="T4" fmla="*/ 112 w 384"/>
                  <a:gd name="T5" fmla="*/ 272 h 348"/>
                  <a:gd name="T6" fmla="*/ 108 w 384"/>
                  <a:gd name="T7" fmla="*/ 246 h 348"/>
                  <a:gd name="T8" fmla="*/ 106 w 384"/>
                  <a:gd name="T9" fmla="*/ 210 h 348"/>
                  <a:gd name="T10" fmla="*/ 122 w 384"/>
                  <a:gd name="T11" fmla="*/ 188 h 348"/>
                  <a:gd name="T12" fmla="*/ 144 w 384"/>
                  <a:gd name="T13" fmla="*/ 184 h 348"/>
                  <a:gd name="T14" fmla="*/ 158 w 384"/>
                  <a:gd name="T15" fmla="*/ 154 h 348"/>
                  <a:gd name="T16" fmla="*/ 174 w 384"/>
                  <a:gd name="T17" fmla="*/ 126 h 348"/>
                  <a:gd name="T18" fmla="*/ 188 w 384"/>
                  <a:gd name="T19" fmla="*/ 98 h 348"/>
                  <a:gd name="T20" fmla="*/ 206 w 384"/>
                  <a:gd name="T21" fmla="*/ 90 h 348"/>
                  <a:gd name="T22" fmla="*/ 226 w 384"/>
                  <a:gd name="T23" fmla="*/ 82 h 348"/>
                  <a:gd name="T24" fmla="*/ 242 w 384"/>
                  <a:gd name="T25" fmla="*/ 60 h 348"/>
                  <a:gd name="T26" fmla="*/ 284 w 384"/>
                  <a:gd name="T27" fmla="*/ 78 h 348"/>
                  <a:gd name="T28" fmla="*/ 306 w 384"/>
                  <a:gd name="T29" fmla="*/ 74 h 348"/>
                  <a:gd name="T30" fmla="*/ 312 w 384"/>
                  <a:gd name="T31" fmla="*/ 52 h 348"/>
                  <a:gd name="T32" fmla="*/ 338 w 384"/>
                  <a:gd name="T33" fmla="*/ 42 h 348"/>
                  <a:gd name="T34" fmla="*/ 366 w 384"/>
                  <a:gd name="T35" fmla="*/ 60 h 348"/>
                  <a:gd name="T36" fmla="*/ 370 w 384"/>
                  <a:gd name="T37" fmla="*/ 48 h 348"/>
                  <a:gd name="T38" fmla="*/ 374 w 384"/>
                  <a:gd name="T39" fmla="*/ 44 h 348"/>
                  <a:gd name="T40" fmla="*/ 370 w 384"/>
                  <a:gd name="T41" fmla="*/ 36 h 348"/>
                  <a:gd name="T42" fmla="*/ 382 w 384"/>
                  <a:gd name="T43" fmla="*/ 26 h 348"/>
                  <a:gd name="T44" fmla="*/ 374 w 384"/>
                  <a:gd name="T45" fmla="*/ 16 h 348"/>
                  <a:gd name="T46" fmla="*/ 360 w 384"/>
                  <a:gd name="T47" fmla="*/ 14 h 348"/>
                  <a:gd name="T48" fmla="*/ 346 w 384"/>
                  <a:gd name="T49" fmla="*/ 10 h 348"/>
                  <a:gd name="T50" fmla="*/ 334 w 384"/>
                  <a:gd name="T51" fmla="*/ 16 h 348"/>
                  <a:gd name="T52" fmla="*/ 324 w 384"/>
                  <a:gd name="T53" fmla="*/ 16 h 348"/>
                  <a:gd name="T54" fmla="*/ 312 w 384"/>
                  <a:gd name="T55" fmla="*/ 20 h 348"/>
                  <a:gd name="T56" fmla="*/ 306 w 384"/>
                  <a:gd name="T57" fmla="*/ 24 h 348"/>
                  <a:gd name="T58" fmla="*/ 298 w 384"/>
                  <a:gd name="T59" fmla="*/ 10 h 348"/>
                  <a:gd name="T60" fmla="*/ 286 w 384"/>
                  <a:gd name="T61" fmla="*/ 18 h 348"/>
                  <a:gd name="T62" fmla="*/ 268 w 384"/>
                  <a:gd name="T63" fmla="*/ 32 h 348"/>
                  <a:gd name="T64" fmla="*/ 250 w 384"/>
                  <a:gd name="T65" fmla="*/ 34 h 348"/>
                  <a:gd name="T66" fmla="*/ 234 w 384"/>
                  <a:gd name="T67" fmla="*/ 32 h 348"/>
                  <a:gd name="T68" fmla="*/ 214 w 384"/>
                  <a:gd name="T69" fmla="*/ 44 h 348"/>
                  <a:gd name="T70" fmla="*/ 212 w 384"/>
                  <a:gd name="T71" fmla="*/ 48 h 348"/>
                  <a:gd name="T72" fmla="*/ 202 w 384"/>
                  <a:gd name="T73" fmla="*/ 56 h 348"/>
                  <a:gd name="T74" fmla="*/ 194 w 384"/>
                  <a:gd name="T75" fmla="*/ 46 h 348"/>
                  <a:gd name="T76" fmla="*/ 184 w 384"/>
                  <a:gd name="T77" fmla="*/ 82 h 348"/>
                  <a:gd name="T78" fmla="*/ 170 w 384"/>
                  <a:gd name="T79" fmla="*/ 102 h 348"/>
                  <a:gd name="T80" fmla="*/ 150 w 384"/>
                  <a:gd name="T81" fmla="*/ 128 h 348"/>
                  <a:gd name="T82" fmla="*/ 138 w 384"/>
                  <a:gd name="T83" fmla="*/ 136 h 348"/>
                  <a:gd name="T84" fmla="*/ 140 w 384"/>
                  <a:gd name="T85" fmla="*/ 152 h 348"/>
                  <a:gd name="T86" fmla="*/ 112 w 384"/>
                  <a:gd name="T87" fmla="*/ 172 h 348"/>
                  <a:gd name="T88" fmla="*/ 86 w 384"/>
                  <a:gd name="T89" fmla="*/ 198 h 348"/>
                  <a:gd name="T90" fmla="*/ 98 w 384"/>
                  <a:gd name="T91" fmla="*/ 196 h 348"/>
                  <a:gd name="T92" fmla="*/ 78 w 384"/>
                  <a:gd name="T93" fmla="*/ 208 h 348"/>
                  <a:gd name="T94" fmla="*/ 58 w 384"/>
                  <a:gd name="T95" fmla="*/ 206 h 348"/>
                  <a:gd name="T96" fmla="*/ 62 w 384"/>
                  <a:gd name="T97" fmla="*/ 216 h 348"/>
                  <a:gd name="T98" fmla="*/ 40 w 384"/>
                  <a:gd name="T99" fmla="*/ 228 h 348"/>
                  <a:gd name="T100" fmla="*/ 32 w 384"/>
                  <a:gd name="T101" fmla="*/ 242 h 348"/>
                  <a:gd name="T102" fmla="*/ 22 w 384"/>
                  <a:gd name="T103" fmla="*/ 256 h 348"/>
                  <a:gd name="T104" fmla="*/ 14 w 384"/>
                  <a:gd name="T105" fmla="*/ 270 h 348"/>
                  <a:gd name="T106" fmla="*/ 8 w 384"/>
                  <a:gd name="T107" fmla="*/ 288 h 348"/>
                  <a:gd name="T108" fmla="*/ 18 w 384"/>
                  <a:gd name="T109" fmla="*/ 294 h 348"/>
                  <a:gd name="T110" fmla="*/ 16 w 384"/>
                  <a:gd name="T111" fmla="*/ 310 h 348"/>
                  <a:gd name="T112" fmla="*/ 22 w 384"/>
                  <a:gd name="T113" fmla="*/ 316 h 348"/>
                  <a:gd name="T114" fmla="*/ 14 w 384"/>
                  <a:gd name="T115" fmla="*/ 338 h 348"/>
                  <a:gd name="T116" fmla="*/ 32 w 384"/>
                  <a:gd name="T117" fmla="*/ 348 h 348"/>
                  <a:gd name="T118" fmla="*/ 72 w 384"/>
                  <a:gd name="T119" fmla="*/ 330 h 348"/>
                  <a:gd name="T120" fmla="*/ 96 w 384"/>
                  <a:gd name="T121" fmla="*/ 326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84" h="348">
                    <a:moveTo>
                      <a:pt x="96" y="326"/>
                    </a:moveTo>
                    <a:lnTo>
                      <a:pt x="96" y="326"/>
                    </a:lnTo>
                    <a:lnTo>
                      <a:pt x="102" y="326"/>
                    </a:lnTo>
                    <a:lnTo>
                      <a:pt x="104" y="324"/>
                    </a:lnTo>
                    <a:lnTo>
                      <a:pt x="104" y="318"/>
                    </a:lnTo>
                    <a:lnTo>
                      <a:pt x="102" y="312"/>
                    </a:lnTo>
                    <a:lnTo>
                      <a:pt x="102" y="308"/>
                    </a:lnTo>
                    <a:lnTo>
                      <a:pt x="98" y="306"/>
                    </a:lnTo>
                    <a:lnTo>
                      <a:pt x="102" y="302"/>
                    </a:lnTo>
                    <a:lnTo>
                      <a:pt x="104" y="302"/>
                    </a:lnTo>
                    <a:lnTo>
                      <a:pt x="104" y="300"/>
                    </a:lnTo>
                    <a:lnTo>
                      <a:pt x="106" y="298"/>
                    </a:lnTo>
                    <a:lnTo>
                      <a:pt x="108" y="294"/>
                    </a:lnTo>
                    <a:lnTo>
                      <a:pt x="106" y="290"/>
                    </a:lnTo>
                    <a:lnTo>
                      <a:pt x="104" y="288"/>
                    </a:lnTo>
                    <a:lnTo>
                      <a:pt x="106" y="28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14" y="266"/>
                    </a:lnTo>
                    <a:lnTo>
                      <a:pt x="112" y="262"/>
                    </a:lnTo>
                    <a:lnTo>
                      <a:pt x="112" y="256"/>
                    </a:lnTo>
                    <a:lnTo>
                      <a:pt x="108" y="254"/>
                    </a:lnTo>
                    <a:lnTo>
                      <a:pt x="106" y="252"/>
                    </a:lnTo>
                    <a:lnTo>
                      <a:pt x="108" y="246"/>
                    </a:lnTo>
                    <a:lnTo>
                      <a:pt x="108" y="238"/>
                    </a:lnTo>
                    <a:lnTo>
                      <a:pt x="108" y="234"/>
                    </a:lnTo>
                    <a:lnTo>
                      <a:pt x="108" y="226"/>
                    </a:lnTo>
                    <a:lnTo>
                      <a:pt x="108" y="220"/>
                    </a:lnTo>
                    <a:lnTo>
                      <a:pt x="108" y="216"/>
                    </a:lnTo>
                    <a:lnTo>
                      <a:pt x="106" y="210"/>
                    </a:lnTo>
                    <a:lnTo>
                      <a:pt x="108" y="208"/>
                    </a:lnTo>
                    <a:lnTo>
                      <a:pt x="112" y="206"/>
                    </a:lnTo>
                    <a:lnTo>
                      <a:pt x="114" y="202"/>
                    </a:lnTo>
                    <a:lnTo>
                      <a:pt x="114" y="200"/>
                    </a:lnTo>
                    <a:lnTo>
                      <a:pt x="120" y="196"/>
                    </a:lnTo>
                    <a:lnTo>
                      <a:pt x="122" y="188"/>
                    </a:lnTo>
                    <a:lnTo>
                      <a:pt x="124" y="184"/>
                    </a:lnTo>
                    <a:lnTo>
                      <a:pt x="126" y="182"/>
                    </a:lnTo>
                    <a:lnTo>
                      <a:pt x="134" y="180"/>
                    </a:lnTo>
                    <a:lnTo>
                      <a:pt x="138" y="180"/>
                    </a:lnTo>
                    <a:lnTo>
                      <a:pt x="140" y="180"/>
                    </a:lnTo>
                    <a:lnTo>
                      <a:pt x="144" y="184"/>
                    </a:lnTo>
                    <a:lnTo>
                      <a:pt x="148" y="184"/>
                    </a:lnTo>
                    <a:lnTo>
                      <a:pt x="150" y="178"/>
                    </a:lnTo>
                    <a:lnTo>
                      <a:pt x="150" y="170"/>
                    </a:lnTo>
                    <a:lnTo>
                      <a:pt x="148" y="162"/>
                    </a:lnTo>
                    <a:lnTo>
                      <a:pt x="152" y="160"/>
                    </a:lnTo>
                    <a:lnTo>
                      <a:pt x="158" y="154"/>
                    </a:lnTo>
                    <a:lnTo>
                      <a:pt x="162" y="146"/>
                    </a:lnTo>
                    <a:lnTo>
                      <a:pt x="166" y="136"/>
                    </a:lnTo>
                    <a:lnTo>
                      <a:pt x="166" y="128"/>
                    </a:lnTo>
                    <a:lnTo>
                      <a:pt x="166" y="126"/>
                    </a:lnTo>
                    <a:lnTo>
                      <a:pt x="168" y="126"/>
                    </a:lnTo>
                    <a:lnTo>
                      <a:pt x="174" y="126"/>
                    </a:lnTo>
                    <a:lnTo>
                      <a:pt x="176" y="124"/>
                    </a:lnTo>
                    <a:lnTo>
                      <a:pt x="178" y="118"/>
                    </a:lnTo>
                    <a:lnTo>
                      <a:pt x="180" y="116"/>
                    </a:lnTo>
                    <a:lnTo>
                      <a:pt x="186" y="114"/>
                    </a:lnTo>
                    <a:lnTo>
                      <a:pt x="186" y="108"/>
                    </a:lnTo>
                    <a:lnTo>
                      <a:pt x="188" y="98"/>
                    </a:lnTo>
                    <a:lnTo>
                      <a:pt x="194" y="92"/>
                    </a:lnTo>
                    <a:lnTo>
                      <a:pt x="194" y="90"/>
                    </a:lnTo>
                    <a:lnTo>
                      <a:pt x="202" y="98"/>
                    </a:lnTo>
                    <a:lnTo>
                      <a:pt x="206" y="100"/>
                    </a:lnTo>
                    <a:lnTo>
                      <a:pt x="206" y="96"/>
                    </a:lnTo>
                    <a:lnTo>
                      <a:pt x="206" y="90"/>
                    </a:lnTo>
                    <a:lnTo>
                      <a:pt x="206" y="88"/>
                    </a:lnTo>
                    <a:lnTo>
                      <a:pt x="212" y="88"/>
                    </a:lnTo>
                    <a:lnTo>
                      <a:pt x="214" y="88"/>
                    </a:lnTo>
                    <a:lnTo>
                      <a:pt x="222" y="90"/>
                    </a:lnTo>
                    <a:lnTo>
                      <a:pt x="224" y="88"/>
                    </a:lnTo>
                    <a:lnTo>
                      <a:pt x="226" y="82"/>
                    </a:lnTo>
                    <a:lnTo>
                      <a:pt x="230" y="74"/>
                    </a:lnTo>
                    <a:lnTo>
                      <a:pt x="224" y="66"/>
                    </a:lnTo>
                    <a:lnTo>
                      <a:pt x="232" y="70"/>
                    </a:lnTo>
                    <a:lnTo>
                      <a:pt x="240" y="64"/>
                    </a:lnTo>
                    <a:lnTo>
                      <a:pt x="240" y="62"/>
                    </a:lnTo>
                    <a:lnTo>
                      <a:pt x="242" y="60"/>
                    </a:lnTo>
                    <a:lnTo>
                      <a:pt x="248" y="60"/>
                    </a:lnTo>
                    <a:lnTo>
                      <a:pt x="262" y="78"/>
                    </a:lnTo>
                    <a:lnTo>
                      <a:pt x="270" y="78"/>
                    </a:lnTo>
                    <a:lnTo>
                      <a:pt x="278" y="78"/>
                    </a:lnTo>
                    <a:lnTo>
                      <a:pt x="280" y="78"/>
                    </a:lnTo>
                    <a:lnTo>
                      <a:pt x="284" y="78"/>
                    </a:lnTo>
                    <a:lnTo>
                      <a:pt x="284" y="74"/>
                    </a:lnTo>
                    <a:lnTo>
                      <a:pt x="286" y="74"/>
                    </a:lnTo>
                    <a:lnTo>
                      <a:pt x="288" y="78"/>
                    </a:lnTo>
                    <a:lnTo>
                      <a:pt x="298" y="82"/>
                    </a:lnTo>
                    <a:lnTo>
                      <a:pt x="302" y="78"/>
                    </a:lnTo>
                    <a:lnTo>
                      <a:pt x="306" y="74"/>
                    </a:lnTo>
                    <a:lnTo>
                      <a:pt x="310" y="66"/>
                    </a:lnTo>
                    <a:lnTo>
                      <a:pt x="306" y="64"/>
                    </a:lnTo>
                    <a:lnTo>
                      <a:pt x="306" y="60"/>
                    </a:lnTo>
                    <a:lnTo>
                      <a:pt x="306" y="56"/>
                    </a:lnTo>
                    <a:lnTo>
                      <a:pt x="310" y="54"/>
                    </a:lnTo>
                    <a:lnTo>
                      <a:pt x="312" y="52"/>
                    </a:lnTo>
                    <a:lnTo>
                      <a:pt x="316" y="48"/>
                    </a:lnTo>
                    <a:lnTo>
                      <a:pt x="320" y="46"/>
                    </a:lnTo>
                    <a:lnTo>
                      <a:pt x="320" y="42"/>
                    </a:lnTo>
                    <a:lnTo>
                      <a:pt x="330" y="44"/>
                    </a:lnTo>
                    <a:lnTo>
                      <a:pt x="332" y="44"/>
                    </a:lnTo>
                    <a:lnTo>
                      <a:pt x="338" y="42"/>
                    </a:lnTo>
                    <a:lnTo>
                      <a:pt x="342" y="38"/>
                    </a:lnTo>
                    <a:lnTo>
                      <a:pt x="346" y="44"/>
                    </a:lnTo>
                    <a:lnTo>
                      <a:pt x="350" y="52"/>
                    </a:lnTo>
                    <a:lnTo>
                      <a:pt x="360" y="56"/>
                    </a:lnTo>
                    <a:lnTo>
                      <a:pt x="364" y="60"/>
                    </a:lnTo>
                    <a:lnTo>
                      <a:pt x="366" y="60"/>
                    </a:lnTo>
                    <a:lnTo>
                      <a:pt x="366" y="62"/>
                    </a:lnTo>
                    <a:lnTo>
                      <a:pt x="366" y="64"/>
                    </a:lnTo>
                    <a:lnTo>
                      <a:pt x="368" y="64"/>
                    </a:lnTo>
                    <a:lnTo>
                      <a:pt x="370" y="60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4" y="48"/>
                    </a:lnTo>
                    <a:lnTo>
                      <a:pt x="378" y="46"/>
                    </a:lnTo>
                    <a:lnTo>
                      <a:pt x="382" y="42"/>
                    </a:lnTo>
                    <a:lnTo>
                      <a:pt x="384" y="38"/>
                    </a:lnTo>
                    <a:lnTo>
                      <a:pt x="376" y="38"/>
                    </a:lnTo>
                    <a:lnTo>
                      <a:pt x="374" y="44"/>
                    </a:lnTo>
                    <a:lnTo>
                      <a:pt x="370" y="44"/>
                    </a:lnTo>
                    <a:lnTo>
                      <a:pt x="364" y="46"/>
                    </a:lnTo>
                    <a:lnTo>
                      <a:pt x="360" y="42"/>
                    </a:lnTo>
                    <a:lnTo>
                      <a:pt x="358" y="36"/>
                    </a:lnTo>
                    <a:lnTo>
                      <a:pt x="364" y="36"/>
                    </a:lnTo>
                    <a:lnTo>
                      <a:pt x="370" y="36"/>
                    </a:lnTo>
                    <a:lnTo>
                      <a:pt x="374" y="32"/>
                    </a:lnTo>
                    <a:lnTo>
                      <a:pt x="378" y="28"/>
                    </a:lnTo>
                    <a:lnTo>
                      <a:pt x="378" y="32"/>
                    </a:lnTo>
                    <a:lnTo>
                      <a:pt x="382" y="32"/>
                    </a:lnTo>
                    <a:lnTo>
                      <a:pt x="384" y="32"/>
                    </a:lnTo>
                    <a:lnTo>
                      <a:pt x="382" y="26"/>
                    </a:lnTo>
                    <a:lnTo>
                      <a:pt x="378" y="20"/>
                    </a:lnTo>
                    <a:lnTo>
                      <a:pt x="376" y="20"/>
                    </a:lnTo>
                    <a:lnTo>
                      <a:pt x="376" y="24"/>
                    </a:lnTo>
                    <a:lnTo>
                      <a:pt x="370" y="24"/>
                    </a:lnTo>
                    <a:lnTo>
                      <a:pt x="374" y="18"/>
                    </a:lnTo>
                    <a:lnTo>
                      <a:pt x="374" y="16"/>
                    </a:lnTo>
                    <a:lnTo>
                      <a:pt x="370" y="18"/>
                    </a:lnTo>
                    <a:lnTo>
                      <a:pt x="366" y="20"/>
                    </a:lnTo>
                    <a:lnTo>
                      <a:pt x="366" y="16"/>
                    </a:lnTo>
                    <a:lnTo>
                      <a:pt x="360" y="16"/>
                    </a:lnTo>
                    <a:lnTo>
                      <a:pt x="364" y="14"/>
                    </a:lnTo>
                    <a:lnTo>
                      <a:pt x="360" y="14"/>
                    </a:lnTo>
                    <a:lnTo>
                      <a:pt x="360" y="10"/>
                    </a:lnTo>
                    <a:lnTo>
                      <a:pt x="356" y="10"/>
                    </a:lnTo>
                    <a:lnTo>
                      <a:pt x="356" y="14"/>
                    </a:lnTo>
                    <a:lnTo>
                      <a:pt x="356" y="16"/>
                    </a:lnTo>
                    <a:lnTo>
                      <a:pt x="346" y="18"/>
                    </a:lnTo>
                    <a:lnTo>
                      <a:pt x="346" y="10"/>
                    </a:lnTo>
                    <a:lnTo>
                      <a:pt x="350" y="8"/>
                    </a:lnTo>
                    <a:lnTo>
                      <a:pt x="348" y="6"/>
                    </a:lnTo>
                    <a:lnTo>
                      <a:pt x="338" y="0"/>
                    </a:lnTo>
                    <a:lnTo>
                      <a:pt x="338" y="8"/>
                    </a:lnTo>
                    <a:lnTo>
                      <a:pt x="332" y="10"/>
                    </a:lnTo>
                    <a:lnTo>
                      <a:pt x="334" y="16"/>
                    </a:lnTo>
                    <a:lnTo>
                      <a:pt x="324" y="24"/>
                    </a:lnTo>
                    <a:lnTo>
                      <a:pt x="324" y="26"/>
                    </a:lnTo>
                    <a:lnTo>
                      <a:pt x="322" y="26"/>
                    </a:lnTo>
                    <a:lnTo>
                      <a:pt x="322" y="24"/>
                    </a:lnTo>
                    <a:lnTo>
                      <a:pt x="322" y="16"/>
                    </a:lnTo>
                    <a:lnTo>
                      <a:pt x="324" y="16"/>
                    </a:lnTo>
                    <a:lnTo>
                      <a:pt x="324" y="14"/>
                    </a:lnTo>
                    <a:lnTo>
                      <a:pt x="322" y="10"/>
                    </a:lnTo>
                    <a:lnTo>
                      <a:pt x="320" y="14"/>
                    </a:lnTo>
                    <a:lnTo>
                      <a:pt x="316" y="16"/>
                    </a:lnTo>
                    <a:lnTo>
                      <a:pt x="320" y="16"/>
                    </a:lnTo>
                    <a:lnTo>
                      <a:pt x="312" y="20"/>
                    </a:lnTo>
                    <a:lnTo>
                      <a:pt x="306" y="28"/>
                    </a:lnTo>
                    <a:lnTo>
                      <a:pt x="306" y="32"/>
                    </a:lnTo>
                    <a:lnTo>
                      <a:pt x="306" y="34"/>
                    </a:lnTo>
                    <a:lnTo>
                      <a:pt x="302" y="38"/>
                    </a:lnTo>
                    <a:lnTo>
                      <a:pt x="304" y="24"/>
                    </a:lnTo>
                    <a:lnTo>
                      <a:pt x="306" y="24"/>
                    </a:lnTo>
                    <a:lnTo>
                      <a:pt x="310" y="20"/>
                    </a:lnTo>
                    <a:lnTo>
                      <a:pt x="304" y="10"/>
                    </a:lnTo>
                    <a:lnTo>
                      <a:pt x="302" y="14"/>
                    </a:lnTo>
                    <a:lnTo>
                      <a:pt x="304" y="14"/>
                    </a:lnTo>
                    <a:lnTo>
                      <a:pt x="298" y="14"/>
                    </a:lnTo>
                    <a:lnTo>
                      <a:pt x="298" y="10"/>
                    </a:lnTo>
                    <a:lnTo>
                      <a:pt x="296" y="10"/>
                    </a:lnTo>
                    <a:lnTo>
                      <a:pt x="294" y="10"/>
                    </a:lnTo>
                    <a:lnTo>
                      <a:pt x="292" y="8"/>
                    </a:lnTo>
                    <a:lnTo>
                      <a:pt x="292" y="16"/>
                    </a:lnTo>
                    <a:lnTo>
                      <a:pt x="292" y="20"/>
                    </a:lnTo>
                    <a:lnTo>
                      <a:pt x="286" y="18"/>
                    </a:lnTo>
                    <a:lnTo>
                      <a:pt x="288" y="16"/>
                    </a:lnTo>
                    <a:lnTo>
                      <a:pt x="286" y="16"/>
                    </a:lnTo>
                    <a:lnTo>
                      <a:pt x="284" y="14"/>
                    </a:lnTo>
                    <a:lnTo>
                      <a:pt x="284" y="18"/>
                    </a:lnTo>
                    <a:lnTo>
                      <a:pt x="284" y="20"/>
                    </a:lnTo>
                    <a:lnTo>
                      <a:pt x="268" y="32"/>
                    </a:lnTo>
                    <a:lnTo>
                      <a:pt x="258" y="26"/>
                    </a:lnTo>
                    <a:lnTo>
                      <a:pt x="252" y="20"/>
                    </a:lnTo>
                    <a:lnTo>
                      <a:pt x="248" y="20"/>
                    </a:lnTo>
                    <a:lnTo>
                      <a:pt x="242" y="28"/>
                    </a:lnTo>
                    <a:lnTo>
                      <a:pt x="250" y="28"/>
                    </a:lnTo>
                    <a:lnTo>
                      <a:pt x="250" y="34"/>
                    </a:lnTo>
                    <a:lnTo>
                      <a:pt x="250" y="36"/>
                    </a:lnTo>
                    <a:lnTo>
                      <a:pt x="240" y="32"/>
                    </a:lnTo>
                    <a:lnTo>
                      <a:pt x="242" y="42"/>
                    </a:lnTo>
                    <a:lnTo>
                      <a:pt x="234" y="42"/>
                    </a:lnTo>
                    <a:lnTo>
                      <a:pt x="238" y="36"/>
                    </a:lnTo>
                    <a:lnTo>
                      <a:pt x="234" y="32"/>
                    </a:lnTo>
                    <a:lnTo>
                      <a:pt x="230" y="42"/>
                    </a:lnTo>
                    <a:lnTo>
                      <a:pt x="226" y="32"/>
                    </a:lnTo>
                    <a:lnTo>
                      <a:pt x="224" y="36"/>
                    </a:lnTo>
                    <a:lnTo>
                      <a:pt x="224" y="42"/>
                    </a:lnTo>
                    <a:lnTo>
                      <a:pt x="216" y="46"/>
                    </a:lnTo>
                    <a:lnTo>
                      <a:pt x="214" y="44"/>
                    </a:lnTo>
                    <a:lnTo>
                      <a:pt x="214" y="42"/>
                    </a:lnTo>
                    <a:lnTo>
                      <a:pt x="212" y="38"/>
                    </a:lnTo>
                    <a:lnTo>
                      <a:pt x="210" y="46"/>
                    </a:lnTo>
                    <a:lnTo>
                      <a:pt x="212" y="48"/>
                    </a:lnTo>
                    <a:lnTo>
                      <a:pt x="214" y="48"/>
                    </a:lnTo>
                    <a:lnTo>
                      <a:pt x="212" y="48"/>
                    </a:lnTo>
                    <a:lnTo>
                      <a:pt x="206" y="52"/>
                    </a:lnTo>
                    <a:lnTo>
                      <a:pt x="204" y="52"/>
                    </a:lnTo>
                    <a:lnTo>
                      <a:pt x="206" y="52"/>
                    </a:lnTo>
                    <a:lnTo>
                      <a:pt x="206" y="56"/>
                    </a:lnTo>
                    <a:lnTo>
                      <a:pt x="204" y="56"/>
                    </a:lnTo>
                    <a:lnTo>
                      <a:pt x="202" y="56"/>
                    </a:lnTo>
                    <a:lnTo>
                      <a:pt x="202" y="54"/>
                    </a:lnTo>
                    <a:lnTo>
                      <a:pt x="198" y="54"/>
                    </a:lnTo>
                    <a:lnTo>
                      <a:pt x="198" y="62"/>
                    </a:lnTo>
                    <a:lnTo>
                      <a:pt x="194" y="60"/>
                    </a:lnTo>
                    <a:lnTo>
                      <a:pt x="194" y="52"/>
                    </a:lnTo>
                    <a:lnTo>
                      <a:pt x="194" y="46"/>
                    </a:lnTo>
                    <a:lnTo>
                      <a:pt x="188" y="46"/>
                    </a:lnTo>
                    <a:lnTo>
                      <a:pt x="180" y="52"/>
                    </a:lnTo>
                    <a:lnTo>
                      <a:pt x="184" y="64"/>
                    </a:lnTo>
                    <a:lnTo>
                      <a:pt x="194" y="62"/>
                    </a:lnTo>
                    <a:lnTo>
                      <a:pt x="188" y="78"/>
                    </a:lnTo>
                    <a:lnTo>
                      <a:pt x="184" y="82"/>
                    </a:lnTo>
                    <a:lnTo>
                      <a:pt x="176" y="84"/>
                    </a:lnTo>
                    <a:lnTo>
                      <a:pt x="176" y="90"/>
                    </a:lnTo>
                    <a:lnTo>
                      <a:pt x="180" y="90"/>
                    </a:lnTo>
                    <a:lnTo>
                      <a:pt x="180" y="100"/>
                    </a:lnTo>
                    <a:lnTo>
                      <a:pt x="166" y="92"/>
                    </a:lnTo>
                    <a:lnTo>
                      <a:pt x="170" y="102"/>
                    </a:lnTo>
                    <a:lnTo>
                      <a:pt x="176" y="114"/>
                    </a:lnTo>
                    <a:lnTo>
                      <a:pt x="170" y="114"/>
                    </a:lnTo>
                    <a:lnTo>
                      <a:pt x="162" y="114"/>
                    </a:lnTo>
                    <a:lnTo>
                      <a:pt x="162" y="120"/>
                    </a:lnTo>
                    <a:lnTo>
                      <a:pt x="158" y="126"/>
                    </a:lnTo>
                    <a:lnTo>
                      <a:pt x="150" y="128"/>
                    </a:lnTo>
                    <a:lnTo>
                      <a:pt x="150" y="126"/>
                    </a:lnTo>
                    <a:lnTo>
                      <a:pt x="148" y="126"/>
                    </a:lnTo>
                    <a:lnTo>
                      <a:pt x="144" y="130"/>
                    </a:lnTo>
                    <a:lnTo>
                      <a:pt x="144" y="136"/>
                    </a:lnTo>
                    <a:lnTo>
                      <a:pt x="140" y="134"/>
                    </a:lnTo>
                    <a:lnTo>
                      <a:pt x="138" y="136"/>
                    </a:lnTo>
                    <a:lnTo>
                      <a:pt x="138" y="138"/>
                    </a:lnTo>
                    <a:lnTo>
                      <a:pt x="142" y="138"/>
                    </a:lnTo>
                    <a:lnTo>
                      <a:pt x="138" y="142"/>
                    </a:lnTo>
                    <a:lnTo>
                      <a:pt x="140" y="144"/>
                    </a:lnTo>
                    <a:lnTo>
                      <a:pt x="140" y="146"/>
                    </a:lnTo>
                    <a:lnTo>
                      <a:pt x="140" y="152"/>
                    </a:lnTo>
                    <a:lnTo>
                      <a:pt x="138" y="152"/>
                    </a:lnTo>
                    <a:lnTo>
                      <a:pt x="132" y="152"/>
                    </a:lnTo>
                    <a:lnTo>
                      <a:pt x="122" y="160"/>
                    </a:lnTo>
                    <a:lnTo>
                      <a:pt x="120" y="164"/>
                    </a:lnTo>
                    <a:lnTo>
                      <a:pt x="116" y="172"/>
                    </a:lnTo>
                    <a:lnTo>
                      <a:pt x="112" y="172"/>
                    </a:lnTo>
                    <a:lnTo>
                      <a:pt x="108" y="170"/>
                    </a:lnTo>
                    <a:lnTo>
                      <a:pt x="96" y="184"/>
                    </a:lnTo>
                    <a:lnTo>
                      <a:pt x="94" y="184"/>
                    </a:lnTo>
                    <a:lnTo>
                      <a:pt x="90" y="188"/>
                    </a:lnTo>
                    <a:lnTo>
                      <a:pt x="88" y="192"/>
                    </a:lnTo>
                    <a:lnTo>
                      <a:pt x="86" y="198"/>
                    </a:lnTo>
                    <a:lnTo>
                      <a:pt x="80" y="198"/>
                    </a:lnTo>
                    <a:lnTo>
                      <a:pt x="80" y="200"/>
                    </a:lnTo>
                    <a:lnTo>
                      <a:pt x="84" y="202"/>
                    </a:lnTo>
                    <a:lnTo>
                      <a:pt x="88" y="202"/>
                    </a:lnTo>
                    <a:lnTo>
                      <a:pt x="94" y="196"/>
                    </a:lnTo>
                    <a:lnTo>
                      <a:pt x="98" y="196"/>
                    </a:lnTo>
                    <a:lnTo>
                      <a:pt x="102" y="198"/>
                    </a:lnTo>
                    <a:lnTo>
                      <a:pt x="98" y="200"/>
                    </a:lnTo>
                    <a:lnTo>
                      <a:pt x="90" y="206"/>
                    </a:lnTo>
                    <a:lnTo>
                      <a:pt x="90" y="208"/>
                    </a:lnTo>
                    <a:lnTo>
                      <a:pt x="84" y="208"/>
                    </a:lnTo>
                    <a:lnTo>
                      <a:pt x="78" y="208"/>
                    </a:lnTo>
                    <a:lnTo>
                      <a:pt x="78" y="202"/>
                    </a:lnTo>
                    <a:lnTo>
                      <a:pt x="76" y="200"/>
                    </a:lnTo>
                    <a:lnTo>
                      <a:pt x="72" y="200"/>
                    </a:lnTo>
                    <a:lnTo>
                      <a:pt x="72" y="206"/>
                    </a:lnTo>
                    <a:lnTo>
                      <a:pt x="60" y="198"/>
                    </a:lnTo>
                    <a:lnTo>
                      <a:pt x="58" y="206"/>
                    </a:lnTo>
                    <a:lnTo>
                      <a:pt x="60" y="202"/>
                    </a:lnTo>
                    <a:lnTo>
                      <a:pt x="62" y="202"/>
                    </a:lnTo>
                    <a:lnTo>
                      <a:pt x="62" y="208"/>
                    </a:lnTo>
                    <a:lnTo>
                      <a:pt x="66" y="210"/>
                    </a:lnTo>
                    <a:lnTo>
                      <a:pt x="62" y="212"/>
                    </a:lnTo>
                    <a:lnTo>
                      <a:pt x="62" y="216"/>
                    </a:lnTo>
                    <a:lnTo>
                      <a:pt x="58" y="216"/>
                    </a:lnTo>
                    <a:lnTo>
                      <a:pt x="52" y="224"/>
                    </a:lnTo>
                    <a:lnTo>
                      <a:pt x="44" y="226"/>
                    </a:lnTo>
                    <a:lnTo>
                      <a:pt x="36" y="224"/>
                    </a:lnTo>
                    <a:lnTo>
                      <a:pt x="36" y="228"/>
                    </a:lnTo>
                    <a:lnTo>
                      <a:pt x="40" y="228"/>
                    </a:lnTo>
                    <a:lnTo>
                      <a:pt x="40" y="234"/>
                    </a:lnTo>
                    <a:lnTo>
                      <a:pt x="36" y="236"/>
                    </a:lnTo>
                    <a:lnTo>
                      <a:pt x="34" y="236"/>
                    </a:lnTo>
                    <a:lnTo>
                      <a:pt x="24" y="236"/>
                    </a:lnTo>
                    <a:lnTo>
                      <a:pt x="24" y="242"/>
                    </a:lnTo>
                    <a:lnTo>
                      <a:pt x="32" y="242"/>
                    </a:lnTo>
                    <a:lnTo>
                      <a:pt x="26" y="244"/>
                    </a:lnTo>
                    <a:lnTo>
                      <a:pt x="18" y="246"/>
                    </a:lnTo>
                    <a:lnTo>
                      <a:pt x="6" y="248"/>
                    </a:lnTo>
                    <a:lnTo>
                      <a:pt x="6" y="254"/>
                    </a:lnTo>
                    <a:lnTo>
                      <a:pt x="16" y="256"/>
                    </a:lnTo>
                    <a:lnTo>
                      <a:pt x="22" y="256"/>
                    </a:lnTo>
                    <a:lnTo>
                      <a:pt x="18" y="256"/>
                    </a:lnTo>
                    <a:lnTo>
                      <a:pt x="6" y="256"/>
                    </a:lnTo>
                    <a:lnTo>
                      <a:pt x="0" y="260"/>
                    </a:lnTo>
                    <a:lnTo>
                      <a:pt x="4" y="266"/>
                    </a:lnTo>
                    <a:lnTo>
                      <a:pt x="4" y="270"/>
                    </a:lnTo>
                    <a:lnTo>
                      <a:pt x="14" y="270"/>
                    </a:lnTo>
                    <a:lnTo>
                      <a:pt x="4" y="274"/>
                    </a:lnTo>
                    <a:lnTo>
                      <a:pt x="6" y="278"/>
                    </a:lnTo>
                    <a:lnTo>
                      <a:pt x="8" y="278"/>
                    </a:lnTo>
                    <a:lnTo>
                      <a:pt x="8" y="282"/>
                    </a:lnTo>
                    <a:lnTo>
                      <a:pt x="4" y="284"/>
                    </a:lnTo>
                    <a:lnTo>
                      <a:pt x="8" y="288"/>
                    </a:lnTo>
                    <a:lnTo>
                      <a:pt x="12" y="288"/>
                    </a:lnTo>
                    <a:lnTo>
                      <a:pt x="12" y="290"/>
                    </a:lnTo>
                    <a:lnTo>
                      <a:pt x="8" y="292"/>
                    </a:lnTo>
                    <a:lnTo>
                      <a:pt x="14" y="294"/>
                    </a:lnTo>
                    <a:lnTo>
                      <a:pt x="16" y="298"/>
                    </a:lnTo>
                    <a:lnTo>
                      <a:pt x="18" y="294"/>
                    </a:lnTo>
                    <a:lnTo>
                      <a:pt x="24" y="290"/>
                    </a:lnTo>
                    <a:lnTo>
                      <a:pt x="26" y="290"/>
                    </a:lnTo>
                    <a:lnTo>
                      <a:pt x="30" y="290"/>
                    </a:lnTo>
                    <a:lnTo>
                      <a:pt x="30" y="292"/>
                    </a:lnTo>
                    <a:lnTo>
                      <a:pt x="24" y="292"/>
                    </a:lnTo>
                    <a:lnTo>
                      <a:pt x="16" y="310"/>
                    </a:lnTo>
                    <a:lnTo>
                      <a:pt x="6" y="310"/>
                    </a:lnTo>
                    <a:lnTo>
                      <a:pt x="6" y="312"/>
                    </a:lnTo>
                    <a:lnTo>
                      <a:pt x="6" y="316"/>
                    </a:lnTo>
                    <a:lnTo>
                      <a:pt x="14" y="320"/>
                    </a:lnTo>
                    <a:lnTo>
                      <a:pt x="16" y="316"/>
                    </a:lnTo>
                    <a:lnTo>
                      <a:pt x="22" y="316"/>
                    </a:lnTo>
                    <a:lnTo>
                      <a:pt x="22" y="320"/>
                    </a:lnTo>
                    <a:lnTo>
                      <a:pt x="22" y="324"/>
                    </a:lnTo>
                    <a:lnTo>
                      <a:pt x="16" y="328"/>
                    </a:lnTo>
                    <a:lnTo>
                      <a:pt x="14" y="328"/>
                    </a:lnTo>
                    <a:lnTo>
                      <a:pt x="14" y="334"/>
                    </a:lnTo>
                    <a:lnTo>
                      <a:pt x="14" y="338"/>
                    </a:lnTo>
                    <a:lnTo>
                      <a:pt x="18" y="338"/>
                    </a:lnTo>
                    <a:lnTo>
                      <a:pt x="22" y="344"/>
                    </a:lnTo>
                    <a:lnTo>
                      <a:pt x="26" y="344"/>
                    </a:lnTo>
                    <a:lnTo>
                      <a:pt x="30" y="344"/>
                    </a:lnTo>
                    <a:lnTo>
                      <a:pt x="32" y="344"/>
                    </a:lnTo>
                    <a:lnTo>
                      <a:pt x="32" y="348"/>
                    </a:lnTo>
                    <a:lnTo>
                      <a:pt x="40" y="348"/>
                    </a:lnTo>
                    <a:lnTo>
                      <a:pt x="50" y="346"/>
                    </a:lnTo>
                    <a:lnTo>
                      <a:pt x="62" y="338"/>
                    </a:lnTo>
                    <a:lnTo>
                      <a:pt x="66" y="336"/>
                    </a:lnTo>
                    <a:lnTo>
                      <a:pt x="68" y="330"/>
                    </a:lnTo>
                    <a:lnTo>
                      <a:pt x="72" y="330"/>
                    </a:lnTo>
                    <a:lnTo>
                      <a:pt x="76" y="330"/>
                    </a:lnTo>
                    <a:lnTo>
                      <a:pt x="86" y="326"/>
                    </a:lnTo>
                    <a:lnTo>
                      <a:pt x="94" y="320"/>
                    </a:lnTo>
                    <a:lnTo>
                      <a:pt x="96" y="326"/>
                    </a:lnTo>
                    <a:lnTo>
                      <a:pt x="96" y="326"/>
                    </a:lnTo>
                    <a:lnTo>
                      <a:pt x="96" y="32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4" name="Freeform 1588"/>
              <p:cNvSpPr/>
              <p:nvPr/>
            </p:nvSpPr>
            <p:spPr bwMode="auto">
              <a:xfrm>
                <a:off x="793750" y="2559050"/>
                <a:ext cx="3175" cy="6350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2 h 4"/>
                  <a:gd name="T6" fmla="*/ 0 w 2"/>
                  <a:gd name="T7" fmla="*/ 0 h 4"/>
                  <a:gd name="T8" fmla="*/ 0 w 2"/>
                  <a:gd name="T9" fmla="*/ 0 h 4"/>
                  <a:gd name="T10" fmla="*/ 0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5" name="Freeform 1589"/>
              <p:cNvSpPr/>
              <p:nvPr/>
            </p:nvSpPr>
            <p:spPr bwMode="auto">
              <a:xfrm>
                <a:off x="793750" y="2559050"/>
                <a:ext cx="3175" cy="6350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2 h 4"/>
                  <a:gd name="T6" fmla="*/ 0 w 2"/>
                  <a:gd name="T7" fmla="*/ 0 h 4"/>
                  <a:gd name="T8" fmla="*/ 0 w 2"/>
                  <a:gd name="T9" fmla="*/ 0 h 4"/>
                  <a:gd name="T10" fmla="*/ 0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Freeform 1590"/>
              <p:cNvSpPr/>
              <p:nvPr/>
            </p:nvSpPr>
            <p:spPr bwMode="auto">
              <a:xfrm>
                <a:off x="825500" y="2514600"/>
                <a:ext cx="3175" cy="6350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2 w 2"/>
                  <a:gd name="T5" fmla="*/ 2 h 4"/>
                  <a:gd name="T6" fmla="*/ 0 w 2"/>
                  <a:gd name="T7" fmla="*/ 4 h 4"/>
                  <a:gd name="T8" fmla="*/ 0 w 2"/>
                  <a:gd name="T9" fmla="*/ 0 h 4"/>
                  <a:gd name="T10" fmla="*/ 2 w 2"/>
                  <a:gd name="T11" fmla="*/ 0 h 4"/>
                  <a:gd name="T12" fmla="*/ 2 w 2"/>
                  <a:gd name="T13" fmla="*/ 0 h 4"/>
                  <a:gd name="T14" fmla="*/ 2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Freeform 1591"/>
              <p:cNvSpPr/>
              <p:nvPr/>
            </p:nvSpPr>
            <p:spPr bwMode="auto">
              <a:xfrm>
                <a:off x="825500" y="2514600"/>
                <a:ext cx="3175" cy="6350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2 w 2"/>
                  <a:gd name="T5" fmla="*/ 2 h 4"/>
                  <a:gd name="T6" fmla="*/ 0 w 2"/>
                  <a:gd name="T7" fmla="*/ 4 h 4"/>
                  <a:gd name="T8" fmla="*/ 0 w 2"/>
                  <a:gd name="T9" fmla="*/ 0 h 4"/>
                  <a:gd name="T10" fmla="*/ 2 w 2"/>
                  <a:gd name="T11" fmla="*/ 0 h 4"/>
                  <a:gd name="T12" fmla="*/ 2 w 2"/>
                  <a:gd name="T13" fmla="*/ 0 h 4"/>
                  <a:gd name="T14" fmla="*/ 2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Freeform 1592"/>
              <p:cNvSpPr/>
              <p:nvPr/>
            </p:nvSpPr>
            <p:spPr bwMode="auto">
              <a:xfrm>
                <a:off x="796925" y="2514600"/>
                <a:ext cx="19050" cy="12700"/>
              </a:xfrm>
              <a:custGeom>
                <a:avLst/>
                <a:gdLst>
                  <a:gd name="T0" fmla="*/ 10 w 12"/>
                  <a:gd name="T1" fmla="*/ 0 h 8"/>
                  <a:gd name="T2" fmla="*/ 10 w 12"/>
                  <a:gd name="T3" fmla="*/ 0 h 8"/>
                  <a:gd name="T4" fmla="*/ 12 w 12"/>
                  <a:gd name="T5" fmla="*/ 0 h 8"/>
                  <a:gd name="T6" fmla="*/ 12 w 12"/>
                  <a:gd name="T7" fmla="*/ 4 h 8"/>
                  <a:gd name="T8" fmla="*/ 12 w 12"/>
                  <a:gd name="T9" fmla="*/ 8 h 8"/>
                  <a:gd name="T10" fmla="*/ 2 w 12"/>
                  <a:gd name="T11" fmla="*/ 4 h 8"/>
                  <a:gd name="T12" fmla="*/ 0 w 12"/>
                  <a:gd name="T13" fmla="*/ 2 h 8"/>
                  <a:gd name="T14" fmla="*/ 8 w 12"/>
                  <a:gd name="T15" fmla="*/ 4 h 8"/>
                  <a:gd name="T16" fmla="*/ 8 w 12"/>
                  <a:gd name="T17" fmla="*/ 0 h 8"/>
                  <a:gd name="T18" fmla="*/ 10 w 12"/>
                  <a:gd name="T19" fmla="*/ 0 h 8"/>
                  <a:gd name="T20" fmla="*/ 10 w 12"/>
                  <a:gd name="T21" fmla="*/ 0 h 8"/>
                  <a:gd name="T22" fmla="*/ 10 w 12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8">
                    <a:moveTo>
                      <a:pt x="10" y="0"/>
                    </a:moveTo>
                    <a:lnTo>
                      <a:pt x="10" y="0"/>
                    </a:lnTo>
                    <a:lnTo>
                      <a:pt x="12" y="0"/>
                    </a:lnTo>
                    <a:lnTo>
                      <a:pt x="12" y="4"/>
                    </a:lnTo>
                    <a:lnTo>
                      <a:pt x="12" y="8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9" name="Freeform 1593"/>
              <p:cNvSpPr/>
              <p:nvPr/>
            </p:nvSpPr>
            <p:spPr bwMode="auto">
              <a:xfrm>
                <a:off x="796925" y="2514600"/>
                <a:ext cx="19050" cy="12700"/>
              </a:xfrm>
              <a:custGeom>
                <a:avLst/>
                <a:gdLst>
                  <a:gd name="T0" fmla="*/ 10 w 12"/>
                  <a:gd name="T1" fmla="*/ 0 h 8"/>
                  <a:gd name="T2" fmla="*/ 10 w 12"/>
                  <a:gd name="T3" fmla="*/ 0 h 8"/>
                  <a:gd name="T4" fmla="*/ 12 w 12"/>
                  <a:gd name="T5" fmla="*/ 0 h 8"/>
                  <a:gd name="T6" fmla="*/ 12 w 12"/>
                  <a:gd name="T7" fmla="*/ 4 h 8"/>
                  <a:gd name="T8" fmla="*/ 12 w 12"/>
                  <a:gd name="T9" fmla="*/ 8 h 8"/>
                  <a:gd name="T10" fmla="*/ 2 w 12"/>
                  <a:gd name="T11" fmla="*/ 4 h 8"/>
                  <a:gd name="T12" fmla="*/ 0 w 12"/>
                  <a:gd name="T13" fmla="*/ 2 h 8"/>
                  <a:gd name="T14" fmla="*/ 8 w 12"/>
                  <a:gd name="T15" fmla="*/ 4 h 8"/>
                  <a:gd name="T16" fmla="*/ 8 w 12"/>
                  <a:gd name="T17" fmla="*/ 0 h 8"/>
                  <a:gd name="T18" fmla="*/ 10 w 12"/>
                  <a:gd name="T19" fmla="*/ 0 h 8"/>
                  <a:gd name="T20" fmla="*/ 10 w 12"/>
                  <a:gd name="T21" fmla="*/ 0 h 8"/>
                  <a:gd name="T22" fmla="*/ 10 w 12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8">
                    <a:moveTo>
                      <a:pt x="10" y="0"/>
                    </a:moveTo>
                    <a:lnTo>
                      <a:pt x="10" y="0"/>
                    </a:lnTo>
                    <a:lnTo>
                      <a:pt x="12" y="0"/>
                    </a:lnTo>
                    <a:lnTo>
                      <a:pt x="12" y="4"/>
                    </a:lnTo>
                    <a:lnTo>
                      <a:pt x="12" y="8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0" name="Freeform 1594"/>
              <p:cNvSpPr/>
              <p:nvPr/>
            </p:nvSpPr>
            <p:spPr bwMode="auto">
              <a:xfrm>
                <a:off x="828675" y="2476500"/>
                <a:ext cx="3175" cy="6350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2 w 2"/>
                  <a:gd name="T5" fmla="*/ 2 h 4"/>
                  <a:gd name="T6" fmla="*/ 0 w 2"/>
                  <a:gd name="T7" fmla="*/ 4 h 4"/>
                  <a:gd name="T8" fmla="*/ 0 w 2"/>
                  <a:gd name="T9" fmla="*/ 2 h 4"/>
                  <a:gd name="T10" fmla="*/ 0 w 2"/>
                  <a:gd name="T11" fmla="*/ 0 h 4"/>
                  <a:gd name="T12" fmla="*/ 2 w 2"/>
                  <a:gd name="T13" fmla="*/ 0 h 4"/>
                  <a:gd name="T14" fmla="*/ 2 w 2"/>
                  <a:gd name="T15" fmla="*/ 0 h 4"/>
                  <a:gd name="T16" fmla="*/ 2 w 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Freeform 1595"/>
              <p:cNvSpPr/>
              <p:nvPr/>
            </p:nvSpPr>
            <p:spPr bwMode="auto">
              <a:xfrm>
                <a:off x="828675" y="2476500"/>
                <a:ext cx="3175" cy="6350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2 w 2"/>
                  <a:gd name="T5" fmla="*/ 2 h 4"/>
                  <a:gd name="T6" fmla="*/ 0 w 2"/>
                  <a:gd name="T7" fmla="*/ 4 h 4"/>
                  <a:gd name="T8" fmla="*/ 0 w 2"/>
                  <a:gd name="T9" fmla="*/ 2 h 4"/>
                  <a:gd name="T10" fmla="*/ 0 w 2"/>
                  <a:gd name="T11" fmla="*/ 0 h 4"/>
                  <a:gd name="T12" fmla="*/ 2 w 2"/>
                  <a:gd name="T13" fmla="*/ 0 h 4"/>
                  <a:gd name="T14" fmla="*/ 2 w 2"/>
                  <a:gd name="T15" fmla="*/ 0 h 4"/>
                  <a:gd name="T16" fmla="*/ 2 w 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2" name="Freeform 1596"/>
              <p:cNvSpPr/>
              <p:nvPr/>
            </p:nvSpPr>
            <p:spPr bwMode="auto">
              <a:xfrm>
                <a:off x="984250" y="2228850"/>
                <a:ext cx="9525" cy="6350"/>
              </a:xfrm>
              <a:custGeom>
                <a:avLst/>
                <a:gdLst>
                  <a:gd name="T0" fmla="*/ 0 w 6"/>
                  <a:gd name="T1" fmla="*/ 0 h 4"/>
                  <a:gd name="T2" fmla="*/ 0 w 6"/>
                  <a:gd name="T3" fmla="*/ 4 h 4"/>
                  <a:gd name="T4" fmla="*/ 6 w 6"/>
                  <a:gd name="T5" fmla="*/ 4 h 4"/>
                  <a:gd name="T6" fmla="*/ 6 w 6"/>
                  <a:gd name="T7" fmla="*/ 2 h 4"/>
                  <a:gd name="T8" fmla="*/ 0 w 6"/>
                  <a:gd name="T9" fmla="*/ 0 h 4"/>
                  <a:gd name="T10" fmla="*/ 0 w 6"/>
                  <a:gd name="T11" fmla="*/ 0 h 4"/>
                  <a:gd name="T12" fmla="*/ 0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0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3" name="Freeform 1597"/>
              <p:cNvSpPr/>
              <p:nvPr/>
            </p:nvSpPr>
            <p:spPr bwMode="auto">
              <a:xfrm>
                <a:off x="1060450" y="2222500"/>
                <a:ext cx="12700" cy="9525"/>
              </a:xfrm>
              <a:custGeom>
                <a:avLst/>
                <a:gdLst>
                  <a:gd name="T0" fmla="*/ 6 w 8"/>
                  <a:gd name="T1" fmla="*/ 0 h 6"/>
                  <a:gd name="T2" fmla="*/ 6 w 8"/>
                  <a:gd name="T3" fmla="*/ 0 h 6"/>
                  <a:gd name="T4" fmla="*/ 8 w 8"/>
                  <a:gd name="T5" fmla="*/ 0 h 6"/>
                  <a:gd name="T6" fmla="*/ 8 w 8"/>
                  <a:gd name="T7" fmla="*/ 4 h 6"/>
                  <a:gd name="T8" fmla="*/ 8 w 8"/>
                  <a:gd name="T9" fmla="*/ 6 h 6"/>
                  <a:gd name="T10" fmla="*/ 2 w 8"/>
                  <a:gd name="T11" fmla="*/ 6 h 6"/>
                  <a:gd name="T12" fmla="*/ 0 w 8"/>
                  <a:gd name="T13" fmla="*/ 4 h 6"/>
                  <a:gd name="T14" fmla="*/ 6 w 8"/>
                  <a:gd name="T15" fmla="*/ 0 h 6"/>
                  <a:gd name="T16" fmla="*/ 6 w 8"/>
                  <a:gd name="T17" fmla="*/ 0 h 6"/>
                  <a:gd name="T18" fmla="*/ 6 w 8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6">
                    <a:moveTo>
                      <a:pt x="6" y="0"/>
                    </a:moveTo>
                    <a:lnTo>
                      <a:pt x="6" y="0"/>
                    </a:lnTo>
                    <a:lnTo>
                      <a:pt x="8" y="0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Freeform 1598"/>
              <p:cNvSpPr/>
              <p:nvPr/>
            </p:nvSpPr>
            <p:spPr bwMode="auto">
              <a:xfrm>
                <a:off x="1000125" y="2216150"/>
                <a:ext cx="9525" cy="12700"/>
              </a:xfrm>
              <a:custGeom>
                <a:avLst/>
                <a:gdLst>
                  <a:gd name="T0" fmla="*/ 4 w 6"/>
                  <a:gd name="T1" fmla="*/ 2 h 8"/>
                  <a:gd name="T2" fmla="*/ 4 w 6"/>
                  <a:gd name="T3" fmla="*/ 2 h 8"/>
                  <a:gd name="T4" fmla="*/ 0 w 6"/>
                  <a:gd name="T5" fmla="*/ 8 h 8"/>
                  <a:gd name="T6" fmla="*/ 2 w 6"/>
                  <a:gd name="T7" fmla="*/ 8 h 8"/>
                  <a:gd name="T8" fmla="*/ 6 w 6"/>
                  <a:gd name="T9" fmla="*/ 6 h 8"/>
                  <a:gd name="T10" fmla="*/ 6 w 6"/>
                  <a:gd name="T11" fmla="*/ 2 h 8"/>
                  <a:gd name="T12" fmla="*/ 6 w 6"/>
                  <a:gd name="T13" fmla="*/ 0 h 8"/>
                  <a:gd name="T14" fmla="*/ 4 w 6"/>
                  <a:gd name="T15" fmla="*/ 2 h 8"/>
                  <a:gd name="T16" fmla="*/ 4 w 6"/>
                  <a:gd name="T17" fmla="*/ 2 h 8"/>
                  <a:gd name="T18" fmla="*/ 4 w 6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8">
                    <a:moveTo>
                      <a:pt x="4" y="2"/>
                    </a:moveTo>
                    <a:lnTo>
                      <a:pt x="4" y="2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Freeform 1599"/>
              <p:cNvSpPr/>
              <p:nvPr/>
            </p:nvSpPr>
            <p:spPr bwMode="auto">
              <a:xfrm>
                <a:off x="1009650" y="2193925"/>
                <a:ext cx="15875" cy="15875"/>
              </a:xfrm>
              <a:custGeom>
                <a:avLst/>
                <a:gdLst>
                  <a:gd name="T0" fmla="*/ 4 w 10"/>
                  <a:gd name="T1" fmla="*/ 0 h 10"/>
                  <a:gd name="T2" fmla="*/ 4 w 10"/>
                  <a:gd name="T3" fmla="*/ 0 h 10"/>
                  <a:gd name="T4" fmla="*/ 0 w 10"/>
                  <a:gd name="T5" fmla="*/ 4 h 10"/>
                  <a:gd name="T6" fmla="*/ 0 w 10"/>
                  <a:gd name="T7" fmla="*/ 6 h 10"/>
                  <a:gd name="T8" fmla="*/ 6 w 10"/>
                  <a:gd name="T9" fmla="*/ 10 h 10"/>
                  <a:gd name="T10" fmla="*/ 10 w 10"/>
                  <a:gd name="T11" fmla="*/ 4 h 10"/>
                  <a:gd name="T12" fmla="*/ 10 w 10"/>
                  <a:gd name="T13" fmla="*/ 0 h 10"/>
                  <a:gd name="T14" fmla="*/ 4 w 10"/>
                  <a:gd name="T15" fmla="*/ 0 h 10"/>
                  <a:gd name="T16" fmla="*/ 4 w 10"/>
                  <a:gd name="T17" fmla="*/ 0 h 10"/>
                  <a:gd name="T18" fmla="*/ 4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6" y="10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6" name="Freeform 1600"/>
              <p:cNvSpPr/>
              <p:nvPr/>
            </p:nvSpPr>
            <p:spPr bwMode="auto">
              <a:xfrm>
                <a:off x="1022350" y="2193925"/>
                <a:ext cx="34925" cy="34925"/>
              </a:xfrm>
              <a:custGeom>
                <a:avLst/>
                <a:gdLst>
                  <a:gd name="T0" fmla="*/ 8 w 22"/>
                  <a:gd name="T1" fmla="*/ 0 h 22"/>
                  <a:gd name="T2" fmla="*/ 8 w 22"/>
                  <a:gd name="T3" fmla="*/ 0 h 22"/>
                  <a:gd name="T4" fmla="*/ 4 w 22"/>
                  <a:gd name="T5" fmla="*/ 12 h 22"/>
                  <a:gd name="T6" fmla="*/ 0 w 22"/>
                  <a:gd name="T7" fmla="*/ 12 h 22"/>
                  <a:gd name="T8" fmla="*/ 4 w 22"/>
                  <a:gd name="T9" fmla="*/ 22 h 22"/>
                  <a:gd name="T10" fmla="*/ 12 w 22"/>
                  <a:gd name="T11" fmla="*/ 16 h 22"/>
                  <a:gd name="T12" fmla="*/ 20 w 22"/>
                  <a:gd name="T13" fmla="*/ 12 h 22"/>
                  <a:gd name="T14" fmla="*/ 20 w 22"/>
                  <a:gd name="T15" fmla="*/ 6 h 22"/>
                  <a:gd name="T16" fmla="*/ 22 w 22"/>
                  <a:gd name="T17" fmla="*/ 4 h 22"/>
                  <a:gd name="T18" fmla="*/ 20 w 22"/>
                  <a:gd name="T19" fmla="*/ 4 h 22"/>
                  <a:gd name="T20" fmla="*/ 10 w 22"/>
                  <a:gd name="T21" fmla="*/ 6 h 22"/>
                  <a:gd name="T22" fmla="*/ 10 w 22"/>
                  <a:gd name="T23" fmla="*/ 2 h 22"/>
                  <a:gd name="T24" fmla="*/ 8 w 22"/>
                  <a:gd name="T25" fmla="*/ 0 h 22"/>
                  <a:gd name="T26" fmla="*/ 8 w 22"/>
                  <a:gd name="T27" fmla="*/ 0 h 22"/>
                  <a:gd name="T28" fmla="*/ 8 w 22"/>
                  <a:gd name="T2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2">
                    <a:moveTo>
                      <a:pt x="8" y="0"/>
                    </a:moveTo>
                    <a:lnTo>
                      <a:pt x="8" y="0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4" y="22"/>
                    </a:lnTo>
                    <a:lnTo>
                      <a:pt x="12" y="16"/>
                    </a:lnTo>
                    <a:lnTo>
                      <a:pt x="20" y="12"/>
                    </a:lnTo>
                    <a:lnTo>
                      <a:pt x="20" y="6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Freeform 1601"/>
              <p:cNvSpPr/>
              <p:nvPr/>
            </p:nvSpPr>
            <p:spPr bwMode="auto">
              <a:xfrm>
                <a:off x="1050925" y="2178050"/>
                <a:ext cx="6350" cy="9525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0 h 6"/>
                  <a:gd name="T4" fmla="*/ 0 w 4"/>
                  <a:gd name="T5" fmla="*/ 4 h 6"/>
                  <a:gd name="T6" fmla="*/ 0 w 4"/>
                  <a:gd name="T7" fmla="*/ 6 h 6"/>
                  <a:gd name="T8" fmla="*/ 2 w 4"/>
                  <a:gd name="T9" fmla="*/ 6 h 6"/>
                  <a:gd name="T10" fmla="*/ 4 w 4"/>
                  <a:gd name="T11" fmla="*/ 0 h 6"/>
                  <a:gd name="T12" fmla="*/ 2 w 4"/>
                  <a:gd name="T13" fmla="*/ 0 h 6"/>
                  <a:gd name="T14" fmla="*/ 2 w 4"/>
                  <a:gd name="T15" fmla="*/ 0 h 6"/>
                  <a:gd name="T16" fmla="*/ 2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8" name="Freeform 1602"/>
              <p:cNvSpPr/>
              <p:nvPr/>
            </p:nvSpPr>
            <p:spPr bwMode="auto">
              <a:xfrm>
                <a:off x="1089025" y="2143125"/>
                <a:ext cx="12700" cy="15875"/>
              </a:xfrm>
              <a:custGeom>
                <a:avLst/>
                <a:gdLst>
                  <a:gd name="T0" fmla="*/ 0 w 8"/>
                  <a:gd name="T1" fmla="*/ 0 h 10"/>
                  <a:gd name="T2" fmla="*/ 0 w 8"/>
                  <a:gd name="T3" fmla="*/ 0 h 10"/>
                  <a:gd name="T4" fmla="*/ 0 w 8"/>
                  <a:gd name="T5" fmla="*/ 10 h 10"/>
                  <a:gd name="T6" fmla="*/ 2 w 8"/>
                  <a:gd name="T7" fmla="*/ 8 h 10"/>
                  <a:gd name="T8" fmla="*/ 8 w 8"/>
                  <a:gd name="T9" fmla="*/ 8 h 10"/>
                  <a:gd name="T10" fmla="*/ 8 w 8"/>
                  <a:gd name="T11" fmla="*/ 4 h 10"/>
                  <a:gd name="T12" fmla="*/ 8 w 8"/>
                  <a:gd name="T13" fmla="*/ 2 h 10"/>
                  <a:gd name="T14" fmla="*/ 6 w 8"/>
                  <a:gd name="T15" fmla="*/ 0 h 10"/>
                  <a:gd name="T16" fmla="*/ 0 w 8"/>
                  <a:gd name="T17" fmla="*/ 0 h 10"/>
                  <a:gd name="T18" fmla="*/ 0 w 8"/>
                  <a:gd name="T19" fmla="*/ 0 h 10"/>
                  <a:gd name="T20" fmla="*/ 0 w 8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10">
                    <a:moveTo>
                      <a:pt x="0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Freeform 1603"/>
              <p:cNvSpPr/>
              <p:nvPr/>
            </p:nvSpPr>
            <p:spPr bwMode="auto">
              <a:xfrm>
                <a:off x="1101725" y="2130425"/>
                <a:ext cx="12700" cy="12700"/>
              </a:xfrm>
              <a:custGeom>
                <a:avLst/>
                <a:gdLst>
                  <a:gd name="T0" fmla="*/ 0 w 8"/>
                  <a:gd name="T1" fmla="*/ 0 h 8"/>
                  <a:gd name="T2" fmla="*/ 0 w 8"/>
                  <a:gd name="T3" fmla="*/ 0 h 8"/>
                  <a:gd name="T4" fmla="*/ 2 w 8"/>
                  <a:gd name="T5" fmla="*/ 8 h 8"/>
                  <a:gd name="T6" fmla="*/ 6 w 8"/>
                  <a:gd name="T7" fmla="*/ 8 h 8"/>
                  <a:gd name="T8" fmla="*/ 8 w 8"/>
                  <a:gd name="T9" fmla="*/ 6 h 8"/>
                  <a:gd name="T10" fmla="*/ 6 w 8"/>
                  <a:gd name="T11" fmla="*/ 2 h 8"/>
                  <a:gd name="T12" fmla="*/ 0 w 8"/>
                  <a:gd name="T13" fmla="*/ 0 h 8"/>
                  <a:gd name="T14" fmla="*/ 0 w 8"/>
                  <a:gd name="T15" fmla="*/ 0 h 8"/>
                  <a:gd name="T16" fmla="*/ 0 w 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Freeform 1604"/>
              <p:cNvSpPr/>
              <p:nvPr/>
            </p:nvSpPr>
            <p:spPr bwMode="auto">
              <a:xfrm>
                <a:off x="1136650" y="2124075"/>
                <a:ext cx="6350" cy="6350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4 h 4"/>
                  <a:gd name="T4" fmla="*/ 4 w 4"/>
                  <a:gd name="T5" fmla="*/ 0 h 4"/>
                  <a:gd name="T6" fmla="*/ 0 w 4"/>
                  <a:gd name="T7" fmla="*/ 0 h 4"/>
                  <a:gd name="T8" fmla="*/ 0 w 4"/>
                  <a:gd name="T9" fmla="*/ 0 h 4"/>
                  <a:gd name="T10" fmla="*/ 0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1" name="Freeform 1605"/>
              <p:cNvSpPr/>
              <p:nvPr/>
            </p:nvSpPr>
            <p:spPr bwMode="auto">
              <a:xfrm>
                <a:off x="1117600" y="2117725"/>
                <a:ext cx="6350" cy="12700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2 w 4"/>
                  <a:gd name="T5" fmla="*/ 8 h 8"/>
                  <a:gd name="T6" fmla="*/ 4 w 4"/>
                  <a:gd name="T7" fmla="*/ 8 h 8"/>
                  <a:gd name="T8" fmla="*/ 4 w 4"/>
                  <a:gd name="T9" fmla="*/ 6 h 8"/>
                  <a:gd name="T10" fmla="*/ 4 w 4"/>
                  <a:gd name="T11" fmla="*/ 2 h 8"/>
                  <a:gd name="T12" fmla="*/ 0 w 4"/>
                  <a:gd name="T13" fmla="*/ 0 h 8"/>
                  <a:gd name="T14" fmla="*/ 0 w 4"/>
                  <a:gd name="T15" fmla="*/ 0 h 8"/>
                  <a:gd name="T16" fmla="*/ 0 w 4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Freeform 1606"/>
              <p:cNvSpPr/>
              <p:nvPr/>
            </p:nvSpPr>
            <p:spPr bwMode="auto">
              <a:xfrm>
                <a:off x="1330325" y="2114550"/>
                <a:ext cx="6350" cy="15875"/>
              </a:xfrm>
              <a:custGeom>
                <a:avLst/>
                <a:gdLst>
                  <a:gd name="T0" fmla="*/ 2 w 4"/>
                  <a:gd name="T1" fmla="*/ 0 h 10"/>
                  <a:gd name="T2" fmla="*/ 2 w 4"/>
                  <a:gd name="T3" fmla="*/ 0 h 10"/>
                  <a:gd name="T4" fmla="*/ 4 w 4"/>
                  <a:gd name="T5" fmla="*/ 8 h 10"/>
                  <a:gd name="T6" fmla="*/ 2 w 4"/>
                  <a:gd name="T7" fmla="*/ 8 h 10"/>
                  <a:gd name="T8" fmla="*/ 0 w 4"/>
                  <a:gd name="T9" fmla="*/ 10 h 10"/>
                  <a:gd name="T10" fmla="*/ 0 w 4"/>
                  <a:gd name="T11" fmla="*/ 6 h 10"/>
                  <a:gd name="T12" fmla="*/ 0 w 4"/>
                  <a:gd name="T13" fmla="*/ 4 h 10"/>
                  <a:gd name="T14" fmla="*/ 2 w 4"/>
                  <a:gd name="T15" fmla="*/ 0 h 10"/>
                  <a:gd name="T16" fmla="*/ 2 w 4"/>
                  <a:gd name="T17" fmla="*/ 0 h 10"/>
                  <a:gd name="T18" fmla="*/ 2 w 4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2" y="0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Freeform 1607"/>
              <p:cNvSpPr/>
              <p:nvPr/>
            </p:nvSpPr>
            <p:spPr bwMode="auto">
              <a:xfrm>
                <a:off x="1181100" y="2114550"/>
                <a:ext cx="6350" cy="9525"/>
              </a:xfrm>
              <a:custGeom>
                <a:avLst/>
                <a:gdLst>
                  <a:gd name="T0" fmla="*/ 0 w 4"/>
                  <a:gd name="T1" fmla="*/ 0 h 6"/>
                  <a:gd name="T2" fmla="*/ 0 w 4"/>
                  <a:gd name="T3" fmla="*/ 6 h 6"/>
                  <a:gd name="T4" fmla="*/ 4 w 4"/>
                  <a:gd name="T5" fmla="*/ 6 h 6"/>
                  <a:gd name="T6" fmla="*/ 4 w 4"/>
                  <a:gd name="T7" fmla="*/ 4 h 6"/>
                  <a:gd name="T8" fmla="*/ 2 w 4"/>
                  <a:gd name="T9" fmla="*/ 0 h 6"/>
                  <a:gd name="T10" fmla="*/ 0 w 4"/>
                  <a:gd name="T11" fmla="*/ 0 h 6"/>
                  <a:gd name="T12" fmla="*/ 0 w 4"/>
                  <a:gd name="T13" fmla="*/ 0 h 6"/>
                  <a:gd name="T14" fmla="*/ 0 w 4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Freeform 1608"/>
              <p:cNvSpPr/>
              <p:nvPr/>
            </p:nvSpPr>
            <p:spPr bwMode="auto">
              <a:xfrm>
                <a:off x="1193800" y="2108200"/>
                <a:ext cx="12700" cy="15875"/>
              </a:xfrm>
              <a:custGeom>
                <a:avLst/>
                <a:gdLst>
                  <a:gd name="T0" fmla="*/ 6 w 8"/>
                  <a:gd name="T1" fmla="*/ 0 h 10"/>
                  <a:gd name="T2" fmla="*/ 6 w 8"/>
                  <a:gd name="T3" fmla="*/ 0 h 10"/>
                  <a:gd name="T4" fmla="*/ 4 w 8"/>
                  <a:gd name="T5" fmla="*/ 0 h 10"/>
                  <a:gd name="T6" fmla="*/ 0 w 8"/>
                  <a:gd name="T7" fmla="*/ 6 h 10"/>
                  <a:gd name="T8" fmla="*/ 0 w 8"/>
                  <a:gd name="T9" fmla="*/ 8 h 10"/>
                  <a:gd name="T10" fmla="*/ 6 w 8"/>
                  <a:gd name="T11" fmla="*/ 10 h 10"/>
                  <a:gd name="T12" fmla="*/ 8 w 8"/>
                  <a:gd name="T13" fmla="*/ 4 h 10"/>
                  <a:gd name="T14" fmla="*/ 8 w 8"/>
                  <a:gd name="T15" fmla="*/ 0 h 10"/>
                  <a:gd name="T16" fmla="*/ 6 w 8"/>
                  <a:gd name="T17" fmla="*/ 0 h 10"/>
                  <a:gd name="T18" fmla="*/ 6 w 8"/>
                  <a:gd name="T19" fmla="*/ 0 h 10"/>
                  <a:gd name="T20" fmla="*/ 6 w 8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6" y="10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5" name="Freeform 1609"/>
              <p:cNvSpPr/>
              <p:nvPr/>
            </p:nvSpPr>
            <p:spPr bwMode="auto">
              <a:xfrm>
                <a:off x="1222375" y="2089150"/>
                <a:ext cx="3175" cy="9525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6 h 6"/>
                  <a:gd name="T4" fmla="*/ 2 w 2"/>
                  <a:gd name="T5" fmla="*/ 2 h 6"/>
                  <a:gd name="T6" fmla="*/ 0 w 2"/>
                  <a:gd name="T7" fmla="*/ 0 h 6"/>
                  <a:gd name="T8" fmla="*/ 0 w 2"/>
                  <a:gd name="T9" fmla="*/ 0 h 6"/>
                  <a:gd name="T10" fmla="*/ 0 w 2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6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Freeform 1610"/>
              <p:cNvSpPr/>
              <p:nvPr/>
            </p:nvSpPr>
            <p:spPr bwMode="auto">
              <a:xfrm>
                <a:off x="1222375" y="2089150"/>
                <a:ext cx="3175" cy="9525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6 h 6"/>
                  <a:gd name="T4" fmla="*/ 2 w 2"/>
                  <a:gd name="T5" fmla="*/ 2 h 6"/>
                  <a:gd name="T6" fmla="*/ 0 w 2"/>
                  <a:gd name="T7" fmla="*/ 0 h 6"/>
                  <a:gd name="T8" fmla="*/ 0 w 2"/>
                  <a:gd name="T9" fmla="*/ 0 h 6"/>
                  <a:gd name="T10" fmla="*/ 0 w 2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6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Freeform 1611"/>
              <p:cNvSpPr/>
              <p:nvPr/>
            </p:nvSpPr>
            <p:spPr bwMode="auto">
              <a:xfrm>
                <a:off x="1165225" y="2089150"/>
                <a:ext cx="34925" cy="25400"/>
              </a:xfrm>
              <a:custGeom>
                <a:avLst/>
                <a:gdLst>
                  <a:gd name="T0" fmla="*/ 16 w 22"/>
                  <a:gd name="T1" fmla="*/ 0 h 16"/>
                  <a:gd name="T2" fmla="*/ 16 w 22"/>
                  <a:gd name="T3" fmla="*/ 0 h 16"/>
                  <a:gd name="T4" fmla="*/ 12 w 22"/>
                  <a:gd name="T5" fmla="*/ 8 h 16"/>
                  <a:gd name="T6" fmla="*/ 0 w 22"/>
                  <a:gd name="T7" fmla="*/ 12 h 16"/>
                  <a:gd name="T8" fmla="*/ 0 w 22"/>
                  <a:gd name="T9" fmla="*/ 16 h 16"/>
                  <a:gd name="T10" fmla="*/ 4 w 22"/>
                  <a:gd name="T11" fmla="*/ 16 h 16"/>
                  <a:gd name="T12" fmla="*/ 8 w 22"/>
                  <a:gd name="T13" fmla="*/ 14 h 16"/>
                  <a:gd name="T14" fmla="*/ 16 w 22"/>
                  <a:gd name="T15" fmla="*/ 6 h 16"/>
                  <a:gd name="T16" fmla="*/ 22 w 22"/>
                  <a:gd name="T17" fmla="*/ 0 h 16"/>
                  <a:gd name="T18" fmla="*/ 20 w 22"/>
                  <a:gd name="T19" fmla="*/ 0 h 16"/>
                  <a:gd name="T20" fmla="*/ 16 w 22"/>
                  <a:gd name="T21" fmla="*/ 0 h 16"/>
                  <a:gd name="T22" fmla="*/ 16 w 22"/>
                  <a:gd name="T23" fmla="*/ 0 h 16"/>
                  <a:gd name="T24" fmla="*/ 16 w 22"/>
                  <a:gd name="T2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6">
                    <a:moveTo>
                      <a:pt x="16" y="0"/>
                    </a:moveTo>
                    <a:lnTo>
                      <a:pt x="16" y="0"/>
                    </a:lnTo>
                    <a:lnTo>
                      <a:pt x="12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8" y="14"/>
                    </a:lnTo>
                    <a:lnTo>
                      <a:pt x="16" y="6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Freeform 1612"/>
              <p:cNvSpPr/>
              <p:nvPr/>
            </p:nvSpPr>
            <p:spPr bwMode="auto">
              <a:xfrm>
                <a:off x="1257300" y="2085975"/>
                <a:ext cx="12700" cy="15875"/>
              </a:xfrm>
              <a:custGeom>
                <a:avLst/>
                <a:gdLst>
                  <a:gd name="T0" fmla="*/ 0 w 8"/>
                  <a:gd name="T1" fmla="*/ 0 h 10"/>
                  <a:gd name="T2" fmla="*/ 0 w 8"/>
                  <a:gd name="T3" fmla="*/ 10 h 10"/>
                  <a:gd name="T4" fmla="*/ 6 w 8"/>
                  <a:gd name="T5" fmla="*/ 8 h 10"/>
                  <a:gd name="T6" fmla="*/ 8 w 8"/>
                  <a:gd name="T7" fmla="*/ 6 h 10"/>
                  <a:gd name="T8" fmla="*/ 6 w 8"/>
                  <a:gd name="T9" fmla="*/ 2 h 10"/>
                  <a:gd name="T10" fmla="*/ 0 w 8"/>
                  <a:gd name="T11" fmla="*/ 0 h 10"/>
                  <a:gd name="T12" fmla="*/ 0 w 8"/>
                  <a:gd name="T13" fmla="*/ 0 h 10"/>
                  <a:gd name="T14" fmla="*/ 0 w 8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0">
                    <a:moveTo>
                      <a:pt x="0" y="0"/>
                    </a:moveTo>
                    <a:lnTo>
                      <a:pt x="0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Freeform 1613"/>
              <p:cNvSpPr/>
              <p:nvPr/>
            </p:nvSpPr>
            <p:spPr bwMode="auto">
              <a:xfrm>
                <a:off x="3533775" y="3146425"/>
                <a:ext cx="142875" cy="193675"/>
              </a:xfrm>
              <a:custGeom>
                <a:avLst/>
                <a:gdLst>
                  <a:gd name="T0" fmla="*/ 90 w 90"/>
                  <a:gd name="T1" fmla="*/ 16 h 122"/>
                  <a:gd name="T2" fmla="*/ 66 w 90"/>
                  <a:gd name="T3" fmla="*/ 36 h 122"/>
                  <a:gd name="T4" fmla="*/ 70 w 90"/>
                  <a:gd name="T5" fmla="*/ 42 h 122"/>
                  <a:gd name="T6" fmla="*/ 72 w 90"/>
                  <a:gd name="T7" fmla="*/ 54 h 122"/>
                  <a:gd name="T8" fmla="*/ 70 w 90"/>
                  <a:gd name="T9" fmla="*/ 62 h 122"/>
                  <a:gd name="T10" fmla="*/ 58 w 90"/>
                  <a:gd name="T11" fmla="*/ 62 h 122"/>
                  <a:gd name="T12" fmla="*/ 48 w 90"/>
                  <a:gd name="T13" fmla="*/ 76 h 122"/>
                  <a:gd name="T14" fmla="*/ 38 w 90"/>
                  <a:gd name="T15" fmla="*/ 94 h 122"/>
                  <a:gd name="T16" fmla="*/ 50 w 90"/>
                  <a:gd name="T17" fmla="*/ 96 h 122"/>
                  <a:gd name="T18" fmla="*/ 54 w 90"/>
                  <a:gd name="T19" fmla="*/ 100 h 122"/>
                  <a:gd name="T20" fmla="*/ 54 w 90"/>
                  <a:gd name="T21" fmla="*/ 108 h 122"/>
                  <a:gd name="T22" fmla="*/ 40 w 90"/>
                  <a:gd name="T23" fmla="*/ 108 h 122"/>
                  <a:gd name="T24" fmla="*/ 26 w 90"/>
                  <a:gd name="T25" fmla="*/ 118 h 122"/>
                  <a:gd name="T26" fmla="*/ 14 w 90"/>
                  <a:gd name="T27" fmla="*/ 122 h 122"/>
                  <a:gd name="T28" fmla="*/ 8 w 90"/>
                  <a:gd name="T29" fmla="*/ 118 h 122"/>
                  <a:gd name="T30" fmla="*/ 4 w 90"/>
                  <a:gd name="T31" fmla="*/ 112 h 122"/>
                  <a:gd name="T32" fmla="*/ 0 w 90"/>
                  <a:gd name="T33" fmla="*/ 104 h 122"/>
                  <a:gd name="T34" fmla="*/ 4 w 90"/>
                  <a:gd name="T35" fmla="*/ 98 h 122"/>
                  <a:gd name="T36" fmla="*/ 10 w 90"/>
                  <a:gd name="T37" fmla="*/ 96 h 122"/>
                  <a:gd name="T38" fmla="*/ 10 w 90"/>
                  <a:gd name="T39" fmla="*/ 88 h 122"/>
                  <a:gd name="T40" fmla="*/ 10 w 90"/>
                  <a:gd name="T41" fmla="*/ 82 h 122"/>
                  <a:gd name="T42" fmla="*/ 2 w 90"/>
                  <a:gd name="T43" fmla="*/ 78 h 122"/>
                  <a:gd name="T44" fmla="*/ 12 w 90"/>
                  <a:gd name="T45" fmla="*/ 62 h 122"/>
                  <a:gd name="T46" fmla="*/ 22 w 90"/>
                  <a:gd name="T47" fmla="*/ 44 h 122"/>
                  <a:gd name="T48" fmla="*/ 30 w 90"/>
                  <a:gd name="T49" fmla="*/ 28 h 122"/>
                  <a:gd name="T50" fmla="*/ 40 w 90"/>
                  <a:gd name="T51" fmla="*/ 32 h 122"/>
                  <a:gd name="T52" fmla="*/ 56 w 90"/>
                  <a:gd name="T53" fmla="*/ 36 h 122"/>
                  <a:gd name="T54" fmla="*/ 56 w 90"/>
                  <a:gd name="T55" fmla="*/ 26 h 122"/>
                  <a:gd name="T56" fmla="*/ 66 w 90"/>
                  <a:gd name="T57" fmla="*/ 22 h 122"/>
                  <a:gd name="T58" fmla="*/ 70 w 90"/>
                  <a:gd name="T59" fmla="*/ 16 h 122"/>
                  <a:gd name="T60" fmla="*/ 80 w 90"/>
                  <a:gd name="T61" fmla="*/ 0 h 122"/>
                  <a:gd name="T62" fmla="*/ 90 w 90"/>
                  <a:gd name="T63" fmla="*/ 1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0" h="122">
                    <a:moveTo>
                      <a:pt x="90" y="16"/>
                    </a:moveTo>
                    <a:lnTo>
                      <a:pt x="90" y="16"/>
                    </a:lnTo>
                    <a:lnTo>
                      <a:pt x="66" y="34"/>
                    </a:lnTo>
                    <a:lnTo>
                      <a:pt x="66" y="36"/>
                    </a:lnTo>
                    <a:lnTo>
                      <a:pt x="66" y="42"/>
                    </a:lnTo>
                    <a:lnTo>
                      <a:pt x="70" y="42"/>
                    </a:lnTo>
                    <a:lnTo>
                      <a:pt x="74" y="44"/>
                    </a:lnTo>
                    <a:lnTo>
                      <a:pt x="72" y="54"/>
                    </a:lnTo>
                    <a:lnTo>
                      <a:pt x="72" y="58"/>
                    </a:lnTo>
                    <a:lnTo>
                      <a:pt x="70" y="62"/>
                    </a:lnTo>
                    <a:lnTo>
                      <a:pt x="64" y="62"/>
                    </a:lnTo>
                    <a:lnTo>
                      <a:pt x="58" y="62"/>
                    </a:lnTo>
                    <a:lnTo>
                      <a:pt x="54" y="72"/>
                    </a:lnTo>
                    <a:lnTo>
                      <a:pt x="48" y="76"/>
                    </a:lnTo>
                    <a:lnTo>
                      <a:pt x="44" y="78"/>
                    </a:lnTo>
                    <a:lnTo>
                      <a:pt x="38" y="94"/>
                    </a:lnTo>
                    <a:lnTo>
                      <a:pt x="46" y="96"/>
                    </a:lnTo>
                    <a:lnTo>
                      <a:pt x="50" y="96"/>
                    </a:lnTo>
                    <a:lnTo>
                      <a:pt x="54" y="98"/>
                    </a:lnTo>
                    <a:lnTo>
                      <a:pt x="54" y="100"/>
                    </a:lnTo>
                    <a:lnTo>
                      <a:pt x="50" y="106"/>
                    </a:lnTo>
                    <a:lnTo>
                      <a:pt x="54" y="108"/>
                    </a:lnTo>
                    <a:lnTo>
                      <a:pt x="48" y="114"/>
                    </a:lnTo>
                    <a:lnTo>
                      <a:pt x="40" y="108"/>
                    </a:lnTo>
                    <a:lnTo>
                      <a:pt x="36" y="112"/>
                    </a:lnTo>
                    <a:lnTo>
                      <a:pt x="26" y="118"/>
                    </a:lnTo>
                    <a:lnTo>
                      <a:pt x="14" y="118"/>
                    </a:lnTo>
                    <a:lnTo>
                      <a:pt x="14" y="122"/>
                    </a:lnTo>
                    <a:lnTo>
                      <a:pt x="12" y="122"/>
                    </a:lnTo>
                    <a:lnTo>
                      <a:pt x="8" y="118"/>
                    </a:lnTo>
                    <a:lnTo>
                      <a:pt x="10" y="114"/>
                    </a:lnTo>
                    <a:lnTo>
                      <a:pt x="4" y="112"/>
                    </a:lnTo>
                    <a:lnTo>
                      <a:pt x="0" y="112"/>
                    </a:lnTo>
                    <a:lnTo>
                      <a:pt x="0" y="104"/>
                    </a:lnTo>
                    <a:lnTo>
                      <a:pt x="2" y="104"/>
                    </a:lnTo>
                    <a:lnTo>
                      <a:pt x="4" y="98"/>
                    </a:lnTo>
                    <a:lnTo>
                      <a:pt x="12" y="98"/>
                    </a:lnTo>
                    <a:lnTo>
                      <a:pt x="10" y="96"/>
                    </a:lnTo>
                    <a:lnTo>
                      <a:pt x="8" y="94"/>
                    </a:lnTo>
                    <a:lnTo>
                      <a:pt x="10" y="88"/>
                    </a:lnTo>
                    <a:lnTo>
                      <a:pt x="10" y="86"/>
                    </a:lnTo>
                    <a:lnTo>
                      <a:pt x="10" y="82"/>
                    </a:lnTo>
                    <a:lnTo>
                      <a:pt x="4" y="80"/>
                    </a:lnTo>
                    <a:lnTo>
                      <a:pt x="2" y="78"/>
                    </a:lnTo>
                    <a:lnTo>
                      <a:pt x="8" y="68"/>
                    </a:lnTo>
                    <a:lnTo>
                      <a:pt x="12" y="62"/>
                    </a:lnTo>
                    <a:lnTo>
                      <a:pt x="18" y="52"/>
                    </a:lnTo>
                    <a:lnTo>
                      <a:pt x="22" y="44"/>
                    </a:lnTo>
                    <a:lnTo>
                      <a:pt x="32" y="36"/>
                    </a:lnTo>
                    <a:lnTo>
                      <a:pt x="30" y="28"/>
                    </a:lnTo>
                    <a:lnTo>
                      <a:pt x="38" y="26"/>
                    </a:lnTo>
                    <a:lnTo>
                      <a:pt x="40" y="32"/>
                    </a:lnTo>
                    <a:lnTo>
                      <a:pt x="48" y="34"/>
                    </a:lnTo>
                    <a:lnTo>
                      <a:pt x="56" y="36"/>
                    </a:lnTo>
                    <a:lnTo>
                      <a:pt x="56" y="28"/>
                    </a:lnTo>
                    <a:lnTo>
                      <a:pt x="56" y="26"/>
                    </a:lnTo>
                    <a:lnTo>
                      <a:pt x="62" y="22"/>
                    </a:lnTo>
                    <a:lnTo>
                      <a:pt x="66" y="22"/>
                    </a:lnTo>
                    <a:lnTo>
                      <a:pt x="72" y="18"/>
                    </a:lnTo>
                    <a:lnTo>
                      <a:pt x="70" y="16"/>
                    </a:lnTo>
                    <a:lnTo>
                      <a:pt x="76" y="14"/>
                    </a:lnTo>
                    <a:lnTo>
                      <a:pt x="80" y="0"/>
                    </a:lnTo>
                    <a:lnTo>
                      <a:pt x="90" y="16"/>
                    </a:lnTo>
                    <a:lnTo>
                      <a:pt x="90" y="16"/>
                    </a:lnTo>
                    <a:lnTo>
                      <a:pt x="90" y="1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Freeform 1614"/>
              <p:cNvSpPr/>
              <p:nvPr/>
            </p:nvSpPr>
            <p:spPr bwMode="auto">
              <a:xfrm>
                <a:off x="717550" y="4041775"/>
                <a:ext cx="279400" cy="285750"/>
              </a:xfrm>
              <a:custGeom>
                <a:avLst/>
                <a:gdLst>
                  <a:gd name="T0" fmla="*/ 176 w 176"/>
                  <a:gd name="T1" fmla="*/ 28 h 180"/>
                  <a:gd name="T2" fmla="*/ 172 w 176"/>
                  <a:gd name="T3" fmla="*/ 42 h 180"/>
                  <a:gd name="T4" fmla="*/ 168 w 176"/>
                  <a:gd name="T5" fmla="*/ 48 h 180"/>
                  <a:gd name="T6" fmla="*/ 160 w 176"/>
                  <a:gd name="T7" fmla="*/ 58 h 180"/>
                  <a:gd name="T8" fmla="*/ 154 w 176"/>
                  <a:gd name="T9" fmla="*/ 68 h 180"/>
                  <a:gd name="T10" fmla="*/ 154 w 176"/>
                  <a:gd name="T11" fmla="*/ 78 h 180"/>
                  <a:gd name="T12" fmla="*/ 140 w 176"/>
                  <a:gd name="T13" fmla="*/ 92 h 180"/>
                  <a:gd name="T14" fmla="*/ 136 w 176"/>
                  <a:gd name="T15" fmla="*/ 104 h 180"/>
                  <a:gd name="T16" fmla="*/ 128 w 176"/>
                  <a:gd name="T17" fmla="*/ 114 h 180"/>
                  <a:gd name="T18" fmla="*/ 124 w 176"/>
                  <a:gd name="T19" fmla="*/ 132 h 180"/>
                  <a:gd name="T20" fmla="*/ 118 w 176"/>
                  <a:gd name="T21" fmla="*/ 142 h 180"/>
                  <a:gd name="T22" fmla="*/ 114 w 176"/>
                  <a:gd name="T23" fmla="*/ 140 h 180"/>
                  <a:gd name="T24" fmla="*/ 106 w 176"/>
                  <a:gd name="T25" fmla="*/ 132 h 180"/>
                  <a:gd name="T26" fmla="*/ 96 w 176"/>
                  <a:gd name="T27" fmla="*/ 138 h 180"/>
                  <a:gd name="T28" fmla="*/ 88 w 176"/>
                  <a:gd name="T29" fmla="*/ 148 h 180"/>
                  <a:gd name="T30" fmla="*/ 86 w 176"/>
                  <a:gd name="T31" fmla="*/ 154 h 180"/>
                  <a:gd name="T32" fmla="*/ 86 w 176"/>
                  <a:gd name="T33" fmla="*/ 166 h 180"/>
                  <a:gd name="T34" fmla="*/ 80 w 176"/>
                  <a:gd name="T35" fmla="*/ 176 h 180"/>
                  <a:gd name="T36" fmla="*/ 74 w 176"/>
                  <a:gd name="T37" fmla="*/ 172 h 180"/>
                  <a:gd name="T38" fmla="*/ 50 w 176"/>
                  <a:gd name="T39" fmla="*/ 180 h 180"/>
                  <a:gd name="T40" fmla="*/ 38 w 176"/>
                  <a:gd name="T41" fmla="*/ 168 h 180"/>
                  <a:gd name="T42" fmla="*/ 42 w 176"/>
                  <a:gd name="T43" fmla="*/ 158 h 180"/>
                  <a:gd name="T44" fmla="*/ 14 w 176"/>
                  <a:gd name="T45" fmla="*/ 140 h 180"/>
                  <a:gd name="T46" fmla="*/ 2 w 176"/>
                  <a:gd name="T47" fmla="*/ 122 h 180"/>
                  <a:gd name="T48" fmla="*/ 2 w 176"/>
                  <a:gd name="T49" fmla="*/ 106 h 180"/>
                  <a:gd name="T50" fmla="*/ 2 w 176"/>
                  <a:gd name="T51" fmla="*/ 94 h 180"/>
                  <a:gd name="T52" fmla="*/ 8 w 176"/>
                  <a:gd name="T53" fmla="*/ 92 h 180"/>
                  <a:gd name="T54" fmla="*/ 8 w 176"/>
                  <a:gd name="T55" fmla="*/ 80 h 180"/>
                  <a:gd name="T56" fmla="*/ 10 w 176"/>
                  <a:gd name="T57" fmla="*/ 68 h 180"/>
                  <a:gd name="T58" fmla="*/ 14 w 176"/>
                  <a:gd name="T59" fmla="*/ 62 h 180"/>
                  <a:gd name="T60" fmla="*/ 16 w 176"/>
                  <a:gd name="T61" fmla="*/ 52 h 180"/>
                  <a:gd name="T62" fmla="*/ 10 w 176"/>
                  <a:gd name="T63" fmla="*/ 42 h 180"/>
                  <a:gd name="T64" fmla="*/ 16 w 176"/>
                  <a:gd name="T65" fmla="*/ 24 h 180"/>
                  <a:gd name="T66" fmla="*/ 24 w 176"/>
                  <a:gd name="T67" fmla="*/ 6 h 180"/>
                  <a:gd name="T68" fmla="*/ 50 w 176"/>
                  <a:gd name="T69" fmla="*/ 0 h 180"/>
                  <a:gd name="T70" fmla="*/ 62 w 176"/>
                  <a:gd name="T71" fmla="*/ 6 h 180"/>
                  <a:gd name="T72" fmla="*/ 72 w 176"/>
                  <a:gd name="T73" fmla="*/ 10 h 180"/>
                  <a:gd name="T74" fmla="*/ 86 w 176"/>
                  <a:gd name="T75" fmla="*/ 6 h 180"/>
                  <a:gd name="T76" fmla="*/ 100 w 176"/>
                  <a:gd name="T77" fmla="*/ 12 h 180"/>
                  <a:gd name="T78" fmla="*/ 116 w 176"/>
                  <a:gd name="T79" fmla="*/ 6 h 180"/>
                  <a:gd name="T80" fmla="*/ 140 w 176"/>
                  <a:gd name="T81" fmla="*/ 6 h 180"/>
                  <a:gd name="T82" fmla="*/ 152 w 176"/>
                  <a:gd name="T83" fmla="*/ 4 h 180"/>
                  <a:gd name="T84" fmla="*/ 170 w 176"/>
                  <a:gd name="T85" fmla="*/ 10 h 180"/>
                  <a:gd name="T86" fmla="*/ 172 w 176"/>
                  <a:gd name="T87" fmla="*/ 1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76" h="180">
                    <a:moveTo>
                      <a:pt x="172" y="12"/>
                    </a:moveTo>
                    <a:lnTo>
                      <a:pt x="172" y="28"/>
                    </a:lnTo>
                    <a:lnTo>
                      <a:pt x="176" y="28"/>
                    </a:lnTo>
                    <a:lnTo>
                      <a:pt x="176" y="30"/>
                    </a:lnTo>
                    <a:lnTo>
                      <a:pt x="176" y="38"/>
                    </a:lnTo>
                    <a:lnTo>
                      <a:pt x="172" y="42"/>
                    </a:lnTo>
                    <a:lnTo>
                      <a:pt x="170" y="42"/>
                    </a:lnTo>
                    <a:lnTo>
                      <a:pt x="168" y="46"/>
                    </a:lnTo>
                    <a:lnTo>
                      <a:pt x="168" y="48"/>
                    </a:lnTo>
                    <a:lnTo>
                      <a:pt x="164" y="50"/>
                    </a:lnTo>
                    <a:lnTo>
                      <a:pt x="160" y="56"/>
                    </a:lnTo>
                    <a:lnTo>
                      <a:pt x="160" y="58"/>
                    </a:lnTo>
                    <a:lnTo>
                      <a:pt x="160" y="62"/>
                    </a:lnTo>
                    <a:lnTo>
                      <a:pt x="158" y="68"/>
                    </a:lnTo>
                    <a:lnTo>
                      <a:pt x="154" y="68"/>
                    </a:lnTo>
                    <a:lnTo>
                      <a:pt x="154" y="74"/>
                    </a:lnTo>
                    <a:lnTo>
                      <a:pt x="154" y="76"/>
                    </a:lnTo>
                    <a:lnTo>
                      <a:pt x="154" y="78"/>
                    </a:lnTo>
                    <a:lnTo>
                      <a:pt x="154" y="84"/>
                    </a:lnTo>
                    <a:lnTo>
                      <a:pt x="142" y="88"/>
                    </a:lnTo>
                    <a:lnTo>
                      <a:pt x="140" y="92"/>
                    </a:lnTo>
                    <a:lnTo>
                      <a:pt x="140" y="94"/>
                    </a:lnTo>
                    <a:lnTo>
                      <a:pt x="136" y="98"/>
                    </a:lnTo>
                    <a:lnTo>
                      <a:pt x="136" y="104"/>
                    </a:lnTo>
                    <a:lnTo>
                      <a:pt x="134" y="106"/>
                    </a:lnTo>
                    <a:lnTo>
                      <a:pt x="132" y="112"/>
                    </a:lnTo>
                    <a:lnTo>
                      <a:pt x="128" y="114"/>
                    </a:lnTo>
                    <a:lnTo>
                      <a:pt x="126" y="120"/>
                    </a:lnTo>
                    <a:lnTo>
                      <a:pt x="122" y="126"/>
                    </a:lnTo>
                    <a:lnTo>
                      <a:pt x="124" y="132"/>
                    </a:lnTo>
                    <a:lnTo>
                      <a:pt x="124" y="134"/>
                    </a:lnTo>
                    <a:lnTo>
                      <a:pt x="122" y="134"/>
                    </a:lnTo>
                    <a:lnTo>
                      <a:pt x="118" y="142"/>
                    </a:lnTo>
                    <a:lnTo>
                      <a:pt x="116" y="144"/>
                    </a:lnTo>
                    <a:lnTo>
                      <a:pt x="110" y="144"/>
                    </a:lnTo>
                    <a:lnTo>
                      <a:pt x="114" y="140"/>
                    </a:lnTo>
                    <a:lnTo>
                      <a:pt x="114" y="138"/>
                    </a:lnTo>
                    <a:lnTo>
                      <a:pt x="110" y="134"/>
                    </a:lnTo>
                    <a:lnTo>
                      <a:pt x="106" y="132"/>
                    </a:lnTo>
                    <a:lnTo>
                      <a:pt x="104" y="132"/>
                    </a:lnTo>
                    <a:lnTo>
                      <a:pt x="100" y="134"/>
                    </a:lnTo>
                    <a:lnTo>
                      <a:pt x="96" y="138"/>
                    </a:lnTo>
                    <a:lnTo>
                      <a:pt x="90" y="138"/>
                    </a:lnTo>
                    <a:lnTo>
                      <a:pt x="90" y="140"/>
                    </a:lnTo>
                    <a:lnTo>
                      <a:pt x="88" y="148"/>
                    </a:lnTo>
                    <a:lnTo>
                      <a:pt x="86" y="150"/>
                    </a:lnTo>
                    <a:lnTo>
                      <a:pt x="86" y="152"/>
                    </a:lnTo>
                    <a:lnTo>
                      <a:pt x="86" y="154"/>
                    </a:lnTo>
                    <a:lnTo>
                      <a:pt x="86" y="158"/>
                    </a:lnTo>
                    <a:lnTo>
                      <a:pt x="88" y="158"/>
                    </a:lnTo>
                    <a:lnTo>
                      <a:pt x="86" y="166"/>
                    </a:lnTo>
                    <a:lnTo>
                      <a:pt x="86" y="178"/>
                    </a:lnTo>
                    <a:lnTo>
                      <a:pt x="82" y="172"/>
                    </a:lnTo>
                    <a:lnTo>
                      <a:pt x="80" y="176"/>
                    </a:lnTo>
                    <a:lnTo>
                      <a:pt x="78" y="178"/>
                    </a:lnTo>
                    <a:lnTo>
                      <a:pt x="78" y="176"/>
                    </a:lnTo>
                    <a:lnTo>
                      <a:pt x="74" y="172"/>
                    </a:lnTo>
                    <a:lnTo>
                      <a:pt x="72" y="172"/>
                    </a:lnTo>
                    <a:lnTo>
                      <a:pt x="72" y="178"/>
                    </a:lnTo>
                    <a:lnTo>
                      <a:pt x="50" y="180"/>
                    </a:lnTo>
                    <a:lnTo>
                      <a:pt x="44" y="176"/>
                    </a:lnTo>
                    <a:lnTo>
                      <a:pt x="42" y="170"/>
                    </a:lnTo>
                    <a:lnTo>
                      <a:pt x="38" y="168"/>
                    </a:lnTo>
                    <a:lnTo>
                      <a:pt x="42" y="166"/>
                    </a:lnTo>
                    <a:lnTo>
                      <a:pt x="42" y="162"/>
                    </a:lnTo>
                    <a:lnTo>
                      <a:pt x="42" y="158"/>
                    </a:lnTo>
                    <a:lnTo>
                      <a:pt x="34" y="150"/>
                    </a:lnTo>
                    <a:lnTo>
                      <a:pt x="24" y="142"/>
                    </a:lnTo>
                    <a:lnTo>
                      <a:pt x="14" y="140"/>
                    </a:lnTo>
                    <a:lnTo>
                      <a:pt x="2" y="140"/>
                    </a:lnTo>
                    <a:lnTo>
                      <a:pt x="2" y="126"/>
                    </a:lnTo>
                    <a:lnTo>
                      <a:pt x="2" y="122"/>
                    </a:lnTo>
                    <a:lnTo>
                      <a:pt x="2" y="116"/>
                    </a:lnTo>
                    <a:lnTo>
                      <a:pt x="0" y="114"/>
                    </a:lnTo>
                    <a:lnTo>
                      <a:pt x="2" y="106"/>
                    </a:lnTo>
                    <a:lnTo>
                      <a:pt x="2" y="102"/>
                    </a:lnTo>
                    <a:lnTo>
                      <a:pt x="2" y="98"/>
                    </a:lnTo>
                    <a:lnTo>
                      <a:pt x="2" y="94"/>
                    </a:lnTo>
                    <a:lnTo>
                      <a:pt x="2" y="92"/>
                    </a:lnTo>
                    <a:lnTo>
                      <a:pt x="6" y="94"/>
                    </a:lnTo>
                    <a:lnTo>
                      <a:pt x="8" y="92"/>
                    </a:lnTo>
                    <a:lnTo>
                      <a:pt x="8" y="88"/>
                    </a:lnTo>
                    <a:lnTo>
                      <a:pt x="6" y="84"/>
                    </a:lnTo>
                    <a:lnTo>
                      <a:pt x="8" y="80"/>
                    </a:lnTo>
                    <a:lnTo>
                      <a:pt x="10" y="76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14" y="66"/>
                    </a:lnTo>
                    <a:lnTo>
                      <a:pt x="16" y="66"/>
                    </a:lnTo>
                    <a:lnTo>
                      <a:pt x="14" y="62"/>
                    </a:lnTo>
                    <a:lnTo>
                      <a:pt x="14" y="60"/>
                    </a:lnTo>
                    <a:lnTo>
                      <a:pt x="14" y="58"/>
                    </a:lnTo>
                    <a:lnTo>
                      <a:pt x="16" y="52"/>
                    </a:lnTo>
                    <a:lnTo>
                      <a:pt x="14" y="50"/>
                    </a:lnTo>
                    <a:lnTo>
                      <a:pt x="10" y="48"/>
                    </a:lnTo>
                    <a:lnTo>
                      <a:pt x="10" y="42"/>
                    </a:lnTo>
                    <a:lnTo>
                      <a:pt x="10" y="38"/>
                    </a:lnTo>
                    <a:lnTo>
                      <a:pt x="10" y="34"/>
                    </a:lnTo>
                    <a:lnTo>
                      <a:pt x="16" y="24"/>
                    </a:lnTo>
                    <a:lnTo>
                      <a:pt x="18" y="20"/>
                    </a:lnTo>
                    <a:lnTo>
                      <a:pt x="20" y="14"/>
                    </a:lnTo>
                    <a:lnTo>
                      <a:pt x="24" y="6"/>
                    </a:lnTo>
                    <a:lnTo>
                      <a:pt x="38" y="0"/>
                    </a:lnTo>
                    <a:lnTo>
                      <a:pt x="44" y="0"/>
                    </a:lnTo>
                    <a:lnTo>
                      <a:pt x="50" y="0"/>
                    </a:lnTo>
                    <a:lnTo>
                      <a:pt x="54" y="0"/>
                    </a:lnTo>
                    <a:lnTo>
                      <a:pt x="56" y="2"/>
                    </a:lnTo>
                    <a:lnTo>
                      <a:pt x="62" y="6"/>
                    </a:lnTo>
                    <a:lnTo>
                      <a:pt x="64" y="10"/>
                    </a:lnTo>
                    <a:lnTo>
                      <a:pt x="68" y="10"/>
                    </a:lnTo>
                    <a:lnTo>
                      <a:pt x="72" y="10"/>
                    </a:lnTo>
                    <a:lnTo>
                      <a:pt x="80" y="6"/>
                    </a:lnTo>
                    <a:lnTo>
                      <a:pt x="82" y="6"/>
                    </a:lnTo>
                    <a:lnTo>
                      <a:pt x="86" y="6"/>
                    </a:lnTo>
                    <a:lnTo>
                      <a:pt x="86" y="12"/>
                    </a:lnTo>
                    <a:lnTo>
                      <a:pt x="92" y="12"/>
                    </a:lnTo>
                    <a:lnTo>
                      <a:pt x="100" y="12"/>
                    </a:lnTo>
                    <a:lnTo>
                      <a:pt x="106" y="12"/>
                    </a:lnTo>
                    <a:lnTo>
                      <a:pt x="110" y="6"/>
                    </a:lnTo>
                    <a:lnTo>
                      <a:pt x="116" y="6"/>
                    </a:lnTo>
                    <a:lnTo>
                      <a:pt x="122" y="6"/>
                    </a:lnTo>
                    <a:lnTo>
                      <a:pt x="132" y="6"/>
                    </a:lnTo>
                    <a:lnTo>
                      <a:pt x="140" y="6"/>
                    </a:lnTo>
                    <a:lnTo>
                      <a:pt x="146" y="6"/>
                    </a:lnTo>
                    <a:lnTo>
                      <a:pt x="152" y="6"/>
                    </a:lnTo>
                    <a:lnTo>
                      <a:pt x="152" y="4"/>
                    </a:lnTo>
                    <a:lnTo>
                      <a:pt x="154" y="2"/>
                    </a:lnTo>
                    <a:lnTo>
                      <a:pt x="164" y="0"/>
                    </a:lnTo>
                    <a:lnTo>
                      <a:pt x="170" y="10"/>
                    </a:lnTo>
                    <a:lnTo>
                      <a:pt x="172" y="10"/>
                    </a:lnTo>
                    <a:lnTo>
                      <a:pt x="172" y="12"/>
                    </a:lnTo>
                    <a:lnTo>
                      <a:pt x="172" y="12"/>
                    </a:lnTo>
                    <a:lnTo>
                      <a:pt x="172" y="1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Freeform 1615"/>
              <p:cNvSpPr/>
              <p:nvPr/>
            </p:nvSpPr>
            <p:spPr bwMode="auto">
              <a:xfrm>
                <a:off x="654050" y="3765550"/>
                <a:ext cx="368300" cy="333375"/>
              </a:xfrm>
              <a:custGeom>
                <a:avLst/>
                <a:gdLst>
                  <a:gd name="T0" fmla="*/ 196 w 232"/>
                  <a:gd name="T1" fmla="*/ 176 h 210"/>
                  <a:gd name="T2" fmla="*/ 192 w 232"/>
                  <a:gd name="T3" fmla="*/ 182 h 210"/>
                  <a:gd name="T4" fmla="*/ 180 w 232"/>
                  <a:gd name="T5" fmla="*/ 182 h 210"/>
                  <a:gd name="T6" fmla="*/ 162 w 232"/>
                  <a:gd name="T7" fmla="*/ 182 h 210"/>
                  <a:gd name="T8" fmla="*/ 152 w 232"/>
                  <a:gd name="T9" fmla="*/ 182 h 210"/>
                  <a:gd name="T10" fmla="*/ 142 w 232"/>
                  <a:gd name="T11" fmla="*/ 186 h 210"/>
                  <a:gd name="T12" fmla="*/ 126 w 232"/>
                  <a:gd name="T13" fmla="*/ 186 h 210"/>
                  <a:gd name="T14" fmla="*/ 124 w 232"/>
                  <a:gd name="T15" fmla="*/ 182 h 210"/>
                  <a:gd name="T16" fmla="*/ 114 w 232"/>
                  <a:gd name="T17" fmla="*/ 184 h 210"/>
                  <a:gd name="T18" fmla="*/ 106 w 232"/>
                  <a:gd name="T19" fmla="*/ 184 h 210"/>
                  <a:gd name="T20" fmla="*/ 98 w 232"/>
                  <a:gd name="T21" fmla="*/ 176 h 210"/>
                  <a:gd name="T22" fmla="*/ 90 w 232"/>
                  <a:gd name="T23" fmla="*/ 174 h 210"/>
                  <a:gd name="T24" fmla="*/ 80 w 232"/>
                  <a:gd name="T25" fmla="*/ 174 h 210"/>
                  <a:gd name="T26" fmla="*/ 62 w 232"/>
                  <a:gd name="T27" fmla="*/ 190 h 210"/>
                  <a:gd name="T28" fmla="*/ 56 w 232"/>
                  <a:gd name="T29" fmla="*/ 200 h 210"/>
                  <a:gd name="T30" fmla="*/ 44 w 232"/>
                  <a:gd name="T31" fmla="*/ 208 h 210"/>
                  <a:gd name="T32" fmla="*/ 42 w 232"/>
                  <a:gd name="T33" fmla="*/ 202 h 210"/>
                  <a:gd name="T34" fmla="*/ 28 w 232"/>
                  <a:gd name="T35" fmla="*/ 208 h 210"/>
                  <a:gd name="T36" fmla="*/ 26 w 232"/>
                  <a:gd name="T37" fmla="*/ 192 h 210"/>
                  <a:gd name="T38" fmla="*/ 24 w 232"/>
                  <a:gd name="T39" fmla="*/ 186 h 210"/>
                  <a:gd name="T40" fmla="*/ 16 w 232"/>
                  <a:gd name="T41" fmla="*/ 174 h 210"/>
                  <a:gd name="T42" fmla="*/ 6 w 232"/>
                  <a:gd name="T43" fmla="*/ 160 h 210"/>
                  <a:gd name="T44" fmla="*/ 2 w 232"/>
                  <a:gd name="T45" fmla="*/ 148 h 210"/>
                  <a:gd name="T46" fmla="*/ 8 w 232"/>
                  <a:gd name="T47" fmla="*/ 146 h 210"/>
                  <a:gd name="T48" fmla="*/ 16 w 232"/>
                  <a:gd name="T49" fmla="*/ 146 h 210"/>
                  <a:gd name="T50" fmla="*/ 30 w 232"/>
                  <a:gd name="T51" fmla="*/ 142 h 210"/>
                  <a:gd name="T52" fmla="*/ 48 w 232"/>
                  <a:gd name="T53" fmla="*/ 136 h 210"/>
                  <a:gd name="T54" fmla="*/ 60 w 232"/>
                  <a:gd name="T55" fmla="*/ 130 h 210"/>
                  <a:gd name="T56" fmla="*/ 66 w 232"/>
                  <a:gd name="T57" fmla="*/ 120 h 210"/>
                  <a:gd name="T58" fmla="*/ 84 w 232"/>
                  <a:gd name="T59" fmla="*/ 74 h 210"/>
                  <a:gd name="T60" fmla="*/ 170 w 232"/>
                  <a:gd name="T61" fmla="*/ 0 h 210"/>
                  <a:gd name="T62" fmla="*/ 208 w 232"/>
                  <a:gd name="T63" fmla="*/ 18 h 210"/>
                  <a:gd name="T64" fmla="*/ 226 w 232"/>
                  <a:gd name="T65" fmla="*/ 46 h 210"/>
                  <a:gd name="T66" fmla="*/ 232 w 232"/>
                  <a:gd name="T67" fmla="*/ 58 h 210"/>
                  <a:gd name="T68" fmla="*/ 228 w 232"/>
                  <a:gd name="T69" fmla="*/ 68 h 210"/>
                  <a:gd name="T70" fmla="*/ 226 w 232"/>
                  <a:gd name="T71" fmla="*/ 110 h 210"/>
                  <a:gd name="T72" fmla="*/ 206 w 232"/>
                  <a:gd name="T73" fmla="*/ 156 h 210"/>
                  <a:gd name="T74" fmla="*/ 204 w 232"/>
                  <a:gd name="T75" fmla="*/ 168 h 210"/>
                  <a:gd name="T76" fmla="*/ 206 w 232"/>
                  <a:gd name="T77" fmla="*/ 17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2" h="210">
                    <a:moveTo>
                      <a:pt x="206" y="174"/>
                    </a:moveTo>
                    <a:lnTo>
                      <a:pt x="196" y="176"/>
                    </a:lnTo>
                    <a:lnTo>
                      <a:pt x="192" y="178"/>
                    </a:lnTo>
                    <a:lnTo>
                      <a:pt x="192" y="182"/>
                    </a:lnTo>
                    <a:lnTo>
                      <a:pt x="188" y="182"/>
                    </a:lnTo>
                    <a:lnTo>
                      <a:pt x="180" y="182"/>
                    </a:lnTo>
                    <a:lnTo>
                      <a:pt x="172" y="182"/>
                    </a:lnTo>
                    <a:lnTo>
                      <a:pt x="162" y="182"/>
                    </a:lnTo>
                    <a:lnTo>
                      <a:pt x="156" y="182"/>
                    </a:lnTo>
                    <a:lnTo>
                      <a:pt x="152" y="182"/>
                    </a:lnTo>
                    <a:lnTo>
                      <a:pt x="146" y="186"/>
                    </a:lnTo>
                    <a:lnTo>
                      <a:pt x="142" y="186"/>
                    </a:lnTo>
                    <a:lnTo>
                      <a:pt x="134" y="186"/>
                    </a:lnTo>
                    <a:lnTo>
                      <a:pt x="126" y="186"/>
                    </a:lnTo>
                    <a:lnTo>
                      <a:pt x="126" y="182"/>
                    </a:lnTo>
                    <a:lnTo>
                      <a:pt x="124" y="182"/>
                    </a:lnTo>
                    <a:lnTo>
                      <a:pt x="120" y="182"/>
                    </a:lnTo>
                    <a:lnTo>
                      <a:pt x="114" y="184"/>
                    </a:lnTo>
                    <a:lnTo>
                      <a:pt x="108" y="184"/>
                    </a:lnTo>
                    <a:lnTo>
                      <a:pt x="106" y="184"/>
                    </a:lnTo>
                    <a:lnTo>
                      <a:pt x="102" y="182"/>
                    </a:lnTo>
                    <a:lnTo>
                      <a:pt x="98" y="176"/>
                    </a:lnTo>
                    <a:lnTo>
                      <a:pt x="96" y="174"/>
                    </a:lnTo>
                    <a:lnTo>
                      <a:pt x="90" y="174"/>
                    </a:lnTo>
                    <a:lnTo>
                      <a:pt x="84" y="174"/>
                    </a:lnTo>
                    <a:lnTo>
                      <a:pt x="80" y="174"/>
                    </a:lnTo>
                    <a:lnTo>
                      <a:pt x="64" y="182"/>
                    </a:lnTo>
                    <a:lnTo>
                      <a:pt x="62" y="190"/>
                    </a:lnTo>
                    <a:lnTo>
                      <a:pt x="60" y="194"/>
                    </a:lnTo>
                    <a:lnTo>
                      <a:pt x="56" y="200"/>
                    </a:lnTo>
                    <a:lnTo>
                      <a:pt x="52" y="210"/>
                    </a:lnTo>
                    <a:lnTo>
                      <a:pt x="44" y="208"/>
                    </a:lnTo>
                    <a:lnTo>
                      <a:pt x="44" y="204"/>
                    </a:lnTo>
                    <a:lnTo>
                      <a:pt x="42" y="202"/>
                    </a:lnTo>
                    <a:lnTo>
                      <a:pt x="36" y="200"/>
                    </a:lnTo>
                    <a:lnTo>
                      <a:pt x="28" y="208"/>
                    </a:lnTo>
                    <a:lnTo>
                      <a:pt x="26" y="194"/>
                    </a:lnTo>
                    <a:lnTo>
                      <a:pt x="26" y="192"/>
                    </a:lnTo>
                    <a:lnTo>
                      <a:pt x="26" y="186"/>
                    </a:lnTo>
                    <a:lnTo>
                      <a:pt x="24" y="186"/>
                    </a:lnTo>
                    <a:lnTo>
                      <a:pt x="20" y="186"/>
                    </a:lnTo>
                    <a:lnTo>
                      <a:pt x="16" y="174"/>
                    </a:lnTo>
                    <a:lnTo>
                      <a:pt x="16" y="168"/>
                    </a:lnTo>
                    <a:lnTo>
                      <a:pt x="6" y="160"/>
                    </a:lnTo>
                    <a:lnTo>
                      <a:pt x="0" y="154"/>
                    </a:lnTo>
                    <a:lnTo>
                      <a:pt x="2" y="148"/>
                    </a:lnTo>
                    <a:lnTo>
                      <a:pt x="6" y="148"/>
                    </a:lnTo>
                    <a:lnTo>
                      <a:pt x="8" y="146"/>
                    </a:lnTo>
                    <a:lnTo>
                      <a:pt x="10" y="146"/>
                    </a:lnTo>
                    <a:lnTo>
                      <a:pt x="16" y="146"/>
                    </a:lnTo>
                    <a:lnTo>
                      <a:pt x="24" y="142"/>
                    </a:lnTo>
                    <a:lnTo>
                      <a:pt x="30" y="142"/>
                    </a:lnTo>
                    <a:lnTo>
                      <a:pt x="42" y="138"/>
                    </a:lnTo>
                    <a:lnTo>
                      <a:pt x="48" y="136"/>
                    </a:lnTo>
                    <a:lnTo>
                      <a:pt x="60" y="136"/>
                    </a:lnTo>
                    <a:lnTo>
                      <a:pt x="60" y="130"/>
                    </a:lnTo>
                    <a:lnTo>
                      <a:pt x="62" y="122"/>
                    </a:lnTo>
                    <a:lnTo>
                      <a:pt x="66" y="120"/>
                    </a:lnTo>
                    <a:lnTo>
                      <a:pt x="64" y="78"/>
                    </a:lnTo>
                    <a:lnTo>
                      <a:pt x="84" y="74"/>
                    </a:lnTo>
                    <a:lnTo>
                      <a:pt x="92" y="58"/>
                    </a:lnTo>
                    <a:lnTo>
                      <a:pt x="170" y="0"/>
                    </a:lnTo>
                    <a:lnTo>
                      <a:pt x="206" y="20"/>
                    </a:lnTo>
                    <a:lnTo>
                      <a:pt x="208" y="18"/>
                    </a:lnTo>
                    <a:lnTo>
                      <a:pt x="218" y="10"/>
                    </a:lnTo>
                    <a:lnTo>
                      <a:pt x="226" y="46"/>
                    </a:lnTo>
                    <a:lnTo>
                      <a:pt x="232" y="50"/>
                    </a:lnTo>
                    <a:lnTo>
                      <a:pt x="232" y="58"/>
                    </a:lnTo>
                    <a:lnTo>
                      <a:pt x="232" y="60"/>
                    </a:lnTo>
                    <a:lnTo>
                      <a:pt x="228" y="68"/>
                    </a:lnTo>
                    <a:lnTo>
                      <a:pt x="226" y="76"/>
                    </a:lnTo>
                    <a:lnTo>
                      <a:pt x="226" y="110"/>
                    </a:lnTo>
                    <a:lnTo>
                      <a:pt x="226" y="136"/>
                    </a:lnTo>
                    <a:lnTo>
                      <a:pt x="206" y="156"/>
                    </a:lnTo>
                    <a:lnTo>
                      <a:pt x="206" y="168"/>
                    </a:lnTo>
                    <a:lnTo>
                      <a:pt x="204" y="168"/>
                    </a:lnTo>
                    <a:lnTo>
                      <a:pt x="206" y="174"/>
                    </a:lnTo>
                    <a:lnTo>
                      <a:pt x="206" y="174"/>
                    </a:lnTo>
                    <a:lnTo>
                      <a:pt x="206" y="17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2" name="Freeform 1616"/>
              <p:cNvSpPr>
                <a:spLocks noEditPoints="1"/>
              </p:cNvSpPr>
              <p:nvPr/>
            </p:nvSpPr>
            <p:spPr bwMode="auto">
              <a:xfrm>
                <a:off x="4476750" y="5476875"/>
                <a:ext cx="282575" cy="419100"/>
              </a:xfrm>
              <a:custGeom>
                <a:avLst/>
                <a:gdLst>
                  <a:gd name="T0" fmla="*/ 12 w 178"/>
                  <a:gd name="T1" fmla="*/ 264 h 264"/>
                  <a:gd name="T2" fmla="*/ 26 w 178"/>
                  <a:gd name="T3" fmla="*/ 260 h 264"/>
                  <a:gd name="T4" fmla="*/ 16 w 178"/>
                  <a:gd name="T5" fmla="*/ 252 h 264"/>
                  <a:gd name="T6" fmla="*/ 88 w 178"/>
                  <a:gd name="T7" fmla="*/ 124 h 264"/>
                  <a:gd name="T8" fmla="*/ 82 w 178"/>
                  <a:gd name="T9" fmla="*/ 146 h 264"/>
                  <a:gd name="T10" fmla="*/ 74 w 178"/>
                  <a:gd name="T11" fmla="*/ 156 h 264"/>
                  <a:gd name="T12" fmla="*/ 56 w 178"/>
                  <a:gd name="T13" fmla="*/ 184 h 264"/>
                  <a:gd name="T14" fmla="*/ 30 w 178"/>
                  <a:gd name="T15" fmla="*/ 198 h 264"/>
                  <a:gd name="T16" fmla="*/ 22 w 178"/>
                  <a:gd name="T17" fmla="*/ 206 h 264"/>
                  <a:gd name="T18" fmla="*/ 16 w 178"/>
                  <a:gd name="T19" fmla="*/ 208 h 264"/>
                  <a:gd name="T20" fmla="*/ 10 w 178"/>
                  <a:gd name="T21" fmla="*/ 220 h 264"/>
                  <a:gd name="T22" fmla="*/ 0 w 178"/>
                  <a:gd name="T23" fmla="*/ 236 h 264"/>
                  <a:gd name="T24" fmla="*/ 10 w 178"/>
                  <a:gd name="T25" fmla="*/ 244 h 264"/>
                  <a:gd name="T26" fmla="*/ 20 w 178"/>
                  <a:gd name="T27" fmla="*/ 250 h 264"/>
                  <a:gd name="T28" fmla="*/ 48 w 178"/>
                  <a:gd name="T29" fmla="*/ 246 h 264"/>
                  <a:gd name="T30" fmla="*/ 66 w 178"/>
                  <a:gd name="T31" fmla="*/ 210 h 264"/>
                  <a:gd name="T32" fmla="*/ 80 w 178"/>
                  <a:gd name="T33" fmla="*/ 200 h 264"/>
                  <a:gd name="T34" fmla="*/ 90 w 178"/>
                  <a:gd name="T35" fmla="*/ 184 h 264"/>
                  <a:gd name="T36" fmla="*/ 116 w 178"/>
                  <a:gd name="T37" fmla="*/ 136 h 264"/>
                  <a:gd name="T38" fmla="*/ 112 w 178"/>
                  <a:gd name="T39" fmla="*/ 138 h 264"/>
                  <a:gd name="T40" fmla="*/ 102 w 178"/>
                  <a:gd name="T41" fmla="*/ 136 h 264"/>
                  <a:gd name="T42" fmla="*/ 94 w 178"/>
                  <a:gd name="T43" fmla="*/ 124 h 264"/>
                  <a:gd name="T44" fmla="*/ 88 w 178"/>
                  <a:gd name="T45" fmla="*/ 124 h 264"/>
                  <a:gd name="T46" fmla="*/ 92 w 178"/>
                  <a:gd name="T47" fmla="*/ 2 h 264"/>
                  <a:gd name="T48" fmla="*/ 94 w 178"/>
                  <a:gd name="T49" fmla="*/ 10 h 264"/>
                  <a:gd name="T50" fmla="*/ 108 w 178"/>
                  <a:gd name="T51" fmla="*/ 34 h 264"/>
                  <a:gd name="T52" fmla="*/ 112 w 178"/>
                  <a:gd name="T53" fmla="*/ 42 h 264"/>
                  <a:gd name="T54" fmla="*/ 116 w 178"/>
                  <a:gd name="T55" fmla="*/ 46 h 264"/>
                  <a:gd name="T56" fmla="*/ 118 w 178"/>
                  <a:gd name="T57" fmla="*/ 54 h 264"/>
                  <a:gd name="T58" fmla="*/ 118 w 178"/>
                  <a:gd name="T59" fmla="*/ 64 h 264"/>
                  <a:gd name="T60" fmla="*/ 120 w 178"/>
                  <a:gd name="T61" fmla="*/ 88 h 264"/>
                  <a:gd name="T62" fmla="*/ 120 w 178"/>
                  <a:gd name="T63" fmla="*/ 110 h 264"/>
                  <a:gd name="T64" fmla="*/ 128 w 178"/>
                  <a:gd name="T65" fmla="*/ 128 h 264"/>
                  <a:gd name="T66" fmla="*/ 136 w 178"/>
                  <a:gd name="T67" fmla="*/ 144 h 264"/>
                  <a:gd name="T68" fmla="*/ 144 w 178"/>
                  <a:gd name="T69" fmla="*/ 136 h 264"/>
                  <a:gd name="T70" fmla="*/ 156 w 178"/>
                  <a:gd name="T71" fmla="*/ 118 h 264"/>
                  <a:gd name="T72" fmla="*/ 154 w 178"/>
                  <a:gd name="T73" fmla="*/ 106 h 264"/>
                  <a:gd name="T74" fmla="*/ 170 w 178"/>
                  <a:gd name="T75" fmla="*/ 102 h 264"/>
                  <a:gd name="T76" fmla="*/ 178 w 178"/>
                  <a:gd name="T77" fmla="*/ 82 h 264"/>
                  <a:gd name="T78" fmla="*/ 172 w 178"/>
                  <a:gd name="T79" fmla="*/ 70 h 264"/>
                  <a:gd name="T80" fmla="*/ 164 w 178"/>
                  <a:gd name="T81" fmla="*/ 78 h 264"/>
                  <a:gd name="T82" fmla="*/ 142 w 178"/>
                  <a:gd name="T83" fmla="*/ 70 h 264"/>
                  <a:gd name="T84" fmla="*/ 138 w 178"/>
                  <a:gd name="T85" fmla="*/ 52 h 264"/>
                  <a:gd name="T86" fmla="*/ 134 w 178"/>
                  <a:gd name="T87" fmla="*/ 54 h 264"/>
                  <a:gd name="T88" fmla="*/ 126 w 178"/>
                  <a:gd name="T89" fmla="*/ 54 h 264"/>
                  <a:gd name="T90" fmla="*/ 120 w 178"/>
                  <a:gd name="T91" fmla="*/ 24 h 264"/>
                  <a:gd name="T92" fmla="*/ 106 w 178"/>
                  <a:gd name="T93" fmla="*/ 10 h 264"/>
                  <a:gd name="T94" fmla="*/ 94 w 178"/>
                  <a:gd name="T95" fmla="*/ 6 h 264"/>
                  <a:gd name="T96" fmla="*/ 92 w 178"/>
                  <a:gd name="T97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8" h="264">
                    <a:moveTo>
                      <a:pt x="16" y="252"/>
                    </a:moveTo>
                    <a:lnTo>
                      <a:pt x="16" y="252"/>
                    </a:lnTo>
                    <a:lnTo>
                      <a:pt x="12" y="264"/>
                    </a:lnTo>
                    <a:lnTo>
                      <a:pt x="22" y="264"/>
                    </a:lnTo>
                    <a:lnTo>
                      <a:pt x="28" y="264"/>
                    </a:lnTo>
                    <a:lnTo>
                      <a:pt x="26" y="260"/>
                    </a:lnTo>
                    <a:lnTo>
                      <a:pt x="22" y="254"/>
                    </a:lnTo>
                    <a:lnTo>
                      <a:pt x="16" y="252"/>
                    </a:lnTo>
                    <a:lnTo>
                      <a:pt x="16" y="252"/>
                    </a:lnTo>
                    <a:lnTo>
                      <a:pt x="16" y="252"/>
                    </a:lnTo>
                    <a:close/>
                    <a:moveTo>
                      <a:pt x="88" y="124"/>
                    </a:moveTo>
                    <a:lnTo>
                      <a:pt x="88" y="124"/>
                    </a:lnTo>
                    <a:lnTo>
                      <a:pt x="82" y="132"/>
                    </a:lnTo>
                    <a:lnTo>
                      <a:pt x="82" y="138"/>
                    </a:lnTo>
                    <a:lnTo>
                      <a:pt x="82" y="146"/>
                    </a:lnTo>
                    <a:lnTo>
                      <a:pt x="74" y="152"/>
                    </a:lnTo>
                    <a:lnTo>
                      <a:pt x="74" y="154"/>
                    </a:lnTo>
                    <a:lnTo>
                      <a:pt x="74" y="156"/>
                    </a:lnTo>
                    <a:lnTo>
                      <a:pt x="70" y="160"/>
                    </a:lnTo>
                    <a:lnTo>
                      <a:pt x="62" y="178"/>
                    </a:lnTo>
                    <a:lnTo>
                      <a:pt x="56" y="184"/>
                    </a:lnTo>
                    <a:lnTo>
                      <a:pt x="48" y="190"/>
                    </a:lnTo>
                    <a:lnTo>
                      <a:pt x="38" y="196"/>
                    </a:lnTo>
                    <a:lnTo>
                      <a:pt x="30" y="198"/>
                    </a:lnTo>
                    <a:lnTo>
                      <a:pt x="28" y="200"/>
                    </a:lnTo>
                    <a:lnTo>
                      <a:pt x="28" y="206"/>
                    </a:lnTo>
                    <a:lnTo>
                      <a:pt x="22" y="206"/>
                    </a:lnTo>
                    <a:lnTo>
                      <a:pt x="22" y="208"/>
                    </a:lnTo>
                    <a:lnTo>
                      <a:pt x="20" y="208"/>
                    </a:lnTo>
                    <a:lnTo>
                      <a:pt x="16" y="208"/>
                    </a:lnTo>
                    <a:lnTo>
                      <a:pt x="12" y="210"/>
                    </a:lnTo>
                    <a:lnTo>
                      <a:pt x="12" y="214"/>
                    </a:lnTo>
                    <a:lnTo>
                      <a:pt x="10" y="220"/>
                    </a:lnTo>
                    <a:lnTo>
                      <a:pt x="4" y="220"/>
                    </a:lnTo>
                    <a:lnTo>
                      <a:pt x="2" y="234"/>
                    </a:lnTo>
                    <a:lnTo>
                      <a:pt x="0" y="236"/>
                    </a:lnTo>
                    <a:lnTo>
                      <a:pt x="2" y="242"/>
                    </a:lnTo>
                    <a:lnTo>
                      <a:pt x="8" y="244"/>
                    </a:lnTo>
                    <a:lnTo>
                      <a:pt x="10" y="244"/>
                    </a:lnTo>
                    <a:lnTo>
                      <a:pt x="16" y="242"/>
                    </a:lnTo>
                    <a:lnTo>
                      <a:pt x="18" y="242"/>
                    </a:lnTo>
                    <a:lnTo>
                      <a:pt x="20" y="250"/>
                    </a:lnTo>
                    <a:lnTo>
                      <a:pt x="28" y="252"/>
                    </a:lnTo>
                    <a:lnTo>
                      <a:pt x="44" y="252"/>
                    </a:lnTo>
                    <a:lnTo>
                      <a:pt x="48" y="246"/>
                    </a:lnTo>
                    <a:lnTo>
                      <a:pt x="56" y="236"/>
                    </a:lnTo>
                    <a:lnTo>
                      <a:pt x="66" y="216"/>
                    </a:lnTo>
                    <a:lnTo>
                      <a:pt x="66" y="210"/>
                    </a:lnTo>
                    <a:lnTo>
                      <a:pt x="66" y="206"/>
                    </a:lnTo>
                    <a:lnTo>
                      <a:pt x="72" y="202"/>
                    </a:lnTo>
                    <a:lnTo>
                      <a:pt x="80" y="200"/>
                    </a:lnTo>
                    <a:lnTo>
                      <a:pt x="92" y="196"/>
                    </a:lnTo>
                    <a:lnTo>
                      <a:pt x="92" y="188"/>
                    </a:lnTo>
                    <a:lnTo>
                      <a:pt x="90" y="184"/>
                    </a:lnTo>
                    <a:lnTo>
                      <a:pt x="102" y="170"/>
                    </a:lnTo>
                    <a:lnTo>
                      <a:pt x="116" y="154"/>
                    </a:lnTo>
                    <a:lnTo>
                      <a:pt x="116" y="136"/>
                    </a:lnTo>
                    <a:lnTo>
                      <a:pt x="112" y="134"/>
                    </a:lnTo>
                    <a:lnTo>
                      <a:pt x="112" y="136"/>
                    </a:lnTo>
                    <a:lnTo>
                      <a:pt x="112" y="138"/>
                    </a:lnTo>
                    <a:lnTo>
                      <a:pt x="108" y="136"/>
                    </a:lnTo>
                    <a:lnTo>
                      <a:pt x="106" y="134"/>
                    </a:lnTo>
                    <a:lnTo>
                      <a:pt x="102" y="136"/>
                    </a:lnTo>
                    <a:lnTo>
                      <a:pt x="102" y="138"/>
                    </a:lnTo>
                    <a:lnTo>
                      <a:pt x="98" y="138"/>
                    </a:lnTo>
                    <a:lnTo>
                      <a:pt x="94" y="124"/>
                    </a:lnTo>
                    <a:lnTo>
                      <a:pt x="88" y="124"/>
                    </a:lnTo>
                    <a:lnTo>
                      <a:pt x="88" y="124"/>
                    </a:lnTo>
                    <a:lnTo>
                      <a:pt x="88" y="124"/>
                    </a:lnTo>
                    <a:close/>
                    <a:moveTo>
                      <a:pt x="92" y="0"/>
                    </a:moveTo>
                    <a:lnTo>
                      <a:pt x="92" y="0"/>
                    </a:lnTo>
                    <a:lnTo>
                      <a:pt x="92" y="2"/>
                    </a:lnTo>
                    <a:lnTo>
                      <a:pt x="90" y="2"/>
                    </a:lnTo>
                    <a:lnTo>
                      <a:pt x="90" y="6"/>
                    </a:lnTo>
                    <a:lnTo>
                      <a:pt x="94" y="10"/>
                    </a:lnTo>
                    <a:lnTo>
                      <a:pt x="98" y="16"/>
                    </a:lnTo>
                    <a:lnTo>
                      <a:pt x="102" y="28"/>
                    </a:lnTo>
                    <a:lnTo>
                      <a:pt x="108" y="34"/>
                    </a:lnTo>
                    <a:lnTo>
                      <a:pt x="110" y="36"/>
                    </a:lnTo>
                    <a:lnTo>
                      <a:pt x="112" y="38"/>
                    </a:lnTo>
                    <a:lnTo>
                      <a:pt x="112" y="42"/>
                    </a:lnTo>
                    <a:lnTo>
                      <a:pt x="118" y="42"/>
                    </a:lnTo>
                    <a:lnTo>
                      <a:pt x="118" y="44"/>
                    </a:lnTo>
                    <a:lnTo>
                      <a:pt x="116" y="46"/>
                    </a:lnTo>
                    <a:lnTo>
                      <a:pt x="116" y="50"/>
                    </a:lnTo>
                    <a:lnTo>
                      <a:pt x="116" y="52"/>
                    </a:lnTo>
                    <a:lnTo>
                      <a:pt x="118" y="54"/>
                    </a:lnTo>
                    <a:lnTo>
                      <a:pt x="120" y="56"/>
                    </a:lnTo>
                    <a:lnTo>
                      <a:pt x="120" y="62"/>
                    </a:lnTo>
                    <a:lnTo>
                      <a:pt x="118" y="64"/>
                    </a:lnTo>
                    <a:lnTo>
                      <a:pt x="120" y="70"/>
                    </a:lnTo>
                    <a:lnTo>
                      <a:pt x="120" y="78"/>
                    </a:lnTo>
                    <a:lnTo>
                      <a:pt x="120" y="88"/>
                    </a:lnTo>
                    <a:lnTo>
                      <a:pt x="118" y="96"/>
                    </a:lnTo>
                    <a:lnTo>
                      <a:pt x="106" y="100"/>
                    </a:lnTo>
                    <a:lnTo>
                      <a:pt x="120" y="110"/>
                    </a:lnTo>
                    <a:lnTo>
                      <a:pt x="128" y="118"/>
                    </a:lnTo>
                    <a:lnTo>
                      <a:pt x="128" y="124"/>
                    </a:lnTo>
                    <a:lnTo>
                      <a:pt x="128" y="128"/>
                    </a:lnTo>
                    <a:lnTo>
                      <a:pt x="124" y="134"/>
                    </a:lnTo>
                    <a:lnTo>
                      <a:pt x="124" y="142"/>
                    </a:lnTo>
                    <a:lnTo>
                      <a:pt x="136" y="144"/>
                    </a:lnTo>
                    <a:lnTo>
                      <a:pt x="138" y="144"/>
                    </a:lnTo>
                    <a:lnTo>
                      <a:pt x="142" y="142"/>
                    </a:lnTo>
                    <a:lnTo>
                      <a:pt x="144" y="136"/>
                    </a:lnTo>
                    <a:lnTo>
                      <a:pt x="148" y="124"/>
                    </a:lnTo>
                    <a:lnTo>
                      <a:pt x="154" y="120"/>
                    </a:lnTo>
                    <a:lnTo>
                      <a:pt x="156" y="118"/>
                    </a:lnTo>
                    <a:lnTo>
                      <a:pt x="156" y="114"/>
                    </a:lnTo>
                    <a:lnTo>
                      <a:pt x="156" y="108"/>
                    </a:lnTo>
                    <a:lnTo>
                      <a:pt x="154" y="106"/>
                    </a:lnTo>
                    <a:lnTo>
                      <a:pt x="160" y="102"/>
                    </a:lnTo>
                    <a:lnTo>
                      <a:pt x="166" y="100"/>
                    </a:lnTo>
                    <a:lnTo>
                      <a:pt x="170" y="102"/>
                    </a:lnTo>
                    <a:lnTo>
                      <a:pt x="170" y="98"/>
                    </a:lnTo>
                    <a:lnTo>
                      <a:pt x="170" y="96"/>
                    </a:lnTo>
                    <a:lnTo>
                      <a:pt x="178" y="82"/>
                    </a:lnTo>
                    <a:lnTo>
                      <a:pt x="178" y="72"/>
                    </a:lnTo>
                    <a:lnTo>
                      <a:pt x="174" y="72"/>
                    </a:lnTo>
                    <a:lnTo>
                      <a:pt x="172" y="70"/>
                    </a:lnTo>
                    <a:lnTo>
                      <a:pt x="170" y="70"/>
                    </a:lnTo>
                    <a:lnTo>
                      <a:pt x="166" y="72"/>
                    </a:lnTo>
                    <a:lnTo>
                      <a:pt x="164" y="78"/>
                    </a:lnTo>
                    <a:lnTo>
                      <a:pt x="160" y="78"/>
                    </a:lnTo>
                    <a:lnTo>
                      <a:pt x="152" y="78"/>
                    </a:lnTo>
                    <a:lnTo>
                      <a:pt x="142" y="70"/>
                    </a:lnTo>
                    <a:lnTo>
                      <a:pt x="142" y="54"/>
                    </a:lnTo>
                    <a:lnTo>
                      <a:pt x="138" y="54"/>
                    </a:lnTo>
                    <a:lnTo>
                      <a:pt x="138" y="52"/>
                    </a:lnTo>
                    <a:lnTo>
                      <a:pt x="138" y="50"/>
                    </a:lnTo>
                    <a:lnTo>
                      <a:pt x="136" y="50"/>
                    </a:lnTo>
                    <a:lnTo>
                      <a:pt x="134" y="54"/>
                    </a:lnTo>
                    <a:lnTo>
                      <a:pt x="130" y="56"/>
                    </a:lnTo>
                    <a:lnTo>
                      <a:pt x="126" y="56"/>
                    </a:lnTo>
                    <a:lnTo>
                      <a:pt x="126" y="54"/>
                    </a:lnTo>
                    <a:lnTo>
                      <a:pt x="124" y="44"/>
                    </a:lnTo>
                    <a:lnTo>
                      <a:pt x="124" y="34"/>
                    </a:lnTo>
                    <a:lnTo>
                      <a:pt x="120" y="24"/>
                    </a:lnTo>
                    <a:lnTo>
                      <a:pt x="116" y="24"/>
                    </a:lnTo>
                    <a:lnTo>
                      <a:pt x="118" y="18"/>
                    </a:lnTo>
                    <a:lnTo>
                      <a:pt x="106" y="10"/>
                    </a:lnTo>
                    <a:lnTo>
                      <a:pt x="102" y="14"/>
                    </a:lnTo>
                    <a:lnTo>
                      <a:pt x="100" y="14"/>
                    </a:lnTo>
                    <a:lnTo>
                      <a:pt x="94" y="6"/>
                    </a:lnTo>
                    <a:lnTo>
                      <a:pt x="94" y="2"/>
                    </a:lnTo>
                    <a:lnTo>
                      <a:pt x="98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3" name="Freeform 1617"/>
              <p:cNvSpPr/>
              <p:nvPr/>
            </p:nvSpPr>
            <p:spPr bwMode="auto">
              <a:xfrm>
                <a:off x="742950" y="2819400"/>
                <a:ext cx="95250" cy="79375"/>
              </a:xfrm>
              <a:custGeom>
                <a:avLst/>
                <a:gdLst>
                  <a:gd name="T0" fmla="*/ 56 w 60"/>
                  <a:gd name="T1" fmla="*/ 6 h 50"/>
                  <a:gd name="T2" fmla="*/ 56 w 60"/>
                  <a:gd name="T3" fmla="*/ 6 h 50"/>
                  <a:gd name="T4" fmla="*/ 56 w 60"/>
                  <a:gd name="T5" fmla="*/ 8 h 50"/>
                  <a:gd name="T6" fmla="*/ 56 w 60"/>
                  <a:gd name="T7" fmla="*/ 2 h 50"/>
                  <a:gd name="T8" fmla="*/ 44 w 60"/>
                  <a:gd name="T9" fmla="*/ 0 h 50"/>
                  <a:gd name="T10" fmla="*/ 38 w 60"/>
                  <a:gd name="T11" fmla="*/ 0 h 50"/>
                  <a:gd name="T12" fmla="*/ 32 w 60"/>
                  <a:gd name="T13" fmla="*/ 0 h 50"/>
                  <a:gd name="T14" fmla="*/ 28 w 60"/>
                  <a:gd name="T15" fmla="*/ 8 h 50"/>
                  <a:gd name="T16" fmla="*/ 26 w 60"/>
                  <a:gd name="T17" fmla="*/ 8 h 50"/>
                  <a:gd name="T18" fmla="*/ 20 w 60"/>
                  <a:gd name="T19" fmla="*/ 8 h 50"/>
                  <a:gd name="T20" fmla="*/ 16 w 60"/>
                  <a:gd name="T21" fmla="*/ 14 h 50"/>
                  <a:gd name="T22" fmla="*/ 16 w 60"/>
                  <a:gd name="T23" fmla="*/ 24 h 50"/>
                  <a:gd name="T24" fmla="*/ 14 w 60"/>
                  <a:gd name="T25" fmla="*/ 38 h 50"/>
                  <a:gd name="T26" fmla="*/ 0 w 60"/>
                  <a:gd name="T27" fmla="*/ 38 h 50"/>
                  <a:gd name="T28" fmla="*/ 0 w 60"/>
                  <a:gd name="T29" fmla="*/ 42 h 50"/>
                  <a:gd name="T30" fmla="*/ 4 w 60"/>
                  <a:gd name="T31" fmla="*/ 44 h 50"/>
                  <a:gd name="T32" fmla="*/ 8 w 60"/>
                  <a:gd name="T33" fmla="*/ 46 h 50"/>
                  <a:gd name="T34" fmla="*/ 14 w 60"/>
                  <a:gd name="T35" fmla="*/ 44 h 50"/>
                  <a:gd name="T36" fmla="*/ 18 w 60"/>
                  <a:gd name="T37" fmla="*/ 44 h 50"/>
                  <a:gd name="T38" fmla="*/ 24 w 60"/>
                  <a:gd name="T39" fmla="*/ 44 h 50"/>
                  <a:gd name="T40" fmla="*/ 26 w 60"/>
                  <a:gd name="T41" fmla="*/ 46 h 50"/>
                  <a:gd name="T42" fmla="*/ 28 w 60"/>
                  <a:gd name="T43" fmla="*/ 50 h 50"/>
                  <a:gd name="T44" fmla="*/ 32 w 60"/>
                  <a:gd name="T45" fmla="*/ 50 h 50"/>
                  <a:gd name="T46" fmla="*/ 36 w 60"/>
                  <a:gd name="T47" fmla="*/ 34 h 50"/>
                  <a:gd name="T48" fmla="*/ 38 w 60"/>
                  <a:gd name="T49" fmla="*/ 28 h 50"/>
                  <a:gd name="T50" fmla="*/ 44 w 60"/>
                  <a:gd name="T51" fmla="*/ 32 h 50"/>
                  <a:gd name="T52" fmla="*/ 46 w 60"/>
                  <a:gd name="T53" fmla="*/ 32 h 50"/>
                  <a:gd name="T54" fmla="*/ 48 w 60"/>
                  <a:gd name="T55" fmla="*/ 28 h 50"/>
                  <a:gd name="T56" fmla="*/ 52 w 60"/>
                  <a:gd name="T57" fmla="*/ 26 h 50"/>
                  <a:gd name="T58" fmla="*/ 54 w 60"/>
                  <a:gd name="T59" fmla="*/ 26 h 50"/>
                  <a:gd name="T60" fmla="*/ 56 w 60"/>
                  <a:gd name="T61" fmla="*/ 24 h 50"/>
                  <a:gd name="T62" fmla="*/ 54 w 60"/>
                  <a:gd name="T63" fmla="*/ 18 h 50"/>
                  <a:gd name="T64" fmla="*/ 56 w 60"/>
                  <a:gd name="T65" fmla="*/ 18 h 50"/>
                  <a:gd name="T66" fmla="*/ 60 w 60"/>
                  <a:gd name="T67" fmla="*/ 16 h 50"/>
                  <a:gd name="T68" fmla="*/ 60 w 60"/>
                  <a:gd name="T69" fmla="*/ 14 h 50"/>
                  <a:gd name="T70" fmla="*/ 56 w 60"/>
                  <a:gd name="T71" fmla="*/ 6 h 50"/>
                  <a:gd name="T72" fmla="*/ 56 w 60"/>
                  <a:gd name="T73" fmla="*/ 6 h 50"/>
                  <a:gd name="T74" fmla="*/ 56 w 60"/>
                  <a:gd name="T7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50">
                    <a:moveTo>
                      <a:pt x="56" y="6"/>
                    </a:moveTo>
                    <a:lnTo>
                      <a:pt x="56" y="6"/>
                    </a:lnTo>
                    <a:lnTo>
                      <a:pt x="56" y="8"/>
                    </a:lnTo>
                    <a:lnTo>
                      <a:pt x="56" y="2"/>
                    </a:lnTo>
                    <a:lnTo>
                      <a:pt x="44" y="0"/>
                    </a:lnTo>
                    <a:lnTo>
                      <a:pt x="38" y="0"/>
                    </a:lnTo>
                    <a:lnTo>
                      <a:pt x="32" y="0"/>
                    </a:lnTo>
                    <a:lnTo>
                      <a:pt x="28" y="8"/>
                    </a:lnTo>
                    <a:lnTo>
                      <a:pt x="26" y="8"/>
                    </a:lnTo>
                    <a:lnTo>
                      <a:pt x="20" y="8"/>
                    </a:lnTo>
                    <a:lnTo>
                      <a:pt x="16" y="14"/>
                    </a:lnTo>
                    <a:lnTo>
                      <a:pt x="16" y="24"/>
                    </a:lnTo>
                    <a:lnTo>
                      <a:pt x="14" y="38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4" y="44"/>
                    </a:lnTo>
                    <a:lnTo>
                      <a:pt x="8" y="46"/>
                    </a:lnTo>
                    <a:lnTo>
                      <a:pt x="14" y="44"/>
                    </a:lnTo>
                    <a:lnTo>
                      <a:pt x="18" y="44"/>
                    </a:lnTo>
                    <a:lnTo>
                      <a:pt x="24" y="44"/>
                    </a:lnTo>
                    <a:lnTo>
                      <a:pt x="26" y="46"/>
                    </a:lnTo>
                    <a:lnTo>
                      <a:pt x="28" y="50"/>
                    </a:lnTo>
                    <a:lnTo>
                      <a:pt x="32" y="50"/>
                    </a:lnTo>
                    <a:lnTo>
                      <a:pt x="36" y="34"/>
                    </a:lnTo>
                    <a:lnTo>
                      <a:pt x="38" y="28"/>
                    </a:lnTo>
                    <a:lnTo>
                      <a:pt x="44" y="32"/>
                    </a:lnTo>
                    <a:lnTo>
                      <a:pt x="46" y="32"/>
                    </a:lnTo>
                    <a:lnTo>
                      <a:pt x="48" y="28"/>
                    </a:lnTo>
                    <a:lnTo>
                      <a:pt x="52" y="26"/>
                    </a:lnTo>
                    <a:lnTo>
                      <a:pt x="54" y="26"/>
                    </a:lnTo>
                    <a:lnTo>
                      <a:pt x="56" y="24"/>
                    </a:lnTo>
                    <a:lnTo>
                      <a:pt x="54" y="18"/>
                    </a:lnTo>
                    <a:lnTo>
                      <a:pt x="56" y="18"/>
                    </a:lnTo>
                    <a:lnTo>
                      <a:pt x="60" y="16"/>
                    </a:lnTo>
                    <a:lnTo>
                      <a:pt x="60" y="14"/>
                    </a:lnTo>
                    <a:lnTo>
                      <a:pt x="56" y="6"/>
                    </a:lnTo>
                    <a:lnTo>
                      <a:pt x="56" y="6"/>
                    </a:lnTo>
                    <a:lnTo>
                      <a:pt x="56" y="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4" name="Freeform 1618"/>
              <p:cNvSpPr/>
              <p:nvPr/>
            </p:nvSpPr>
            <p:spPr bwMode="auto">
              <a:xfrm>
                <a:off x="2505075" y="3575050"/>
                <a:ext cx="190500" cy="114300"/>
              </a:xfrm>
              <a:custGeom>
                <a:avLst/>
                <a:gdLst>
                  <a:gd name="T0" fmla="*/ 118 w 120"/>
                  <a:gd name="T1" fmla="*/ 46 h 72"/>
                  <a:gd name="T2" fmla="*/ 108 w 120"/>
                  <a:gd name="T3" fmla="*/ 44 h 72"/>
                  <a:gd name="T4" fmla="*/ 94 w 120"/>
                  <a:gd name="T5" fmla="*/ 44 h 72"/>
                  <a:gd name="T6" fmla="*/ 88 w 120"/>
                  <a:gd name="T7" fmla="*/ 38 h 72"/>
                  <a:gd name="T8" fmla="*/ 82 w 120"/>
                  <a:gd name="T9" fmla="*/ 38 h 72"/>
                  <a:gd name="T10" fmla="*/ 76 w 120"/>
                  <a:gd name="T11" fmla="*/ 34 h 72"/>
                  <a:gd name="T12" fmla="*/ 72 w 120"/>
                  <a:gd name="T13" fmla="*/ 26 h 72"/>
                  <a:gd name="T14" fmla="*/ 64 w 120"/>
                  <a:gd name="T15" fmla="*/ 24 h 72"/>
                  <a:gd name="T16" fmla="*/ 64 w 120"/>
                  <a:gd name="T17" fmla="*/ 16 h 72"/>
                  <a:gd name="T18" fmla="*/ 60 w 120"/>
                  <a:gd name="T19" fmla="*/ 12 h 72"/>
                  <a:gd name="T20" fmla="*/ 52 w 120"/>
                  <a:gd name="T21" fmla="*/ 12 h 72"/>
                  <a:gd name="T22" fmla="*/ 44 w 120"/>
                  <a:gd name="T23" fmla="*/ 12 h 72"/>
                  <a:gd name="T24" fmla="*/ 38 w 120"/>
                  <a:gd name="T25" fmla="*/ 2 h 72"/>
                  <a:gd name="T26" fmla="*/ 34 w 120"/>
                  <a:gd name="T27" fmla="*/ 2 h 72"/>
                  <a:gd name="T28" fmla="*/ 24 w 120"/>
                  <a:gd name="T29" fmla="*/ 2 h 72"/>
                  <a:gd name="T30" fmla="*/ 18 w 120"/>
                  <a:gd name="T31" fmla="*/ 0 h 72"/>
                  <a:gd name="T32" fmla="*/ 16 w 120"/>
                  <a:gd name="T33" fmla="*/ 2 h 72"/>
                  <a:gd name="T34" fmla="*/ 6 w 120"/>
                  <a:gd name="T35" fmla="*/ 8 h 72"/>
                  <a:gd name="T36" fmla="*/ 0 w 120"/>
                  <a:gd name="T37" fmla="*/ 18 h 72"/>
                  <a:gd name="T38" fmla="*/ 2 w 120"/>
                  <a:gd name="T39" fmla="*/ 26 h 72"/>
                  <a:gd name="T40" fmla="*/ 10 w 120"/>
                  <a:gd name="T41" fmla="*/ 28 h 72"/>
                  <a:gd name="T42" fmla="*/ 14 w 120"/>
                  <a:gd name="T43" fmla="*/ 36 h 72"/>
                  <a:gd name="T44" fmla="*/ 20 w 120"/>
                  <a:gd name="T45" fmla="*/ 38 h 72"/>
                  <a:gd name="T46" fmla="*/ 28 w 120"/>
                  <a:gd name="T47" fmla="*/ 40 h 72"/>
                  <a:gd name="T48" fmla="*/ 38 w 120"/>
                  <a:gd name="T49" fmla="*/ 46 h 72"/>
                  <a:gd name="T50" fmla="*/ 46 w 120"/>
                  <a:gd name="T51" fmla="*/ 46 h 72"/>
                  <a:gd name="T52" fmla="*/ 54 w 120"/>
                  <a:gd name="T53" fmla="*/ 52 h 72"/>
                  <a:gd name="T54" fmla="*/ 56 w 120"/>
                  <a:gd name="T55" fmla="*/ 56 h 72"/>
                  <a:gd name="T56" fmla="*/ 64 w 120"/>
                  <a:gd name="T57" fmla="*/ 56 h 72"/>
                  <a:gd name="T58" fmla="*/ 70 w 120"/>
                  <a:gd name="T59" fmla="*/ 64 h 72"/>
                  <a:gd name="T60" fmla="*/ 82 w 120"/>
                  <a:gd name="T61" fmla="*/ 64 h 72"/>
                  <a:gd name="T62" fmla="*/ 94 w 120"/>
                  <a:gd name="T63" fmla="*/ 68 h 72"/>
                  <a:gd name="T64" fmla="*/ 102 w 120"/>
                  <a:gd name="T65" fmla="*/ 72 h 72"/>
                  <a:gd name="T66" fmla="*/ 110 w 120"/>
                  <a:gd name="T67" fmla="*/ 72 h 72"/>
                  <a:gd name="T68" fmla="*/ 116 w 120"/>
                  <a:gd name="T69" fmla="*/ 72 h 72"/>
                  <a:gd name="T70" fmla="*/ 118 w 120"/>
                  <a:gd name="T71" fmla="*/ 66 h 72"/>
                  <a:gd name="T72" fmla="*/ 120 w 120"/>
                  <a:gd name="T73" fmla="*/ 64 h 72"/>
                  <a:gd name="T74" fmla="*/ 116 w 120"/>
                  <a:gd name="T75" fmla="*/ 58 h 72"/>
                  <a:gd name="T76" fmla="*/ 118 w 120"/>
                  <a:gd name="T77" fmla="*/ 54 h 72"/>
                  <a:gd name="T78" fmla="*/ 118 w 120"/>
                  <a:gd name="T79" fmla="*/ 46 h 72"/>
                  <a:gd name="T80" fmla="*/ 118 w 120"/>
                  <a:gd name="T81" fmla="*/ 46 h 72"/>
                  <a:gd name="T82" fmla="*/ 118 w 120"/>
                  <a:gd name="T83" fmla="*/ 4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" h="72">
                    <a:moveTo>
                      <a:pt x="118" y="46"/>
                    </a:moveTo>
                    <a:lnTo>
                      <a:pt x="108" y="44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2" y="38"/>
                    </a:lnTo>
                    <a:lnTo>
                      <a:pt x="76" y="34"/>
                    </a:lnTo>
                    <a:lnTo>
                      <a:pt x="72" y="26"/>
                    </a:lnTo>
                    <a:lnTo>
                      <a:pt x="64" y="24"/>
                    </a:lnTo>
                    <a:lnTo>
                      <a:pt x="64" y="16"/>
                    </a:lnTo>
                    <a:lnTo>
                      <a:pt x="60" y="12"/>
                    </a:lnTo>
                    <a:lnTo>
                      <a:pt x="52" y="12"/>
                    </a:lnTo>
                    <a:lnTo>
                      <a:pt x="44" y="12"/>
                    </a:lnTo>
                    <a:lnTo>
                      <a:pt x="38" y="2"/>
                    </a:lnTo>
                    <a:lnTo>
                      <a:pt x="34" y="2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6" y="2"/>
                    </a:lnTo>
                    <a:lnTo>
                      <a:pt x="6" y="8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10" y="28"/>
                    </a:lnTo>
                    <a:lnTo>
                      <a:pt x="14" y="36"/>
                    </a:lnTo>
                    <a:lnTo>
                      <a:pt x="20" y="38"/>
                    </a:lnTo>
                    <a:lnTo>
                      <a:pt x="28" y="40"/>
                    </a:lnTo>
                    <a:lnTo>
                      <a:pt x="38" y="46"/>
                    </a:lnTo>
                    <a:lnTo>
                      <a:pt x="46" y="46"/>
                    </a:lnTo>
                    <a:lnTo>
                      <a:pt x="54" y="52"/>
                    </a:lnTo>
                    <a:lnTo>
                      <a:pt x="56" y="56"/>
                    </a:lnTo>
                    <a:lnTo>
                      <a:pt x="64" y="56"/>
                    </a:lnTo>
                    <a:lnTo>
                      <a:pt x="70" y="64"/>
                    </a:lnTo>
                    <a:lnTo>
                      <a:pt x="82" y="64"/>
                    </a:lnTo>
                    <a:lnTo>
                      <a:pt x="94" y="68"/>
                    </a:lnTo>
                    <a:lnTo>
                      <a:pt x="102" y="72"/>
                    </a:lnTo>
                    <a:lnTo>
                      <a:pt x="110" y="72"/>
                    </a:lnTo>
                    <a:lnTo>
                      <a:pt x="116" y="72"/>
                    </a:lnTo>
                    <a:lnTo>
                      <a:pt x="118" y="66"/>
                    </a:lnTo>
                    <a:lnTo>
                      <a:pt x="120" y="64"/>
                    </a:lnTo>
                    <a:lnTo>
                      <a:pt x="116" y="58"/>
                    </a:lnTo>
                    <a:lnTo>
                      <a:pt x="118" y="5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5" name="Freeform 1619"/>
              <p:cNvSpPr>
                <a:spLocks noEditPoints="1"/>
              </p:cNvSpPr>
              <p:nvPr/>
            </p:nvSpPr>
            <p:spPr bwMode="auto">
              <a:xfrm>
                <a:off x="920750" y="4937125"/>
                <a:ext cx="320675" cy="355600"/>
              </a:xfrm>
              <a:custGeom>
                <a:avLst/>
                <a:gdLst>
                  <a:gd name="T0" fmla="*/ 72 w 202"/>
                  <a:gd name="T1" fmla="*/ 224 h 224"/>
                  <a:gd name="T2" fmla="*/ 84 w 202"/>
                  <a:gd name="T3" fmla="*/ 212 h 224"/>
                  <a:gd name="T4" fmla="*/ 88 w 202"/>
                  <a:gd name="T5" fmla="*/ 218 h 224"/>
                  <a:gd name="T6" fmla="*/ 96 w 202"/>
                  <a:gd name="T7" fmla="*/ 224 h 224"/>
                  <a:gd name="T8" fmla="*/ 104 w 202"/>
                  <a:gd name="T9" fmla="*/ 224 h 224"/>
                  <a:gd name="T10" fmla="*/ 112 w 202"/>
                  <a:gd name="T11" fmla="*/ 216 h 224"/>
                  <a:gd name="T12" fmla="*/ 116 w 202"/>
                  <a:gd name="T13" fmla="*/ 212 h 224"/>
                  <a:gd name="T14" fmla="*/ 120 w 202"/>
                  <a:gd name="T15" fmla="*/ 156 h 224"/>
                  <a:gd name="T16" fmla="*/ 138 w 202"/>
                  <a:gd name="T17" fmla="*/ 90 h 224"/>
                  <a:gd name="T18" fmla="*/ 148 w 202"/>
                  <a:gd name="T19" fmla="*/ 30 h 224"/>
                  <a:gd name="T20" fmla="*/ 184 w 202"/>
                  <a:gd name="T21" fmla="*/ 28 h 224"/>
                  <a:gd name="T22" fmla="*/ 186 w 202"/>
                  <a:gd name="T23" fmla="*/ 22 h 224"/>
                  <a:gd name="T24" fmla="*/ 192 w 202"/>
                  <a:gd name="T25" fmla="*/ 22 h 224"/>
                  <a:gd name="T26" fmla="*/ 194 w 202"/>
                  <a:gd name="T27" fmla="*/ 22 h 224"/>
                  <a:gd name="T28" fmla="*/ 198 w 202"/>
                  <a:gd name="T29" fmla="*/ 18 h 224"/>
                  <a:gd name="T30" fmla="*/ 198 w 202"/>
                  <a:gd name="T31" fmla="*/ 18 h 224"/>
                  <a:gd name="T32" fmla="*/ 194 w 202"/>
                  <a:gd name="T33" fmla="*/ 12 h 224"/>
                  <a:gd name="T34" fmla="*/ 174 w 202"/>
                  <a:gd name="T35" fmla="*/ 16 h 224"/>
                  <a:gd name="T36" fmla="*/ 138 w 202"/>
                  <a:gd name="T37" fmla="*/ 20 h 224"/>
                  <a:gd name="T38" fmla="*/ 126 w 202"/>
                  <a:gd name="T39" fmla="*/ 18 h 224"/>
                  <a:gd name="T40" fmla="*/ 122 w 202"/>
                  <a:gd name="T41" fmla="*/ 18 h 224"/>
                  <a:gd name="T42" fmla="*/ 116 w 202"/>
                  <a:gd name="T43" fmla="*/ 16 h 224"/>
                  <a:gd name="T44" fmla="*/ 108 w 202"/>
                  <a:gd name="T45" fmla="*/ 16 h 224"/>
                  <a:gd name="T46" fmla="*/ 102 w 202"/>
                  <a:gd name="T47" fmla="*/ 10 h 224"/>
                  <a:gd name="T48" fmla="*/ 34 w 202"/>
                  <a:gd name="T49" fmla="*/ 4 h 224"/>
                  <a:gd name="T50" fmla="*/ 26 w 202"/>
                  <a:gd name="T51" fmla="*/ 0 h 224"/>
                  <a:gd name="T52" fmla="*/ 22 w 202"/>
                  <a:gd name="T53" fmla="*/ 4 h 224"/>
                  <a:gd name="T54" fmla="*/ 8 w 202"/>
                  <a:gd name="T55" fmla="*/ 4 h 224"/>
                  <a:gd name="T56" fmla="*/ 4 w 202"/>
                  <a:gd name="T57" fmla="*/ 28 h 224"/>
                  <a:gd name="T58" fmla="*/ 22 w 202"/>
                  <a:gd name="T59" fmla="*/ 44 h 224"/>
                  <a:gd name="T60" fmla="*/ 24 w 202"/>
                  <a:gd name="T61" fmla="*/ 56 h 224"/>
                  <a:gd name="T62" fmla="*/ 24 w 202"/>
                  <a:gd name="T63" fmla="*/ 70 h 224"/>
                  <a:gd name="T64" fmla="*/ 36 w 202"/>
                  <a:gd name="T65" fmla="*/ 82 h 224"/>
                  <a:gd name="T66" fmla="*/ 36 w 202"/>
                  <a:gd name="T67" fmla="*/ 92 h 224"/>
                  <a:gd name="T68" fmla="*/ 44 w 202"/>
                  <a:gd name="T69" fmla="*/ 102 h 224"/>
                  <a:gd name="T70" fmla="*/ 44 w 202"/>
                  <a:gd name="T71" fmla="*/ 116 h 224"/>
                  <a:gd name="T72" fmla="*/ 50 w 202"/>
                  <a:gd name="T73" fmla="*/ 146 h 224"/>
                  <a:gd name="T74" fmla="*/ 50 w 202"/>
                  <a:gd name="T75" fmla="*/ 172 h 224"/>
                  <a:gd name="T76" fmla="*/ 52 w 202"/>
                  <a:gd name="T77" fmla="*/ 198 h 224"/>
                  <a:gd name="T78" fmla="*/ 62 w 202"/>
                  <a:gd name="T79" fmla="*/ 212 h 224"/>
                  <a:gd name="T80" fmla="*/ 70 w 202"/>
                  <a:gd name="T81" fmla="*/ 212 h 224"/>
                  <a:gd name="T82" fmla="*/ 70 w 202"/>
                  <a:gd name="T83" fmla="*/ 224 h 224"/>
                  <a:gd name="T84" fmla="*/ 72 w 202"/>
                  <a:gd name="T85" fmla="*/ 224 h 224"/>
                  <a:gd name="T86" fmla="*/ 48 w 202"/>
                  <a:gd name="T87" fmla="*/ 54 h 224"/>
                  <a:gd name="T88" fmla="*/ 48 w 202"/>
                  <a:gd name="T89" fmla="*/ 56 h 224"/>
                  <a:gd name="T90" fmla="*/ 44 w 202"/>
                  <a:gd name="T91" fmla="*/ 54 h 224"/>
                  <a:gd name="T92" fmla="*/ 48 w 202"/>
                  <a:gd name="T93" fmla="*/ 5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2" h="224">
                    <a:moveTo>
                      <a:pt x="72" y="224"/>
                    </a:moveTo>
                    <a:lnTo>
                      <a:pt x="72" y="224"/>
                    </a:lnTo>
                    <a:lnTo>
                      <a:pt x="80" y="212"/>
                    </a:lnTo>
                    <a:lnTo>
                      <a:pt x="84" y="212"/>
                    </a:lnTo>
                    <a:lnTo>
                      <a:pt x="88" y="212"/>
                    </a:lnTo>
                    <a:lnTo>
                      <a:pt x="88" y="218"/>
                    </a:lnTo>
                    <a:lnTo>
                      <a:pt x="90" y="220"/>
                    </a:lnTo>
                    <a:lnTo>
                      <a:pt x="96" y="224"/>
                    </a:lnTo>
                    <a:lnTo>
                      <a:pt x="102" y="224"/>
                    </a:lnTo>
                    <a:lnTo>
                      <a:pt x="104" y="224"/>
                    </a:lnTo>
                    <a:lnTo>
                      <a:pt x="108" y="220"/>
                    </a:lnTo>
                    <a:lnTo>
                      <a:pt x="112" y="216"/>
                    </a:lnTo>
                    <a:lnTo>
                      <a:pt x="112" y="212"/>
                    </a:lnTo>
                    <a:lnTo>
                      <a:pt x="116" y="212"/>
                    </a:lnTo>
                    <a:lnTo>
                      <a:pt x="120" y="212"/>
                    </a:lnTo>
                    <a:lnTo>
                      <a:pt x="120" y="156"/>
                    </a:lnTo>
                    <a:lnTo>
                      <a:pt x="122" y="90"/>
                    </a:lnTo>
                    <a:lnTo>
                      <a:pt x="138" y="90"/>
                    </a:lnTo>
                    <a:lnTo>
                      <a:pt x="138" y="30"/>
                    </a:lnTo>
                    <a:lnTo>
                      <a:pt x="148" y="30"/>
                    </a:lnTo>
                    <a:lnTo>
                      <a:pt x="180" y="26"/>
                    </a:lnTo>
                    <a:lnTo>
                      <a:pt x="184" y="28"/>
                    </a:lnTo>
                    <a:lnTo>
                      <a:pt x="186" y="26"/>
                    </a:lnTo>
                    <a:lnTo>
                      <a:pt x="186" y="22"/>
                    </a:lnTo>
                    <a:lnTo>
                      <a:pt x="188" y="22"/>
                    </a:lnTo>
                    <a:lnTo>
                      <a:pt x="192" y="22"/>
                    </a:lnTo>
                    <a:lnTo>
                      <a:pt x="194" y="26"/>
                    </a:lnTo>
                    <a:lnTo>
                      <a:pt x="194" y="22"/>
                    </a:lnTo>
                    <a:lnTo>
                      <a:pt x="196" y="20"/>
                    </a:lnTo>
                    <a:lnTo>
                      <a:pt x="198" y="18"/>
                    </a:lnTo>
                    <a:lnTo>
                      <a:pt x="202" y="18"/>
                    </a:lnTo>
                    <a:lnTo>
                      <a:pt x="198" y="18"/>
                    </a:lnTo>
                    <a:lnTo>
                      <a:pt x="196" y="16"/>
                    </a:lnTo>
                    <a:lnTo>
                      <a:pt x="194" y="12"/>
                    </a:lnTo>
                    <a:lnTo>
                      <a:pt x="192" y="12"/>
                    </a:lnTo>
                    <a:lnTo>
                      <a:pt x="174" y="16"/>
                    </a:lnTo>
                    <a:lnTo>
                      <a:pt x="140" y="20"/>
                    </a:lnTo>
                    <a:lnTo>
                      <a:pt x="138" y="20"/>
                    </a:lnTo>
                    <a:lnTo>
                      <a:pt x="130" y="18"/>
                    </a:lnTo>
                    <a:lnTo>
                      <a:pt x="126" y="18"/>
                    </a:lnTo>
                    <a:lnTo>
                      <a:pt x="124" y="18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6" y="16"/>
                    </a:lnTo>
                    <a:lnTo>
                      <a:pt x="112" y="16"/>
                    </a:lnTo>
                    <a:lnTo>
                      <a:pt x="108" y="16"/>
                    </a:lnTo>
                    <a:lnTo>
                      <a:pt x="106" y="12"/>
                    </a:lnTo>
                    <a:lnTo>
                      <a:pt x="102" y="10"/>
                    </a:lnTo>
                    <a:lnTo>
                      <a:pt x="98" y="8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6" y="0"/>
                    </a:lnTo>
                    <a:lnTo>
                      <a:pt x="24" y="2"/>
                    </a:lnTo>
                    <a:lnTo>
                      <a:pt x="22" y="4"/>
                    </a:lnTo>
                    <a:lnTo>
                      <a:pt x="18" y="4"/>
                    </a:lnTo>
                    <a:lnTo>
                      <a:pt x="8" y="4"/>
                    </a:lnTo>
                    <a:lnTo>
                      <a:pt x="0" y="8"/>
                    </a:lnTo>
                    <a:lnTo>
                      <a:pt x="4" y="28"/>
                    </a:lnTo>
                    <a:lnTo>
                      <a:pt x="8" y="28"/>
                    </a:lnTo>
                    <a:lnTo>
                      <a:pt x="22" y="44"/>
                    </a:lnTo>
                    <a:lnTo>
                      <a:pt x="24" y="52"/>
                    </a:lnTo>
                    <a:lnTo>
                      <a:pt x="24" y="56"/>
                    </a:lnTo>
                    <a:lnTo>
                      <a:pt x="24" y="62"/>
                    </a:lnTo>
                    <a:lnTo>
                      <a:pt x="24" y="70"/>
                    </a:lnTo>
                    <a:lnTo>
                      <a:pt x="30" y="74"/>
                    </a:lnTo>
                    <a:lnTo>
                      <a:pt x="36" y="82"/>
                    </a:lnTo>
                    <a:lnTo>
                      <a:pt x="34" y="88"/>
                    </a:lnTo>
                    <a:lnTo>
                      <a:pt x="36" y="92"/>
                    </a:lnTo>
                    <a:lnTo>
                      <a:pt x="40" y="98"/>
                    </a:lnTo>
                    <a:lnTo>
                      <a:pt x="44" y="102"/>
                    </a:lnTo>
                    <a:lnTo>
                      <a:pt x="44" y="108"/>
                    </a:lnTo>
                    <a:lnTo>
                      <a:pt x="44" y="116"/>
                    </a:lnTo>
                    <a:lnTo>
                      <a:pt x="42" y="128"/>
                    </a:lnTo>
                    <a:lnTo>
                      <a:pt x="50" y="146"/>
                    </a:lnTo>
                    <a:lnTo>
                      <a:pt x="50" y="162"/>
                    </a:lnTo>
                    <a:lnTo>
                      <a:pt x="50" y="172"/>
                    </a:lnTo>
                    <a:lnTo>
                      <a:pt x="50" y="184"/>
                    </a:lnTo>
                    <a:lnTo>
                      <a:pt x="52" y="198"/>
                    </a:lnTo>
                    <a:lnTo>
                      <a:pt x="58" y="206"/>
                    </a:lnTo>
                    <a:lnTo>
                      <a:pt x="62" y="212"/>
                    </a:lnTo>
                    <a:lnTo>
                      <a:pt x="66" y="212"/>
                    </a:lnTo>
                    <a:lnTo>
                      <a:pt x="70" y="212"/>
                    </a:lnTo>
                    <a:lnTo>
                      <a:pt x="70" y="218"/>
                    </a:lnTo>
                    <a:lnTo>
                      <a:pt x="70" y="224"/>
                    </a:lnTo>
                    <a:lnTo>
                      <a:pt x="72" y="224"/>
                    </a:lnTo>
                    <a:lnTo>
                      <a:pt x="72" y="224"/>
                    </a:lnTo>
                    <a:lnTo>
                      <a:pt x="72" y="224"/>
                    </a:lnTo>
                    <a:close/>
                    <a:moveTo>
                      <a:pt x="48" y="54"/>
                    </a:moveTo>
                    <a:lnTo>
                      <a:pt x="48" y="54"/>
                    </a:lnTo>
                    <a:lnTo>
                      <a:pt x="48" y="56"/>
                    </a:lnTo>
                    <a:lnTo>
                      <a:pt x="44" y="56"/>
                    </a:lnTo>
                    <a:lnTo>
                      <a:pt x="44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6" name="Freeform 1620"/>
              <p:cNvSpPr/>
              <p:nvPr/>
            </p:nvSpPr>
            <p:spPr bwMode="auto">
              <a:xfrm>
                <a:off x="1739900" y="3238500"/>
                <a:ext cx="25400" cy="28575"/>
              </a:xfrm>
              <a:custGeom>
                <a:avLst/>
                <a:gdLst>
                  <a:gd name="T0" fmla="*/ 10 w 16"/>
                  <a:gd name="T1" fmla="*/ 18 h 18"/>
                  <a:gd name="T2" fmla="*/ 10 w 16"/>
                  <a:gd name="T3" fmla="*/ 18 h 18"/>
                  <a:gd name="T4" fmla="*/ 6 w 16"/>
                  <a:gd name="T5" fmla="*/ 10 h 18"/>
                  <a:gd name="T6" fmla="*/ 0 w 16"/>
                  <a:gd name="T7" fmla="*/ 6 h 18"/>
                  <a:gd name="T8" fmla="*/ 0 w 16"/>
                  <a:gd name="T9" fmla="*/ 2 h 18"/>
                  <a:gd name="T10" fmla="*/ 8 w 16"/>
                  <a:gd name="T11" fmla="*/ 0 h 18"/>
                  <a:gd name="T12" fmla="*/ 10 w 16"/>
                  <a:gd name="T13" fmla="*/ 6 h 18"/>
                  <a:gd name="T14" fmla="*/ 8 w 16"/>
                  <a:gd name="T15" fmla="*/ 6 h 18"/>
                  <a:gd name="T16" fmla="*/ 8 w 16"/>
                  <a:gd name="T17" fmla="*/ 10 h 18"/>
                  <a:gd name="T18" fmla="*/ 14 w 16"/>
                  <a:gd name="T19" fmla="*/ 10 h 18"/>
                  <a:gd name="T20" fmla="*/ 16 w 16"/>
                  <a:gd name="T21" fmla="*/ 14 h 18"/>
                  <a:gd name="T22" fmla="*/ 14 w 16"/>
                  <a:gd name="T23" fmla="*/ 18 h 18"/>
                  <a:gd name="T24" fmla="*/ 10 w 16"/>
                  <a:gd name="T25" fmla="*/ 18 h 18"/>
                  <a:gd name="T26" fmla="*/ 10 w 16"/>
                  <a:gd name="T27" fmla="*/ 18 h 18"/>
                  <a:gd name="T28" fmla="*/ 10 w 16"/>
                  <a:gd name="T2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6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8" y="0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8" y="10"/>
                    </a:lnTo>
                    <a:lnTo>
                      <a:pt x="14" y="10"/>
                    </a:lnTo>
                    <a:lnTo>
                      <a:pt x="16" y="14"/>
                    </a:lnTo>
                    <a:lnTo>
                      <a:pt x="14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1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7" name="Freeform 1621"/>
              <p:cNvSpPr/>
              <p:nvPr/>
            </p:nvSpPr>
            <p:spPr bwMode="auto">
              <a:xfrm>
                <a:off x="1349375" y="4768850"/>
                <a:ext cx="234950" cy="454025"/>
              </a:xfrm>
              <a:custGeom>
                <a:avLst/>
                <a:gdLst>
                  <a:gd name="T0" fmla="*/ 70 w 148"/>
                  <a:gd name="T1" fmla="*/ 60 h 286"/>
                  <a:gd name="T2" fmla="*/ 80 w 148"/>
                  <a:gd name="T3" fmla="*/ 66 h 286"/>
                  <a:gd name="T4" fmla="*/ 82 w 148"/>
                  <a:gd name="T5" fmla="*/ 84 h 286"/>
                  <a:gd name="T6" fmla="*/ 72 w 148"/>
                  <a:gd name="T7" fmla="*/ 88 h 286"/>
                  <a:gd name="T8" fmla="*/ 74 w 148"/>
                  <a:gd name="T9" fmla="*/ 102 h 286"/>
                  <a:gd name="T10" fmla="*/ 66 w 148"/>
                  <a:gd name="T11" fmla="*/ 108 h 286"/>
                  <a:gd name="T12" fmla="*/ 62 w 148"/>
                  <a:gd name="T13" fmla="*/ 100 h 286"/>
                  <a:gd name="T14" fmla="*/ 54 w 148"/>
                  <a:gd name="T15" fmla="*/ 84 h 286"/>
                  <a:gd name="T16" fmla="*/ 54 w 148"/>
                  <a:gd name="T17" fmla="*/ 66 h 286"/>
                  <a:gd name="T18" fmla="*/ 42 w 148"/>
                  <a:gd name="T19" fmla="*/ 64 h 286"/>
                  <a:gd name="T20" fmla="*/ 0 w 148"/>
                  <a:gd name="T21" fmla="*/ 70 h 286"/>
                  <a:gd name="T22" fmla="*/ 6 w 148"/>
                  <a:gd name="T23" fmla="*/ 78 h 286"/>
                  <a:gd name="T24" fmla="*/ 18 w 148"/>
                  <a:gd name="T25" fmla="*/ 92 h 286"/>
                  <a:gd name="T26" fmla="*/ 38 w 148"/>
                  <a:gd name="T27" fmla="*/ 108 h 286"/>
                  <a:gd name="T28" fmla="*/ 36 w 148"/>
                  <a:gd name="T29" fmla="*/ 118 h 286"/>
                  <a:gd name="T30" fmla="*/ 42 w 148"/>
                  <a:gd name="T31" fmla="*/ 136 h 286"/>
                  <a:gd name="T32" fmla="*/ 34 w 148"/>
                  <a:gd name="T33" fmla="*/ 146 h 286"/>
                  <a:gd name="T34" fmla="*/ 36 w 148"/>
                  <a:gd name="T35" fmla="*/ 154 h 286"/>
                  <a:gd name="T36" fmla="*/ 34 w 148"/>
                  <a:gd name="T37" fmla="*/ 166 h 286"/>
                  <a:gd name="T38" fmla="*/ 34 w 148"/>
                  <a:gd name="T39" fmla="*/ 180 h 286"/>
                  <a:gd name="T40" fmla="*/ 38 w 148"/>
                  <a:gd name="T41" fmla="*/ 184 h 286"/>
                  <a:gd name="T42" fmla="*/ 22 w 148"/>
                  <a:gd name="T43" fmla="*/ 214 h 286"/>
                  <a:gd name="T44" fmla="*/ 22 w 148"/>
                  <a:gd name="T45" fmla="*/ 238 h 286"/>
                  <a:gd name="T46" fmla="*/ 18 w 148"/>
                  <a:gd name="T47" fmla="*/ 260 h 286"/>
                  <a:gd name="T48" fmla="*/ 26 w 148"/>
                  <a:gd name="T49" fmla="*/ 270 h 286"/>
                  <a:gd name="T50" fmla="*/ 36 w 148"/>
                  <a:gd name="T51" fmla="*/ 286 h 286"/>
                  <a:gd name="T52" fmla="*/ 42 w 148"/>
                  <a:gd name="T53" fmla="*/ 268 h 286"/>
                  <a:gd name="T54" fmla="*/ 70 w 148"/>
                  <a:gd name="T55" fmla="*/ 254 h 286"/>
                  <a:gd name="T56" fmla="*/ 72 w 148"/>
                  <a:gd name="T57" fmla="*/ 218 h 286"/>
                  <a:gd name="T58" fmla="*/ 62 w 148"/>
                  <a:gd name="T59" fmla="*/ 172 h 286"/>
                  <a:gd name="T60" fmla="*/ 70 w 148"/>
                  <a:gd name="T61" fmla="*/ 160 h 286"/>
                  <a:gd name="T62" fmla="*/ 78 w 148"/>
                  <a:gd name="T63" fmla="*/ 146 h 286"/>
                  <a:gd name="T64" fmla="*/ 90 w 148"/>
                  <a:gd name="T65" fmla="*/ 128 h 286"/>
                  <a:gd name="T66" fmla="*/ 108 w 148"/>
                  <a:gd name="T67" fmla="*/ 118 h 286"/>
                  <a:gd name="T68" fmla="*/ 128 w 148"/>
                  <a:gd name="T69" fmla="*/ 110 h 286"/>
                  <a:gd name="T70" fmla="*/ 146 w 148"/>
                  <a:gd name="T71" fmla="*/ 80 h 286"/>
                  <a:gd name="T72" fmla="*/ 148 w 148"/>
                  <a:gd name="T73" fmla="*/ 52 h 286"/>
                  <a:gd name="T74" fmla="*/ 146 w 148"/>
                  <a:gd name="T75" fmla="*/ 0 h 286"/>
                  <a:gd name="T76" fmla="*/ 130 w 148"/>
                  <a:gd name="T77" fmla="*/ 6 h 286"/>
                  <a:gd name="T78" fmla="*/ 118 w 148"/>
                  <a:gd name="T79" fmla="*/ 10 h 286"/>
                  <a:gd name="T80" fmla="*/ 110 w 148"/>
                  <a:gd name="T81" fmla="*/ 10 h 286"/>
                  <a:gd name="T82" fmla="*/ 96 w 148"/>
                  <a:gd name="T83" fmla="*/ 18 h 286"/>
                  <a:gd name="T84" fmla="*/ 80 w 148"/>
                  <a:gd name="T85" fmla="*/ 16 h 286"/>
                  <a:gd name="T86" fmla="*/ 72 w 148"/>
                  <a:gd name="T87" fmla="*/ 16 h 286"/>
                  <a:gd name="T88" fmla="*/ 64 w 148"/>
                  <a:gd name="T89" fmla="*/ 30 h 286"/>
                  <a:gd name="T90" fmla="*/ 66 w 148"/>
                  <a:gd name="T91" fmla="*/ 5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8" h="286">
                    <a:moveTo>
                      <a:pt x="66" y="56"/>
                    </a:moveTo>
                    <a:lnTo>
                      <a:pt x="66" y="56"/>
                    </a:lnTo>
                    <a:lnTo>
                      <a:pt x="70" y="60"/>
                    </a:lnTo>
                    <a:lnTo>
                      <a:pt x="72" y="62"/>
                    </a:lnTo>
                    <a:lnTo>
                      <a:pt x="78" y="64"/>
                    </a:lnTo>
                    <a:lnTo>
                      <a:pt x="80" y="66"/>
                    </a:lnTo>
                    <a:lnTo>
                      <a:pt x="80" y="74"/>
                    </a:lnTo>
                    <a:lnTo>
                      <a:pt x="80" y="80"/>
                    </a:lnTo>
                    <a:lnTo>
                      <a:pt x="82" y="84"/>
                    </a:lnTo>
                    <a:lnTo>
                      <a:pt x="80" y="88"/>
                    </a:lnTo>
                    <a:lnTo>
                      <a:pt x="78" y="88"/>
                    </a:lnTo>
                    <a:lnTo>
                      <a:pt x="72" y="88"/>
                    </a:lnTo>
                    <a:lnTo>
                      <a:pt x="72" y="92"/>
                    </a:lnTo>
                    <a:lnTo>
                      <a:pt x="74" y="100"/>
                    </a:lnTo>
                    <a:lnTo>
                      <a:pt x="74" y="102"/>
                    </a:lnTo>
                    <a:lnTo>
                      <a:pt x="74" y="106"/>
                    </a:lnTo>
                    <a:lnTo>
                      <a:pt x="70" y="108"/>
                    </a:lnTo>
                    <a:lnTo>
                      <a:pt x="66" y="108"/>
                    </a:lnTo>
                    <a:lnTo>
                      <a:pt x="66" y="106"/>
                    </a:lnTo>
                    <a:lnTo>
                      <a:pt x="66" y="102"/>
                    </a:lnTo>
                    <a:lnTo>
                      <a:pt x="62" y="100"/>
                    </a:lnTo>
                    <a:lnTo>
                      <a:pt x="54" y="90"/>
                    </a:lnTo>
                    <a:lnTo>
                      <a:pt x="52" y="88"/>
                    </a:lnTo>
                    <a:lnTo>
                      <a:pt x="54" y="84"/>
                    </a:lnTo>
                    <a:lnTo>
                      <a:pt x="56" y="78"/>
                    </a:lnTo>
                    <a:lnTo>
                      <a:pt x="56" y="72"/>
                    </a:lnTo>
                    <a:lnTo>
                      <a:pt x="54" y="66"/>
                    </a:lnTo>
                    <a:lnTo>
                      <a:pt x="44" y="70"/>
                    </a:lnTo>
                    <a:lnTo>
                      <a:pt x="42" y="70"/>
                    </a:lnTo>
                    <a:lnTo>
                      <a:pt x="42" y="64"/>
                    </a:lnTo>
                    <a:lnTo>
                      <a:pt x="38" y="60"/>
                    </a:lnTo>
                    <a:lnTo>
                      <a:pt x="34" y="60"/>
                    </a:lnTo>
                    <a:lnTo>
                      <a:pt x="0" y="70"/>
                    </a:lnTo>
                    <a:lnTo>
                      <a:pt x="6" y="72"/>
                    </a:lnTo>
                    <a:lnTo>
                      <a:pt x="6" y="74"/>
                    </a:lnTo>
                    <a:lnTo>
                      <a:pt x="6" y="78"/>
                    </a:lnTo>
                    <a:lnTo>
                      <a:pt x="4" y="88"/>
                    </a:lnTo>
                    <a:lnTo>
                      <a:pt x="10" y="90"/>
                    </a:lnTo>
                    <a:lnTo>
                      <a:pt x="18" y="92"/>
                    </a:lnTo>
                    <a:lnTo>
                      <a:pt x="26" y="98"/>
                    </a:lnTo>
                    <a:lnTo>
                      <a:pt x="36" y="102"/>
                    </a:lnTo>
                    <a:lnTo>
                      <a:pt x="38" y="108"/>
                    </a:lnTo>
                    <a:lnTo>
                      <a:pt x="38" y="110"/>
                    </a:lnTo>
                    <a:lnTo>
                      <a:pt x="36" y="114"/>
                    </a:lnTo>
                    <a:lnTo>
                      <a:pt x="36" y="118"/>
                    </a:lnTo>
                    <a:lnTo>
                      <a:pt x="34" y="124"/>
                    </a:lnTo>
                    <a:lnTo>
                      <a:pt x="36" y="128"/>
                    </a:lnTo>
                    <a:lnTo>
                      <a:pt x="42" y="136"/>
                    </a:lnTo>
                    <a:lnTo>
                      <a:pt x="36" y="142"/>
                    </a:lnTo>
                    <a:lnTo>
                      <a:pt x="34" y="144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52"/>
                    </a:lnTo>
                    <a:lnTo>
                      <a:pt x="36" y="154"/>
                    </a:lnTo>
                    <a:lnTo>
                      <a:pt x="36" y="160"/>
                    </a:lnTo>
                    <a:lnTo>
                      <a:pt x="36" y="164"/>
                    </a:lnTo>
                    <a:lnTo>
                      <a:pt x="34" y="166"/>
                    </a:lnTo>
                    <a:lnTo>
                      <a:pt x="36" y="170"/>
                    </a:lnTo>
                    <a:lnTo>
                      <a:pt x="36" y="174"/>
                    </a:lnTo>
                    <a:lnTo>
                      <a:pt x="34" y="180"/>
                    </a:lnTo>
                    <a:lnTo>
                      <a:pt x="36" y="182"/>
                    </a:lnTo>
                    <a:lnTo>
                      <a:pt x="38" y="182"/>
                    </a:lnTo>
                    <a:lnTo>
                      <a:pt x="38" y="184"/>
                    </a:lnTo>
                    <a:lnTo>
                      <a:pt x="32" y="196"/>
                    </a:lnTo>
                    <a:lnTo>
                      <a:pt x="22" y="208"/>
                    </a:lnTo>
                    <a:lnTo>
                      <a:pt x="22" y="214"/>
                    </a:lnTo>
                    <a:lnTo>
                      <a:pt x="22" y="224"/>
                    </a:lnTo>
                    <a:lnTo>
                      <a:pt x="18" y="232"/>
                    </a:lnTo>
                    <a:lnTo>
                      <a:pt x="22" y="238"/>
                    </a:lnTo>
                    <a:lnTo>
                      <a:pt x="22" y="246"/>
                    </a:lnTo>
                    <a:lnTo>
                      <a:pt x="22" y="254"/>
                    </a:lnTo>
                    <a:lnTo>
                      <a:pt x="18" y="260"/>
                    </a:lnTo>
                    <a:lnTo>
                      <a:pt x="22" y="262"/>
                    </a:lnTo>
                    <a:lnTo>
                      <a:pt x="22" y="268"/>
                    </a:lnTo>
                    <a:lnTo>
                      <a:pt x="26" y="270"/>
                    </a:lnTo>
                    <a:lnTo>
                      <a:pt x="28" y="274"/>
                    </a:lnTo>
                    <a:lnTo>
                      <a:pt x="26" y="286"/>
                    </a:lnTo>
                    <a:lnTo>
                      <a:pt x="36" y="286"/>
                    </a:lnTo>
                    <a:lnTo>
                      <a:pt x="36" y="282"/>
                    </a:lnTo>
                    <a:lnTo>
                      <a:pt x="28" y="274"/>
                    </a:lnTo>
                    <a:lnTo>
                      <a:pt x="42" y="268"/>
                    </a:lnTo>
                    <a:lnTo>
                      <a:pt x="54" y="260"/>
                    </a:lnTo>
                    <a:lnTo>
                      <a:pt x="62" y="256"/>
                    </a:lnTo>
                    <a:lnTo>
                      <a:pt x="70" y="254"/>
                    </a:lnTo>
                    <a:lnTo>
                      <a:pt x="72" y="250"/>
                    </a:lnTo>
                    <a:lnTo>
                      <a:pt x="74" y="242"/>
                    </a:lnTo>
                    <a:lnTo>
                      <a:pt x="72" y="218"/>
                    </a:lnTo>
                    <a:lnTo>
                      <a:pt x="66" y="180"/>
                    </a:lnTo>
                    <a:lnTo>
                      <a:pt x="62" y="180"/>
                    </a:lnTo>
                    <a:lnTo>
                      <a:pt x="62" y="172"/>
                    </a:lnTo>
                    <a:lnTo>
                      <a:pt x="62" y="164"/>
                    </a:lnTo>
                    <a:lnTo>
                      <a:pt x="62" y="162"/>
                    </a:lnTo>
                    <a:lnTo>
                      <a:pt x="70" y="160"/>
                    </a:lnTo>
                    <a:lnTo>
                      <a:pt x="72" y="152"/>
                    </a:lnTo>
                    <a:lnTo>
                      <a:pt x="74" y="146"/>
                    </a:lnTo>
                    <a:lnTo>
                      <a:pt x="78" y="146"/>
                    </a:lnTo>
                    <a:lnTo>
                      <a:pt x="82" y="128"/>
                    </a:lnTo>
                    <a:lnTo>
                      <a:pt x="84" y="128"/>
                    </a:lnTo>
                    <a:lnTo>
                      <a:pt x="90" y="128"/>
                    </a:lnTo>
                    <a:lnTo>
                      <a:pt x="98" y="126"/>
                    </a:lnTo>
                    <a:lnTo>
                      <a:pt x="102" y="124"/>
                    </a:lnTo>
                    <a:lnTo>
                      <a:pt x="108" y="118"/>
                    </a:lnTo>
                    <a:lnTo>
                      <a:pt x="112" y="118"/>
                    </a:lnTo>
                    <a:lnTo>
                      <a:pt x="120" y="116"/>
                    </a:lnTo>
                    <a:lnTo>
                      <a:pt x="128" y="110"/>
                    </a:lnTo>
                    <a:lnTo>
                      <a:pt x="136" y="100"/>
                    </a:lnTo>
                    <a:lnTo>
                      <a:pt x="144" y="90"/>
                    </a:lnTo>
                    <a:lnTo>
                      <a:pt x="146" y="80"/>
                    </a:lnTo>
                    <a:lnTo>
                      <a:pt x="146" y="72"/>
                    </a:lnTo>
                    <a:lnTo>
                      <a:pt x="146" y="64"/>
                    </a:lnTo>
                    <a:lnTo>
                      <a:pt x="148" y="52"/>
                    </a:lnTo>
                    <a:lnTo>
                      <a:pt x="148" y="38"/>
                    </a:lnTo>
                    <a:lnTo>
                      <a:pt x="146" y="10"/>
                    </a:lnTo>
                    <a:lnTo>
                      <a:pt x="146" y="0"/>
                    </a:lnTo>
                    <a:lnTo>
                      <a:pt x="140" y="0"/>
                    </a:lnTo>
                    <a:lnTo>
                      <a:pt x="136" y="2"/>
                    </a:lnTo>
                    <a:lnTo>
                      <a:pt x="130" y="6"/>
                    </a:lnTo>
                    <a:lnTo>
                      <a:pt x="126" y="6"/>
                    </a:lnTo>
                    <a:lnTo>
                      <a:pt x="120" y="8"/>
                    </a:lnTo>
                    <a:lnTo>
                      <a:pt x="118" y="10"/>
                    </a:lnTo>
                    <a:lnTo>
                      <a:pt x="116" y="12"/>
                    </a:lnTo>
                    <a:lnTo>
                      <a:pt x="112" y="10"/>
                    </a:lnTo>
                    <a:lnTo>
                      <a:pt x="110" y="10"/>
                    </a:lnTo>
                    <a:lnTo>
                      <a:pt x="110" y="12"/>
                    </a:lnTo>
                    <a:lnTo>
                      <a:pt x="106" y="16"/>
                    </a:lnTo>
                    <a:lnTo>
                      <a:pt x="96" y="18"/>
                    </a:lnTo>
                    <a:lnTo>
                      <a:pt x="84" y="18"/>
                    </a:lnTo>
                    <a:lnTo>
                      <a:pt x="82" y="18"/>
                    </a:lnTo>
                    <a:lnTo>
                      <a:pt x="80" y="16"/>
                    </a:lnTo>
                    <a:lnTo>
                      <a:pt x="80" y="12"/>
                    </a:lnTo>
                    <a:lnTo>
                      <a:pt x="78" y="12"/>
                    </a:lnTo>
                    <a:lnTo>
                      <a:pt x="72" y="16"/>
                    </a:lnTo>
                    <a:lnTo>
                      <a:pt x="62" y="18"/>
                    </a:lnTo>
                    <a:lnTo>
                      <a:pt x="60" y="26"/>
                    </a:lnTo>
                    <a:lnTo>
                      <a:pt x="64" y="30"/>
                    </a:lnTo>
                    <a:lnTo>
                      <a:pt x="64" y="42"/>
                    </a:lnTo>
                    <a:lnTo>
                      <a:pt x="66" y="56"/>
                    </a:lnTo>
                    <a:lnTo>
                      <a:pt x="66" y="56"/>
                    </a:lnTo>
                    <a:lnTo>
                      <a:pt x="66" y="5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8" name="Freeform 1622"/>
              <p:cNvSpPr/>
              <p:nvPr/>
            </p:nvSpPr>
            <p:spPr bwMode="auto">
              <a:xfrm>
                <a:off x="377825" y="3394075"/>
                <a:ext cx="254000" cy="250825"/>
              </a:xfrm>
              <a:custGeom>
                <a:avLst/>
                <a:gdLst>
                  <a:gd name="T0" fmla="*/ 60 w 160"/>
                  <a:gd name="T1" fmla="*/ 158 h 158"/>
                  <a:gd name="T2" fmla="*/ 64 w 160"/>
                  <a:gd name="T3" fmla="*/ 138 h 158"/>
                  <a:gd name="T4" fmla="*/ 76 w 160"/>
                  <a:gd name="T5" fmla="*/ 128 h 158"/>
                  <a:gd name="T6" fmla="*/ 92 w 160"/>
                  <a:gd name="T7" fmla="*/ 122 h 158"/>
                  <a:gd name="T8" fmla="*/ 100 w 160"/>
                  <a:gd name="T9" fmla="*/ 116 h 158"/>
                  <a:gd name="T10" fmla="*/ 106 w 160"/>
                  <a:gd name="T11" fmla="*/ 114 h 158"/>
                  <a:gd name="T12" fmla="*/ 118 w 160"/>
                  <a:gd name="T13" fmla="*/ 110 h 158"/>
                  <a:gd name="T14" fmla="*/ 128 w 160"/>
                  <a:gd name="T15" fmla="*/ 92 h 158"/>
                  <a:gd name="T16" fmla="*/ 138 w 160"/>
                  <a:gd name="T17" fmla="*/ 88 h 158"/>
                  <a:gd name="T18" fmla="*/ 140 w 160"/>
                  <a:gd name="T19" fmla="*/ 78 h 158"/>
                  <a:gd name="T20" fmla="*/ 142 w 160"/>
                  <a:gd name="T21" fmla="*/ 76 h 158"/>
                  <a:gd name="T22" fmla="*/ 148 w 160"/>
                  <a:gd name="T23" fmla="*/ 72 h 158"/>
                  <a:gd name="T24" fmla="*/ 152 w 160"/>
                  <a:gd name="T25" fmla="*/ 66 h 158"/>
                  <a:gd name="T26" fmla="*/ 160 w 160"/>
                  <a:gd name="T27" fmla="*/ 62 h 158"/>
                  <a:gd name="T28" fmla="*/ 156 w 160"/>
                  <a:gd name="T29" fmla="*/ 54 h 158"/>
                  <a:gd name="T30" fmla="*/ 152 w 160"/>
                  <a:gd name="T31" fmla="*/ 44 h 158"/>
                  <a:gd name="T32" fmla="*/ 150 w 160"/>
                  <a:gd name="T33" fmla="*/ 38 h 158"/>
                  <a:gd name="T34" fmla="*/ 148 w 160"/>
                  <a:gd name="T35" fmla="*/ 36 h 158"/>
                  <a:gd name="T36" fmla="*/ 148 w 160"/>
                  <a:gd name="T37" fmla="*/ 18 h 158"/>
                  <a:gd name="T38" fmla="*/ 142 w 160"/>
                  <a:gd name="T39" fmla="*/ 12 h 158"/>
                  <a:gd name="T40" fmla="*/ 138 w 160"/>
                  <a:gd name="T41" fmla="*/ 8 h 158"/>
                  <a:gd name="T42" fmla="*/ 134 w 160"/>
                  <a:gd name="T43" fmla="*/ 10 h 158"/>
                  <a:gd name="T44" fmla="*/ 120 w 160"/>
                  <a:gd name="T45" fmla="*/ 12 h 158"/>
                  <a:gd name="T46" fmla="*/ 100 w 160"/>
                  <a:gd name="T47" fmla="*/ 0 h 158"/>
                  <a:gd name="T48" fmla="*/ 86 w 160"/>
                  <a:gd name="T49" fmla="*/ 20 h 158"/>
                  <a:gd name="T50" fmla="*/ 78 w 160"/>
                  <a:gd name="T51" fmla="*/ 38 h 158"/>
                  <a:gd name="T52" fmla="*/ 58 w 160"/>
                  <a:gd name="T53" fmla="*/ 48 h 158"/>
                  <a:gd name="T54" fmla="*/ 46 w 160"/>
                  <a:gd name="T55" fmla="*/ 58 h 158"/>
                  <a:gd name="T56" fmla="*/ 40 w 160"/>
                  <a:gd name="T57" fmla="*/ 68 h 158"/>
                  <a:gd name="T58" fmla="*/ 42 w 160"/>
                  <a:gd name="T59" fmla="*/ 74 h 158"/>
                  <a:gd name="T60" fmla="*/ 36 w 160"/>
                  <a:gd name="T61" fmla="*/ 84 h 158"/>
                  <a:gd name="T62" fmla="*/ 36 w 160"/>
                  <a:gd name="T63" fmla="*/ 96 h 158"/>
                  <a:gd name="T64" fmla="*/ 38 w 160"/>
                  <a:gd name="T65" fmla="*/ 114 h 158"/>
                  <a:gd name="T66" fmla="*/ 30 w 160"/>
                  <a:gd name="T67" fmla="*/ 132 h 158"/>
                  <a:gd name="T68" fmla="*/ 14 w 160"/>
                  <a:gd name="T69" fmla="*/ 148 h 158"/>
                  <a:gd name="T70" fmla="*/ 2 w 160"/>
                  <a:gd name="T71" fmla="*/ 158 h 158"/>
                  <a:gd name="T72" fmla="*/ 0 w 160"/>
                  <a:gd name="T73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0" h="158">
                    <a:moveTo>
                      <a:pt x="0" y="158"/>
                    </a:moveTo>
                    <a:lnTo>
                      <a:pt x="60" y="158"/>
                    </a:lnTo>
                    <a:lnTo>
                      <a:pt x="60" y="142"/>
                    </a:lnTo>
                    <a:lnTo>
                      <a:pt x="64" y="138"/>
                    </a:lnTo>
                    <a:lnTo>
                      <a:pt x="70" y="130"/>
                    </a:lnTo>
                    <a:lnTo>
                      <a:pt x="76" y="128"/>
                    </a:lnTo>
                    <a:lnTo>
                      <a:pt x="84" y="124"/>
                    </a:lnTo>
                    <a:lnTo>
                      <a:pt x="92" y="122"/>
                    </a:lnTo>
                    <a:lnTo>
                      <a:pt x="94" y="122"/>
                    </a:lnTo>
                    <a:lnTo>
                      <a:pt x="100" y="116"/>
                    </a:lnTo>
                    <a:lnTo>
                      <a:pt x="102" y="114"/>
                    </a:lnTo>
                    <a:lnTo>
                      <a:pt x="106" y="114"/>
                    </a:lnTo>
                    <a:lnTo>
                      <a:pt x="112" y="112"/>
                    </a:lnTo>
                    <a:lnTo>
                      <a:pt x="118" y="110"/>
                    </a:lnTo>
                    <a:lnTo>
                      <a:pt x="124" y="100"/>
                    </a:lnTo>
                    <a:lnTo>
                      <a:pt x="128" y="92"/>
                    </a:lnTo>
                    <a:lnTo>
                      <a:pt x="130" y="92"/>
                    </a:lnTo>
                    <a:lnTo>
                      <a:pt x="138" y="88"/>
                    </a:lnTo>
                    <a:lnTo>
                      <a:pt x="140" y="84"/>
                    </a:lnTo>
                    <a:lnTo>
                      <a:pt x="140" y="78"/>
                    </a:lnTo>
                    <a:lnTo>
                      <a:pt x="140" y="76"/>
                    </a:lnTo>
                    <a:lnTo>
                      <a:pt x="142" y="76"/>
                    </a:lnTo>
                    <a:lnTo>
                      <a:pt x="146" y="74"/>
                    </a:lnTo>
                    <a:lnTo>
                      <a:pt x="148" y="72"/>
                    </a:lnTo>
                    <a:lnTo>
                      <a:pt x="150" y="68"/>
                    </a:lnTo>
                    <a:lnTo>
                      <a:pt x="152" y="66"/>
                    </a:lnTo>
                    <a:lnTo>
                      <a:pt x="158" y="62"/>
                    </a:lnTo>
                    <a:lnTo>
                      <a:pt x="160" y="62"/>
                    </a:lnTo>
                    <a:lnTo>
                      <a:pt x="158" y="58"/>
                    </a:lnTo>
                    <a:lnTo>
                      <a:pt x="156" y="54"/>
                    </a:lnTo>
                    <a:lnTo>
                      <a:pt x="152" y="48"/>
                    </a:lnTo>
                    <a:lnTo>
                      <a:pt x="152" y="44"/>
                    </a:lnTo>
                    <a:lnTo>
                      <a:pt x="152" y="40"/>
                    </a:lnTo>
                    <a:lnTo>
                      <a:pt x="150" y="38"/>
                    </a:lnTo>
                    <a:lnTo>
                      <a:pt x="148" y="38"/>
                    </a:lnTo>
                    <a:lnTo>
                      <a:pt x="148" y="36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8" y="12"/>
                    </a:lnTo>
                    <a:lnTo>
                      <a:pt x="142" y="12"/>
                    </a:lnTo>
                    <a:lnTo>
                      <a:pt x="140" y="10"/>
                    </a:lnTo>
                    <a:lnTo>
                      <a:pt x="138" y="8"/>
                    </a:lnTo>
                    <a:lnTo>
                      <a:pt x="134" y="8"/>
                    </a:lnTo>
                    <a:lnTo>
                      <a:pt x="134" y="10"/>
                    </a:lnTo>
                    <a:lnTo>
                      <a:pt x="132" y="12"/>
                    </a:lnTo>
                    <a:lnTo>
                      <a:pt x="120" y="12"/>
                    </a:lnTo>
                    <a:lnTo>
                      <a:pt x="110" y="12"/>
                    </a:lnTo>
                    <a:lnTo>
                      <a:pt x="100" y="0"/>
                    </a:lnTo>
                    <a:lnTo>
                      <a:pt x="92" y="2"/>
                    </a:lnTo>
                    <a:lnTo>
                      <a:pt x="86" y="20"/>
                    </a:lnTo>
                    <a:lnTo>
                      <a:pt x="84" y="30"/>
                    </a:lnTo>
                    <a:lnTo>
                      <a:pt x="78" y="38"/>
                    </a:lnTo>
                    <a:lnTo>
                      <a:pt x="64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46" y="58"/>
                    </a:lnTo>
                    <a:lnTo>
                      <a:pt x="40" y="66"/>
                    </a:lnTo>
                    <a:lnTo>
                      <a:pt x="40" y="68"/>
                    </a:lnTo>
                    <a:lnTo>
                      <a:pt x="42" y="72"/>
                    </a:lnTo>
                    <a:lnTo>
                      <a:pt x="42" y="74"/>
                    </a:lnTo>
                    <a:lnTo>
                      <a:pt x="38" y="82"/>
                    </a:lnTo>
                    <a:lnTo>
                      <a:pt x="36" y="84"/>
                    </a:lnTo>
                    <a:lnTo>
                      <a:pt x="32" y="88"/>
                    </a:lnTo>
                    <a:lnTo>
                      <a:pt x="36" y="96"/>
                    </a:lnTo>
                    <a:lnTo>
                      <a:pt x="38" y="102"/>
                    </a:lnTo>
                    <a:lnTo>
                      <a:pt x="38" y="114"/>
                    </a:lnTo>
                    <a:lnTo>
                      <a:pt x="36" y="122"/>
                    </a:lnTo>
                    <a:lnTo>
                      <a:pt x="30" y="132"/>
                    </a:lnTo>
                    <a:lnTo>
                      <a:pt x="28" y="138"/>
                    </a:lnTo>
                    <a:lnTo>
                      <a:pt x="14" y="148"/>
                    </a:lnTo>
                    <a:lnTo>
                      <a:pt x="2" y="154"/>
                    </a:lnTo>
                    <a:lnTo>
                      <a:pt x="2" y="158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0" y="15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9" name="Freeform 1623"/>
              <p:cNvSpPr>
                <a:spLocks noEditPoints="1"/>
              </p:cNvSpPr>
              <p:nvPr/>
            </p:nvSpPr>
            <p:spPr bwMode="auto">
              <a:xfrm>
                <a:off x="2695575" y="2854325"/>
                <a:ext cx="727075" cy="355600"/>
              </a:xfrm>
              <a:custGeom>
                <a:avLst/>
                <a:gdLst>
                  <a:gd name="T0" fmla="*/ 72 w 458"/>
                  <a:gd name="T1" fmla="*/ 34 h 224"/>
                  <a:gd name="T2" fmla="*/ 98 w 458"/>
                  <a:gd name="T3" fmla="*/ 42 h 224"/>
                  <a:gd name="T4" fmla="*/ 128 w 458"/>
                  <a:gd name="T5" fmla="*/ 42 h 224"/>
                  <a:gd name="T6" fmla="*/ 144 w 458"/>
                  <a:gd name="T7" fmla="*/ 28 h 224"/>
                  <a:gd name="T8" fmla="*/ 136 w 458"/>
                  <a:gd name="T9" fmla="*/ 10 h 224"/>
                  <a:gd name="T10" fmla="*/ 152 w 458"/>
                  <a:gd name="T11" fmla="*/ 2 h 224"/>
                  <a:gd name="T12" fmla="*/ 174 w 458"/>
                  <a:gd name="T13" fmla="*/ 8 h 224"/>
                  <a:gd name="T14" fmla="*/ 206 w 458"/>
                  <a:gd name="T15" fmla="*/ 28 h 224"/>
                  <a:gd name="T16" fmla="*/ 226 w 458"/>
                  <a:gd name="T17" fmla="*/ 50 h 224"/>
                  <a:gd name="T18" fmla="*/ 246 w 458"/>
                  <a:gd name="T19" fmla="*/ 44 h 224"/>
                  <a:gd name="T20" fmla="*/ 276 w 458"/>
                  <a:gd name="T21" fmla="*/ 46 h 224"/>
                  <a:gd name="T22" fmla="*/ 286 w 458"/>
                  <a:gd name="T23" fmla="*/ 56 h 224"/>
                  <a:gd name="T24" fmla="*/ 306 w 458"/>
                  <a:gd name="T25" fmla="*/ 62 h 224"/>
                  <a:gd name="T26" fmla="*/ 328 w 458"/>
                  <a:gd name="T27" fmla="*/ 64 h 224"/>
                  <a:gd name="T28" fmla="*/ 360 w 458"/>
                  <a:gd name="T29" fmla="*/ 56 h 224"/>
                  <a:gd name="T30" fmla="*/ 388 w 458"/>
                  <a:gd name="T31" fmla="*/ 52 h 224"/>
                  <a:gd name="T32" fmla="*/ 400 w 458"/>
                  <a:gd name="T33" fmla="*/ 70 h 224"/>
                  <a:gd name="T34" fmla="*/ 398 w 458"/>
                  <a:gd name="T35" fmla="*/ 88 h 224"/>
                  <a:gd name="T36" fmla="*/ 418 w 458"/>
                  <a:gd name="T37" fmla="*/ 98 h 224"/>
                  <a:gd name="T38" fmla="*/ 434 w 458"/>
                  <a:gd name="T39" fmla="*/ 96 h 224"/>
                  <a:gd name="T40" fmla="*/ 458 w 458"/>
                  <a:gd name="T41" fmla="*/ 110 h 224"/>
                  <a:gd name="T42" fmla="*/ 442 w 458"/>
                  <a:gd name="T43" fmla="*/ 118 h 224"/>
                  <a:gd name="T44" fmla="*/ 432 w 458"/>
                  <a:gd name="T45" fmla="*/ 126 h 224"/>
                  <a:gd name="T46" fmla="*/ 408 w 458"/>
                  <a:gd name="T47" fmla="*/ 128 h 224"/>
                  <a:gd name="T48" fmla="*/ 396 w 458"/>
                  <a:gd name="T49" fmla="*/ 142 h 224"/>
                  <a:gd name="T50" fmla="*/ 362 w 458"/>
                  <a:gd name="T51" fmla="*/ 164 h 224"/>
                  <a:gd name="T52" fmla="*/ 340 w 458"/>
                  <a:gd name="T53" fmla="*/ 152 h 224"/>
                  <a:gd name="T54" fmla="*/ 328 w 458"/>
                  <a:gd name="T55" fmla="*/ 172 h 224"/>
                  <a:gd name="T56" fmla="*/ 328 w 458"/>
                  <a:gd name="T57" fmla="*/ 196 h 224"/>
                  <a:gd name="T58" fmla="*/ 296 w 458"/>
                  <a:gd name="T59" fmla="*/ 206 h 224"/>
                  <a:gd name="T60" fmla="*/ 270 w 458"/>
                  <a:gd name="T61" fmla="*/ 208 h 224"/>
                  <a:gd name="T62" fmla="*/ 242 w 458"/>
                  <a:gd name="T63" fmla="*/ 222 h 224"/>
                  <a:gd name="T64" fmla="*/ 208 w 458"/>
                  <a:gd name="T65" fmla="*/ 218 h 224"/>
                  <a:gd name="T66" fmla="*/ 174 w 458"/>
                  <a:gd name="T67" fmla="*/ 208 h 224"/>
                  <a:gd name="T68" fmla="*/ 138 w 458"/>
                  <a:gd name="T69" fmla="*/ 206 h 224"/>
                  <a:gd name="T70" fmla="*/ 116 w 458"/>
                  <a:gd name="T71" fmla="*/ 194 h 224"/>
                  <a:gd name="T72" fmla="*/ 98 w 458"/>
                  <a:gd name="T73" fmla="*/ 172 h 224"/>
                  <a:gd name="T74" fmla="*/ 80 w 458"/>
                  <a:gd name="T75" fmla="*/ 160 h 224"/>
                  <a:gd name="T76" fmla="*/ 54 w 458"/>
                  <a:gd name="T77" fmla="*/ 152 h 224"/>
                  <a:gd name="T78" fmla="*/ 56 w 458"/>
                  <a:gd name="T79" fmla="*/ 132 h 224"/>
                  <a:gd name="T80" fmla="*/ 44 w 458"/>
                  <a:gd name="T81" fmla="*/ 114 h 224"/>
                  <a:gd name="T82" fmla="*/ 16 w 458"/>
                  <a:gd name="T83" fmla="*/ 100 h 224"/>
                  <a:gd name="T84" fmla="*/ 2 w 458"/>
                  <a:gd name="T85" fmla="*/ 88 h 224"/>
                  <a:gd name="T86" fmla="*/ 8 w 458"/>
                  <a:gd name="T87" fmla="*/ 62 h 224"/>
                  <a:gd name="T88" fmla="*/ 18 w 458"/>
                  <a:gd name="T89" fmla="*/ 50 h 224"/>
                  <a:gd name="T90" fmla="*/ 34 w 458"/>
                  <a:gd name="T91" fmla="*/ 36 h 224"/>
                  <a:gd name="T92" fmla="*/ 60 w 458"/>
                  <a:gd name="T93" fmla="*/ 28 h 224"/>
                  <a:gd name="T94" fmla="*/ 70 w 458"/>
                  <a:gd name="T95" fmla="*/ 34 h 224"/>
                  <a:gd name="T96" fmla="*/ 180 w 458"/>
                  <a:gd name="T97" fmla="*/ 20 h 224"/>
                  <a:gd name="T98" fmla="*/ 180 w 458"/>
                  <a:gd name="T99" fmla="*/ 28 h 224"/>
                  <a:gd name="T100" fmla="*/ 178 w 458"/>
                  <a:gd name="T101" fmla="*/ 20 h 224"/>
                  <a:gd name="T102" fmla="*/ 180 w 458"/>
                  <a:gd name="T103" fmla="*/ 2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" h="224">
                    <a:moveTo>
                      <a:pt x="70" y="34"/>
                    </a:moveTo>
                    <a:lnTo>
                      <a:pt x="70" y="34"/>
                    </a:lnTo>
                    <a:lnTo>
                      <a:pt x="72" y="34"/>
                    </a:lnTo>
                    <a:lnTo>
                      <a:pt x="78" y="32"/>
                    </a:lnTo>
                    <a:lnTo>
                      <a:pt x="90" y="36"/>
                    </a:lnTo>
                    <a:lnTo>
                      <a:pt x="98" y="42"/>
                    </a:lnTo>
                    <a:lnTo>
                      <a:pt x="106" y="44"/>
                    </a:lnTo>
                    <a:lnTo>
                      <a:pt x="116" y="44"/>
                    </a:lnTo>
                    <a:lnTo>
                      <a:pt x="128" y="42"/>
                    </a:lnTo>
                    <a:lnTo>
                      <a:pt x="142" y="44"/>
                    </a:lnTo>
                    <a:lnTo>
                      <a:pt x="144" y="38"/>
                    </a:lnTo>
                    <a:lnTo>
                      <a:pt x="144" y="28"/>
                    </a:lnTo>
                    <a:lnTo>
                      <a:pt x="138" y="24"/>
                    </a:lnTo>
                    <a:lnTo>
                      <a:pt x="134" y="18"/>
                    </a:lnTo>
                    <a:lnTo>
                      <a:pt x="136" y="10"/>
                    </a:lnTo>
                    <a:lnTo>
                      <a:pt x="138" y="6"/>
                    </a:lnTo>
                    <a:lnTo>
                      <a:pt x="142" y="0"/>
                    </a:lnTo>
                    <a:lnTo>
                      <a:pt x="152" y="2"/>
                    </a:lnTo>
                    <a:lnTo>
                      <a:pt x="160" y="2"/>
                    </a:lnTo>
                    <a:lnTo>
                      <a:pt x="170" y="2"/>
                    </a:lnTo>
                    <a:lnTo>
                      <a:pt x="174" y="8"/>
                    </a:lnTo>
                    <a:lnTo>
                      <a:pt x="186" y="10"/>
                    </a:lnTo>
                    <a:lnTo>
                      <a:pt x="198" y="20"/>
                    </a:lnTo>
                    <a:lnTo>
                      <a:pt x="206" y="28"/>
                    </a:lnTo>
                    <a:lnTo>
                      <a:pt x="210" y="36"/>
                    </a:lnTo>
                    <a:lnTo>
                      <a:pt x="216" y="42"/>
                    </a:lnTo>
                    <a:lnTo>
                      <a:pt x="226" y="50"/>
                    </a:lnTo>
                    <a:lnTo>
                      <a:pt x="234" y="46"/>
                    </a:lnTo>
                    <a:lnTo>
                      <a:pt x="240" y="46"/>
                    </a:lnTo>
                    <a:lnTo>
                      <a:pt x="246" y="44"/>
                    </a:lnTo>
                    <a:lnTo>
                      <a:pt x="252" y="38"/>
                    </a:lnTo>
                    <a:lnTo>
                      <a:pt x="262" y="44"/>
                    </a:lnTo>
                    <a:lnTo>
                      <a:pt x="276" y="46"/>
                    </a:lnTo>
                    <a:lnTo>
                      <a:pt x="280" y="50"/>
                    </a:lnTo>
                    <a:lnTo>
                      <a:pt x="280" y="54"/>
                    </a:lnTo>
                    <a:lnTo>
                      <a:pt x="286" y="56"/>
                    </a:lnTo>
                    <a:lnTo>
                      <a:pt x="294" y="56"/>
                    </a:lnTo>
                    <a:lnTo>
                      <a:pt x="300" y="62"/>
                    </a:lnTo>
                    <a:lnTo>
                      <a:pt x="306" y="62"/>
                    </a:lnTo>
                    <a:lnTo>
                      <a:pt x="314" y="60"/>
                    </a:lnTo>
                    <a:lnTo>
                      <a:pt x="322" y="62"/>
                    </a:lnTo>
                    <a:lnTo>
                      <a:pt x="328" y="64"/>
                    </a:lnTo>
                    <a:lnTo>
                      <a:pt x="342" y="62"/>
                    </a:lnTo>
                    <a:lnTo>
                      <a:pt x="346" y="56"/>
                    </a:lnTo>
                    <a:lnTo>
                      <a:pt x="360" y="56"/>
                    </a:lnTo>
                    <a:lnTo>
                      <a:pt x="376" y="46"/>
                    </a:lnTo>
                    <a:lnTo>
                      <a:pt x="378" y="44"/>
                    </a:lnTo>
                    <a:lnTo>
                      <a:pt x="388" y="52"/>
                    </a:lnTo>
                    <a:lnTo>
                      <a:pt x="396" y="52"/>
                    </a:lnTo>
                    <a:lnTo>
                      <a:pt x="406" y="54"/>
                    </a:lnTo>
                    <a:lnTo>
                      <a:pt x="400" y="70"/>
                    </a:lnTo>
                    <a:lnTo>
                      <a:pt x="404" y="78"/>
                    </a:lnTo>
                    <a:lnTo>
                      <a:pt x="400" y="86"/>
                    </a:lnTo>
                    <a:lnTo>
                      <a:pt x="398" y="88"/>
                    </a:lnTo>
                    <a:lnTo>
                      <a:pt x="398" y="96"/>
                    </a:lnTo>
                    <a:lnTo>
                      <a:pt x="408" y="100"/>
                    </a:lnTo>
                    <a:lnTo>
                      <a:pt x="418" y="98"/>
                    </a:lnTo>
                    <a:lnTo>
                      <a:pt x="426" y="90"/>
                    </a:lnTo>
                    <a:lnTo>
                      <a:pt x="432" y="90"/>
                    </a:lnTo>
                    <a:lnTo>
                      <a:pt x="434" y="96"/>
                    </a:lnTo>
                    <a:lnTo>
                      <a:pt x="442" y="104"/>
                    </a:lnTo>
                    <a:lnTo>
                      <a:pt x="452" y="106"/>
                    </a:lnTo>
                    <a:lnTo>
                      <a:pt x="458" y="110"/>
                    </a:lnTo>
                    <a:lnTo>
                      <a:pt x="454" y="118"/>
                    </a:lnTo>
                    <a:lnTo>
                      <a:pt x="450" y="118"/>
                    </a:lnTo>
                    <a:lnTo>
                      <a:pt x="442" y="118"/>
                    </a:lnTo>
                    <a:lnTo>
                      <a:pt x="440" y="122"/>
                    </a:lnTo>
                    <a:lnTo>
                      <a:pt x="436" y="124"/>
                    </a:lnTo>
                    <a:lnTo>
                      <a:pt x="432" y="126"/>
                    </a:lnTo>
                    <a:lnTo>
                      <a:pt x="424" y="126"/>
                    </a:lnTo>
                    <a:lnTo>
                      <a:pt x="412" y="134"/>
                    </a:lnTo>
                    <a:lnTo>
                      <a:pt x="408" y="128"/>
                    </a:lnTo>
                    <a:lnTo>
                      <a:pt x="404" y="132"/>
                    </a:lnTo>
                    <a:lnTo>
                      <a:pt x="400" y="140"/>
                    </a:lnTo>
                    <a:lnTo>
                      <a:pt x="396" y="142"/>
                    </a:lnTo>
                    <a:lnTo>
                      <a:pt x="376" y="146"/>
                    </a:lnTo>
                    <a:lnTo>
                      <a:pt x="372" y="158"/>
                    </a:lnTo>
                    <a:lnTo>
                      <a:pt x="362" y="164"/>
                    </a:lnTo>
                    <a:lnTo>
                      <a:pt x="352" y="162"/>
                    </a:lnTo>
                    <a:lnTo>
                      <a:pt x="346" y="152"/>
                    </a:lnTo>
                    <a:lnTo>
                      <a:pt x="340" y="152"/>
                    </a:lnTo>
                    <a:lnTo>
                      <a:pt x="334" y="158"/>
                    </a:lnTo>
                    <a:lnTo>
                      <a:pt x="328" y="164"/>
                    </a:lnTo>
                    <a:lnTo>
                      <a:pt x="328" y="172"/>
                    </a:lnTo>
                    <a:lnTo>
                      <a:pt x="332" y="180"/>
                    </a:lnTo>
                    <a:lnTo>
                      <a:pt x="334" y="188"/>
                    </a:lnTo>
                    <a:lnTo>
                      <a:pt x="328" y="196"/>
                    </a:lnTo>
                    <a:lnTo>
                      <a:pt x="322" y="198"/>
                    </a:lnTo>
                    <a:lnTo>
                      <a:pt x="312" y="204"/>
                    </a:lnTo>
                    <a:lnTo>
                      <a:pt x="296" y="206"/>
                    </a:lnTo>
                    <a:lnTo>
                      <a:pt x="282" y="206"/>
                    </a:lnTo>
                    <a:lnTo>
                      <a:pt x="276" y="208"/>
                    </a:lnTo>
                    <a:lnTo>
                      <a:pt x="270" y="208"/>
                    </a:lnTo>
                    <a:lnTo>
                      <a:pt x="262" y="216"/>
                    </a:lnTo>
                    <a:lnTo>
                      <a:pt x="252" y="222"/>
                    </a:lnTo>
                    <a:lnTo>
                      <a:pt x="242" y="222"/>
                    </a:lnTo>
                    <a:lnTo>
                      <a:pt x="232" y="224"/>
                    </a:lnTo>
                    <a:lnTo>
                      <a:pt x="216" y="224"/>
                    </a:lnTo>
                    <a:lnTo>
                      <a:pt x="208" y="218"/>
                    </a:lnTo>
                    <a:lnTo>
                      <a:pt x="200" y="212"/>
                    </a:lnTo>
                    <a:lnTo>
                      <a:pt x="198" y="208"/>
                    </a:lnTo>
                    <a:lnTo>
                      <a:pt x="174" y="208"/>
                    </a:lnTo>
                    <a:lnTo>
                      <a:pt x="162" y="206"/>
                    </a:lnTo>
                    <a:lnTo>
                      <a:pt x="152" y="206"/>
                    </a:lnTo>
                    <a:lnTo>
                      <a:pt x="138" y="206"/>
                    </a:lnTo>
                    <a:lnTo>
                      <a:pt x="132" y="206"/>
                    </a:lnTo>
                    <a:lnTo>
                      <a:pt x="124" y="200"/>
                    </a:lnTo>
                    <a:lnTo>
                      <a:pt x="116" y="194"/>
                    </a:lnTo>
                    <a:lnTo>
                      <a:pt x="108" y="186"/>
                    </a:lnTo>
                    <a:lnTo>
                      <a:pt x="104" y="182"/>
                    </a:lnTo>
                    <a:lnTo>
                      <a:pt x="98" y="172"/>
                    </a:lnTo>
                    <a:lnTo>
                      <a:pt x="92" y="168"/>
                    </a:lnTo>
                    <a:lnTo>
                      <a:pt x="86" y="164"/>
                    </a:lnTo>
                    <a:lnTo>
                      <a:pt x="80" y="160"/>
                    </a:lnTo>
                    <a:lnTo>
                      <a:pt x="72" y="154"/>
                    </a:lnTo>
                    <a:lnTo>
                      <a:pt x="62" y="154"/>
                    </a:lnTo>
                    <a:lnTo>
                      <a:pt x="54" y="152"/>
                    </a:lnTo>
                    <a:lnTo>
                      <a:pt x="52" y="146"/>
                    </a:lnTo>
                    <a:lnTo>
                      <a:pt x="54" y="136"/>
                    </a:lnTo>
                    <a:lnTo>
                      <a:pt x="56" y="132"/>
                    </a:lnTo>
                    <a:lnTo>
                      <a:pt x="52" y="122"/>
                    </a:lnTo>
                    <a:lnTo>
                      <a:pt x="44" y="118"/>
                    </a:lnTo>
                    <a:lnTo>
                      <a:pt x="44" y="114"/>
                    </a:lnTo>
                    <a:lnTo>
                      <a:pt x="34" y="104"/>
                    </a:lnTo>
                    <a:lnTo>
                      <a:pt x="26" y="98"/>
                    </a:lnTo>
                    <a:lnTo>
                      <a:pt x="16" y="100"/>
                    </a:lnTo>
                    <a:lnTo>
                      <a:pt x="8" y="98"/>
                    </a:lnTo>
                    <a:lnTo>
                      <a:pt x="2" y="92"/>
                    </a:lnTo>
                    <a:lnTo>
                      <a:pt x="2" y="88"/>
                    </a:lnTo>
                    <a:lnTo>
                      <a:pt x="0" y="78"/>
                    </a:lnTo>
                    <a:lnTo>
                      <a:pt x="0" y="62"/>
                    </a:lnTo>
                    <a:lnTo>
                      <a:pt x="8" y="62"/>
                    </a:lnTo>
                    <a:lnTo>
                      <a:pt x="14" y="56"/>
                    </a:lnTo>
                    <a:lnTo>
                      <a:pt x="18" y="54"/>
                    </a:lnTo>
                    <a:lnTo>
                      <a:pt x="18" y="50"/>
                    </a:lnTo>
                    <a:lnTo>
                      <a:pt x="20" y="44"/>
                    </a:lnTo>
                    <a:lnTo>
                      <a:pt x="26" y="42"/>
                    </a:lnTo>
                    <a:lnTo>
                      <a:pt x="34" y="36"/>
                    </a:lnTo>
                    <a:lnTo>
                      <a:pt x="44" y="34"/>
                    </a:lnTo>
                    <a:lnTo>
                      <a:pt x="50" y="32"/>
                    </a:lnTo>
                    <a:lnTo>
                      <a:pt x="60" y="28"/>
                    </a:lnTo>
                    <a:lnTo>
                      <a:pt x="68" y="32"/>
                    </a:lnTo>
                    <a:lnTo>
                      <a:pt x="70" y="34"/>
                    </a:lnTo>
                    <a:lnTo>
                      <a:pt x="70" y="34"/>
                    </a:lnTo>
                    <a:lnTo>
                      <a:pt x="70" y="34"/>
                    </a:lnTo>
                    <a:close/>
                    <a:moveTo>
                      <a:pt x="180" y="20"/>
                    </a:moveTo>
                    <a:lnTo>
                      <a:pt x="180" y="20"/>
                    </a:lnTo>
                    <a:lnTo>
                      <a:pt x="180" y="24"/>
                    </a:lnTo>
                    <a:lnTo>
                      <a:pt x="182" y="24"/>
                    </a:lnTo>
                    <a:lnTo>
                      <a:pt x="180" y="28"/>
                    </a:lnTo>
                    <a:lnTo>
                      <a:pt x="178" y="32"/>
                    </a:lnTo>
                    <a:lnTo>
                      <a:pt x="178" y="24"/>
                    </a:lnTo>
                    <a:lnTo>
                      <a:pt x="178" y="20"/>
                    </a:lnTo>
                    <a:lnTo>
                      <a:pt x="180" y="20"/>
                    </a:lnTo>
                    <a:lnTo>
                      <a:pt x="180" y="20"/>
                    </a:lnTo>
                    <a:lnTo>
                      <a:pt x="180" y="2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0" name="Freeform 1624"/>
              <p:cNvSpPr/>
              <p:nvPr/>
            </p:nvSpPr>
            <p:spPr bwMode="auto">
              <a:xfrm>
                <a:off x="809625" y="3140075"/>
                <a:ext cx="19050" cy="15875"/>
              </a:xfrm>
              <a:custGeom>
                <a:avLst/>
                <a:gdLst>
                  <a:gd name="T0" fmla="*/ 12 w 12"/>
                  <a:gd name="T1" fmla="*/ 2 h 10"/>
                  <a:gd name="T2" fmla="*/ 4 w 12"/>
                  <a:gd name="T3" fmla="*/ 0 h 10"/>
                  <a:gd name="T4" fmla="*/ 0 w 12"/>
                  <a:gd name="T5" fmla="*/ 2 h 10"/>
                  <a:gd name="T6" fmla="*/ 4 w 12"/>
                  <a:gd name="T7" fmla="*/ 10 h 10"/>
                  <a:gd name="T8" fmla="*/ 6 w 12"/>
                  <a:gd name="T9" fmla="*/ 6 h 10"/>
                  <a:gd name="T10" fmla="*/ 10 w 12"/>
                  <a:gd name="T11" fmla="*/ 2 h 10"/>
                  <a:gd name="T12" fmla="*/ 12 w 12"/>
                  <a:gd name="T13" fmla="*/ 2 h 10"/>
                  <a:gd name="T14" fmla="*/ 12 w 12"/>
                  <a:gd name="T15" fmla="*/ 2 h 10"/>
                  <a:gd name="T16" fmla="*/ 12 w 12"/>
                  <a:gd name="T1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0">
                    <a:moveTo>
                      <a:pt x="12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1" name="Freeform 1625"/>
              <p:cNvSpPr/>
              <p:nvPr/>
            </p:nvSpPr>
            <p:spPr bwMode="auto">
              <a:xfrm>
                <a:off x="809625" y="3140075"/>
                <a:ext cx="19050" cy="15875"/>
              </a:xfrm>
              <a:custGeom>
                <a:avLst/>
                <a:gdLst>
                  <a:gd name="T0" fmla="*/ 12 w 12"/>
                  <a:gd name="T1" fmla="*/ 2 h 10"/>
                  <a:gd name="T2" fmla="*/ 4 w 12"/>
                  <a:gd name="T3" fmla="*/ 0 h 10"/>
                  <a:gd name="T4" fmla="*/ 0 w 12"/>
                  <a:gd name="T5" fmla="*/ 2 h 10"/>
                  <a:gd name="T6" fmla="*/ 4 w 12"/>
                  <a:gd name="T7" fmla="*/ 10 h 10"/>
                  <a:gd name="T8" fmla="*/ 6 w 12"/>
                  <a:gd name="T9" fmla="*/ 6 h 10"/>
                  <a:gd name="T10" fmla="*/ 10 w 12"/>
                  <a:gd name="T11" fmla="*/ 2 h 10"/>
                  <a:gd name="T12" fmla="*/ 12 w 12"/>
                  <a:gd name="T13" fmla="*/ 2 h 10"/>
                  <a:gd name="T14" fmla="*/ 12 w 12"/>
                  <a:gd name="T15" fmla="*/ 2 h 10"/>
                  <a:gd name="T16" fmla="*/ 12 w 12"/>
                  <a:gd name="T1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0">
                    <a:moveTo>
                      <a:pt x="12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2" name="Freeform 1626"/>
              <p:cNvSpPr/>
              <p:nvPr/>
            </p:nvSpPr>
            <p:spPr bwMode="auto">
              <a:xfrm>
                <a:off x="1279525" y="2974975"/>
                <a:ext cx="85725" cy="107950"/>
              </a:xfrm>
              <a:custGeom>
                <a:avLst/>
                <a:gdLst>
                  <a:gd name="T0" fmla="*/ 28 w 54"/>
                  <a:gd name="T1" fmla="*/ 68 h 68"/>
                  <a:gd name="T2" fmla="*/ 28 w 54"/>
                  <a:gd name="T3" fmla="*/ 68 h 68"/>
                  <a:gd name="T4" fmla="*/ 32 w 54"/>
                  <a:gd name="T5" fmla="*/ 64 h 68"/>
                  <a:gd name="T6" fmla="*/ 32 w 54"/>
                  <a:gd name="T7" fmla="*/ 58 h 68"/>
                  <a:gd name="T8" fmla="*/ 36 w 54"/>
                  <a:gd name="T9" fmla="*/ 56 h 68"/>
                  <a:gd name="T10" fmla="*/ 38 w 54"/>
                  <a:gd name="T11" fmla="*/ 54 h 68"/>
                  <a:gd name="T12" fmla="*/ 38 w 54"/>
                  <a:gd name="T13" fmla="*/ 50 h 68"/>
                  <a:gd name="T14" fmla="*/ 38 w 54"/>
                  <a:gd name="T15" fmla="*/ 48 h 68"/>
                  <a:gd name="T16" fmla="*/ 42 w 54"/>
                  <a:gd name="T17" fmla="*/ 50 h 68"/>
                  <a:gd name="T18" fmla="*/ 46 w 54"/>
                  <a:gd name="T19" fmla="*/ 50 h 68"/>
                  <a:gd name="T20" fmla="*/ 52 w 54"/>
                  <a:gd name="T21" fmla="*/ 54 h 68"/>
                  <a:gd name="T22" fmla="*/ 54 w 54"/>
                  <a:gd name="T23" fmla="*/ 56 h 68"/>
                  <a:gd name="T24" fmla="*/ 46 w 54"/>
                  <a:gd name="T25" fmla="*/ 46 h 68"/>
                  <a:gd name="T26" fmla="*/ 44 w 54"/>
                  <a:gd name="T27" fmla="*/ 42 h 68"/>
                  <a:gd name="T28" fmla="*/ 42 w 54"/>
                  <a:gd name="T29" fmla="*/ 38 h 68"/>
                  <a:gd name="T30" fmla="*/ 42 w 54"/>
                  <a:gd name="T31" fmla="*/ 36 h 68"/>
                  <a:gd name="T32" fmla="*/ 42 w 54"/>
                  <a:gd name="T33" fmla="*/ 30 h 68"/>
                  <a:gd name="T34" fmla="*/ 38 w 54"/>
                  <a:gd name="T35" fmla="*/ 28 h 68"/>
                  <a:gd name="T36" fmla="*/ 36 w 54"/>
                  <a:gd name="T37" fmla="*/ 22 h 68"/>
                  <a:gd name="T38" fmla="*/ 36 w 54"/>
                  <a:gd name="T39" fmla="*/ 20 h 68"/>
                  <a:gd name="T40" fmla="*/ 36 w 54"/>
                  <a:gd name="T41" fmla="*/ 12 h 68"/>
                  <a:gd name="T42" fmla="*/ 32 w 54"/>
                  <a:gd name="T43" fmla="*/ 10 h 68"/>
                  <a:gd name="T44" fmla="*/ 24 w 54"/>
                  <a:gd name="T45" fmla="*/ 6 h 68"/>
                  <a:gd name="T46" fmla="*/ 18 w 54"/>
                  <a:gd name="T47" fmla="*/ 0 h 68"/>
                  <a:gd name="T48" fmla="*/ 14 w 54"/>
                  <a:gd name="T49" fmla="*/ 0 h 68"/>
                  <a:gd name="T50" fmla="*/ 8 w 54"/>
                  <a:gd name="T51" fmla="*/ 0 h 68"/>
                  <a:gd name="T52" fmla="*/ 4 w 54"/>
                  <a:gd name="T53" fmla="*/ 0 h 68"/>
                  <a:gd name="T54" fmla="*/ 0 w 54"/>
                  <a:gd name="T55" fmla="*/ 2 h 68"/>
                  <a:gd name="T56" fmla="*/ 0 w 54"/>
                  <a:gd name="T57" fmla="*/ 6 h 68"/>
                  <a:gd name="T58" fmla="*/ 6 w 54"/>
                  <a:gd name="T59" fmla="*/ 8 h 68"/>
                  <a:gd name="T60" fmla="*/ 10 w 54"/>
                  <a:gd name="T61" fmla="*/ 16 h 68"/>
                  <a:gd name="T62" fmla="*/ 14 w 54"/>
                  <a:gd name="T63" fmla="*/ 20 h 68"/>
                  <a:gd name="T64" fmla="*/ 16 w 54"/>
                  <a:gd name="T65" fmla="*/ 26 h 68"/>
                  <a:gd name="T66" fmla="*/ 22 w 54"/>
                  <a:gd name="T67" fmla="*/ 30 h 68"/>
                  <a:gd name="T68" fmla="*/ 24 w 54"/>
                  <a:gd name="T69" fmla="*/ 36 h 68"/>
                  <a:gd name="T70" fmla="*/ 22 w 54"/>
                  <a:gd name="T71" fmla="*/ 40 h 68"/>
                  <a:gd name="T72" fmla="*/ 24 w 54"/>
                  <a:gd name="T73" fmla="*/ 42 h 68"/>
                  <a:gd name="T74" fmla="*/ 24 w 54"/>
                  <a:gd name="T75" fmla="*/ 46 h 68"/>
                  <a:gd name="T76" fmla="*/ 24 w 54"/>
                  <a:gd name="T77" fmla="*/ 50 h 68"/>
                  <a:gd name="T78" fmla="*/ 24 w 54"/>
                  <a:gd name="T79" fmla="*/ 56 h 68"/>
                  <a:gd name="T80" fmla="*/ 22 w 54"/>
                  <a:gd name="T81" fmla="*/ 58 h 68"/>
                  <a:gd name="T82" fmla="*/ 24 w 54"/>
                  <a:gd name="T83" fmla="*/ 58 h 68"/>
                  <a:gd name="T84" fmla="*/ 24 w 54"/>
                  <a:gd name="T85" fmla="*/ 60 h 68"/>
                  <a:gd name="T86" fmla="*/ 24 w 54"/>
                  <a:gd name="T87" fmla="*/ 64 h 68"/>
                  <a:gd name="T88" fmla="*/ 24 w 54"/>
                  <a:gd name="T89" fmla="*/ 66 h 68"/>
                  <a:gd name="T90" fmla="*/ 28 w 54"/>
                  <a:gd name="T91" fmla="*/ 68 h 68"/>
                  <a:gd name="T92" fmla="*/ 28 w 54"/>
                  <a:gd name="T93" fmla="*/ 68 h 68"/>
                  <a:gd name="T94" fmla="*/ 28 w 54"/>
                  <a:gd name="T9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4" h="68">
                    <a:moveTo>
                      <a:pt x="28" y="68"/>
                    </a:moveTo>
                    <a:lnTo>
                      <a:pt x="28" y="68"/>
                    </a:lnTo>
                    <a:lnTo>
                      <a:pt x="32" y="64"/>
                    </a:lnTo>
                    <a:lnTo>
                      <a:pt x="32" y="58"/>
                    </a:lnTo>
                    <a:lnTo>
                      <a:pt x="36" y="56"/>
                    </a:lnTo>
                    <a:lnTo>
                      <a:pt x="38" y="54"/>
                    </a:lnTo>
                    <a:lnTo>
                      <a:pt x="38" y="50"/>
                    </a:lnTo>
                    <a:lnTo>
                      <a:pt x="38" y="48"/>
                    </a:lnTo>
                    <a:lnTo>
                      <a:pt x="42" y="50"/>
                    </a:lnTo>
                    <a:lnTo>
                      <a:pt x="46" y="50"/>
                    </a:lnTo>
                    <a:lnTo>
                      <a:pt x="52" y="54"/>
                    </a:lnTo>
                    <a:lnTo>
                      <a:pt x="54" y="56"/>
                    </a:lnTo>
                    <a:lnTo>
                      <a:pt x="46" y="46"/>
                    </a:lnTo>
                    <a:lnTo>
                      <a:pt x="44" y="42"/>
                    </a:lnTo>
                    <a:lnTo>
                      <a:pt x="42" y="38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38" y="28"/>
                    </a:lnTo>
                    <a:lnTo>
                      <a:pt x="36" y="22"/>
                    </a:lnTo>
                    <a:lnTo>
                      <a:pt x="36" y="20"/>
                    </a:lnTo>
                    <a:lnTo>
                      <a:pt x="36" y="12"/>
                    </a:lnTo>
                    <a:lnTo>
                      <a:pt x="32" y="10"/>
                    </a:lnTo>
                    <a:lnTo>
                      <a:pt x="24" y="6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10" y="16"/>
                    </a:lnTo>
                    <a:lnTo>
                      <a:pt x="14" y="20"/>
                    </a:lnTo>
                    <a:lnTo>
                      <a:pt x="16" y="26"/>
                    </a:lnTo>
                    <a:lnTo>
                      <a:pt x="22" y="30"/>
                    </a:lnTo>
                    <a:lnTo>
                      <a:pt x="24" y="36"/>
                    </a:lnTo>
                    <a:lnTo>
                      <a:pt x="22" y="40"/>
                    </a:lnTo>
                    <a:lnTo>
                      <a:pt x="24" y="42"/>
                    </a:lnTo>
                    <a:lnTo>
                      <a:pt x="24" y="46"/>
                    </a:lnTo>
                    <a:lnTo>
                      <a:pt x="24" y="50"/>
                    </a:lnTo>
                    <a:lnTo>
                      <a:pt x="24" y="56"/>
                    </a:lnTo>
                    <a:lnTo>
                      <a:pt x="22" y="58"/>
                    </a:lnTo>
                    <a:lnTo>
                      <a:pt x="24" y="58"/>
                    </a:lnTo>
                    <a:lnTo>
                      <a:pt x="24" y="60"/>
                    </a:lnTo>
                    <a:lnTo>
                      <a:pt x="24" y="64"/>
                    </a:lnTo>
                    <a:lnTo>
                      <a:pt x="24" y="66"/>
                    </a:lnTo>
                    <a:lnTo>
                      <a:pt x="28" y="68"/>
                    </a:lnTo>
                    <a:lnTo>
                      <a:pt x="28" y="68"/>
                    </a:lnTo>
                    <a:lnTo>
                      <a:pt x="28" y="6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3" name="Freeform 1627"/>
              <p:cNvSpPr/>
              <p:nvPr/>
            </p:nvSpPr>
            <p:spPr bwMode="auto">
              <a:xfrm>
                <a:off x="1968500" y="5032375"/>
                <a:ext cx="12700" cy="22225"/>
              </a:xfrm>
              <a:custGeom>
                <a:avLst/>
                <a:gdLst>
                  <a:gd name="T0" fmla="*/ 6 w 8"/>
                  <a:gd name="T1" fmla="*/ 0 h 14"/>
                  <a:gd name="T2" fmla="*/ 6 w 8"/>
                  <a:gd name="T3" fmla="*/ 0 h 14"/>
                  <a:gd name="T4" fmla="*/ 0 w 8"/>
                  <a:gd name="T5" fmla="*/ 2 h 14"/>
                  <a:gd name="T6" fmla="*/ 0 w 8"/>
                  <a:gd name="T7" fmla="*/ 8 h 14"/>
                  <a:gd name="T8" fmla="*/ 4 w 8"/>
                  <a:gd name="T9" fmla="*/ 10 h 14"/>
                  <a:gd name="T10" fmla="*/ 6 w 8"/>
                  <a:gd name="T11" fmla="*/ 14 h 14"/>
                  <a:gd name="T12" fmla="*/ 8 w 8"/>
                  <a:gd name="T13" fmla="*/ 8 h 14"/>
                  <a:gd name="T14" fmla="*/ 8 w 8"/>
                  <a:gd name="T15" fmla="*/ 2 h 14"/>
                  <a:gd name="T16" fmla="*/ 8 w 8"/>
                  <a:gd name="T17" fmla="*/ 0 h 14"/>
                  <a:gd name="T18" fmla="*/ 6 w 8"/>
                  <a:gd name="T19" fmla="*/ 0 h 14"/>
                  <a:gd name="T20" fmla="*/ 6 w 8"/>
                  <a:gd name="T21" fmla="*/ 0 h 14"/>
                  <a:gd name="T22" fmla="*/ 6 w 8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4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6" y="14"/>
                    </a:lnTo>
                    <a:lnTo>
                      <a:pt x="8" y="8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4" name="Freeform 1628"/>
              <p:cNvSpPr/>
              <p:nvPr/>
            </p:nvSpPr>
            <p:spPr bwMode="auto">
              <a:xfrm>
                <a:off x="269875" y="3660775"/>
                <a:ext cx="282575" cy="352425"/>
              </a:xfrm>
              <a:custGeom>
                <a:avLst/>
                <a:gdLst>
                  <a:gd name="T0" fmla="*/ 0 w 178"/>
                  <a:gd name="T1" fmla="*/ 112 h 222"/>
                  <a:gd name="T2" fmla="*/ 10 w 178"/>
                  <a:gd name="T3" fmla="*/ 126 h 222"/>
                  <a:gd name="T4" fmla="*/ 6 w 178"/>
                  <a:gd name="T5" fmla="*/ 144 h 222"/>
                  <a:gd name="T6" fmla="*/ 12 w 178"/>
                  <a:gd name="T7" fmla="*/ 180 h 222"/>
                  <a:gd name="T8" fmla="*/ 14 w 178"/>
                  <a:gd name="T9" fmla="*/ 192 h 222"/>
                  <a:gd name="T10" fmla="*/ 22 w 178"/>
                  <a:gd name="T11" fmla="*/ 186 h 222"/>
                  <a:gd name="T12" fmla="*/ 34 w 178"/>
                  <a:gd name="T13" fmla="*/ 186 h 222"/>
                  <a:gd name="T14" fmla="*/ 42 w 178"/>
                  <a:gd name="T15" fmla="*/ 190 h 222"/>
                  <a:gd name="T16" fmla="*/ 48 w 178"/>
                  <a:gd name="T17" fmla="*/ 194 h 222"/>
                  <a:gd name="T18" fmla="*/ 50 w 178"/>
                  <a:gd name="T19" fmla="*/ 202 h 222"/>
                  <a:gd name="T20" fmla="*/ 56 w 178"/>
                  <a:gd name="T21" fmla="*/ 204 h 222"/>
                  <a:gd name="T22" fmla="*/ 58 w 178"/>
                  <a:gd name="T23" fmla="*/ 212 h 222"/>
                  <a:gd name="T24" fmla="*/ 64 w 178"/>
                  <a:gd name="T25" fmla="*/ 216 h 222"/>
                  <a:gd name="T26" fmla="*/ 68 w 178"/>
                  <a:gd name="T27" fmla="*/ 218 h 222"/>
                  <a:gd name="T28" fmla="*/ 74 w 178"/>
                  <a:gd name="T29" fmla="*/ 222 h 222"/>
                  <a:gd name="T30" fmla="*/ 78 w 178"/>
                  <a:gd name="T31" fmla="*/ 220 h 222"/>
                  <a:gd name="T32" fmla="*/ 78 w 178"/>
                  <a:gd name="T33" fmla="*/ 212 h 222"/>
                  <a:gd name="T34" fmla="*/ 82 w 178"/>
                  <a:gd name="T35" fmla="*/ 204 h 222"/>
                  <a:gd name="T36" fmla="*/ 96 w 178"/>
                  <a:gd name="T37" fmla="*/ 208 h 222"/>
                  <a:gd name="T38" fmla="*/ 102 w 178"/>
                  <a:gd name="T39" fmla="*/ 208 h 222"/>
                  <a:gd name="T40" fmla="*/ 104 w 178"/>
                  <a:gd name="T41" fmla="*/ 204 h 222"/>
                  <a:gd name="T42" fmla="*/ 104 w 178"/>
                  <a:gd name="T43" fmla="*/ 198 h 222"/>
                  <a:gd name="T44" fmla="*/ 110 w 178"/>
                  <a:gd name="T45" fmla="*/ 202 h 222"/>
                  <a:gd name="T46" fmla="*/ 166 w 178"/>
                  <a:gd name="T47" fmla="*/ 192 h 222"/>
                  <a:gd name="T48" fmla="*/ 166 w 178"/>
                  <a:gd name="T49" fmla="*/ 186 h 222"/>
                  <a:gd name="T50" fmla="*/ 152 w 178"/>
                  <a:gd name="T51" fmla="*/ 38 h 222"/>
                  <a:gd name="T52" fmla="*/ 130 w 178"/>
                  <a:gd name="T53" fmla="*/ 0 h 222"/>
                  <a:gd name="T54" fmla="*/ 76 w 178"/>
                  <a:gd name="T55" fmla="*/ 28 h 222"/>
                  <a:gd name="T56" fmla="*/ 66 w 178"/>
                  <a:gd name="T57" fmla="*/ 70 h 222"/>
                  <a:gd name="T58" fmla="*/ 58 w 178"/>
                  <a:gd name="T59" fmla="*/ 74 h 222"/>
                  <a:gd name="T60" fmla="*/ 58 w 178"/>
                  <a:gd name="T61" fmla="*/ 108 h 222"/>
                  <a:gd name="T62" fmla="*/ 0 w 178"/>
                  <a:gd name="T63" fmla="*/ 112 h 222"/>
                  <a:gd name="T64" fmla="*/ 0 w 178"/>
                  <a:gd name="T65" fmla="*/ 11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8" h="222">
                    <a:moveTo>
                      <a:pt x="0" y="112"/>
                    </a:moveTo>
                    <a:lnTo>
                      <a:pt x="0" y="112"/>
                    </a:lnTo>
                    <a:lnTo>
                      <a:pt x="4" y="118"/>
                    </a:lnTo>
                    <a:lnTo>
                      <a:pt x="10" y="126"/>
                    </a:lnTo>
                    <a:lnTo>
                      <a:pt x="6" y="136"/>
                    </a:lnTo>
                    <a:lnTo>
                      <a:pt x="6" y="144"/>
                    </a:lnTo>
                    <a:lnTo>
                      <a:pt x="12" y="170"/>
                    </a:lnTo>
                    <a:lnTo>
                      <a:pt x="12" y="180"/>
                    </a:lnTo>
                    <a:lnTo>
                      <a:pt x="10" y="194"/>
                    </a:lnTo>
                    <a:lnTo>
                      <a:pt x="14" y="192"/>
                    </a:lnTo>
                    <a:lnTo>
                      <a:pt x="20" y="186"/>
                    </a:lnTo>
                    <a:lnTo>
                      <a:pt x="22" y="186"/>
                    </a:lnTo>
                    <a:lnTo>
                      <a:pt x="28" y="186"/>
                    </a:lnTo>
                    <a:lnTo>
                      <a:pt x="34" y="186"/>
                    </a:lnTo>
                    <a:lnTo>
                      <a:pt x="40" y="186"/>
                    </a:lnTo>
                    <a:lnTo>
                      <a:pt x="42" y="190"/>
                    </a:lnTo>
                    <a:lnTo>
                      <a:pt x="46" y="192"/>
                    </a:lnTo>
                    <a:lnTo>
                      <a:pt x="48" y="194"/>
                    </a:lnTo>
                    <a:lnTo>
                      <a:pt x="48" y="200"/>
                    </a:lnTo>
                    <a:lnTo>
                      <a:pt x="50" y="202"/>
                    </a:lnTo>
                    <a:lnTo>
                      <a:pt x="52" y="204"/>
                    </a:lnTo>
                    <a:lnTo>
                      <a:pt x="56" y="204"/>
                    </a:lnTo>
                    <a:lnTo>
                      <a:pt x="58" y="208"/>
                    </a:lnTo>
                    <a:lnTo>
                      <a:pt x="58" y="212"/>
                    </a:lnTo>
                    <a:lnTo>
                      <a:pt x="60" y="216"/>
                    </a:lnTo>
                    <a:lnTo>
                      <a:pt x="64" y="216"/>
                    </a:lnTo>
                    <a:lnTo>
                      <a:pt x="66" y="216"/>
                    </a:lnTo>
                    <a:lnTo>
                      <a:pt x="68" y="218"/>
                    </a:lnTo>
                    <a:lnTo>
                      <a:pt x="70" y="222"/>
                    </a:lnTo>
                    <a:lnTo>
                      <a:pt x="74" y="222"/>
                    </a:lnTo>
                    <a:lnTo>
                      <a:pt x="76" y="220"/>
                    </a:lnTo>
                    <a:lnTo>
                      <a:pt x="78" y="220"/>
                    </a:lnTo>
                    <a:lnTo>
                      <a:pt x="78" y="218"/>
                    </a:lnTo>
                    <a:lnTo>
                      <a:pt x="78" y="212"/>
                    </a:lnTo>
                    <a:lnTo>
                      <a:pt x="78" y="208"/>
                    </a:lnTo>
                    <a:lnTo>
                      <a:pt x="82" y="204"/>
                    </a:lnTo>
                    <a:lnTo>
                      <a:pt x="92" y="208"/>
                    </a:lnTo>
                    <a:lnTo>
                      <a:pt x="96" y="208"/>
                    </a:lnTo>
                    <a:lnTo>
                      <a:pt x="100" y="208"/>
                    </a:lnTo>
                    <a:lnTo>
                      <a:pt x="102" y="208"/>
                    </a:lnTo>
                    <a:lnTo>
                      <a:pt x="104" y="208"/>
                    </a:lnTo>
                    <a:lnTo>
                      <a:pt x="104" y="204"/>
                    </a:lnTo>
                    <a:lnTo>
                      <a:pt x="102" y="200"/>
                    </a:lnTo>
                    <a:lnTo>
                      <a:pt x="104" y="198"/>
                    </a:lnTo>
                    <a:lnTo>
                      <a:pt x="106" y="200"/>
                    </a:lnTo>
                    <a:lnTo>
                      <a:pt x="110" y="202"/>
                    </a:lnTo>
                    <a:lnTo>
                      <a:pt x="164" y="200"/>
                    </a:lnTo>
                    <a:lnTo>
                      <a:pt x="166" y="192"/>
                    </a:lnTo>
                    <a:lnTo>
                      <a:pt x="166" y="190"/>
                    </a:lnTo>
                    <a:lnTo>
                      <a:pt x="166" y="186"/>
                    </a:lnTo>
                    <a:lnTo>
                      <a:pt x="164" y="186"/>
                    </a:lnTo>
                    <a:lnTo>
                      <a:pt x="152" y="38"/>
                    </a:lnTo>
                    <a:lnTo>
                      <a:pt x="178" y="38"/>
                    </a:lnTo>
                    <a:lnTo>
                      <a:pt x="130" y="0"/>
                    </a:lnTo>
                    <a:lnTo>
                      <a:pt x="130" y="28"/>
                    </a:lnTo>
                    <a:lnTo>
                      <a:pt x="76" y="28"/>
                    </a:lnTo>
                    <a:lnTo>
                      <a:pt x="74" y="66"/>
                    </a:lnTo>
                    <a:lnTo>
                      <a:pt x="66" y="70"/>
                    </a:lnTo>
                    <a:lnTo>
                      <a:pt x="60" y="72"/>
                    </a:lnTo>
                    <a:lnTo>
                      <a:pt x="58" y="74"/>
                    </a:lnTo>
                    <a:lnTo>
                      <a:pt x="58" y="80"/>
                    </a:lnTo>
                    <a:lnTo>
                      <a:pt x="58" y="108"/>
                    </a:lnTo>
                    <a:lnTo>
                      <a:pt x="4" y="108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5" name="Freeform 1629"/>
              <p:cNvSpPr/>
              <p:nvPr/>
            </p:nvSpPr>
            <p:spPr bwMode="auto">
              <a:xfrm>
                <a:off x="377825" y="3721100"/>
                <a:ext cx="381000" cy="447675"/>
              </a:xfrm>
              <a:custGeom>
                <a:avLst/>
                <a:gdLst>
                  <a:gd name="T0" fmla="*/ 74 w 240"/>
                  <a:gd name="T1" fmla="*/ 278 h 282"/>
                  <a:gd name="T2" fmla="*/ 78 w 240"/>
                  <a:gd name="T3" fmla="*/ 272 h 282"/>
                  <a:gd name="T4" fmla="*/ 86 w 240"/>
                  <a:gd name="T5" fmla="*/ 276 h 282"/>
                  <a:gd name="T6" fmla="*/ 92 w 240"/>
                  <a:gd name="T7" fmla="*/ 270 h 282"/>
                  <a:gd name="T8" fmla="*/ 94 w 240"/>
                  <a:gd name="T9" fmla="*/ 258 h 282"/>
                  <a:gd name="T10" fmla="*/ 100 w 240"/>
                  <a:gd name="T11" fmla="*/ 250 h 282"/>
                  <a:gd name="T12" fmla="*/ 100 w 240"/>
                  <a:gd name="T13" fmla="*/ 240 h 282"/>
                  <a:gd name="T14" fmla="*/ 104 w 240"/>
                  <a:gd name="T15" fmla="*/ 228 h 282"/>
                  <a:gd name="T16" fmla="*/ 112 w 240"/>
                  <a:gd name="T17" fmla="*/ 218 h 282"/>
                  <a:gd name="T18" fmla="*/ 124 w 240"/>
                  <a:gd name="T19" fmla="*/ 208 h 282"/>
                  <a:gd name="T20" fmla="*/ 136 w 240"/>
                  <a:gd name="T21" fmla="*/ 200 h 282"/>
                  <a:gd name="T22" fmla="*/ 146 w 240"/>
                  <a:gd name="T23" fmla="*/ 188 h 282"/>
                  <a:gd name="T24" fmla="*/ 150 w 240"/>
                  <a:gd name="T25" fmla="*/ 178 h 282"/>
                  <a:gd name="T26" fmla="*/ 160 w 240"/>
                  <a:gd name="T27" fmla="*/ 172 h 282"/>
                  <a:gd name="T28" fmla="*/ 166 w 240"/>
                  <a:gd name="T29" fmla="*/ 170 h 282"/>
                  <a:gd name="T30" fmla="*/ 176 w 240"/>
                  <a:gd name="T31" fmla="*/ 174 h 282"/>
                  <a:gd name="T32" fmla="*/ 184 w 240"/>
                  <a:gd name="T33" fmla="*/ 172 h 282"/>
                  <a:gd name="T34" fmla="*/ 204 w 240"/>
                  <a:gd name="T35" fmla="*/ 170 h 282"/>
                  <a:gd name="T36" fmla="*/ 232 w 240"/>
                  <a:gd name="T37" fmla="*/ 162 h 282"/>
                  <a:gd name="T38" fmla="*/ 240 w 240"/>
                  <a:gd name="T39" fmla="*/ 146 h 282"/>
                  <a:gd name="T40" fmla="*/ 224 w 240"/>
                  <a:gd name="T41" fmla="*/ 108 h 282"/>
                  <a:gd name="T42" fmla="*/ 222 w 240"/>
                  <a:gd name="T43" fmla="*/ 98 h 282"/>
                  <a:gd name="T44" fmla="*/ 222 w 240"/>
                  <a:gd name="T45" fmla="*/ 88 h 282"/>
                  <a:gd name="T46" fmla="*/ 212 w 240"/>
                  <a:gd name="T47" fmla="*/ 80 h 282"/>
                  <a:gd name="T48" fmla="*/ 202 w 240"/>
                  <a:gd name="T49" fmla="*/ 70 h 282"/>
                  <a:gd name="T50" fmla="*/ 94 w 240"/>
                  <a:gd name="T51" fmla="*/ 150 h 282"/>
                  <a:gd name="T52" fmla="*/ 96 w 240"/>
                  <a:gd name="T53" fmla="*/ 154 h 282"/>
                  <a:gd name="T54" fmla="*/ 38 w 240"/>
                  <a:gd name="T55" fmla="*/ 162 h 282"/>
                  <a:gd name="T56" fmla="*/ 36 w 240"/>
                  <a:gd name="T57" fmla="*/ 168 h 282"/>
                  <a:gd name="T58" fmla="*/ 30 w 240"/>
                  <a:gd name="T59" fmla="*/ 170 h 282"/>
                  <a:gd name="T60" fmla="*/ 12 w 240"/>
                  <a:gd name="T61" fmla="*/ 168 h 282"/>
                  <a:gd name="T62" fmla="*/ 10 w 240"/>
                  <a:gd name="T63" fmla="*/ 180 h 282"/>
                  <a:gd name="T64" fmla="*/ 4 w 240"/>
                  <a:gd name="T65" fmla="*/ 186 h 282"/>
                  <a:gd name="T66" fmla="*/ 2 w 240"/>
                  <a:gd name="T67" fmla="*/ 192 h 282"/>
                  <a:gd name="T68" fmla="*/ 0 w 240"/>
                  <a:gd name="T69" fmla="*/ 206 h 282"/>
                  <a:gd name="T70" fmla="*/ 4 w 240"/>
                  <a:gd name="T71" fmla="*/ 216 h 282"/>
                  <a:gd name="T72" fmla="*/ 10 w 240"/>
                  <a:gd name="T73" fmla="*/ 234 h 282"/>
                  <a:gd name="T74" fmla="*/ 18 w 240"/>
                  <a:gd name="T75" fmla="*/ 234 h 282"/>
                  <a:gd name="T76" fmla="*/ 28 w 240"/>
                  <a:gd name="T77" fmla="*/ 234 h 282"/>
                  <a:gd name="T78" fmla="*/ 32 w 240"/>
                  <a:gd name="T79" fmla="*/ 234 h 282"/>
                  <a:gd name="T80" fmla="*/ 42 w 240"/>
                  <a:gd name="T81" fmla="*/ 242 h 282"/>
                  <a:gd name="T82" fmla="*/ 40 w 240"/>
                  <a:gd name="T83" fmla="*/ 252 h 282"/>
                  <a:gd name="T84" fmla="*/ 48 w 240"/>
                  <a:gd name="T85" fmla="*/ 262 h 282"/>
                  <a:gd name="T86" fmla="*/ 42 w 240"/>
                  <a:gd name="T87" fmla="*/ 270 h 282"/>
                  <a:gd name="T88" fmla="*/ 50 w 240"/>
                  <a:gd name="T89" fmla="*/ 272 h 282"/>
                  <a:gd name="T90" fmla="*/ 58 w 240"/>
                  <a:gd name="T91" fmla="*/ 280 h 282"/>
                  <a:gd name="T92" fmla="*/ 68 w 240"/>
                  <a:gd name="T9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0" h="282">
                    <a:moveTo>
                      <a:pt x="68" y="282"/>
                    </a:moveTo>
                    <a:lnTo>
                      <a:pt x="68" y="282"/>
                    </a:lnTo>
                    <a:lnTo>
                      <a:pt x="74" y="278"/>
                    </a:lnTo>
                    <a:lnTo>
                      <a:pt x="76" y="278"/>
                    </a:lnTo>
                    <a:lnTo>
                      <a:pt x="76" y="280"/>
                    </a:lnTo>
                    <a:lnTo>
                      <a:pt x="78" y="272"/>
                    </a:lnTo>
                    <a:lnTo>
                      <a:pt x="84" y="270"/>
                    </a:lnTo>
                    <a:lnTo>
                      <a:pt x="84" y="272"/>
                    </a:lnTo>
                    <a:lnTo>
                      <a:pt x="86" y="276"/>
                    </a:lnTo>
                    <a:lnTo>
                      <a:pt x="88" y="276"/>
                    </a:lnTo>
                    <a:lnTo>
                      <a:pt x="92" y="272"/>
                    </a:lnTo>
                    <a:lnTo>
                      <a:pt x="92" y="270"/>
                    </a:lnTo>
                    <a:lnTo>
                      <a:pt x="94" y="268"/>
                    </a:lnTo>
                    <a:lnTo>
                      <a:pt x="96" y="262"/>
                    </a:lnTo>
                    <a:lnTo>
                      <a:pt x="94" y="258"/>
                    </a:lnTo>
                    <a:lnTo>
                      <a:pt x="96" y="252"/>
                    </a:lnTo>
                    <a:lnTo>
                      <a:pt x="96" y="250"/>
                    </a:lnTo>
                    <a:lnTo>
                      <a:pt x="100" y="250"/>
                    </a:lnTo>
                    <a:lnTo>
                      <a:pt x="100" y="246"/>
                    </a:lnTo>
                    <a:lnTo>
                      <a:pt x="100" y="242"/>
                    </a:lnTo>
                    <a:lnTo>
                      <a:pt x="100" y="240"/>
                    </a:lnTo>
                    <a:lnTo>
                      <a:pt x="100" y="236"/>
                    </a:lnTo>
                    <a:lnTo>
                      <a:pt x="102" y="234"/>
                    </a:lnTo>
                    <a:lnTo>
                      <a:pt x="104" y="228"/>
                    </a:lnTo>
                    <a:lnTo>
                      <a:pt x="110" y="228"/>
                    </a:lnTo>
                    <a:lnTo>
                      <a:pt x="110" y="232"/>
                    </a:lnTo>
                    <a:lnTo>
                      <a:pt x="112" y="218"/>
                    </a:lnTo>
                    <a:lnTo>
                      <a:pt x="114" y="214"/>
                    </a:lnTo>
                    <a:lnTo>
                      <a:pt x="118" y="210"/>
                    </a:lnTo>
                    <a:lnTo>
                      <a:pt x="124" y="208"/>
                    </a:lnTo>
                    <a:lnTo>
                      <a:pt x="130" y="208"/>
                    </a:lnTo>
                    <a:lnTo>
                      <a:pt x="132" y="206"/>
                    </a:lnTo>
                    <a:lnTo>
                      <a:pt x="136" y="200"/>
                    </a:lnTo>
                    <a:lnTo>
                      <a:pt x="136" y="196"/>
                    </a:lnTo>
                    <a:lnTo>
                      <a:pt x="140" y="192"/>
                    </a:lnTo>
                    <a:lnTo>
                      <a:pt x="146" y="188"/>
                    </a:lnTo>
                    <a:lnTo>
                      <a:pt x="148" y="188"/>
                    </a:lnTo>
                    <a:lnTo>
                      <a:pt x="148" y="180"/>
                    </a:lnTo>
                    <a:lnTo>
                      <a:pt x="150" y="178"/>
                    </a:lnTo>
                    <a:lnTo>
                      <a:pt x="154" y="178"/>
                    </a:lnTo>
                    <a:lnTo>
                      <a:pt x="158" y="174"/>
                    </a:lnTo>
                    <a:lnTo>
                      <a:pt x="160" y="172"/>
                    </a:lnTo>
                    <a:lnTo>
                      <a:pt x="164" y="168"/>
                    </a:lnTo>
                    <a:lnTo>
                      <a:pt x="166" y="168"/>
                    </a:lnTo>
                    <a:lnTo>
                      <a:pt x="166" y="170"/>
                    </a:lnTo>
                    <a:lnTo>
                      <a:pt x="168" y="170"/>
                    </a:lnTo>
                    <a:lnTo>
                      <a:pt x="172" y="170"/>
                    </a:lnTo>
                    <a:lnTo>
                      <a:pt x="176" y="174"/>
                    </a:lnTo>
                    <a:lnTo>
                      <a:pt x="178" y="174"/>
                    </a:lnTo>
                    <a:lnTo>
                      <a:pt x="182" y="172"/>
                    </a:lnTo>
                    <a:lnTo>
                      <a:pt x="184" y="172"/>
                    </a:lnTo>
                    <a:lnTo>
                      <a:pt x="188" y="172"/>
                    </a:lnTo>
                    <a:lnTo>
                      <a:pt x="196" y="170"/>
                    </a:lnTo>
                    <a:lnTo>
                      <a:pt x="204" y="170"/>
                    </a:lnTo>
                    <a:lnTo>
                      <a:pt x="214" y="164"/>
                    </a:lnTo>
                    <a:lnTo>
                      <a:pt x="222" y="162"/>
                    </a:lnTo>
                    <a:lnTo>
                      <a:pt x="232" y="162"/>
                    </a:lnTo>
                    <a:lnTo>
                      <a:pt x="232" y="156"/>
                    </a:lnTo>
                    <a:lnTo>
                      <a:pt x="236" y="150"/>
                    </a:lnTo>
                    <a:lnTo>
                      <a:pt x="240" y="146"/>
                    </a:lnTo>
                    <a:lnTo>
                      <a:pt x="238" y="106"/>
                    </a:lnTo>
                    <a:lnTo>
                      <a:pt x="230" y="106"/>
                    </a:lnTo>
                    <a:lnTo>
                      <a:pt x="224" y="108"/>
                    </a:lnTo>
                    <a:lnTo>
                      <a:pt x="222" y="108"/>
                    </a:lnTo>
                    <a:lnTo>
                      <a:pt x="222" y="104"/>
                    </a:lnTo>
                    <a:lnTo>
                      <a:pt x="222" y="98"/>
                    </a:lnTo>
                    <a:lnTo>
                      <a:pt x="220" y="96"/>
                    </a:lnTo>
                    <a:lnTo>
                      <a:pt x="222" y="90"/>
                    </a:lnTo>
                    <a:lnTo>
                      <a:pt x="222" y="88"/>
                    </a:lnTo>
                    <a:lnTo>
                      <a:pt x="220" y="86"/>
                    </a:lnTo>
                    <a:lnTo>
                      <a:pt x="218" y="82"/>
                    </a:lnTo>
                    <a:lnTo>
                      <a:pt x="212" y="80"/>
                    </a:lnTo>
                    <a:lnTo>
                      <a:pt x="206" y="78"/>
                    </a:lnTo>
                    <a:lnTo>
                      <a:pt x="202" y="72"/>
                    </a:lnTo>
                    <a:lnTo>
                      <a:pt x="202" y="70"/>
                    </a:lnTo>
                    <a:lnTo>
                      <a:pt x="110" y="0"/>
                    </a:lnTo>
                    <a:lnTo>
                      <a:pt x="84" y="0"/>
                    </a:lnTo>
                    <a:lnTo>
                      <a:pt x="94" y="150"/>
                    </a:lnTo>
                    <a:lnTo>
                      <a:pt x="96" y="150"/>
                    </a:lnTo>
                    <a:lnTo>
                      <a:pt x="96" y="152"/>
                    </a:lnTo>
                    <a:lnTo>
                      <a:pt x="96" y="154"/>
                    </a:lnTo>
                    <a:lnTo>
                      <a:pt x="94" y="162"/>
                    </a:lnTo>
                    <a:lnTo>
                      <a:pt x="40" y="164"/>
                    </a:lnTo>
                    <a:lnTo>
                      <a:pt x="38" y="162"/>
                    </a:lnTo>
                    <a:lnTo>
                      <a:pt x="36" y="160"/>
                    </a:lnTo>
                    <a:lnTo>
                      <a:pt x="32" y="162"/>
                    </a:lnTo>
                    <a:lnTo>
                      <a:pt x="36" y="168"/>
                    </a:lnTo>
                    <a:lnTo>
                      <a:pt x="36" y="170"/>
                    </a:lnTo>
                    <a:lnTo>
                      <a:pt x="32" y="170"/>
                    </a:lnTo>
                    <a:lnTo>
                      <a:pt x="30" y="170"/>
                    </a:lnTo>
                    <a:lnTo>
                      <a:pt x="28" y="170"/>
                    </a:lnTo>
                    <a:lnTo>
                      <a:pt x="22" y="170"/>
                    </a:lnTo>
                    <a:lnTo>
                      <a:pt x="12" y="168"/>
                    </a:lnTo>
                    <a:lnTo>
                      <a:pt x="10" y="170"/>
                    </a:lnTo>
                    <a:lnTo>
                      <a:pt x="10" y="174"/>
                    </a:lnTo>
                    <a:lnTo>
                      <a:pt x="10" y="180"/>
                    </a:lnTo>
                    <a:lnTo>
                      <a:pt x="10" y="182"/>
                    </a:lnTo>
                    <a:lnTo>
                      <a:pt x="6" y="182"/>
                    </a:lnTo>
                    <a:lnTo>
                      <a:pt x="4" y="186"/>
                    </a:lnTo>
                    <a:lnTo>
                      <a:pt x="2" y="186"/>
                    </a:lnTo>
                    <a:lnTo>
                      <a:pt x="2" y="188"/>
                    </a:lnTo>
                    <a:lnTo>
                      <a:pt x="2" y="192"/>
                    </a:lnTo>
                    <a:lnTo>
                      <a:pt x="2" y="196"/>
                    </a:lnTo>
                    <a:lnTo>
                      <a:pt x="2" y="200"/>
                    </a:lnTo>
                    <a:lnTo>
                      <a:pt x="0" y="206"/>
                    </a:lnTo>
                    <a:lnTo>
                      <a:pt x="0" y="208"/>
                    </a:lnTo>
                    <a:lnTo>
                      <a:pt x="2" y="214"/>
                    </a:lnTo>
                    <a:lnTo>
                      <a:pt x="4" y="216"/>
                    </a:lnTo>
                    <a:lnTo>
                      <a:pt x="6" y="218"/>
                    </a:lnTo>
                    <a:lnTo>
                      <a:pt x="10" y="228"/>
                    </a:lnTo>
                    <a:lnTo>
                      <a:pt x="10" y="234"/>
                    </a:lnTo>
                    <a:lnTo>
                      <a:pt x="12" y="234"/>
                    </a:lnTo>
                    <a:lnTo>
                      <a:pt x="14" y="234"/>
                    </a:lnTo>
                    <a:lnTo>
                      <a:pt x="18" y="234"/>
                    </a:lnTo>
                    <a:lnTo>
                      <a:pt x="22" y="234"/>
                    </a:lnTo>
                    <a:lnTo>
                      <a:pt x="24" y="236"/>
                    </a:lnTo>
                    <a:lnTo>
                      <a:pt x="28" y="234"/>
                    </a:lnTo>
                    <a:lnTo>
                      <a:pt x="28" y="232"/>
                    </a:lnTo>
                    <a:lnTo>
                      <a:pt x="30" y="234"/>
                    </a:lnTo>
                    <a:lnTo>
                      <a:pt x="32" y="234"/>
                    </a:lnTo>
                    <a:lnTo>
                      <a:pt x="36" y="234"/>
                    </a:lnTo>
                    <a:lnTo>
                      <a:pt x="40" y="234"/>
                    </a:lnTo>
                    <a:lnTo>
                      <a:pt x="42" y="242"/>
                    </a:lnTo>
                    <a:lnTo>
                      <a:pt x="42" y="250"/>
                    </a:lnTo>
                    <a:lnTo>
                      <a:pt x="40" y="250"/>
                    </a:lnTo>
                    <a:lnTo>
                      <a:pt x="40" y="252"/>
                    </a:lnTo>
                    <a:lnTo>
                      <a:pt x="46" y="254"/>
                    </a:lnTo>
                    <a:lnTo>
                      <a:pt x="46" y="260"/>
                    </a:lnTo>
                    <a:lnTo>
                      <a:pt x="48" y="262"/>
                    </a:lnTo>
                    <a:lnTo>
                      <a:pt x="50" y="260"/>
                    </a:lnTo>
                    <a:lnTo>
                      <a:pt x="40" y="268"/>
                    </a:lnTo>
                    <a:lnTo>
                      <a:pt x="42" y="270"/>
                    </a:lnTo>
                    <a:lnTo>
                      <a:pt x="46" y="270"/>
                    </a:lnTo>
                    <a:lnTo>
                      <a:pt x="48" y="270"/>
                    </a:lnTo>
                    <a:lnTo>
                      <a:pt x="50" y="272"/>
                    </a:lnTo>
                    <a:lnTo>
                      <a:pt x="54" y="272"/>
                    </a:lnTo>
                    <a:lnTo>
                      <a:pt x="56" y="272"/>
                    </a:lnTo>
                    <a:lnTo>
                      <a:pt x="58" y="280"/>
                    </a:lnTo>
                    <a:lnTo>
                      <a:pt x="64" y="282"/>
                    </a:lnTo>
                    <a:lnTo>
                      <a:pt x="66" y="282"/>
                    </a:lnTo>
                    <a:lnTo>
                      <a:pt x="68" y="282"/>
                    </a:lnTo>
                    <a:lnTo>
                      <a:pt x="68" y="282"/>
                    </a:lnTo>
                    <a:lnTo>
                      <a:pt x="68" y="28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6" name="Freeform 1630"/>
              <p:cNvSpPr>
                <a:spLocks noEditPoints="1"/>
              </p:cNvSpPr>
              <p:nvPr/>
            </p:nvSpPr>
            <p:spPr bwMode="auto">
              <a:xfrm>
                <a:off x="2974975" y="4254500"/>
                <a:ext cx="425450" cy="171450"/>
              </a:xfrm>
              <a:custGeom>
                <a:avLst/>
                <a:gdLst>
                  <a:gd name="T0" fmla="*/ 222 w 268"/>
                  <a:gd name="T1" fmla="*/ 50 h 108"/>
                  <a:gd name="T2" fmla="*/ 214 w 268"/>
                  <a:gd name="T3" fmla="*/ 46 h 108"/>
                  <a:gd name="T4" fmla="*/ 212 w 268"/>
                  <a:gd name="T5" fmla="*/ 54 h 108"/>
                  <a:gd name="T6" fmla="*/ 202 w 268"/>
                  <a:gd name="T7" fmla="*/ 50 h 108"/>
                  <a:gd name="T8" fmla="*/ 184 w 268"/>
                  <a:gd name="T9" fmla="*/ 72 h 108"/>
                  <a:gd name="T10" fmla="*/ 170 w 268"/>
                  <a:gd name="T11" fmla="*/ 72 h 108"/>
                  <a:gd name="T12" fmla="*/ 160 w 268"/>
                  <a:gd name="T13" fmla="*/ 78 h 108"/>
                  <a:gd name="T14" fmla="*/ 156 w 268"/>
                  <a:gd name="T15" fmla="*/ 102 h 108"/>
                  <a:gd name="T16" fmla="*/ 132 w 268"/>
                  <a:gd name="T17" fmla="*/ 96 h 108"/>
                  <a:gd name="T18" fmla="*/ 140 w 268"/>
                  <a:gd name="T19" fmla="*/ 106 h 108"/>
                  <a:gd name="T20" fmla="*/ 150 w 268"/>
                  <a:gd name="T21" fmla="*/ 108 h 108"/>
                  <a:gd name="T22" fmla="*/ 168 w 268"/>
                  <a:gd name="T23" fmla="*/ 106 h 108"/>
                  <a:gd name="T24" fmla="*/ 178 w 268"/>
                  <a:gd name="T25" fmla="*/ 102 h 108"/>
                  <a:gd name="T26" fmla="*/ 192 w 268"/>
                  <a:gd name="T27" fmla="*/ 104 h 108"/>
                  <a:gd name="T28" fmla="*/ 198 w 268"/>
                  <a:gd name="T29" fmla="*/ 96 h 108"/>
                  <a:gd name="T30" fmla="*/ 202 w 268"/>
                  <a:gd name="T31" fmla="*/ 84 h 108"/>
                  <a:gd name="T32" fmla="*/ 210 w 268"/>
                  <a:gd name="T33" fmla="*/ 78 h 108"/>
                  <a:gd name="T34" fmla="*/ 216 w 268"/>
                  <a:gd name="T35" fmla="*/ 68 h 108"/>
                  <a:gd name="T36" fmla="*/ 222 w 268"/>
                  <a:gd name="T37" fmla="*/ 52 h 108"/>
                  <a:gd name="T38" fmla="*/ 242 w 268"/>
                  <a:gd name="T39" fmla="*/ 54 h 108"/>
                  <a:gd name="T40" fmla="*/ 252 w 268"/>
                  <a:gd name="T41" fmla="*/ 50 h 108"/>
                  <a:gd name="T42" fmla="*/ 256 w 268"/>
                  <a:gd name="T43" fmla="*/ 42 h 108"/>
                  <a:gd name="T44" fmla="*/ 256 w 268"/>
                  <a:gd name="T45" fmla="*/ 36 h 108"/>
                  <a:gd name="T46" fmla="*/ 260 w 268"/>
                  <a:gd name="T47" fmla="*/ 40 h 108"/>
                  <a:gd name="T48" fmla="*/ 268 w 268"/>
                  <a:gd name="T49" fmla="*/ 34 h 108"/>
                  <a:gd name="T50" fmla="*/ 260 w 268"/>
                  <a:gd name="T51" fmla="*/ 24 h 108"/>
                  <a:gd name="T52" fmla="*/ 250 w 268"/>
                  <a:gd name="T53" fmla="*/ 18 h 108"/>
                  <a:gd name="T54" fmla="*/ 252 w 268"/>
                  <a:gd name="T55" fmla="*/ 14 h 108"/>
                  <a:gd name="T56" fmla="*/ 232 w 268"/>
                  <a:gd name="T57" fmla="*/ 0 h 108"/>
                  <a:gd name="T58" fmla="*/ 232 w 268"/>
                  <a:gd name="T59" fmla="*/ 10 h 108"/>
                  <a:gd name="T60" fmla="*/ 220 w 268"/>
                  <a:gd name="T61" fmla="*/ 26 h 108"/>
                  <a:gd name="T62" fmla="*/ 220 w 268"/>
                  <a:gd name="T63" fmla="*/ 40 h 108"/>
                  <a:gd name="T64" fmla="*/ 216 w 268"/>
                  <a:gd name="T65" fmla="*/ 40 h 108"/>
                  <a:gd name="T66" fmla="*/ 38 w 268"/>
                  <a:gd name="T67" fmla="*/ 96 h 108"/>
                  <a:gd name="T68" fmla="*/ 52 w 268"/>
                  <a:gd name="T69" fmla="*/ 94 h 108"/>
                  <a:gd name="T70" fmla="*/ 50 w 268"/>
                  <a:gd name="T71" fmla="*/ 76 h 108"/>
                  <a:gd name="T72" fmla="*/ 42 w 268"/>
                  <a:gd name="T73" fmla="*/ 58 h 108"/>
                  <a:gd name="T74" fmla="*/ 42 w 268"/>
                  <a:gd name="T75" fmla="*/ 36 h 108"/>
                  <a:gd name="T76" fmla="*/ 32 w 268"/>
                  <a:gd name="T77" fmla="*/ 18 h 108"/>
                  <a:gd name="T78" fmla="*/ 22 w 268"/>
                  <a:gd name="T79" fmla="*/ 14 h 108"/>
                  <a:gd name="T80" fmla="*/ 22 w 268"/>
                  <a:gd name="T81" fmla="*/ 24 h 108"/>
                  <a:gd name="T82" fmla="*/ 14 w 268"/>
                  <a:gd name="T83" fmla="*/ 28 h 108"/>
                  <a:gd name="T84" fmla="*/ 12 w 268"/>
                  <a:gd name="T85" fmla="*/ 22 h 108"/>
                  <a:gd name="T86" fmla="*/ 0 w 268"/>
                  <a:gd name="T87" fmla="*/ 18 h 108"/>
                  <a:gd name="T88" fmla="*/ 0 w 268"/>
                  <a:gd name="T89" fmla="*/ 40 h 108"/>
                  <a:gd name="T90" fmla="*/ 4 w 268"/>
                  <a:gd name="T91" fmla="*/ 50 h 108"/>
                  <a:gd name="T92" fmla="*/ 14 w 268"/>
                  <a:gd name="T93" fmla="*/ 68 h 108"/>
                  <a:gd name="T94" fmla="*/ 14 w 268"/>
                  <a:gd name="T95" fmla="*/ 78 h 108"/>
                  <a:gd name="T96" fmla="*/ 22 w 268"/>
                  <a:gd name="T97" fmla="*/ 84 h 108"/>
                  <a:gd name="T98" fmla="*/ 38 w 268"/>
                  <a:gd name="T99" fmla="*/ 96 h 108"/>
                  <a:gd name="T100" fmla="*/ 38 w 268"/>
                  <a:gd name="T101" fmla="*/ 9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8" h="108">
                    <a:moveTo>
                      <a:pt x="216" y="40"/>
                    </a:moveTo>
                    <a:lnTo>
                      <a:pt x="222" y="50"/>
                    </a:lnTo>
                    <a:lnTo>
                      <a:pt x="216" y="50"/>
                    </a:lnTo>
                    <a:lnTo>
                      <a:pt x="214" y="46"/>
                    </a:lnTo>
                    <a:lnTo>
                      <a:pt x="212" y="52"/>
                    </a:lnTo>
                    <a:lnTo>
                      <a:pt x="212" y="54"/>
                    </a:lnTo>
                    <a:lnTo>
                      <a:pt x="206" y="54"/>
                    </a:lnTo>
                    <a:lnTo>
                      <a:pt x="202" y="50"/>
                    </a:lnTo>
                    <a:lnTo>
                      <a:pt x="196" y="46"/>
                    </a:lnTo>
                    <a:lnTo>
                      <a:pt x="184" y="72"/>
                    </a:lnTo>
                    <a:lnTo>
                      <a:pt x="176" y="72"/>
                    </a:lnTo>
                    <a:lnTo>
                      <a:pt x="170" y="72"/>
                    </a:lnTo>
                    <a:lnTo>
                      <a:pt x="166" y="76"/>
                    </a:lnTo>
                    <a:lnTo>
                      <a:pt x="160" y="78"/>
                    </a:lnTo>
                    <a:lnTo>
                      <a:pt x="156" y="84"/>
                    </a:lnTo>
                    <a:lnTo>
                      <a:pt x="156" y="102"/>
                    </a:lnTo>
                    <a:lnTo>
                      <a:pt x="132" y="88"/>
                    </a:lnTo>
                    <a:lnTo>
                      <a:pt x="132" y="96"/>
                    </a:lnTo>
                    <a:lnTo>
                      <a:pt x="134" y="104"/>
                    </a:lnTo>
                    <a:lnTo>
                      <a:pt x="140" y="106"/>
                    </a:lnTo>
                    <a:lnTo>
                      <a:pt x="146" y="108"/>
                    </a:lnTo>
                    <a:lnTo>
                      <a:pt x="150" y="108"/>
                    </a:lnTo>
                    <a:lnTo>
                      <a:pt x="158" y="108"/>
                    </a:lnTo>
                    <a:lnTo>
                      <a:pt x="168" y="106"/>
                    </a:lnTo>
                    <a:lnTo>
                      <a:pt x="170" y="104"/>
                    </a:lnTo>
                    <a:lnTo>
                      <a:pt x="178" y="102"/>
                    </a:lnTo>
                    <a:lnTo>
                      <a:pt x="180" y="104"/>
                    </a:lnTo>
                    <a:lnTo>
                      <a:pt x="192" y="104"/>
                    </a:lnTo>
                    <a:lnTo>
                      <a:pt x="196" y="102"/>
                    </a:lnTo>
                    <a:lnTo>
                      <a:pt x="198" y="96"/>
                    </a:lnTo>
                    <a:lnTo>
                      <a:pt x="202" y="88"/>
                    </a:lnTo>
                    <a:lnTo>
                      <a:pt x="202" y="84"/>
                    </a:lnTo>
                    <a:lnTo>
                      <a:pt x="206" y="80"/>
                    </a:lnTo>
                    <a:lnTo>
                      <a:pt x="210" y="78"/>
                    </a:lnTo>
                    <a:lnTo>
                      <a:pt x="214" y="72"/>
                    </a:lnTo>
                    <a:lnTo>
                      <a:pt x="216" y="68"/>
                    </a:lnTo>
                    <a:lnTo>
                      <a:pt x="220" y="58"/>
                    </a:lnTo>
                    <a:lnTo>
                      <a:pt x="222" y="52"/>
                    </a:lnTo>
                    <a:lnTo>
                      <a:pt x="232" y="54"/>
                    </a:lnTo>
                    <a:lnTo>
                      <a:pt x="242" y="54"/>
                    </a:lnTo>
                    <a:lnTo>
                      <a:pt x="242" y="52"/>
                    </a:lnTo>
                    <a:lnTo>
                      <a:pt x="252" y="50"/>
                    </a:lnTo>
                    <a:lnTo>
                      <a:pt x="256" y="46"/>
                    </a:lnTo>
                    <a:lnTo>
                      <a:pt x="256" y="42"/>
                    </a:lnTo>
                    <a:lnTo>
                      <a:pt x="256" y="40"/>
                    </a:lnTo>
                    <a:lnTo>
                      <a:pt x="256" y="36"/>
                    </a:lnTo>
                    <a:lnTo>
                      <a:pt x="258" y="40"/>
                    </a:lnTo>
                    <a:lnTo>
                      <a:pt x="260" y="40"/>
                    </a:lnTo>
                    <a:lnTo>
                      <a:pt x="266" y="34"/>
                    </a:lnTo>
                    <a:lnTo>
                      <a:pt x="268" y="34"/>
                    </a:lnTo>
                    <a:lnTo>
                      <a:pt x="266" y="28"/>
                    </a:lnTo>
                    <a:lnTo>
                      <a:pt x="260" y="24"/>
                    </a:lnTo>
                    <a:lnTo>
                      <a:pt x="256" y="22"/>
                    </a:lnTo>
                    <a:lnTo>
                      <a:pt x="250" y="18"/>
                    </a:lnTo>
                    <a:lnTo>
                      <a:pt x="250" y="16"/>
                    </a:lnTo>
                    <a:lnTo>
                      <a:pt x="252" y="14"/>
                    </a:lnTo>
                    <a:lnTo>
                      <a:pt x="242" y="6"/>
                    </a:lnTo>
                    <a:lnTo>
                      <a:pt x="232" y="0"/>
                    </a:lnTo>
                    <a:lnTo>
                      <a:pt x="232" y="6"/>
                    </a:lnTo>
                    <a:lnTo>
                      <a:pt x="232" y="10"/>
                    </a:lnTo>
                    <a:lnTo>
                      <a:pt x="226" y="14"/>
                    </a:lnTo>
                    <a:lnTo>
                      <a:pt x="220" y="26"/>
                    </a:lnTo>
                    <a:lnTo>
                      <a:pt x="220" y="32"/>
                    </a:lnTo>
                    <a:lnTo>
                      <a:pt x="220" y="40"/>
                    </a:lnTo>
                    <a:lnTo>
                      <a:pt x="216" y="40"/>
                    </a:lnTo>
                    <a:lnTo>
                      <a:pt x="216" y="40"/>
                    </a:lnTo>
                    <a:lnTo>
                      <a:pt x="216" y="40"/>
                    </a:lnTo>
                    <a:close/>
                    <a:moveTo>
                      <a:pt x="38" y="96"/>
                    </a:moveTo>
                    <a:lnTo>
                      <a:pt x="42" y="90"/>
                    </a:lnTo>
                    <a:lnTo>
                      <a:pt x="52" y="94"/>
                    </a:lnTo>
                    <a:lnTo>
                      <a:pt x="52" y="84"/>
                    </a:lnTo>
                    <a:lnTo>
                      <a:pt x="50" y="76"/>
                    </a:lnTo>
                    <a:lnTo>
                      <a:pt x="46" y="76"/>
                    </a:lnTo>
                    <a:lnTo>
                      <a:pt x="42" y="58"/>
                    </a:lnTo>
                    <a:lnTo>
                      <a:pt x="46" y="58"/>
                    </a:lnTo>
                    <a:lnTo>
                      <a:pt x="42" y="36"/>
                    </a:lnTo>
                    <a:lnTo>
                      <a:pt x="38" y="26"/>
                    </a:lnTo>
                    <a:lnTo>
                      <a:pt x="32" y="18"/>
                    </a:lnTo>
                    <a:lnTo>
                      <a:pt x="28" y="16"/>
                    </a:lnTo>
                    <a:lnTo>
                      <a:pt x="22" y="14"/>
                    </a:lnTo>
                    <a:lnTo>
                      <a:pt x="22" y="18"/>
                    </a:lnTo>
                    <a:lnTo>
                      <a:pt x="22" y="24"/>
                    </a:lnTo>
                    <a:lnTo>
                      <a:pt x="18" y="24"/>
                    </a:lnTo>
                    <a:lnTo>
                      <a:pt x="14" y="28"/>
                    </a:lnTo>
                    <a:lnTo>
                      <a:pt x="12" y="28"/>
                    </a:lnTo>
                    <a:lnTo>
                      <a:pt x="12" y="22"/>
                    </a:lnTo>
                    <a:lnTo>
                      <a:pt x="4" y="16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40"/>
                    </a:lnTo>
                    <a:lnTo>
                      <a:pt x="2" y="40"/>
                    </a:lnTo>
                    <a:lnTo>
                      <a:pt x="4" y="50"/>
                    </a:lnTo>
                    <a:lnTo>
                      <a:pt x="6" y="62"/>
                    </a:lnTo>
                    <a:lnTo>
                      <a:pt x="14" y="68"/>
                    </a:lnTo>
                    <a:lnTo>
                      <a:pt x="14" y="72"/>
                    </a:lnTo>
                    <a:lnTo>
                      <a:pt x="14" y="78"/>
                    </a:lnTo>
                    <a:lnTo>
                      <a:pt x="18" y="80"/>
                    </a:lnTo>
                    <a:lnTo>
                      <a:pt x="22" y="84"/>
                    </a:lnTo>
                    <a:lnTo>
                      <a:pt x="30" y="90"/>
                    </a:lnTo>
                    <a:lnTo>
                      <a:pt x="38" y="96"/>
                    </a:lnTo>
                    <a:lnTo>
                      <a:pt x="38" y="96"/>
                    </a:lnTo>
                    <a:lnTo>
                      <a:pt x="38" y="9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7" name="Freeform 1631"/>
              <p:cNvSpPr/>
              <p:nvPr/>
            </p:nvSpPr>
            <p:spPr bwMode="auto">
              <a:xfrm>
                <a:off x="1406525" y="4718050"/>
                <a:ext cx="79375" cy="222250"/>
              </a:xfrm>
              <a:custGeom>
                <a:avLst/>
                <a:gdLst>
                  <a:gd name="T0" fmla="*/ 34 w 50"/>
                  <a:gd name="T1" fmla="*/ 88 h 140"/>
                  <a:gd name="T2" fmla="*/ 26 w 50"/>
                  <a:gd name="T3" fmla="*/ 86 h 140"/>
                  <a:gd name="T4" fmla="*/ 26 w 50"/>
                  <a:gd name="T5" fmla="*/ 80 h 140"/>
                  <a:gd name="T6" fmla="*/ 24 w 50"/>
                  <a:gd name="T7" fmla="*/ 72 h 140"/>
                  <a:gd name="T8" fmla="*/ 24 w 50"/>
                  <a:gd name="T9" fmla="*/ 64 h 140"/>
                  <a:gd name="T10" fmla="*/ 20 w 50"/>
                  <a:gd name="T11" fmla="*/ 52 h 140"/>
                  <a:gd name="T12" fmla="*/ 20 w 50"/>
                  <a:gd name="T13" fmla="*/ 52 h 140"/>
                  <a:gd name="T14" fmla="*/ 24 w 50"/>
                  <a:gd name="T15" fmla="*/ 36 h 140"/>
                  <a:gd name="T16" fmla="*/ 24 w 50"/>
                  <a:gd name="T17" fmla="*/ 20 h 140"/>
                  <a:gd name="T18" fmla="*/ 18 w 50"/>
                  <a:gd name="T19" fmla="*/ 8 h 140"/>
                  <a:gd name="T20" fmla="*/ 20 w 50"/>
                  <a:gd name="T21" fmla="*/ 6 h 140"/>
                  <a:gd name="T22" fmla="*/ 10 w 50"/>
                  <a:gd name="T23" fmla="*/ 6 h 140"/>
                  <a:gd name="T24" fmla="*/ 14 w 50"/>
                  <a:gd name="T25" fmla="*/ 14 h 140"/>
                  <a:gd name="T26" fmla="*/ 16 w 50"/>
                  <a:gd name="T27" fmla="*/ 20 h 140"/>
                  <a:gd name="T28" fmla="*/ 14 w 50"/>
                  <a:gd name="T29" fmla="*/ 28 h 140"/>
                  <a:gd name="T30" fmla="*/ 8 w 50"/>
                  <a:gd name="T31" fmla="*/ 34 h 140"/>
                  <a:gd name="T32" fmla="*/ 8 w 50"/>
                  <a:gd name="T33" fmla="*/ 46 h 140"/>
                  <a:gd name="T34" fmla="*/ 14 w 50"/>
                  <a:gd name="T35" fmla="*/ 50 h 140"/>
                  <a:gd name="T36" fmla="*/ 8 w 50"/>
                  <a:gd name="T37" fmla="*/ 54 h 140"/>
                  <a:gd name="T38" fmla="*/ 0 w 50"/>
                  <a:gd name="T39" fmla="*/ 64 h 140"/>
                  <a:gd name="T40" fmla="*/ 0 w 50"/>
                  <a:gd name="T41" fmla="*/ 76 h 140"/>
                  <a:gd name="T42" fmla="*/ 0 w 50"/>
                  <a:gd name="T43" fmla="*/ 90 h 140"/>
                  <a:gd name="T44" fmla="*/ 8 w 50"/>
                  <a:gd name="T45" fmla="*/ 96 h 140"/>
                  <a:gd name="T46" fmla="*/ 10 w 50"/>
                  <a:gd name="T47" fmla="*/ 100 h 140"/>
                  <a:gd name="T48" fmla="*/ 24 w 50"/>
                  <a:gd name="T49" fmla="*/ 104 h 140"/>
                  <a:gd name="T50" fmla="*/ 20 w 50"/>
                  <a:gd name="T51" fmla="*/ 116 h 140"/>
                  <a:gd name="T52" fmla="*/ 20 w 50"/>
                  <a:gd name="T53" fmla="*/ 122 h 140"/>
                  <a:gd name="T54" fmla="*/ 34 w 50"/>
                  <a:gd name="T55" fmla="*/ 134 h 140"/>
                  <a:gd name="T56" fmla="*/ 34 w 50"/>
                  <a:gd name="T57" fmla="*/ 140 h 140"/>
                  <a:gd name="T58" fmla="*/ 42 w 50"/>
                  <a:gd name="T59" fmla="*/ 136 h 140"/>
                  <a:gd name="T60" fmla="*/ 42 w 50"/>
                  <a:gd name="T61" fmla="*/ 132 h 140"/>
                  <a:gd name="T62" fmla="*/ 38 w 50"/>
                  <a:gd name="T63" fmla="*/ 118 h 140"/>
                  <a:gd name="T64" fmla="*/ 46 w 50"/>
                  <a:gd name="T65" fmla="*/ 118 h 140"/>
                  <a:gd name="T66" fmla="*/ 46 w 50"/>
                  <a:gd name="T67" fmla="*/ 112 h 140"/>
                  <a:gd name="T68" fmla="*/ 46 w 50"/>
                  <a:gd name="T69" fmla="*/ 98 h 140"/>
                  <a:gd name="T70" fmla="*/ 38 w 50"/>
                  <a:gd name="T71" fmla="*/ 94 h 140"/>
                  <a:gd name="T72" fmla="*/ 34 w 50"/>
                  <a:gd name="T73" fmla="*/ 88 h 140"/>
                  <a:gd name="T74" fmla="*/ 34 w 50"/>
                  <a:gd name="T75" fmla="*/ 8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0" h="140">
                    <a:moveTo>
                      <a:pt x="34" y="88"/>
                    </a:moveTo>
                    <a:lnTo>
                      <a:pt x="34" y="88"/>
                    </a:lnTo>
                    <a:lnTo>
                      <a:pt x="32" y="86"/>
                    </a:lnTo>
                    <a:lnTo>
                      <a:pt x="26" y="86"/>
                    </a:lnTo>
                    <a:lnTo>
                      <a:pt x="26" y="82"/>
                    </a:lnTo>
                    <a:lnTo>
                      <a:pt x="26" y="80"/>
                    </a:lnTo>
                    <a:lnTo>
                      <a:pt x="26" y="78"/>
                    </a:lnTo>
                    <a:lnTo>
                      <a:pt x="24" y="72"/>
                    </a:lnTo>
                    <a:lnTo>
                      <a:pt x="24" y="70"/>
                    </a:lnTo>
                    <a:lnTo>
                      <a:pt x="24" y="64"/>
                    </a:lnTo>
                    <a:lnTo>
                      <a:pt x="20" y="54"/>
                    </a:lnTo>
                    <a:lnTo>
                      <a:pt x="20" y="52"/>
                    </a:lnTo>
                    <a:lnTo>
                      <a:pt x="24" y="52"/>
                    </a:lnTo>
                    <a:lnTo>
                      <a:pt x="20" y="52"/>
                    </a:lnTo>
                    <a:lnTo>
                      <a:pt x="18" y="44"/>
                    </a:lnTo>
                    <a:lnTo>
                      <a:pt x="24" y="36"/>
                    </a:lnTo>
                    <a:lnTo>
                      <a:pt x="24" y="28"/>
                    </a:lnTo>
                    <a:lnTo>
                      <a:pt x="24" y="20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20" y="6"/>
                    </a:lnTo>
                    <a:lnTo>
                      <a:pt x="8" y="0"/>
                    </a:lnTo>
                    <a:lnTo>
                      <a:pt x="10" y="6"/>
                    </a:lnTo>
                    <a:lnTo>
                      <a:pt x="14" y="8"/>
                    </a:lnTo>
                    <a:lnTo>
                      <a:pt x="14" y="14"/>
                    </a:lnTo>
                    <a:lnTo>
                      <a:pt x="14" y="18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14" y="28"/>
                    </a:lnTo>
                    <a:lnTo>
                      <a:pt x="8" y="32"/>
                    </a:lnTo>
                    <a:lnTo>
                      <a:pt x="8" y="34"/>
                    </a:lnTo>
                    <a:lnTo>
                      <a:pt x="6" y="34"/>
                    </a:lnTo>
                    <a:lnTo>
                      <a:pt x="8" y="46"/>
                    </a:lnTo>
                    <a:lnTo>
                      <a:pt x="10" y="46"/>
                    </a:lnTo>
                    <a:lnTo>
                      <a:pt x="14" y="50"/>
                    </a:lnTo>
                    <a:lnTo>
                      <a:pt x="10" y="52"/>
                    </a:lnTo>
                    <a:lnTo>
                      <a:pt x="8" y="54"/>
                    </a:lnTo>
                    <a:lnTo>
                      <a:pt x="2" y="60"/>
                    </a:lnTo>
                    <a:lnTo>
                      <a:pt x="0" y="64"/>
                    </a:lnTo>
                    <a:lnTo>
                      <a:pt x="0" y="70"/>
                    </a:lnTo>
                    <a:lnTo>
                      <a:pt x="0" y="76"/>
                    </a:lnTo>
                    <a:lnTo>
                      <a:pt x="0" y="80"/>
                    </a:lnTo>
                    <a:lnTo>
                      <a:pt x="0" y="90"/>
                    </a:lnTo>
                    <a:lnTo>
                      <a:pt x="6" y="90"/>
                    </a:lnTo>
                    <a:lnTo>
                      <a:pt x="8" y="96"/>
                    </a:lnTo>
                    <a:lnTo>
                      <a:pt x="8" y="100"/>
                    </a:lnTo>
                    <a:lnTo>
                      <a:pt x="10" y="100"/>
                    </a:lnTo>
                    <a:lnTo>
                      <a:pt x="20" y="98"/>
                    </a:lnTo>
                    <a:lnTo>
                      <a:pt x="24" y="104"/>
                    </a:lnTo>
                    <a:lnTo>
                      <a:pt x="24" y="108"/>
                    </a:lnTo>
                    <a:lnTo>
                      <a:pt x="20" y="116"/>
                    </a:lnTo>
                    <a:lnTo>
                      <a:pt x="18" y="118"/>
                    </a:lnTo>
                    <a:lnTo>
                      <a:pt x="20" y="122"/>
                    </a:lnTo>
                    <a:lnTo>
                      <a:pt x="28" y="132"/>
                    </a:lnTo>
                    <a:lnTo>
                      <a:pt x="34" y="134"/>
                    </a:lnTo>
                    <a:lnTo>
                      <a:pt x="34" y="136"/>
                    </a:lnTo>
                    <a:lnTo>
                      <a:pt x="34" y="140"/>
                    </a:lnTo>
                    <a:lnTo>
                      <a:pt x="36" y="140"/>
                    </a:lnTo>
                    <a:lnTo>
                      <a:pt x="42" y="136"/>
                    </a:lnTo>
                    <a:lnTo>
                      <a:pt x="42" y="134"/>
                    </a:lnTo>
                    <a:lnTo>
                      <a:pt x="42" y="132"/>
                    </a:lnTo>
                    <a:lnTo>
                      <a:pt x="38" y="124"/>
                    </a:lnTo>
                    <a:lnTo>
                      <a:pt x="38" y="118"/>
                    </a:lnTo>
                    <a:lnTo>
                      <a:pt x="44" y="118"/>
                    </a:lnTo>
                    <a:lnTo>
                      <a:pt x="46" y="118"/>
                    </a:lnTo>
                    <a:lnTo>
                      <a:pt x="50" y="116"/>
                    </a:lnTo>
                    <a:lnTo>
                      <a:pt x="46" y="112"/>
                    </a:lnTo>
                    <a:lnTo>
                      <a:pt x="46" y="106"/>
                    </a:lnTo>
                    <a:lnTo>
                      <a:pt x="46" y="98"/>
                    </a:lnTo>
                    <a:lnTo>
                      <a:pt x="44" y="96"/>
                    </a:lnTo>
                    <a:lnTo>
                      <a:pt x="38" y="94"/>
                    </a:lnTo>
                    <a:lnTo>
                      <a:pt x="36" y="90"/>
                    </a:lnTo>
                    <a:lnTo>
                      <a:pt x="34" y="88"/>
                    </a:lnTo>
                    <a:lnTo>
                      <a:pt x="34" y="88"/>
                    </a:lnTo>
                    <a:lnTo>
                      <a:pt x="34" y="8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8" name="Freeform 1632"/>
              <p:cNvSpPr/>
              <p:nvPr/>
            </p:nvSpPr>
            <p:spPr bwMode="auto">
              <a:xfrm>
                <a:off x="1641475" y="4813300"/>
                <a:ext cx="171450" cy="387350"/>
              </a:xfrm>
              <a:custGeom>
                <a:avLst/>
                <a:gdLst>
                  <a:gd name="T0" fmla="*/ 88 w 108"/>
                  <a:gd name="T1" fmla="*/ 0 h 244"/>
                  <a:gd name="T2" fmla="*/ 84 w 108"/>
                  <a:gd name="T3" fmla="*/ 28 h 244"/>
                  <a:gd name="T4" fmla="*/ 70 w 108"/>
                  <a:gd name="T5" fmla="*/ 32 h 244"/>
                  <a:gd name="T6" fmla="*/ 72 w 108"/>
                  <a:gd name="T7" fmla="*/ 34 h 244"/>
                  <a:gd name="T8" fmla="*/ 72 w 108"/>
                  <a:gd name="T9" fmla="*/ 42 h 244"/>
                  <a:gd name="T10" fmla="*/ 68 w 108"/>
                  <a:gd name="T11" fmla="*/ 44 h 244"/>
                  <a:gd name="T12" fmla="*/ 66 w 108"/>
                  <a:gd name="T13" fmla="*/ 52 h 244"/>
                  <a:gd name="T14" fmla="*/ 60 w 108"/>
                  <a:gd name="T15" fmla="*/ 50 h 244"/>
                  <a:gd name="T16" fmla="*/ 58 w 108"/>
                  <a:gd name="T17" fmla="*/ 60 h 244"/>
                  <a:gd name="T18" fmla="*/ 50 w 108"/>
                  <a:gd name="T19" fmla="*/ 64 h 244"/>
                  <a:gd name="T20" fmla="*/ 42 w 108"/>
                  <a:gd name="T21" fmla="*/ 64 h 244"/>
                  <a:gd name="T22" fmla="*/ 38 w 108"/>
                  <a:gd name="T23" fmla="*/ 68 h 244"/>
                  <a:gd name="T24" fmla="*/ 14 w 108"/>
                  <a:gd name="T25" fmla="*/ 82 h 244"/>
                  <a:gd name="T26" fmla="*/ 12 w 108"/>
                  <a:gd name="T27" fmla="*/ 104 h 244"/>
                  <a:gd name="T28" fmla="*/ 20 w 108"/>
                  <a:gd name="T29" fmla="*/ 126 h 244"/>
                  <a:gd name="T30" fmla="*/ 20 w 108"/>
                  <a:gd name="T31" fmla="*/ 138 h 244"/>
                  <a:gd name="T32" fmla="*/ 10 w 108"/>
                  <a:gd name="T33" fmla="*/ 154 h 244"/>
                  <a:gd name="T34" fmla="*/ 2 w 108"/>
                  <a:gd name="T35" fmla="*/ 164 h 244"/>
                  <a:gd name="T36" fmla="*/ 2 w 108"/>
                  <a:gd name="T37" fmla="*/ 190 h 244"/>
                  <a:gd name="T38" fmla="*/ 16 w 108"/>
                  <a:gd name="T39" fmla="*/ 230 h 244"/>
                  <a:gd name="T40" fmla="*/ 32 w 108"/>
                  <a:gd name="T41" fmla="*/ 242 h 244"/>
                  <a:gd name="T42" fmla="*/ 38 w 108"/>
                  <a:gd name="T43" fmla="*/ 244 h 244"/>
                  <a:gd name="T44" fmla="*/ 48 w 108"/>
                  <a:gd name="T45" fmla="*/ 238 h 244"/>
                  <a:gd name="T46" fmla="*/ 58 w 108"/>
                  <a:gd name="T47" fmla="*/ 230 h 244"/>
                  <a:gd name="T48" fmla="*/ 62 w 108"/>
                  <a:gd name="T49" fmla="*/ 218 h 244"/>
                  <a:gd name="T50" fmla="*/ 76 w 108"/>
                  <a:gd name="T51" fmla="*/ 178 h 244"/>
                  <a:gd name="T52" fmla="*/ 84 w 108"/>
                  <a:gd name="T53" fmla="*/ 152 h 244"/>
                  <a:gd name="T54" fmla="*/ 80 w 108"/>
                  <a:gd name="T55" fmla="*/ 136 h 244"/>
                  <a:gd name="T56" fmla="*/ 96 w 108"/>
                  <a:gd name="T57" fmla="*/ 106 h 244"/>
                  <a:gd name="T58" fmla="*/ 94 w 108"/>
                  <a:gd name="T59" fmla="*/ 98 h 244"/>
                  <a:gd name="T60" fmla="*/ 98 w 108"/>
                  <a:gd name="T61" fmla="*/ 86 h 244"/>
                  <a:gd name="T62" fmla="*/ 104 w 108"/>
                  <a:gd name="T63" fmla="*/ 82 h 244"/>
                  <a:gd name="T64" fmla="*/ 96 w 108"/>
                  <a:gd name="T65" fmla="*/ 60 h 244"/>
                  <a:gd name="T66" fmla="*/ 104 w 108"/>
                  <a:gd name="T67" fmla="*/ 64 h 244"/>
                  <a:gd name="T68" fmla="*/ 106 w 108"/>
                  <a:gd name="T69" fmla="*/ 62 h 244"/>
                  <a:gd name="T70" fmla="*/ 108 w 108"/>
                  <a:gd name="T71" fmla="*/ 60 h 244"/>
                  <a:gd name="T72" fmla="*/ 106 w 108"/>
                  <a:gd name="T73" fmla="*/ 22 h 244"/>
                  <a:gd name="T74" fmla="*/ 100 w 108"/>
                  <a:gd name="T75" fmla="*/ 12 h 244"/>
                  <a:gd name="T76" fmla="*/ 96 w 108"/>
                  <a:gd name="T77" fmla="*/ 12 h 244"/>
                  <a:gd name="T78" fmla="*/ 88 w 108"/>
                  <a:gd name="T7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244">
                    <a:moveTo>
                      <a:pt x="88" y="0"/>
                    </a:moveTo>
                    <a:lnTo>
                      <a:pt x="88" y="0"/>
                    </a:lnTo>
                    <a:lnTo>
                      <a:pt x="86" y="14"/>
                    </a:lnTo>
                    <a:lnTo>
                      <a:pt x="84" y="28"/>
                    </a:lnTo>
                    <a:lnTo>
                      <a:pt x="76" y="32"/>
                    </a:lnTo>
                    <a:lnTo>
                      <a:pt x="70" y="32"/>
                    </a:lnTo>
                    <a:lnTo>
                      <a:pt x="70" y="34"/>
                    </a:lnTo>
                    <a:lnTo>
                      <a:pt x="72" y="34"/>
                    </a:lnTo>
                    <a:lnTo>
                      <a:pt x="72" y="36"/>
                    </a:lnTo>
                    <a:lnTo>
                      <a:pt x="72" y="42"/>
                    </a:lnTo>
                    <a:lnTo>
                      <a:pt x="70" y="42"/>
                    </a:lnTo>
                    <a:lnTo>
                      <a:pt x="68" y="44"/>
                    </a:lnTo>
                    <a:lnTo>
                      <a:pt x="68" y="52"/>
                    </a:lnTo>
                    <a:lnTo>
                      <a:pt x="66" y="52"/>
                    </a:lnTo>
                    <a:lnTo>
                      <a:pt x="66" y="50"/>
                    </a:lnTo>
                    <a:lnTo>
                      <a:pt x="60" y="50"/>
                    </a:lnTo>
                    <a:lnTo>
                      <a:pt x="60" y="62"/>
                    </a:lnTo>
                    <a:lnTo>
                      <a:pt x="58" y="60"/>
                    </a:lnTo>
                    <a:lnTo>
                      <a:pt x="52" y="60"/>
                    </a:lnTo>
                    <a:lnTo>
                      <a:pt x="50" y="64"/>
                    </a:lnTo>
                    <a:lnTo>
                      <a:pt x="44" y="68"/>
                    </a:lnTo>
                    <a:lnTo>
                      <a:pt x="42" y="64"/>
                    </a:lnTo>
                    <a:lnTo>
                      <a:pt x="38" y="64"/>
                    </a:lnTo>
                    <a:lnTo>
                      <a:pt x="38" y="68"/>
                    </a:lnTo>
                    <a:lnTo>
                      <a:pt x="22" y="78"/>
                    </a:lnTo>
                    <a:lnTo>
                      <a:pt x="14" y="82"/>
                    </a:lnTo>
                    <a:lnTo>
                      <a:pt x="12" y="90"/>
                    </a:lnTo>
                    <a:lnTo>
                      <a:pt x="12" y="104"/>
                    </a:lnTo>
                    <a:lnTo>
                      <a:pt x="16" y="116"/>
                    </a:lnTo>
                    <a:lnTo>
                      <a:pt x="20" y="126"/>
                    </a:lnTo>
                    <a:lnTo>
                      <a:pt x="22" y="134"/>
                    </a:lnTo>
                    <a:lnTo>
                      <a:pt x="20" y="138"/>
                    </a:lnTo>
                    <a:lnTo>
                      <a:pt x="10" y="150"/>
                    </a:lnTo>
                    <a:lnTo>
                      <a:pt x="10" y="154"/>
                    </a:lnTo>
                    <a:lnTo>
                      <a:pt x="10" y="160"/>
                    </a:lnTo>
                    <a:lnTo>
                      <a:pt x="2" y="164"/>
                    </a:lnTo>
                    <a:lnTo>
                      <a:pt x="0" y="178"/>
                    </a:lnTo>
                    <a:lnTo>
                      <a:pt x="2" y="190"/>
                    </a:lnTo>
                    <a:lnTo>
                      <a:pt x="10" y="210"/>
                    </a:lnTo>
                    <a:lnTo>
                      <a:pt x="16" y="230"/>
                    </a:lnTo>
                    <a:lnTo>
                      <a:pt x="22" y="236"/>
                    </a:lnTo>
                    <a:lnTo>
                      <a:pt x="32" y="242"/>
                    </a:lnTo>
                    <a:lnTo>
                      <a:pt x="34" y="244"/>
                    </a:lnTo>
                    <a:lnTo>
                      <a:pt x="38" y="244"/>
                    </a:lnTo>
                    <a:lnTo>
                      <a:pt x="38" y="242"/>
                    </a:lnTo>
                    <a:lnTo>
                      <a:pt x="48" y="238"/>
                    </a:lnTo>
                    <a:lnTo>
                      <a:pt x="56" y="234"/>
                    </a:lnTo>
                    <a:lnTo>
                      <a:pt x="58" y="230"/>
                    </a:lnTo>
                    <a:lnTo>
                      <a:pt x="60" y="224"/>
                    </a:lnTo>
                    <a:lnTo>
                      <a:pt x="62" y="218"/>
                    </a:lnTo>
                    <a:lnTo>
                      <a:pt x="66" y="202"/>
                    </a:lnTo>
                    <a:lnTo>
                      <a:pt x="76" y="178"/>
                    </a:lnTo>
                    <a:lnTo>
                      <a:pt x="80" y="164"/>
                    </a:lnTo>
                    <a:lnTo>
                      <a:pt x="84" y="152"/>
                    </a:lnTo>
                    <a:lnTo>
                      <a:pt x="80" y="142"/>
                    </a:lnTo>
                    <a:lnTo>
                      <a:pt x="80" y="136"/>
                    </a:lnTo>
                    <a:lnTo>
                      <a:pt x="90" y="118"/>
                    </a:lnTo>
                    <a:lnTo>
                      <a:pt x="96" y="106"/>
                    </a:lnTo>
                    <a:lnTo>
                      <a:pt x="96" y="100"/>
                    </a:lnTo>
                    <a:lnTo>
                      <a:pt x="94" y="98"/>
                    </a:lnTo>
                    <a:lnTo>
                      <a:pt x="98" y="92"/>
                    </a:lnTo>
                    <a:lnTo>
                      <a:pt x="98" y="86"/>
                    </a:lnTo>
                    <a:lnTo>
                      <a:pt x="98" y="82"/>
                    </a:lnTo>
                    <a:lnTo>
                      <a:pt x="104" y="82"/>
                    </a:lnTo>
                    <a:lnTo>
                      <a:pt x="104" y="78"/>
                    </a:lnTo>
                    <a:lnTo>
                      <a:pt x="96" y="60"/>
                    </a:lnTo>
                    <a:lnTo>
                      <a:pt x="104" y="60"/>
                    </a:lnTo>
                    <a:lnTo>
                      <a:pt x="104" y="64"/>
                    </a:lnTo>
                    <a:lnTo>
                      <a:pt x="106" y="64"/>
                    </a:lnTo>
                    <a:lnTo>
                      <a:pt x="106" y="62"/>
                    </a:lnTo>
                    <a:lnTo>
                      <a:pt x="106" y="60"/>
                    </a:lnTo>
                    <a:lnTo>
                      <a:pt x="108" y="60"/>
                    </a:lnTo>
                    <a:lnTo>
                      <a:pt x="106" y="34"/>
                    </a:lnTo>
                    <a:lnTo>
                      <a:pt x="106" y="22"/>
                    </a:lnTo>
                    <a:lnTo>
                      <a:pt x="104" y="12"/>
                    </a:lnTo>
                    <a:lnTo>
                      <a:pt x="100" y="12"/>
                    </a:lnTo>
                    <a:lnTo>
                      <a:pt x="98" y="12"/>
                    </a:lnTo>
                    <a:lnTo>
                      <a:pt x="96" y="12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9" name="Freeform 1633"/>
              <p:cNvSpPr/>
              <p:nvPr/>
            </p:nvSpPr>
            <p:spPr bwMode="auto">
              <a:xfrm>
                <a:off x="1136650" y="3184525"/>
                <a:ext cx="69850" cy="66675"/>
              </a:xfrm>
              <a:custGeom>
                <a:avLst/>
                <a:gdLst>
                  <a:gd name="T0" fmla="*/ 2 w 44"/>
                  <a:gd name="T1" fmla="*/ 16 h 42"/>
                  <a:gd name="T2" fmla="*/ 2 w 44"/>
                  <a:gd name="T3" fmla="*/ 16 h 42"/>
                  <a:gd name="T4" fmla="*/ 2 w 44"/>
                  <a:gd name="T5" fmla="*/ 20 h 42"/>
                  <a:gd name="T6" fmla="*/ 0 w 44"/>
                  <a:gd name="T7" fmla="*/ 28 h 42"/>
                  <a:gd name="T8" fmla="*/ 0 w 44"/>
                  <a:gd name="T9" fmla="*/ 32 h 42"/>
                  <a:gd name="T10" fmla="*/ 2 w 44"/>
                  <a:gd name="T11" fmla="*/ 34 h 42"/>
                  <a:gd name="T12" fmla="*/ 6 w 44"/>
                  <a:gd name="T13" fmla="*/ 42 h 42"/>
                  <a:gd name="T14" fmla="*/ 22 w 44"/>
                  <a:gd name="T15" fmla="*/ 40 h 42"/>
                  <a:gd name="T16" fmla="*/ 24 w 44"/>
                  <a:gd name="T17" fmla="*/ 36 h 42"/>
                  <a:gd name="T18" fmla="*/ 26 w 44"/>
                  <a:gd name="T19" fmla="*/ 34 h 42"/>
                  <a:gd name="T20" fmla="*/ 28 w 44"/>
                  <a:gd name="T21" fmla="*/ 34 h 42"/>
                  <a:gd name="T22" fmla="*/ 28 w 44"/>
                  <a:gd name="T23" fmla="*/ 32 h 42"/>
                  <a:gd name="T24" fmla="*/ 32 w 44"/>
                  <a:gd name="T25" fmla="*/ 28 h 42"/>
                  <a:gd name="T26" fmla="*/ 34 w 44"/>
                  <a:gd name="T27" fmla="*/ 28 h 42"/>
                  <a:gd name="T28" fmla="*/ 36 w 44"/>
                  <a:gd name="T29" fmla="*/ 28 h 42"/>
                  <a:gd name="T30" fmla="*/ 40 w 44"/>
                  <a:gd name="T31" fmla="*/ 28 h 42"/>
                  <a:gd name="T32" fmla="*/ 42 w 44"/>
                  <a:gd name="T33" fmla="*/ 28 h 42"/>
                  <a:gd name="T34" fmla="*/ 42 w 44"/>
                  <a:gd name="T35" fmla="*/ 26 h 42"/>
                  <a:gd name="T36" fmla="*/ 42 w 44"/>
                  <a:gd name="T37" fmla="*/ 24 h 42"/>
                  <a:gd name="T38" fmla="*/ 44 w 44"/>
                  <a:gd name="T39" fmla="*/ 20 h 42"/>
                  <a:gd name="T40" fmla="*/ 40 w 44"/>
                  <a:gd name="T41" fmla="*/ 16 h 42"/>
                  <a:gd name="T42" fmla="*/ 42 w 44"/>
                  <a:gd name="T43" fmla="*/ 12 h 42"/>
                  <a:gd name="T44" fmla="*/ 42 w 44"/>
                  <a:gd name="T45" fmla="*/ 8 h 42"/>
                  <a:gd name="T46" fmla="*/ 42 w 44"/>
                  <a:gd name="T47" fmla="*/ 4 h 42"/>
                  <a:gd name="T48" fmla="*/ 36 w 44"/>
                  <a:gd name="T49" fmla="*/ 0 h 42"/>
                  <a:gd name="T50" fmla="*/ 22 w 44"/>
                  <a:gd name="T51" fmla="*/ 4 h 42"/>
                  <a:gd name="T52" fmla="*/ 16 w 44"/>
                  <a:gd name="T53" fmla="*/ 10 h 42"/>
                  <a:gd name="T54" fmla="*/ 10 w 44"/>
                  <a:gd name="T55" fmla="*/ 10 h 42"/>
                  <a:gd name="T56" fmla="*/ 2 w 44"/>
                  <a:gd name="T57" fmla="*/ 16 h 42"/>
                  <a:gd name="T58" fmla="*/ 2 w 44"/>
                  <a:gd name="T59" fmla="*/ 16 h 42"/>
                  <a:gd name="T60" fmla="*/ 2 w 44"/>
                  <a:gd name="T61" fmla="*/ 1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4" h="42">
                    <a:moveTo>
                      <a:pt x="2" y="16"/>
                    </a:moveTo>
                    <a:lnTo>
                      <a:pt x="2" y="16"/>
                    </a:lnTo>
                    <a:lnTo>
                      <a:pt x="2" y="20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22" y="40"/>
                    </a:lnTo>
                    <a:lnTo>
                      <a:pt x="24" y="36"/>
                    </a:lnTo>
                    <a:lnTo>
                      <a:pt x="26" y="34"/>
                    </a:lnTo>
                    <a:lnTo>
                      <a:pt x="28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8"/>
                    </a:lnTo>
                    <a:lnTo>
                      <a:pt x="36" y="28"/>
                    </a:lnTo>
                    <a:lnTo>
                      <a:pt x="40" y="28"/>
                    </a:lnTo>
                    <a:lnTo>
                      <a:pt x="42" y="28"/>
                    </a:lnTo>
                    <a:lnTo>
                      <a:pt x="42" y="26"/>
                    </a:lnTo>
                    <a:lnTo>
                      <a:pt x="42" y="24"/>
                    </a:lnTo>
                    <a:lnTo>
                      <a:pt x="44" y="20"/>
                    </a:lnTo>
                    <a:lnTo>
                      <a:pt x="40" y="16"/>
                    </a:lnTo>
                    <a:lnTo>
                      <a:pt x="42" y="12"/>
                    </a:lnTo>
                    <a:lnTo>
                      <a:pt x="42" y="8"/>
                    </a:lnTo>
                    <a:lnTo>
                      <a:pt x="42" y="4"/>
                    </a:lnTo>
                    <a:lnTo>
                      <a:pt x="36" y="0"/>
                    </a:lnTo>
                    <a:lnTo>
                      <a:pt x="22" y="4"/>
                    </a:lnTo>
                    <a:lnTo>
                      <a:pt x="16" y="10"/>
                    </a:lnTo>
                    <a:lnTo>
                      <a:pt x="10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0" name="Freeform 1634"/>
              <p:cNvSpPr/>
              <p:nvPr/>
            </p:nvSpPr>
            <p:spPr bwMode="auto">
              <a:xfrm>
                <a:off x="796925" y="2924175"/>
                <a:ext cx="12700" cy="28575"/>
              </a:xfrm>
              <a:custGeom>
                <a:avLst/>
                <a:gdLst>
                  <a:gd name="T0" fmla="*/ 0 w 8"/>
                  <a:gd name="T1" fmla="*/ 10 h 18"/>
                  <a:gd name="T2" fmla="*/ 0 w 8"/>
                  <a:gd name="T3" fmla="*/ 10 h 18"/>
                  <a:gd name="T4" fmla="*/ 0 w 8"/>
                  <a:gd name="T5" fmla="*/ 8 h 18"/>
                  <a:gd name="T6" fmla="*/ 0 w 8"/>
                  <a:gd name="T7" fmla="*/ 6 h 18"/>
                  <a:gd name="T8" fmla="*/ 0 w 8"/>
                  <a:gd name="T9" fmla="*/ 4 h 18"/>
                  <a:gd name="T10" fmla="*/ 0 w 8"/>
                  <a:gd name="T11" fmla="*/ 0 h 18"/>
                  <a:gd name="T12" fmla="*/ 2 w 8"/>
                  <a:gd name="T13" fmla="*/ 0 h 18"/>
                  <a:gd name="T14" fmla="*/ 6 w 8"/>
                  <a:gd name="T15" fmla="*/ 6 h 18"/>
                  <a:gd name="T16" fmla="*/ 8 w 8"/>
                  <a:gd name="T17" fmla="*/ 6 h 18"/>
                  <a:gd name="T18" fmla="*/ 8 w 8"/>
                  <a:gd name="T19" fmla="*/ 8 h 18"/>
                  <a:gd name="T20" fmla="*/ 8 w 8"/>
                  <a:gd name="T21" fmla="*/ 10 h 18"/>
                  <a:gd name="T22" fmla="*/ 6 w 8"/>
                  <a:gd name="T23" fmla="*/ 16 h 18"/>
                  <a:gd name="T24" fmla="*/ 8 w 8"/>
                  <a:gd name="T25" fmla="*/ 18 h 18"/>
                  <a:gd name="T26" fmla="*/ 2 w 8"/>
                  <a:gd name="T27" fmla="*/ 16 h 18"/>
                  <a:gd name="T28" fmla="*/ 0 w 8"/>
                  <a:gd name="T29" fmla="*/ 16 h 18"/>
                  <a:gd name="T30" fmla="*/ 0 w 8"/>
                  <a:gd name="T31" fmla="*/ 14 h 18"/>
                  <a:gd name="T32" fmla="*/ 0 w 8"/>
                  <a:gd name="T33" fmla="*/ 10 h 18"/>
                  <a:gd name="T34" fmla="*/ 0 w 8"/>
                  <a:gd name="T35" fmla="*/ 10 h 18"/>
                  <a:gd name="T36" fmla="*/ 0 w 8"/>
                  <a:gd name="T37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18">
                    <a:moveTo>
                      <a:pt x="0" y="10"/>
                    </a:moveTo>
                    <a:lnTo>
                      <a:pt x="0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8" y="10"/>
                    </a:lnTo>
                    <a:lnTo>
                      <a:pt x="6" y="16"/>
                    </a:lnTo>
                    <a:lnTo>
                      <a:pt x="8" y="18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1" name="Freeform 1635"/>
              <p:cNvSpPr/>
              <p:nvPr/>
            </p:nvSpPr>
            <p:spPr bwMode="auto">
              <a:xfrm>
                <a:off x="1146175" y="2698750"/>
                <a:ext cx="133350" cy="98425"/>
              </a:xfrm>
              <a:custGeom>
                <a:avLst/>
                <a:gdLst>
                  <a:gd name="T0" fmla="*/ 0 w 84"/>
                  <a:gd name="T1" fmla="*/ 30 h 62"/>
                  <a:gd name="T2" fmla="*/ 0 w 84"/>
                  <a:gd name="T3" fmla="*/ 30 h 62"/>
                  <a:gd name="T4" fmla="*/ 10 w 84"/>
                  <a:gd name="T5" fmla="*/ 40 h 62"/>
                  <a:gd name="T6" fmla="*/ 12 w 84"/>
                  <a:gd name="T7" fmla="*/ 42 h 62"/>
                  <a:gd name="T8" fmla="*/ 20 w 84"/>
                  <a:gd name="T9" fmla="*/ 42 h 62"/>
                  <a:gd name="T10" fmla="*/ 28 w 84"/>
                  <a:gd name="T11" fmla="*/ 42 h 62"/>
                  <a:gd name="T12" fmla="*/ 30 w 84"/>
                  <a:gd name="T13" fmla="*/ 58 h 62"/>
                  <a:gd name="T14" fmla="*/ 38 w 84"/>
                  <a:gd name="T15" fmla="*/ 58 h 62"/>
                  <a:gd name="T16" fmla="*/ 48 w 84"/>
                  <a:gd name="T17" fmla="*/ 60 h 62"/>
                  <a:gd name="T18" fmla="*/ 54 w 84"/>
                  <a:gd name="T19" fmla="*/ 62 h 62"/>
                  <a:gd name="T20" fmla="*/ 52 w 84"/>
                  <a:gd name="T21" fmla="*/ 62 h 62"/>
                  <a:gd name="T22" fmla="*/ 58 w 84"/>
                  <a:gd name="T23" fmla="*/ 60 h 62"/>
                  <a:gd name="T24" fmla="*/ 66 w 84"/>
                  <a:gd name="T25" fmla="*/ 60 h 62"/>
                  <a:gd name="T26" fmla="*/ 70 w 84"/>
                  <a:gd name="T27" fmla="*/ 58 h 62"/>
                  <a:gd name="T28" fmla="*/ 70 w 84"/>
                  <a:gd name="T29" fmla="*/ 56 h 62"/>
                  <a:gd name="T30" fmla="*/ 74 w 84"/>
                  <a:gd name="T31" fmla="*/ 56 h 62"/>
                  <a:gd name="T32" fmla="*/ 74 w 84"/>
                  <a:gd name="T33" fmla="*/ 48 h 62"/>
                  <a:gd name="T34" fmla="*/ 76 w 84"/>
                  <a:gd name="T35" fmla="*/ 40 h 62"/>
                  <a:gd name="T36" fmla="*/ 82 w 84"/>
                  <a:gd name="T37" fmla="*/ 32 h 62"/>
                  <a:gd name="T38" fmla="*/ 84 w 84"/>
                  <a:gd name="T39" fmla="*/ 28 h 62"/>
                  <a:gd name="T40" fmla="*/ 82 w 84"/>
                  <a:gd name="T41" fmla="*/ 24 h 62"/>
                  <a:gd name="T42" fmla="*/ 76 w 84"/>
                  <a:gd name="T43" fmla="*/ 22 h 62"/>
                  <a:gd name="T44" fmla="*/ 70 w 84"/>
                  <a:gd name="T45" fmla="*/ 18 h 62"/>
                  <a:gd name="T46" fmla="*/ 66 w 84"/>
                  <a:gd name="T47" fmla="*/ 18 h 62"/>
                  <a:gd name="T48" fmla="*/ 62 w 84"/>
                  <a:gd name="T49" fmla="*/ 14 h 62"/>
                  <a:gd name="T50" fmla="*/ 58 w 84"/>
                  <a:gd name="T51" fmla="*/ 12 h 62"/>
                  <a:gd name="T52" fmla="*/ 56 w 84"/>
                  <a:gd name="T53" fmla="*/ 10 h 62"/>
                  <a:gd name="T54" fmla="*/ 48 w 84"/>
                  <a:gd name="T55" fmla="*/ 10 h 62"/>
                  <a:gd name="T56" fmla="*/ 46 w 84"/>
                  <a:gd name="T57" fmla="*/ 10 h 62"/>
                  <a:gd name="T58" fmla="*/ 42 w 84"/>
                  <a:gd name="T59" fmla="*/ 6 h 62"/>
                  <a:gd name="T60" fmla="*/ 28 w 84"/>
                  <a:gd name="T61" fmla="*/ 4 h 62"/>
                  <a:gd name="T62" fmla="*/ 12 w 84"/>
                  <a:gd name="T63" fmla="*/ 0 h 62"/>
                  <a:gd name="T64" fmla="*/ 8 w 84"/>
                  <a:gd name="T65" fmla="*/ 2 h 62"/>
                  <a:gd name="T66" fmla="*/ 2 w 84"/>
                  <a:gd name="T67" fmla="*/ 4 h 62"/>
                  <a:gd name="T68" fmla="*/ 0 w 84"/>
                  <a:gd name="T69" fmla="*/ 12 h 62"/>
                  <a:gd name="T70" fmla="*/ 0 w 84"/>
                  <a:gd name="T71" fmla="*/ 18 h 62"/>
                  <a:gd name="T72" fmla="*/ 0 w 84"/>
                  <a:gd name="T73" fmla="*/ 30 h 62"/>
                  <a:gd name="T74" fmla="*/ 0 w 84"/>
                  <a:gd name="T75" fmla="*/ 30 h 62"/>
                  <a:gd name="T76" fmla="*/ 0 w 84"/>
                  <a:gd name="T77" fmla="*/ 3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4" h="62">
                    <a:moveTo>
                      <a:pt x="0" y="30"/>
                    </a:moveTo>
                    <a:lnTo>
                      <a:pt x="0" y="30"/>
                    </a:lnTo>
                    <a:lnTo>
                      <a:pt x="10" y="40"/>
                    </a:lnTo>
                    <a:lnTo>
                      <a:pt x="12" y="42"/>
                    </a:lnTo>
                    <a:lnTo>
                      <a:pt x="20" y="42"/>
                    </a:lnTo>
                    <a:lnTo>
                      <a:pt x="28" y="42"/>
                    </a:lnTo>
                    <a:lnTo>
                      <a:pt x="30" y="58"/>
                    </a:lnTo>
                    <a:lnTo>
                      <a:pt x="38" y="58"/>
                    </a:lnTo>
                    <a:lnTo>
                      <a:pt x="48" y="60"/>
                    </a:lnTo>
                    <a:lnTo>
                      <a:pt x="54" y="62"/>
                    </a:lnTo>
                    <a:lnTo>
                      <a:pt x="52" y="62"/>
                    </a:lnTo>
                    <a:lnTo>
                      <a:pt x="58" y="60"/>
                    </a:lnTo>
                    <a:lnTo>
                      <a:pt x="66" y="60"/>
                    </a:lnTo>
                    <a:lnTo>
                      <a:pt x="70" y="58"/>
                    </a:lnTo>
                    <a:lnTo>
                      <a:pt x="70" y="56"/>
                    </a:lnTo>
                    <a:lnTo>
                      <a:pt x="74" y="56"/>
                    </a:lnTo>
                    <a:lnTo>
                      <a:pt x="74" y="48"/>
                    </a:lnTo>
                    <a:lnTo>
                      <a:pt x="76" y="40"/>
                    </a:lnTo>
                    <a:lnTo>
                      <a:pt x="82" y="32"/>
                    </a:lnTo>
                    <a:lnTo>
                      <a:pt x="84" y="28"/>
                    </a:lnTo>
                    <a:lnTo>
                      <a:pt x="82" y="24"/>
                    </a:lnTo>
                    <a:lnTo>
                      <a:pt x="76" y="22"/>
                    </a:lnTo>
                    <a:lnTo>
                      <a:pt x="70" y="18"/>
                    </a:lnTo>
                    <a:lnTo>
                      <a:pt x="66" y="18"/>
                    </a:lnTo>
                    <a:lnTo>
                      <a:pt x="62" y="14"/>
                    </a:lnTo>
                    <a:lnTo>
                      <a:pt x="58" y="12"/>
                    </a:lnTo>
                    <a:lnTo>
                      <a:pt x="56" y="10"/>
                    </a:lnTo>
                    <a:lnTo>
                      <a:pt x="48" y="10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28" y="4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2" y="4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2" name="Freeform 1636"/>
              <p:cNvSpPr/>
              <p:nvPr/>
            </p:nvSpPr>
            <p:spPr bwMode="auto">
              <a:xfrm>
                <a:off x="854075" y="3470275"/>
                <a:ext cx="390525" cy="409575"/>
              </a:xfrm>
              <a:custGeom>
                <a:avLst/>
                <a:gdLst>
                  <a:gd name="T0" fmla="*/ 38 w 246"/>
                  <a:gd name="T1" fmla="*/ 6 h 258"/>
                  <a:gd name="T2" fmla="*/ 38 w 246"/>
                  <a:gd name="T3" fmla="*/ 14 h 258"/>
                  <a:gd name="T4" fmla="*/ 30 w 246"/>
                  <a:gd name="T5" fmla="*/ 20 h 258"/>
                  <a:gd name="T6" fmla="*/ 22 w 246"/>
                  <a:gd name="T7" fmla="*/ 24 h 258"/>
                  <a:gd name="T8" fmla="*/ 20 w 246"/>
                  <a:gd name="T9" fmla="*/ 38 h 258"/>
                  <a:gd name="T10" fmla="*/ 18 w 246"/>
                  <a:gd name="T11" fmla="*/ 46 h 258"/>
                  <a:gd name="T12" fmla="*/ 12 w 246"/>
                  <a:gd name="T13" fmla="*/ 54 h 258"/>
                  <a:gd name="T14" fmla="*/ 8 w 246"/>
                  <a:gd name="T15" fmla="*/ 56 h 258"/>
                  <a:gd name="T16" fmla="*/ 10 w 246"/>
                  <a:gd name="T17" fmla="*/ 60 h 258"/>
                  <a:gd name="T18" fmla="*/ 12 w 246"/>
                  <a:gd name="T19" fmla="*/ 96 h 258"/>
                  <a:gd name="T20" fmla="*/ 8 w 246"/>
                  <a:gd name="T21" fmla="*/ 102 h 258"/>
                  <a:gd name="T22" fmla="*/ 10 w 246"/>
                  <a:gd name="T23" fmla="*/ 106 h 258"/>
                  <a:gd name="T24" fmla="*/ 8 w 246"/>
                  <a:gd name="T25" fmla="*/ 130 h 258"/>
                  <a:gd name="T26" fmla="*/ 0 w 246"/>
                  <a:gd name="T27" fmla="*/ 136 h 258"/>
                  <a:gd name="T28" fmla="*/ 8 w 246"/>
                  <a:gd name="T29" fmla="*/ 146 h 258"/>
                  <a:gd name="T30" fmla="*/ 12 w 246"/>
                  <a:gd name="T31" fmla="*/ 156 h 258"/>
                  <a:gd name="T32" fmla="*/ 16 w 246"/>
                  <a:gd name="T33" fmla="*/ 166 h 258"/>
                  <a:gd name="T34" fmla="*/ 30 w 246"/>
                  <a:gd name="T35" fmla="*/ 172 h 258"/>
                  <a:gd name="T36" fmla="*/ 36 w 246"/>
                  <a:gd name="T37" fmla="*/ 178 h 258"/>
                  <a:gd name="T38" fmla="*/ 44 w 246"/>
                  <a:gd name="T39" fmla="*/ 184 h 258"/>
                  <a:gd name="T40" fmla="*/ 82 w 246"/>
                  <a:gd name="T41" fmla="*/ 202 h 258"/>
                  <a:gd name="T42" fmla="*/ 108 w 246"/>
                  <a:gd name="T43" fmla="*/ 184 h 258"/>
                  <a:gd name="T44" fmla="*/ 230 w 246"/>
                  <a:gd name="T45" fmla="*/ 246 h 258"/>
                  <a:gd name="T46" fmla="*/ 246 w 246"/>
                  <a:gd name="T47" fmla="*/ 210 h 258"/>
                  <a:gd name="T48" fmla="*/ 240 w 246"/>
                  <a:gd name="T49" fmla="*/ 74 h 258"/>
                  <a:gd name="T50" fmla="*/ 238 w 246"/>
                  <a:gd name="T51" fmla="*/ 66 h 258"/>
                  <a:gd name="T52" fmla="*/ 240 w 246"/>
                  <a:gd name="T53" fmla="*/ 54 h 258"/>
                  <a:gd name="T54" fmla="*/ 242 w 246"/>
                  <a:gd name="T55" fmla="*/ 48 h 258"/>
                  <a:gd name="T56" fmla="*/ 238 w 246"/>
                  <a:gd name="T57" fmla="*/ 36 h 258"/>
                  <a:gd name="T58" fmla="*/ 228 w 246"/>
                  <a:gd name="T59" fmla="*/ 24 h 258"/>
                  <a:gd name="T60" fmla="*/ 212 w 246"/>
                  <a:gd name="T61" fmla="*/ 24 h 258"/>
                  <a:gd name="T62" fmla="*/ 186 w 246"/>
                  <a:gd name="T63" fmla="*/ 10 h 258"/>
                  <a:gd name="T64" fmla="*/ 174 w 246"/>
                  <a:gd name="T65" fmla="*/ 18 h 258"/>
                  <a:gd name="T66" fmla="*/ 168 w 246"/>
                  <a:gd name="T67" fmla="*/ 36 h 258"/>
                  <a:gd name="T68" fmla="*/ 168 w 246"/>
                  <a:gd name="T69" fmla="*/ 46 h 258"/>
                  <a:gd name="T70" fmla="*/ 148 w 246"/>
                  <a:gd name="T71" fmla="*/ 50 h 258"/>
                  <a:gd name="T72" fmla="*/ 128 w 246"/>
                  <a:gd name="T73" fmla="*/ 48 h 258"/>
                  <a:gd name="T74" fmla="*/ 110 w 246"/>
                  <a:gd name="T75" fmla="*/ 40 h 258"/>
                  <a:gd name="T76" fmla="*/ 100 w 246"/>
                  <a:gd name="T77" fmla="*/ 30 h 258"/>
                  <a:gd name="T78" fmla="*/ 90 w 246"/>
                  <a:gd name="T79" fmla="*/ 18 h 258"/>
                  <a:gd name="T80" fmla="*/ 74 w 246"/>
                  <a:gd name="T81" fmla="*/ 18 h 258"/>
                  <a:gd name="T82" fmla="*/ 56 w 246"/>
                  <a:gd name="T83" fmla="*/ 14 h 258"/>
                  <a:gd name="T84" fmla="*/ 50 w 246"/>
                  <a:gd name="T85" fmla="*/ 10 h 258"/>
                  <a:gd name="T86" fmla="*/ 44 w 246"/>
                  <a:gd name="T87" fmla="*/ 4 h 258"/>
                  <a:gd name="T88" fmla="*/ 44 w 246"/>
                  <a:gd name="T8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46" h="258">
                    <a:moveTo>
                      <a:pt x="44" y="0"/>
                    </a:moveTo>
                    <a:lnTo>
                      <a:pt x="38" y="6"/>
                    </a:lnTo>
                    <a:lnTo>
                      <a:pt x="40" y="12"/>
                    </a:lnTo>
                    <a:lnTo>
                      <a:pt x="38" y="14"/>
                    </a:lnTo>
                    <a:lnTo>
                      <a:pt x="36" y="18"/>
                    </a:lnTo>
                    <a:lnTo>
                      <a:pt x="30" y="20"/>
                    </a:lnTo>
                    <a:lnTo>
                      <a:pt x="28" y="22"/>
                    </a:lnTo>
                    <a:lnTo>
                      <a:pt x="22" y="24"/>
                    </a:lnTo>
                    <a:lnTo>
                      <a:pt x="20" y="24"/>
                    </a:lnTo>
                    <a:lnTo>
                      <a:pt x="20" y="38"/>
                    </a:lnTo>
                    <a:lnTo>
                      <a:pt x="20" y="42"/>
                    </a:lnTo>
                    <a:lnTo>
                      <a:pt x="18" y="46"/>
                    </a:lnTo>
                    <a:lnTo>
                      <a:pt x="16" y="50"/>
                    </a:lnTo>
                    <a:lnTo>
                      <a:pt x="12" y="54"/>
                    </a:lnTo>
                    <a:lnTo>
                      <a:pt x="10" y="54"/>
                    </a:lnTo>
                    <a:lnTo>
                      <a:pt x="8" y="56"/>
                    </a:lnTo>
                    <a:lnTo>
                      <a:pt x="8" y="58"/>
                    </a:lnTo>
                    <a:lnTo>
                      <a:pt x="10" y="60"/>
                    </a:lnTo>
                    <a:lnTo>
                      <a:pt x="8" y="92"/>
                    </a:lnTo>
                    <a:lnTo>
                      <a:pt x="12" y="96"/>
                    </a:lnTo>
                    <a:lnTo>
                      <a:pt x="10" y="100"/>
                    </a:lnTo>
                    <a:lnTo>
                      <a:pt x="8" y="102"/>
                    </a:lnTo>
                    <a:lnTo>
                      <a:pt x="10" y="104"/>
                    </a:lnTo>
                    <a:lnTo>
                      <a:pt x="10" y="106"/>
                    </a:lnTo>
                    <a:lnTo>
                      <a:pt x="10" y="128"/>
                    </a:lnTo>
                    <a:lnTo>
                      <a:pt x="8" y="130"/>
                    </a:lnTo>
                    <a:lnTo>
                      <a:pt x="4" y="132"/>
                    </a:lnTo>
                    <a:lnTo>
                      <a:pt x="0" y="136"/>
                    </a:lnTo>
                    <a:lnTo>
                      <a:pt x="4" y="140"/>
                    </a:lnTo>
                    <a:lnTo>
                      <a:pt x="8" y="146"/>
                    </a:lnTo>
                    <a:lnTo>
                      <a:pt x="10" y="150"/>
                    </a:lnTo>
                    <a:lnTo>
                      <a:pt x="12" y="156"/>
                    </a:lnTo>
                    <a:lnTo>
                      <a:pt x="12" y="160"/>
                    </a:lnTo>
                    <a:lnTo>
                      <a:pt x="16" y="166"/>
                    </a:lnTo>
                    <a:lnTo>
                      <a:pt x="20" y="172"/>
                    </a:lnTo>
                    <a:lnTo>
                      <a:pt x="30" y="172"/>
                    </a:lnTo>
                    <a:lnTo>
                      <a:pt x="34" y="176"/>
                    </a:lnTo>
                    <a:lnTo>
                      <a:pt x="36" y="178"/>
                    </a:lnTo>
                    <a:lnTo>
                      <a:pt x="40" y="182"/>
                    </a:lnTo>
                    <a:lnTo>
                      <a:pt x="44" y="184"/>
                    </a:lnTo>
                    <a:lnTo>
                      <a:pt x="80" y="204"/>
                    </a:lnTo>
                    <a:lnTo>
                      <a:pt x="82" y="202"/>
                    </a:lnTo>
                    <a:lnTo>
                      <a:pt x="92" y="194"/>
                    </a:lnTo>
                    <a:lnTo>
                      <a:pt x="108" y="184"/>
                    </a:lnTo>
                    <a:lnTo>
                      <a:pt x="230" y="258"/>
                    </a:lnTo>
                    <a:lnTo>
                      <a:pt x="230" y="246"/>
                    </a:lnTo>
                    <a:lnTo>
                      <a:pt x="246" y="246"/>
                    </a:lnTo>
                    <a:lnTo>
                      <a:pt x="246" y="210"/>
                    </a:lnTo>
                    <a:lnTo>
                      <a:pt x="242" y="78"/>
                    </a:lnTo>
                    <a:lnTo>
                      <a:pt x="240" y="74"/>
                    </a:lnTo>
                    <a:lnTo>
                      <a:pt x="238" y="70"/>
                    </a:lnTo>
                    <a:lnTo>
                      <a:pt x="238" y="66"/>
                    </a:lnTo>
                    <a:lnTo>
                      <a:pt x="238" y="58"/>
                    </a:lnTo>
                    <a:lnTo>
                      <a:pt x="240" y="54"/>
                    </a:lnTo>
                    <a:lnTo>
                      <a:pt x="242" y="50"/>
                    </a:lnTo>
                    <a:lnTo>
                      <a:pt x="242" y="48"/>
                    </a:lnTo>
                    <a:lnTo>
                      <a:pt x="238" y="40"/>
                    </a:lnTo>
                    <a:lnTo>
                      <a:pt x="238" y="36"/>
                    </a:lnTo>
                    <a:lnTo>
                      <a:pt x="238" y="32"/>
                    </a:lnTo>
                    <a:lnTo>
                      <a:pt x="228" y="24"/>
                    </a:lnTo>
                    <a:lnTo>
                      <a:pt x="220" y="24"/>
                    </a:lnTo>
                    <a:lnTo>
                      <a:pt x="212" y="24"/>
                    </a:lnTo>
                    <a:lnTo>
                      <a:pt x="210" y="18"/>
                    </a:lnTo>
                    <a:lnTo>
                      <a:pt x="186" y="10"/>
                    </a:lnTo>
                    <a:lnTo>
                      <a:pt x="182" y="12"/>
                    </a:lnTo>
                    <a:lnTo>
                      <a:pt x="174" y="18"/>
                    </a:lnTo>
                    <a:lnTo>
                      <a:pt x="164" y="30"/>
                    </a:lnTo>
                    <a:lnTo>
                      <a:pt x="168" y="36"/>
                    </a:lnTo>
                    <a:lnTo>
                      <a:pt x="168" y="40"/>
                    </a:lnTo>
                    <a:lnTo>
                      <a:pt x="168" y="46"/>
                    </a:lnTo>
                    <a:lnTo>
                      <a:pt x="154" y="58"/>
                    </a:lnTo>
                    <a:lnTo>
                      <a:pt x="148" y="50"/>
                    </a:lnTo>
                    <a:lnTo>
                      <a:pt x="138" y="48"/>
                    </a:lnTo>
                    <a:lnTo>
                      <a:pt x="128" y="48"/>
                    </a:lnTo>
                    <a:lnTo>
                      <a:pt x="118" y="46"/>
                    </a:lnTo>
                    <a:lnTo>
                      <a:pt x="110" y="40"/>
                    </a:lnTo>
                    <a:lnTo>
                      <a:pt x="104" y="36"/>
                    </a:lnTo>
                    <a:lnTo>
                      <a:pt x="100" y="30"/>
                    </a:lnTo>
                    <a:lnTo>
                      <a:pt x="94" y="22"/>
                    </a:lnTo>
                    <a:lnTo>
                      <a:pt x="90" y="18"/>
                    </a:lnTo>
                    <a:lnTo>
                      <a:pt x="82" y="18"/>
                    </a:lnTo>
                    <a:lnTo>
                      <a:pt x="74" y="18"/>
                    </a:lnTo>
                    <a:lnTo>
                      <a:pt x="66" y="14"/>
                    </a:lnTo>
                    <a:lnTo>
                      <a:pt x="56" y="14"/>
                    </a:lnTo>
                    <a:lnTo>
                      <a:pt x="56" y="10"/>
                    </a:lnTo>
                    <a:lnTo>
                      <a:pt x="50" y="10"/>
                    </a:lnTo>
                    <a:lnTo>
                      <a:pt x="44" y="6"/>
                    </a:lnTo>
                    <a:lnTo>
                      <a:pt x="44" y="4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3" name="Freeform 1637"/>
              <p:cNvSpPr/>
              <p:nvPr/>
            </p:nvSpPr>
            <p:spPr bwMode="auto">
              <a:xfrm>
                <a:off x="387350" y="4194175"/>
                <a:ext cx="104775" cy="139700"/>
              </a:xfrm>
              <a:custGeom>
                <a:avLst/>
                <a:gdLst>
                  <a:gd name="T0" fmla="*/ 0 w 66"/>
                  <a:gd name="T1" fmla="*/ 38 h 88"/>
                  <a:gd name="T2" fmla="*/ 0 w 66"/>
                  <a:gd name="T3" fmla="*/ 38 h 88"/>
                  <a:gd name="T4" fmla="*/ 6 w 66"/>
                  <a:gd name="T5" fmla="*/ 48 h 88"/>
                  <a:gd name="T6" fmla="*/ 8 w 66"/>
                  <a:gd name="T7" fmla="*/ 52 h 88"/>
                  <a:gd name="T8" fmla="*/ 14 w 66"/>
                  <a:gd name="T9" fmla="*/ 54 h 88"/>
                  <a:gd name="T10" fmla="*/ 22 w 66"/>
                  <a:gd name="T11" fmla="*/ 60 h 88"/>
                  <a:gd name="T12" fmla="*/ 40 w 66"/>
                  <a:gd name="T13" fmla="*/ 78 h 88"/>
                  <a:gd name="T14" fmla="*/ 50 w 66"/>
                  <a:gd name="T15" fmla="*/ 84 h 88"/>
                  <a:gd name="T16" fmla="*/ 54 w 66"/>
                  <a:gd name="T17" fmla="*/ 88 h 88"/>
                  <a:gd name="T18" fmla="*/ 62 w 66"/>
                  <a:gd name="T19" fmla="*/ 88 h 88"/>
                  <a:gd name="T20" fmla="*/ 60 w 66"/>
                  <a:gd name="T21" fmla="*/ 80 h 88"/>
                  <a:gd name="T22" fmla="*/ 60 w 66"/>
                  <a:gd name="T23" fmla="*/ 74 h 88"/>
                  <a:gd name="T24" fmla="*/ 60 w 66"/>
                  <a:gd name="T25" fmla="*/ 72 h 88"/>
                  <a:gd name="T26" fmla="*/ 62 w 66"/>
                  <a:gd name="T27" fmla="*/ 66 h 88"/>
                  <a:gd name="T28" fmla="*/ 62 w 66"/>
                  <a:gd name="T29" fmla="*/ 64 h 88"/>
                  <a:gd name="T30" fmla="*/ 66 w 66"/>
                  <a:gd name="T31" fmla="*/ 60 h 88"/>
                  <a:gd name="T32" fmla="*/ 62 w 66"/>
                  <a:gd name="T33" fmla="*/ 60 h 88"/>
                  <a:gd name="T34" fmla="*/ 60 w 66"/>
                  <a:gd name="T35" fmla="*/ 56 h 88"/>
                  <a:gd name="T36" fmla="*/ 58 w 66"/>
                  <a:gd name="T37" fmla="*/ 52 h 88"/>
                  <a:gd name="T38" fmla="*/ 54 w 66"/>
                  <a:gd name="T39" fmla="*/ 46 h 88"/>
                  <a:gd name="T40" fmla="*/ 52 w 66"/>
                  <a:gd name="T41" fmla="*/ 42 h 88"/>
                  <a:gd name="T42" fmla="*/ 42 w 66"/>
                  <a:gd name="T43" fmla="*/ 38 h 88"/>
                  <a:gd name="T44" fmla="*/ 44 w 66"/>
                  <a:gd name="T45" fmla="*/ 34 h 88"/>
                  <a:gd name="T46" fmla="*/ 50 w 66"/>
                  <a:gd name="T47" fmla="*/ 28 h 88"/>
                  <a:gd name="T48" fmla="*/ 50 w 66"/>
                  <a:gd name="T49" fmla="*/ 26 h 88"/>
                  <a:gd name="T50" fmla="*/ 50 w 66"/>
                  <a:gd name="T51" fmla="*/ 20 h 88"/>
                  <a:gd name="T52" fmla="*/ 50 w 66"/>
                  <a:gd name="T53" fmla="*/ 18 h 88"/>
                  <a:gd name="T54" fmla="*/ 48 w 66"/>
                  <a:gd name="T55" fmla="*/ 16 h 88"/>
                  <a:gd name="T56" fmla="*/ 44 w 66"/>
                  <a:gd name="T57" fmla="*/ 16 h 88"/>
                  <a:gd name="T58" fmla="*/ 42 w 66"/>
                  <a:gd name="T59" fmla="*/ 16 h 88"/>
                  <a:gd name="T60" fmla="*/ 36 w 66"/>
                  <a:gd name="T61" fmla="*/ 26 h 88"/>
                  <a:gd name="T62" fmla="*/ 34 w 66"/>
                  <a:gd name="T63" fmla="*/ 20 h 88"/>
                  <a:gd name="T64" fmla="*/ 36 w 66"/>
                  <a:gd name="T65" fmla="*/ 18 h 88"/>
                  <a:gd name="T66" fmla="*/ 36 w 66"/>
                  <a:gd name="T67" fmla="*/ 12 h 88"/>
                  <a:gd name="T68" fmla="*/ 36 w 66"/>
                  <a:gd name="T69" fmla="*/ 10 h 88"/>
                  <a:gd name="T70" fmla="*/ 32 w 66"/>
                  <a:gd name="T71" fmla="*/ 0 h 88"/>
                  <a:gd name="T72" fmla="*/ 32 w 66"/>
                  <a:gd name="T73" fmla="*/ 2 h 88"/>
                  <a:gd name="T74" fmla="*/ 30 w 66"/>
                  <a:gd name="T75" fmla="*/ 6 h 88"/>
                  <a:gd name="T76" fmla="*/ 26 w 66"/>
                  <a:gd name="T77" fmla="*/ 6 h 88"/>
                  <a:gd name="T78" fmla="*/ 24 w 66"/>
                  <a:gd name="T79" fmla="*/ 6 h 88"/>
                  <a:gd name="T80" fmla="*/ 24 w 66"/>
                  <a:gd name="T81" fmla="*/ 8 h 88"/>
                  <a:gd name="T82" fmla="*/ 22 w 66"/>
                  <a:gd name="T83" fmla="*/ 10 h 88"/>
                  <a:gd name="T84" fmla="*/ 16 w 66"/>
                  <a:gd name="T85" fmla="*/ 16 h 88"/>
                  <a:gd name="T86" fmla="*/ 14 w 66"/>
                  <a:gd name="T87" fmla="*/ 18 h 88"/>
                  <a:gd name="T88" fmla="*/ 8 w 66"/>
                  <a:gd name="T89" fmla="*/ 26 h 88"/>
                  <a:gd name="T90" fmla="*/ 0 w 66"/>
                  <a:gd name="T91" fmla="*/ 38 h 88"/>
                  <a:gd name="T92" fmla="*/ 0 w 66"/>
                  <a:gd name="T93" fmla="*/ 38 h 88"/>
                  <a:gd name="T94" fmla="*/ 0 w 66"/>
                  <a:gd name="T95" fmla="*/ 3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6" h="88">
                    <a:moveTo>
                      <a:pt x="0" y="38"/>
                    </a:moveTo>
                    <a:lnTo>
                      <a:pt x="0" y="38"/>
                    </a:lnTo>
                    <a:lnTo>
                      <a:pt x="6" y="48"/>
                    </a:lnTo>
                    <a:lnTo>
                      <a:pt x="8" y="52"/>
                    </a:lnTo>
                    <a:lnTo>
                      <a:pt x="14" y="54"/>
                    </a:lnTo>
                    <a:lnTo>
                      <a:pt x="22" y="60"/>
                    </a:lnTo>
                    <a:lnTo>
                      <a:pt x="40" y="78"/>
                    </a:lnTo>
                    <a:lnTo>
                      <a:pt x="50" y="84"/>
                    </a:lnTo>
                    <a:lnTo>
                      <a:pt x="54" y="88"/>
                    </a:lnTo>
                    <a:lnTo>
                      <a:pt x="62" y="88"/>
                    </a:lnTo>
                    <a:lnTo>
                      <a:pt x="60" y="80"/>
                    </a:lnTo>
                    <a:lnTo>
                      <a:pt x="60" y="74"/>
                    </a:lnTo>
                    <a:lnTo>
                      <a:pt x="60" y="72"/>
                    </a:lnTo>
                    <a:lnTo>
                      <a:pt x="62" y="66"/>
                    </a:lnTo>
                    <a:lnTo>
                      <a:pt x="62" y="64"/>
                    </a:lnTo>
                    <a:lnTo>
                      <a:pt x="66" y="60"/>
                    </a:lnTo>
                    <a:lnTo>
                      <a:pt x="62" y="60"/>
                    </a:lnTo>
                    <a:lnTo>
                      <a:pt x="60" y="56"/>
                    </a:lnTo>
                    <a:lnTo>
                      <a:pt x="58" y="52"/>
                    </a:lnTo>
                    <a:lnTo>
                      <a:pt x="54" y="46"/>
                    </a:lnTo>
                    <a:lnTo>
                      <a:pt x="52" y="42"/>
                    </a:lnTo>
                    <a:lnTo>
                      <a:pt x="42" y="38"/>
                    </a:lnTo>
                    <a:lnTo>
                      <a:pt x="44" y="34"/>
                    </a:lnTo>
                    <a:lnTo>
                      <a:pt x="50" y="28"/>
                    </a:lnTo>
                    <a:lnTo>
                      <a:pt x="50" y="26"/>
                    </a:lnTo>
                    <a:lnTo>
                      <a:pt x="50" y="20"/>
                    </a:lnTo>
                    <a:lnTo>
                      <a:pt x="50" y="18"/>
                    </a:lnTo>
                    <a:lnTo>
                      <a:pt x="48" y="16"/>
                    </a:lnTo>
                    <a:lnTo>
                      <a:pt x="44" y="16"/>
                    </a:lnTo>
                    <a:lnTo>
                      <a:pt x="42" y="16"/>
                    </a:lnTo>
                    <a:lnTo>
                      <a:pt x="36" y="26"/>
                    </a:lnTo>
                    <a:lnTo>
                      <a:pt x="34" y="20"/>
                    </a:lnTo>
                    <a:lnTo>
                      <a:pt x="36" y="18"/>
                    </a:lnTo>
                    <a:lnTo>
                      <a:pt x="36" y="12"/>
                    </a:lnTo>
                    <a:lnTo>
                      <a:pt x="36" y="10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0" y="6"/>
                    </a:lnTo>
                    <a:lnTo>
                      <a:pt x="26" y="6"/>
                    </a:lnTo>
                    <a:lnTo>
                      <a:pt x="24" y="6"/>
                    </a:lnTo>
                    <a:lnTo>
                      <a:pt x="24" y="8"/>
                    </a:lnTo>
                    <a:lnTo>
                      <a:pt x="22" y="10"/>
                    </a:lnTo>
                    <a:lnTo>
                      <a:pt x="16" y="16"/>
                    </a:lnTo>
                    <a:lnTo>
                      <a:pt x="14" y="18"/>
                    </a:lnTo>
                    <a:lnTo>
                      <a:pt x="8" y="2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Freeform 1638"/>
              <p:cNvSpPr/>
              <p:nvPr/>
            </p:nvSpPr>
            <p:spPr bwMode="auto">
              <a:xfrm>
                <a:off x="1279525" y="5295900"/>
                <a:ext cx="41275" cy="41275"/>
              </a:xfrm>
              <a:custGeom>
                <a:avLst/>
                <a:gdLst>
                  <a:gd name="T0" fmla="*/ 14 w 26"/>
                  <a:gd name="T1" fmla="*/ 26 h 26"/>
                  <a:gd name="T2" fmla="*/ 14 w 26"/>
                  <a:gd name="T3" fmla="*/ 26 h 26"/>
                  <a:gd name="T4" fmla="*/ 16 w 26"/>
                  <a:gd name="T5" fmla="*/ 20 h 26"/>
                  <a:gd name="T6" fmla="*/ 22 w 26"/>
                  <a:gd name="T7" fmla="*/ 18 h 26"/>
                  <a:gd name="T8" fmla="*/ 24 w 26"/>
                  <a:gd name="T9" fmla="*/ 18 h 26"/>
                  <a:gd name="T10" fmla="*/ 26 w 26"/>
                  <a:gd name="T11" fmla="*/ 18 h 26"/>
                  <a:gd name="T12" fmla="*/ 26 w 26"/>
                  <a:gd name="T13" fmla="*/ 12 h 26"/>
                  <a:gd name="T14" fmla="*/ 24 w 26"/>
                  <a:gd name="T15" fmla="*/ 10 h 26"/>
                  <a:gd name="T16" fmla="*/ 22 w 26"/>
                  <a:gd name="T17" fmla="*/ 4 h 26"/>
                  <a:gd name="T18" fmla="*/ 18 w 26"/>
                  <a:gd name="T19" fmla="*/ 0 h 26"/>
                  <a:gd name="T20" fmla="*/ 8 w 26"/>
                  <a:gd name="T21" fmla="*/ 6 h 26"/>
                  <a:gd name="T22" fmla="*/ 6 w 26"/>
                  <a:gd name="T23" fmla="*/ 10 h 26"/>
                  <a:gd name="T24" fmla="*/ 4 w 26"/>
                  <a:gd name="T25" fmla="*/ 10 h 26"/>
                  <a:gd name="T26" fmla="*/ 0 w 26"/>
                  <a:gd name="T27" fmla="*/ 12 h 26"/>
                  <a:gd name="T28" fmla="*/ 0 w 26"/>
                  <a:gd name="T29" fmla="*/ 14 h 26"/>
                  <a:gd name="T30" fmla="*/ 0 w 26"/>
                  <a:gd name="T31" fmla="*/ 18 h 26"/>
                  <a:gd name="T32" fmla="*/ 4 w 26"/>
                  <a:gd name="T33" fmla="*/ 20 h 26"/>
                  <a:gd name="T34" fmla="*/ 4 w 26"/>
                  <a:gd name="T35" fmla="*/ 26 h 26"/>
                  <a:gd name="T36" fmla="*/ 8 w 26"/>
                  <a:gd name="T37" fmla="*/ 26 h 26"/>
                  <a:gd name="T38" fmla="*/ 10 w 26"/>
                  <a:gd name="T39" fmla="*/ 26 h 26"/>
                  <a:gd name="T40" fmla="*/ 14 w 26"/>
                  <a:gd name="T41" fmla="*/ 26 h 26"/>
                  <a:gd name="T42" fmla="*/ 14 w 26"/>
                  <a:gd name="T43" fmla="*/ 26 h 26"/>
                  <a:gd name="T44" fmla="*/ 14 w 26"/>
                  <a:gd name="T4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" h="26">
                    <a:moveTo>
                      <a:pt x="14" y="26"/>
                    </a:moveTo>
                    <a:lnTo>
                      <a:pt x="14" y="26"/>
                    </a:lnTo>
                    <a:lnTo>
                      <a:pt x="16" y="20"/>
                    </a:lnTo>
                    <a:lnTo>
                      <a:pt x="22" y="18"/>
                    </a:lnTo>
                    <a:lnTo>
                      <a:pt x="24" y="18"/>
                    </a:lnTo>
                    <a:lnTo>
                      <a:pt x="26" y="18"/>
                    </a:lnTo>
                    <a:lnTo>
                      <a:pt x="26" y="12"/>
                    </a:lnTo>
                    <a:lnTo>
                      <a:pt x="24" y="10"/>
                    </a:lnTo>
                    <a:lnTo>
                      <a:pt x="22" y="4"/>
                    </a:lnTo>
                    <a:lnTo>
                      <a:pt x="18" y="0"/>
                    </a:lnTo>
                    <a:lnTo>
                      <a:pt x="8" y="6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4" y="26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5" name="Freeform 1639"/>
              <p:cNvSpPr/>
              <p:nvPr/>
            </p:nvSpPr>
            <p:spPr bwMode="auto">
              <a:xfrm>
                <a:off x="1473200" y="3432175"/>
                <a:ext cx="44450" cy="53975"/>
              </a:xfrm>
              <a:custGeom>
                <a:avLst/>
                <a:gdLst>
                  <a:gd name="T0" fmla="*/ 2 w 28"/>
                  <a:gd name="T1" fmla="*/ 34 h 34"/>
                  <a:gd name="T2" fmla="*/ 2 w 28"/>
                  <a:gd name="T3" fmla="*/ 34 h 34"/>
                  <a:gd name="T4" fmla="*/ 12 w 28"/>
                  <a:gd name="T5" fmla="*/ 34 h 34"/>
                  <a:gd name="T6" fmla="*/ 14 w 28"/>
                  <a:gd name="T7" fmla="*/ 28 h 34"/>
                  <a:gd name="T8" fmla="*/ 20 w 28"/>
                  <a:gd name="T9" fmla="*/ 24 h 34"/>
                  <a:gd name="T10" fmla="*/ 20 w 28"/>
                  <a:gd name="T11" fmla="*/ 20 h 34"/>
                  <a:gd name="T12" fmla="*/ 22 w 28"/>
                  <a:gd name="T13" fmla="*/ 14 h 34"/>
                  <a:gd name="T14" fmla="*/ 24 w 28"/>
                  <a:gd name="T15" fmla="*/ 6 h 34"/>
                  <a:gd name="T16" fmla="*/ 28 w 28"/>
                  <a:gd name="T17" fmla="*/ 2 h 34"/>
                  <a:gd name="T18" fmla="*/ 28 w 28"/>
                  <a:gd name="T19" fmla="*/ 0 h 34"/>
                  <a:gd name="T20" fmla="*/ 24 w 28"/>
                  <a:gd name="T21" fmla="*/ 0 h 34"/>
                  <a:gd name="T22" fmla="*/ 20 w 28"/>
                  <a:gd name="T23" fmla="*/ 0 h 34"/>
                  <a:gd name="T24" fmla="*/ 18 w 28"/>
                  <a:gd name="T25" fmla="*/ 0 h 34"/>
                  <a:gd name="T26" fmla="*/ 14 w 28"/>
                  <a:gd name="T27" fmla="*/ 2 h 34"/>
                  <a:gd name="T28" fmla="*/ 12 w 28"/>
                  <a:gd name="T29" fmla="*/ 6 h 34"/>
                  <a:gd name="T30" fmla="*/ 10 w 28"/>
                  <a:gd name="T31" fmla="*/ 12 h 34"/>
                  <a:gd name="T32" fmla="*/ 8 w 28"/>
                  <a:gd name="T33" fmla="*/ 20 h 34"/>
                  <a:gd name="T34" fmla="*/ 2 w 28"/>
                  <a:gd name="T35" fmla="*/ 30 h 34"/>
                  <a:gd name="T36" fmla="*/ 0 w 28"/>
                  <a:gd name="T37" fmla="*/ 32 h 34"/>
                  <a:gd name="T38" fmla="*/ 2 w 28"/>
                  <a:gd name="T39" fmla="*/ 34 h 34"/>
                  <a:gd name="T40" fmla="*/ 2 w 28"/>
                  <a:gd name="T41" fmla="*/ 34 h 34"/>
                  <a:gd name="T42" fmla="*/ 2 w 28"/>
                  <a:gd name="T4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34">
                    <a:moveTo>
                      <a:pt x="2" y="34"/>
                    </a:moveTo>
                    <a:lnTo>
                      <a:pt x="2" y="34"/>
                    </a:lnTo>
                    <a:lnTo>
                      <a:pt x="12" y="34"/>
                    </a:lnTo>
                    <a:lnTo>
                      <a:pt x="14" y="28"/>
                    </a:lnTo>
                    <a:lnTo>
                      <a:pt x="20" y="24"/>
                    </a:lnTo>
                    <a:lnTo>
                      <a:pt x="20" y="20"/>
                    </a:lnTo>
                    <a:lnTo>
                      <a:pt x="22" y="14"/>
                    </a:lnTo>
                    <a:lnTo>
                      <a:pt x="24" y="6"/>
                    </a:lnTo>
                    <a:lnTo>
                      <a:pt x="28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12" y="6"/>
                    </a:lnTo>
                    <a:lnTo>
                      <a:pt x="10" y="12"/>
                    </a:lnTo>
                    <a:lnTo>
                      <a:pt x="8" y="20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2" y="3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6" name="Freeform 1640"/>
              <p:cNvSpPr/>
              <p:nvPr/>
            </p:nvSpPr>
            <p:spPr bwMode="auto">
              <a:xfrm>
                <a:off x="1149350" y="2632075"/>
                <a:ext cx="177800" cy="104775"/>
              </a:xfrm>
              <a:custGeom>
                <a:avLst/>
                <a:gdLst>
                  <a:gd name="T0" fmla="*/ 48 w 112"/>
                  <a:gd name="T1" fmla="*/ 4 h 66"/>
                  <a:gd name="T2" fmla="*/ 48 w 112"/>
                  <a:gd name="T3" fmla="*/ 4 h 66"/>
                  <a:gd name="T4" fmla="*/ 44 w 112"/>
                  <a:gd name="T5" fmla="*/ 16 h 66"/>
                  <a:gd name="T6" fmla="*/ 42 w 112"/>
                  <a:gd name="T7" fmla="*/ 24 h 66"/>
                  <a:gd name="T8" fmla="*/ 34 w 112"/>
                  <a:gd name="T9" fmla="*/ 24 h 66"/>
                  <a:gd name="T10" fmla="*/ 30 w 112"/>
                  <a:gd name="T11" fmla="*/ 24 h 66"/>
                  <a:gd name="T12" fmla="*/ 20 w 112"/>
                  <a:gd name="T13" fmla="*/ 6 h 66"/>
                  <a:gd name="T14" fmla="*/ 12 w 112"/>
                  <a:gd name="T15" fmla="*/ 12 h 66"/>
                  <a:gd name="T16" fmla="*/ 12 w 112"/>
                  <a:gd name="T17" fmla="*/ 20 h 66"/>
                  <a:gd name="T18" fmla="*/ 12 w 112"/>
                  <a:gd name="T19" fmla="*/ 24 h 66"/>
                  <a:gd name="T20" fmla="*/ 6 w 112"/>
                  <a:gd name="T21" fmla="*/ 32 h 66"/>
                  <a:gd name="T22" fmla="*/ 0 w 112"/>
                  <a:gd name="T23" fmla="*/ 38 h 66"/>
                  <a:gd name="T24" fmla="*/ 0 w 112"/>
                  <a:gd name="T25" fmla="*/ 44 h 66"/>
                  <a:gd name="T26" fmla="*/ 12 w 112"/>
                  <a:gd name="T27" fmla="*/ 40 h 66"/>
                  <a:gd name="T28" fmla="*/ 26 w 112"/>
                  <a:gd name="T29" fmla="*/ 44 h 66"/>
                  <a:gd name="T30" fmla="*/ 40 w 112"/>
                  <a:gd name="T31" fmla="*/ 48 h 66"/>
                  <a:gd name="T32" fmla="*/ 44 w 112"/>
                  <a:gd name="T33" fmla="*/ 50 h 66"/>
                  <a:gd name="T34" fmla="*/ 48 w 112"/>
                  <a:gd name="T35" fmla="*/ 50 h 66"/>
                  <a:gd name="T36" fmla="*/ 56 w 112"/>
                  <a:gd name="T37" fmla="*/ 50 h 66"/>
                  <a:gd name="T38" fmla="*/ 58 w 112"/>
                  <a:gd name="T39" fmla="*/ 52 h 66"/>
                  <a:gd name="T40" fmla="*/ 60 w 112"/>
                  <a:gd name="T41" fmla="*/ 56 h 66"/>
                  <a:gd name="T42" fmla="*/ 66 w 112"/>
                  <a:gd name="T43" fmla="*/ 58 h 66"/>
                  <a:gd name="T44" fmla="*/ 68 w 112"/>
                  <a:gd name="T45" fmla="*/ 58 h 66"/>
                  <a:gd name="T46" fmla="*/ 76 w 112"/>
                  <a:gd name="T47" fmla="*/ 62 h 66"/>
                  <a:gd name="T48" fmla="*/ 82 w 112"/>
                  <a:gd name="T49" fmla="*/ 66 h 66"/>
                  <a:gd name="T50" fmla="*/ 86 w 112"/>
                  <a:gd name="T51" fmla="*/ 60 h 66"/>
                  <a:gd name="T52" fmla="*/ 88 w 112"/>
                  <a:gd name="T53" fmla="*/ 60 h 66"/>
                  <a:gd name="T54" fmla="*/ 94 w 112"/>
                  <a:gd name="T55" fmla="*/ 60 h 66"/>
                  <a:gd name="T56" fmla="*/ 96 w 112"/>
                  <a:gd name="T57" fmla="*/ 60 h 66"/>
                  <a:gd name="T58" fmla="*/ 100 w 112"/>
                  <a:gd name="T59" fmla="*/ 56 h 66"/>
                  <a:gd name="T60" fmla="*/ 100 w 112"/>
                  <a:gd name="T61" fmla="*/ 48 h 66"/>
                  <a:gd name="T62" fmla="*/ 102 w 112"/>
                  <a:gd name="T63" fmla="*/ 44 h 66"/>
                  <a:gd name="T64" fmla="*/ 108 w 112"/>
                  <a:gd name="T65" fmla="*/ 48 h 66"/>
                  <a:gd name="T66" fmla="*/ 110 w 112"/>
                  <a:gd name="T67" fmla="*/ 48 h 66"/>
                  <a:gd name="T68" fmla="*/ 112 w 112"/>
                  <a:gd name="T69" fmla="*/ 44 h 66"/>
                  <a:gd name="T70" fmla="*/ 110 w 112"/>
                  <a:gd name="T71" fmla="*/ 40 h 66"/>
                  <a:gd name="T72" fmla="*/ 108 w 112"/>
                  <a:gd name="T73" fmla="*/ 32 h 66"/>
                  <a:gd name="T74" fmla="*/ 104 w 112"/>
                  <a:gd name="T75" fmla="*/ 32 h 66"/>
                  <a:gd name="T76" fmla="*/ 102 w 112"/>
                  <a:gd name="T77" fmla="*/ 30 h 66"/>
                  <a:gd name="T78" fmla="*/ 100 w 112"/>
                  <a:gd name="T79" fmla="*/ 30 h 66"/>
                  <a:gd name="T80" fmla="*/ 100 w 112"/>
                  <a:gd name="T81" fmla="*/ 16 h 66"/>
                  <a:gd name="T82" fmla="*/ 94 w 112"/>
                  <a:gd name="T83" fmla="*/ 20 h 66"/>
                  <a:gd name="T84" fmla="*/ 92 w 112"/>
                  <a:gd name="T85" fmla="*/ 20 h 66"/>
                  <a:gd name="T86" fmla="*/ 92 w 112"/>
                  <a:gd name="T87" fmla="*/ 16 h 66"/>
                  <a:gd name="T88" fmla="*/ 88 w 112"/>
                  <a:gd name="T89" fmla="*/ 12 h 66"/>
                  <a:gd name="T90" fmla="*/ 82 w 112"/>
                  <a:gd name="T91" fmla="*/ 14 h 66"/>
                  <a:gd name="T92" fmla="*/ 78 w 112"/>
                  <a:gd name="T93" fmla="*/ 6 h 66"/>
                  <a:gd name="T94" fmla="*/ 74 w 112"/>
                  <a:gd name="T95" fmla="*/ 6 h 66"/>
                  <a:gd name="T96" fmla="*/ 74 w 112"/>
                  <a:gd name="T97" fmla="*/ 4 h 66"/>
                  <a:gd name="T98" fmla="*/ 68 w 112"/>
                  <a:gd name="T99" fmla="*/ 2 h 66"/>
                  <a:gd name="T100" fmla="*/ 58 w 112"/>
                  <a:gd name="T101" fmla="*/ 0 h 66"/>
                  <a:gd name="T102" fmla="*/ 58 w 112"/>
                  <a:gd name="T103" fmla="*/ 2 h 66"/>
                  <a:gd name="T104" fmla="*/ 56 w 112"/>
                  <a:gd name="T105" fmla="*/ 4 h 66"/>
                  <a:gd name="T106" fmla="*/ 48 w 112"/>
                  <a:gd name="T107" fmla="*/ 4 h 66"/>
                  <a:gd name="T108" fmla="*/ 48 w 112"/>
                  <a:gd name="T109" fmla="*/ 4 h 66"/>
                  <a:gd name="T110" fmla="*/ 48 w 112"/>
                  <a:gd name="T111" fmla="*/ 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" h="66">
                    <a:moveTo>
                      <a:pt x="48" y="4"/>
                    </a:moveTo>
                    <a:lnTo>
                      <a:pt x="48" y="4"/>
                    </a:lnTo>
                    <a:lnTo>
                      <a:pt x="44" y="16"/>
                    </a:lnTo>
                    <a:lnTo>
                      <a:pt x="42" y="24"/>
                    </a:lnTo>
                    <a:lnTo>
                      <a:pt x="34" y="24"/>
                    </a:lnTo>
                    <a:lnTo>
                      <a:pt x="30" y="24"/>
                    </a:lnTo>
                    <a:lnTo>
                      <a:pt x="20" y="6"/>
                    </a:lnTo>
                    <a:lnTo>
                      <a:pt x="12" y="12"/>
                    </a:lnTo>
                    <a:lnTo>
                      <a:pt x="12" y="20"/>
                    </a:lnTo>
                    <a:lnTo>
                      <a:pt x="12" y="24"/>
                    </a:lnTo>
                    <a:lnTo>
                      <a:pt x="6" y="32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12" y="40"/>
                    </a:lnTo>
                    <a:lnTo>
                      <a:pt x="26" y="44"/>
                    </a:lnTo>
                    <a:lnTo>
                      <a:pt x="40" y="48"/>
                    </a:lnTo>
                    <a:lnTo>
                      <a:pt x="44" y="50"/>
                    </a:lnTo>
                    <a:lnTo>
                      <a:pt x="48" y="50"/>
                    </a:lnTo>
                    <a:lnTo>
                      <a:pt x="56" y="50"/>
                    </a:lnTo>
                    <a:lnTo>
                      <a:pt x="58" y="52"/>
                    </a:lnTo>
                    <a:lnTo>
                      <a:pt x="60" y="56"/>
                    </a:lnTo>
                    <a:lnTo>
                      <a:pt x="66" y="58"/>
                    </a:lnTo>
                    <a:lnTo>
                      <a:pt x="68" y="58"/>
                    </a:lnTo>
                    <a:lnTo>
                      <a:pt x="76" y="62"/>
                    </a:lnTo>
                    <a:lnTo>
                      <a:pt x="82" y="66"/>
                    </a:lnTo>
                    <a:lnTo>
                      <a:pt x="86" y="60"/>
                    </a:lnTo>
                    <a:lnTo>
                      <a:pt x="88" y="60"/>
                    </a:lnTo>
                    <a:lnTo>
                      <a:pt x="94" y="60"/>
                    </a:lnTo>
                    <a:lnTo>
                      <a:pt x="96" y="60"/>
                    </a:lnTo>
                    <a:lnTo>
                      <a:pt x="100" y="56"/>
                    </a:lnTo>
                    <a:lnTo>
                      <a:pt x="100" y="48"/>
                    </a:lnTo>
                    <a:lnTo>
                      <a:pt x="102" y="44"/>
                    </a:lnTo>
                    <a:lnTo>
                      <a:pt x="108" y="48"/>
                    </a:lnTo>
                    <a:lnTo>
                      <a:pt x="110" y="48"/>
                    </a:lnTo>
                    <a:lnTo>
                      <a:pt x="112" y="44"/>
                    </a:lnTo>
                    <a:lnTo>
                      <a:pt x="110" y="40"/>
                    </a:lnTo>
                    <a:lnTo>
                      <a:pt x="108" y="32"/>
                    </a:lnTo>
                    <a:lnTo>
                      <a:pt x="104" y="32"/>
                    </a:lnTo>
                    <a:lnTo>
                      <a:pt x="102" y="30"/>
                    </a:lnTo>
                    <a:lnTo>
                      <a:pt x="100" y="30"/>
                    </a:lnTo>
                    <a:lnTo>
                      <a:pt x="100" y="16"/>
                    </a:lnTo>
                    <a:lnTo>
                      <a:pt x="94" y="20"/>
                    </a:lnTo>
                    <a:lnTo>
                      <a:pt x="92" y="20"/>
                    </a:lnTo>
                    <a:lnTo>
                      <a:pt x="92" y="16"/>
                    </a:lnTo>
                    <a:lnTo>
                      <a:pt x="88" y="12"/>
                    </a:lnTo>
                    <a:lnTo>
                      <a:pt x="82" y="14"/>
                    </a:lnTo>
                    <a:lnTo>
                      <a:pt x="78" y="6"/>
                    </a:lnTo>
                    <a:lnTo>
                      <a:pt x="74" y="6"/>
                    </a:lnTo>
                    <a:lnTo>
                      <a:pt x="74" y="4"/>
                    </a:lnTo>
                    <a:lnTo>
                      <a:pt x="68" y="2"/>
                    </a:lnTo>
                    <a:lnTo>
                      <a:pt x="58" y="0"/>
                    </a:lnTo>
                    <a:lnTo>
                      <a:pt x="58" y="2"/>
                    </a:lnTo>
                    <a:lnTo>
                      <a:pt x="56" y="4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8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7" name="Freeform 1641"/>
              <p:cNvSpPr/>
              <p:nvPr/>
            </p:nvSpPr>
            <p:spPr bwMode="auto">
              <a:xfrm>
                <a:off x="2978150" y="3790950"/>
                <a:ext cx="155575" cy="257175"/>
              </a:xfrm>
              <a:custGeom>
                <a:avLst/>
                <a:gdLst>
                  <a:gd name="T0" fmla="*/ 72 w 98"/>
                  <a:gd name="T1" fmla="*/ 150 h 162"/>
                  <a:gd name="T2" fmla="*/ 74 w 98"/>
                  <a:gd name="T3" fmla="*/ 142 h 162"/>
                  <a:gd name="T4" fmla="*/ 70 w 98"/>
                  <a:gd name="T5" fmla="*/ 126 h 162"/>
                  <a:gd name="T6" fmla="*/ 64 w 98"/>
                  <a:gd name="T7" fmla="*/ 120 h 162"/>
                  <a:gd name="T8" fmla="*/ 60 w 98"/>
                  <a:gd name="T9" fmla="*/ 106 h 162"/>
                  <a:gd name="T10" fmla="*/ 54 w 98"/>
                  <a:gd name="T11" fmla="*/ 88 h 162"/>
                  <a:gd name="T12" fmla="*/ 44 w 98"/>
                  <a:gd name="T13" fmla="*/ 86 h 162"/>
                  <a:gd name="T14" fmla="*/ 34 w 98"/>
                  <a:gd name="T15" fmla="*/ 78 h 162"/>
                  <a:gd name="T16" fmla="*/ 26 w 98"/>
                  <a:gd name="T17" fmla="*/ 84 h 162"/>
                  <a:gd name="T18" fmla="*/ 18 w 98"/>
                  <a:gd name="T19" fmla="*/ 90 h 162"/>
                  <a:gd name="T20" fmla="*/ 10 w 98"/>
                  <a:gd name="T21" fmla="*/ 86 h 162"/>
                  <a:gd name="T22" fmla="*/ 6 w 98"/>
                  <a:gd name="T23" fmla="*/ 80 h 162"/>
                  <a:gd name="T24" fmla="*/ 2 w 98"/>
                  <a:gd name="T25" fmla="*/ 72 h 162"/>
                  <a:gd name="T26" fmla="*/ 8 w 98"/>
                  <a:gd name="T27" fmla="*/ 60 h 162"/>
                  <a:gd name="T28" fmla="*/ 0 w 98"/>
                  <a:gd name="T29" fmla="*/ 60 h 162"/>
                  <a:gd name="T30" fmla="*/ 2 w 98"/>
                  <a:gd name="T31" fmla="*/ 46 h 162"/>
                  <a:gd name="T32" fmla="*/ 8 w 98"/>
                  <a:gd name="T33" fmla="*/ 34 h 162"/>
                  <a:gd name="T34" fmla="*/ 18 w 98"/>
                  <a:gd name="T35" fmla="*/ 32 h 162"/>
                  <a:gd name="T36" fmla="*/ 16 w 98"/>
                  <a:gd name="T37" fmla="*/ 6 h 162"/>
                  <a:gd name="T38" fmla="*/ 24 w 98"/>
                  <a:gd name="T39" fmla="*/ 0 h 162"/>
                  <a:gd name="T40" fmla="*/ 30 w 98"/>
                  <a:gd name="T41" fmla="*/ 10 h 162"/>
                  <a:gd name="T42" fmla="*/ 42 w 98"/>
                  <a:gd name="T43" fmla="*/ 22 h 162"/>
                  <a:gd name="T44" fmla="*/ 48 w 98"/>
                  <a:gd name="T45" fmla="*/ 26 h 162"/>
                  <a:gd name="T46" fmla="*/ 62 w 98"/>
                  <a:gd name="T47" fmla="*/ 24 h 162"/>
                  <a:gd name="T48" fmla="*/ 66 w 98"/>
                  <a:gd name="T49" fmla="*/ 40 h 162"/>
                  <a:gd name="T50" fmla="*/ 62 w 98"/>
                  <a:gd name="T51" fmla="*/ 54 h 162"/>
                  <a:gd name="T52" fmla="*/ 52 w 98"/>
                  <a:gd name="T53" fmla="*/ 58 h 162"/>
                  <a:gd name="T54" fmla="*/ 48 w 98"/>
                  <a:gd name="T55" fmla="*/ 68 h 162"/>
                  <a:gd name="T56" fmla="*/ 62 w 98"/>
                  <a:gd name="T57" fmla="*/ 84 h 162"/>
                  <a:gd name="T58" fmla="*/ 74 w 98"/>
                  <a:gd name="T59" fmla="*/ 96 h 162"/>
                  <a:gd name="T60" fmla="*/ 80 w 98"/>
                  <a:gd name="T61" fmla="*/ 108 h 162"/>
                  <a:gd name="T62" fmla="*/ 88 w 98"/>
                  <a:gd name="T63" fmla="*/ 120 h 162"/>
                  <a:gd name="T64" fmla="*/ 98 w 98"/>
                  <a:gd name="T65" fmla="*/ 130 h 162"/>
                  <a:gd name="T66" fmla="*/ 98 w 98"/>
                  <a:gd name="T67" fmla="*/ 148 h 162"/>
                  <a:gd name="T68" fmla="*/ 92 w 98"/>
                  <a:gd name="T69" fmla="*/ 152 h 162"/>
                  <a:gd name="T70" fmla="*/ 82 w 98"/>
                  <a:gd name="T71" fmla="*/ 148 h 162"/>
                  <a:gd name="T72" fmla="*/ 80 w 98"/>
                  <a:gd name="T73" fmla="*/ 160 h 162"/>
                  <a:gd name="T74" fmla="*/ 70 w 98"/>
                  <a:gd name="T75" fmla="*/ 158 h 162"/>
                  <a:gd name="T76" fmla="*/ 70 w 98"/>
                  <a:gd name="T77" fmla="*/ 15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8" h="162">
                    <a:moveTo>
                      <a:pt x="70" y="152"/>
                    </a:moveTo>
                    <a:lnTo>
                      <a:pt x="72" y="150"/>
                    </a:lnTo>
                    <a:lnTo>
                      <a:pt x="74" y="144"/>
                    </a:lnTo>
                    <a:lnTo>
                      <a:pt x="74" y="142"/>
                    </a:lnTo>
                    <a:lnTo>
                      <a:pt x="72" y="134"/>
                    </a:lnTo>
                    <a:lnTo>
                      <a:pt x="70" y="126"/>
                    </a:lnTo>
                    <a:lnTo>
                      <a:pt x="70" y="124"/>
                    </a:lnTo>
                    <a:lnTo>
                      <a:pt x="64" y="120"/>
                    </a:lnTo>
                    <a:lnTo>
                      <a:pt x="62" y="114"/>
                    </a:lnTo>
                    <a:lnTo>
                      <a:pt x="60" y="106"/>
                    </a:lnTo>
                    <a:lnTo>
                      <a:pt x="60" y="98"/>
                    </a:lnTo>
                    <a:lnTo>
                      <a:pt x="54" y="88"/>
                    </a:lnTo>
                    <a:lnTo>
                      <a:pt x="48" y="88"/>
                    </a:lnTo>
                    <a:lnTo>
                      <a:pt x="44" y="86"/>
                    </a:lnTo>
                    <a:lnTo>
                      <a:pt x="42" y="78"/>
                    </a:lnTo>
                    <a:lnTo>
                      <a:pt x="34" y="78"/>
                    </a:lnTo>
                    <a:lnTo>
                      <a:pt x="30" y="84"/>
                    </a:lnTo>
                    <a:lnTo>
                      <a:pt x="26" y="84"/>
                    </a:lnTo>
                    <a:lnTo>
                      <a:pt x="24" y="90"/>
                    </a:lnTo>
                    <a:lnTo>
                      <a:pt x="18" y="90"/>
                    </a:lnTo>
                    <a:lnTo>
                      <a:pt x="16" y="88"/>
                    </a:lnTo>
                    <a:lnTo>
                      <a:pt x="10" y="86"/>
                    </a:lnTo>
                    <a:lnTo>
                      <a:pt x="6" y="86"/>
                    </a:lnTo>
                    <a:lnTo>
                      <a:pt x="6" y="80"/>
                    </a:lnTo>
                    <a:lnTo>
                      <a:pt x="2" y="76"/>
                    </a:lnTo>
                    <a:lnTo>
                      <a:pt x="2" y="72"/>
                    </a:lnTo>
                    <a:lnTo>
                      <a:pt x="10" y="66"/>
                    </a:lnTo>
                    <a:lnTo>
                      <a:pt x="8" y="60"/>
                    </a:lnTo>
                    <a:lnTo>
                      <a:pt x="2" y="60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2" y="46"/>
                    </a:lnTo>
                    <a:lnTo>
                      <a:pt x="2" y="40"/>
                    </a:lnTo>
                    <a:lnTo>
                      <a:pt x="8" y="34"/>
                    </a:lnTo>
                    <a:lnTo>
                      <a:pt x="12" y="34"/>
                    </a:lnTo>
                    <a:lnTo>
                      <a:pt x="18" y="32"/>
                    </a:lnTo>
                    <a:lnTo>
                      <a:pt x="20" y="22"/>
                    </a:lnTo>
                    <a:lnTo>
                      <a:pt x="16" y="6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34" y="6"/>
                    </a:lnTo>
                    <a:lnTo>
                      <a:pt x="30" y="10"/>
                    </a:lnTo>
                    <a:lnTo>
                      <a:pt x="36" y="16"/>
                    </a:lnTo>
                    <a:lnTo>
                      <a:pt x="42" y="22"/>
                    </a:lnTo>
                    <a:lnTo>
                      <a:pt x="44" y="24"/>
                    </a:lnTo>
                    <a:lnTo>
                      <a:pt x="48" y="26"/>
                    </a:lnTo>
                    <a:lnTo>
                      <a:pt x="54" y="22"/>
                    </a:lnTo>
                    <a:lnTo>
                      <a:pt x="62" y="24"/>
                    </a:lnTo>
                    <a:lnTo>
                      <a:pt x="66" y="28"/>
                    </a:lnTo>
                    <a:lnTo>
                      <a:pt x="66" y="40"/>
                    </a:lnTo>
                    <a:lnTo>
                      <a:pt x="62" y="42"/>
                    </a:lnTo>
                    <a:lnTo>
                      <a:pt x="62" y="54"/>
                    </a:lnTo>
                    <a:lnTo>
                      <a:pt x="60" y="58"/>
                    </a:lnTo>
                    <a:lnTo>
                      <a:pt x="52" y="58"/>
                    </a:lnTo>
                    <a:lnTo>
                      <a:pt x="46" y="60"/>
                    </a:lnTo>
                    <a:lnTo>
                      <a:pt x="48" y="68"/>
                    </a:lnTo>
                    <a:lnTo>
                      <a:pt x="60" y="72"/>
                    </a:lnTo>
                    <a:lnTo>
                      <a:pt x="62" y="84"/>
                    </a:lnTo>
                    <a:lnTo>
                      <a:pt x="70" y="94"/>
                    </a:lnTo>
                    <a:lnTo>
                      <a:pt x="74" y="96"/>
                    </a:lnTo>
                    <a:lnTo>
                      <a:pt x="74" y="102"/>
                    </a:lnTo>
                    <a:lnTo>
                      <a:pt x="80" y="108"/>
                    </a:lnTo>
                    <a:lnTo>
                      <a:pt x="86" y="114"/>
                    </a:lnTo>
                    <a:lnTo>
                      <a:pt x="88" y="120"/>
                    </a:lnTo>
                    <a:lnTo>
                      <a:pt x="92" y="126"/>
                    </a:lnTo>
                    <a:lnTo>
                      <a:pt x="98" y="130"/>
                    </a:lnTo>
                    <a:lnTo>
                      <a:pt x="98" y="138"/>
                    </a:lnTo>
                    <a:lnTo>
                      <a:pt x="98" y="148"/>
                    </a:lnTo>
                    <a:lnTo>
                      <a:pt x="98" y="152"/>
                    </a:lnTo>
                    <a:lnTo>
                      <a:pt x="92" y="152"/>
                    </a:lnTo>
                    <a:lnTo>
                      <a:pt x="88" y="150"/>
                    </a:lnTo>
                    <a:lnTo>
                      <a:pt x="82" y="148"/>
                    </a:lnTo>
                    <a:lnTo>
                      <a:pt x="80" y="152"/>
                    </a:lnTo>
                    <a:lnTo>
                      <a:pt x="80" y="160"/>
                    </a:lnTo>
                    <a:lnTo>
                      <a:pt x="74" y="162"/>
                    </a:lnTo>
                    <a:lnTo>
                      <a:pt x="70" y="158"/>
                    </a:lnTo>
                    <a:lnTo>
                      <a:pt x="70" y="152"/>
                    </a:lnTo>
                    <a:lnTo>
                      <a:pt x="70" y="152"/>
                    </a:lnTo>
                    <a:lnTo>
                      <a:pt x="70" y="15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8" name="Freeform 1642"/>
              <p:cNvSpPr>
                <a:spLocks noEditPoints="1"/>
              </p:cNvSpPr>
              <p:nvPr/>
            </p:nvSpPr>
            <p:spPr bwMode="auto">
              <a:xfrm>
                <a:off x="2257425" y="3162300"/>
                <a:ext cx="254000" cy="120650"/>
              </a:xfrm>
              <a:custGeom>
                <a:avLst/>
                <a:gdLst>
                  <a:gd name="T0" fmla="*/ 54 w 160"/>
                  <a:gd name="T1" fmla="*/ 74 h 76"/>
                  <a:gd name="T2" fmla="*/ 44 w 160"/>
                  <a:gd name="T3" fmla="*/ 74 h 76"/>
                  <a:gd name="T4" fmla="*/ 34 w 160"/>
                  <a:gd name="T5" fmla="*/ 76 h 76"/>
                  <a:gd name="T6" fmla="*/ 28 w 160"/>
                  <a:gd name="T7" fmla="*/ 74 h 76"/>
                  <a:gd name="T8" fmla="*/ 24 w 160"/>
                  <a:gd name="T9" fmla="*/ 70 h 76"/>
                  <a:gd name="T10" fmla="*/ 16 w 160"/>
                  <a:gd name="T11" fmla="*/ 74 h 76"/>
                  <a:gd name="T12" fmla="*/ 14 w 160"/>
                  <a:gd name="T13" fmla="*/ 68 h 76"/>
                  <a:gd name="T14" fmla="*/ 0 w 160"/>
                  <a:gd name="T15" fmla="*/ 64 h 76"/>
                  <a:gd name="T16" fmla="*/ 14 w 160"/>
                  <a:gd name="T17" fmla="*/ 64 h 76"/>
                  <a:gd name="T18" fmla="*/ 18 w 160"/>
                  <a:gd name="T19" fmla="*/ 58 h 76"/>
                  <a:gd name="T20" fmla="*/ 22 w 160"/>
                  <a:gd name="T21" fmla="*/ 64 h 76"/>
                  <a:gd name="T22" fmla="*/ 24 w 160"/>
                  <a:gd name="T23" fmla="*/ 58 h 76"/>
                  <a:gd name="T24" fmla="*/ 34 w 160"/>
                  <a:gd name="T25" fmla="*/ 58 h 76"/>
                  <a:gd name="T26" fmla="*/ 42 w 160"/>
                  <a:gd name="T27" fmla="*/ 52 h 76"/>
                  <a:gd name="T28" fmla="*/ 50 w 160"/>
                  <a:gd name="T29" fmla="*/ 42 h 76"/>
                  <a:gd name="T30" fmla="*/ 42 w 160"/>
                  <a:gd name="T31" fmla="*/ 40 h 76"/>
                  <a:gd name="T32" fmla="*/ 32 w 160"/>
                  <a:gd name="T33" fmla="*/ 38 h 76"/>
                  <a:gd name="T34" fmla="*/ 28 w 160"/>
                  <a:gd name="T35" fmla="*/ 32 h 76"/>
                  <a:gd name="T36" fmla="*/ 24 w 160"/>
                  <a:gd name="T37" fmla="*/ 32 h 76"/>
                  <a:gd name="T38" fmla="*/ 18 w 160"/>
                  <a:gd name="T39" fmla="*/ 32 h 76"/>
                  <a:gd name="T40" fmla="*/ 16 w 160"/>
                  <a:gd name="T41" fmla="*/ 28 h 76"/>
                  <a:gd name="T42" fmla="*/ 18 w 160"/>
                  <a:gd name="T43" fmla="*/ 24 h 76"/>
                  <a:gd name="T44" fmla="*/ 26 w 160"/>
                  <a:gd name="T45" fmla="*/ 18 h 76"/>
                  <a:gd name="T46" fmla="*/ 24 w 160"/>
                  <a:gd name="T47" fmla="*/ 12 h 76"/>
                  <a:gd name="T48" fmla="*/ 24 w 160"/>
                  <a:gd name="T49" fmla="*/ 10 h 76"/>
                  <a:gd name="T50" fmla="*/ 32 w 160"/>
                  <a:gd name="T51" fmla="*/ 4 h 76"/>
                  <a:gd name="T52" fmla="*/ 46 w 160"/>
                  <a:gd name="T53" fmla="*/ 6 h 76"/>
                  <a:gd name="T54" fmla="*/ 54 w 160"/>
                  <a:gd name="T55" fmla="*/ 14 h 76"/>
                  <a:gd name="T56" fmla="*/ 60 w 160"/>
                  <a:gd name="T57" fmla="*/ 10 h 76"/>
                  <a:gd name="T58" fmla="*/ 62 w 160"/>
                  <a:gd name="T59" fmla="*/ 6 h 76"/>
                  <a:gd name="T60" fmla="*/ 70 w 160"/>
                  <a:gd name="T61" fmla="*/ 2 h 76"/>
                  <a:gd name="T62" fmla="*/ 78 w 160"/>
                  <a:gd name="T63" fmla="*/ 2 h 76"/>
                  <a:gd name="T64" fmla="*/ 86 w 160"/>
                  <a:gd name="T65" fmla="*/ 6 h 76"/>
                  <a:gd name="T66" fmla="*/ 96 w 160"/>
                  <a:gd name="T67" fmla="*/ 4 h 76"/>
                  <a:gd name="T68" fmla="*/ 120 w 160"/>
                  <a:gd name="T69" fmla="*/ 0 h 76"/>
                  <a:gd name="T70" fmla="*/ 134 w 160"/>
                  <a:gd name="T71" fmla="*/ 0 h 76"/>
                  <a:gd name="T72" fmla="*/ 144 w 160"/>
                  <a:gd name="T73" fmla="*/ 4 h 76"/>
                  <a:gd name="T74" fmla="*/ 152 w 160"/>
                  <a:gd name="T75" fmla="*/ 10 h 76"/>
                  <a:gd name="T76" fmla="*/ 146 w 160"/>
                  <a:gd name="T77" fmla="*/ 18 h 76"/>
                  <a:gd name="T78" fmla="*/ 136 w 160"/>
                  <a:gd name="T79" fmla="*/ 24 h 76"/>
                  <a:gd name="T80" fmla="*/ 132 w 160"/>
                  <a:gd name="T81" fmla="*/ 36 h 76"/>
                  <a:gd name="T82" fmla="*/ 120 w 160"/>
                  <a:gd name="T83" fmla="*/ 38 h 76"/>
                  <a:gd name="T84" fmla="*/ 106 w 160"/>
                  <a:gd name="T85" fmla="*/ 42 h 76"/>
                  <a:gd name="T86" fmla="*/ 106 w 160"/>
                  <a:gd name="T87" fmla="*/ 52 h 76"/>
                  <a:gd name="T88" fmla="*/ 98 w 160"/>
                  <a:gd name="T89" fmla="*/ 58 h 76"/>
                  <a:gd name="T90" fmla="*/ 88 w 160"/>
                  <a:gd name="T91" fmla="*/ 60 h 76"/>
                  <a:gd name="T92" fmla="*/ 82 w 160"/>
                  <a:gd name="T93" fmla="*/ 60 h 76"/>
                  <a:gd name="T94" fmla="*/ 78 w 160"/>
                  <a:gd name="T95" fmla="*/ 56 h 76"/>
                  <a:gd name="T96" fmla="*/ 70 w 160"/>
                  <a:gd name="T97" fmla="*/ 60 h 76"/>
                  <a:gd name="T98" fmla="*/ 60 w 160"/>
                  <a:gd name="T99" fmla="*/ 68 h 76"/>
                  <a:gd name="T100" fmla="*/ 54 w 160"/>
                  <a:gd name="T101" fmla="*/ 74 h 76"/>
                  <a:gd name="T102" fmla="*/ 128 w 160"/>
                  <a:gd name="T103" fmla="*/ 2 h 76"/>
                  <a:gd name="T104" fmla="*/ 132 w 160"/>
                  <a:gd name="T105" fmla="*/ 2 h 76"/>
                  <a:gd name="T106" fmla="*/ 132 w 160"/>
                  <a:gd name="T107" fmla="*/ 6 h 76"/>
                  <a:gd name="T108" fmla="*/ 110 w 160"/>
                  <a:gd name="T109" fmla="*/ 14 h 76"/>
                  <a:gd name="T110" fmla="*/ 116 w 160"/>
                  <a:gd name="T111" fmla="*/ 6 h 76"/>
                  <a:gd name="T112" fmla="*/ 126 w 160"/>
                  <a:gd name="T113" fmla="*/ 2 h 76"/>
                  <a:gd name="T114" fmla="*/ 128 w 160"/>
                  <a:gd name="T115" fmla="*/ 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" h="76">
                    <a:moveTo>
                      <a:pt x="54" y="74"/>
                    </a:moveTo>
                    <a:lnTo>
                      <a:pt x="54" y="74"/>
                    </a:lnTo>
                    <a:lnTo>
                      <a:pt x="50" y="74"/>
                    </a:lnTo>
                    <a:lnTo>
                      <a:pt x="44" y="74"/>
                    </a:lnTo>
                    <a:lnTo>
                      <a:pt x="40" y="76"/>
                    </a:lnTo>
                    <a:lnTo>
                      <a:pt x="34" y="76"/>
                    </a:lnTo>
                    <a:lnTo>
                      <a:pt x="32" y="76"/>
                    </a:lnTo>
                    <a:lnTo>
                      <a:pt x="28" y="74"/>
                    </a:lnTo>
                    <a:lnTo>
                      <a:pt x="26" y="70"/>
                    </a:lnTo>
                    <a:lnTo>
                      <a:pt x="24" y="70"/>
                    </a:lnTo>
                    <a:lnTo>
                      <a:pt x="18" y="74"/>
                    </a:lnTo>
                    <a:lnTo>
                      <a:pt x="16" y="74"/>
                    </a:lnTo>
                    <a:lnTo>
                      <a:pt x="16" y="70"/>
                    </a:lnTo>
                    <a:lnTo>
                      <a:pt x="14" y="68"/>
                    </a:lnTo>
                    <a:lnTo>
                      <a:pt x="6" y="70"/>
                    </a:lnTo>
                    <a:lnTo>
                      <a:pt x="0" y="64"/>
                    </a:lnTo>
                    <a:lnTo>
                      <a:pt x="8" y="60"/>
                    </a:lnTo>
                    <a:lnTo>
                      <a:pt x="14" y="64"/>
                    </a:lnTo>
                    <a:lnTo>
                      <a:pt x="16" y="58"/>
                    </a:lnTo>
                    <a:lnTo>
                      <a:pt x="18" y="58"/>
                    </a:lnTo>
                    <a:lnTo>
                      <a:pt x="18" y="60"/>
                    </a:lnTo>
                    <a:lnTo>
                      <a:pt x="22" y="64"/>
                    </a:lnTo>
                    <a:lnTo>
                      <a:pt x="24" y="60"/>
                    </a:lnTo>
                    <a:lnTo>
                      <a:pt x="24" y="58"/>
                    </a:lnTo>
                    <a:lnTo>
                      <a:pt x="26" y="56"/>
                    </a:lnTo>
                    <a:lnTo>
                      <a:pt x="34" y="58"/>
                    </a:lnTo>
                    <a:lnTo>
                      <a:pt x="40" y="56"/>
                    </a:lnTo>
                    <a:lnTo>
                      <a:pt x="42" y="52"/>
                    </a:lnTo>
                    <a:lnTo>
                      <a:pt x="46" y="46"/>
                    </a:lnTo>
                    <a:lnTo>
                      <a:pt x="50" y="42"/>
                    </a:lnTo>
                    <a:lnTo>
                      <a:pt x="46" y="42"/>
                    </a:lnTo>
                    <a:lnTo>
                      <a:pt x="42" y="40"/>
                    </a:lnTo>
                    <a:lnTo>
                      <a:pt x="36" y="38"/>
                    </a:lnTo>
                    <a:lnTo>
                      <a:pt x="32" y="38"/>
                    </a:lnTo>
                    <a:lnTo>
                      <a:pt x="28" y="38"/>
                    </a:lnTo>
                    <a:lnTo>
                      <a:pt x="28" y="32"/>
                    </a:lnTo>
                    <a:lnTo>
                      <a:pt x="28" y="30"/>
                    </a:lnTo>
                    <a:lnTo>
                      <a:pt x="24" y="32"/>
                    </a:lnTo>
                    <a:lnTo>
                      <a:pt x="22" y="32"/>
                    </a:lnTo>
                    <a:lnTo>
                      <a:pt x="18" y="32"/>
                    </a:lnTo>
                    <a:lnTo>
                      <a:pt x="18" y="30"/>
                    </a:lnTo>
                    <a:lnTo>
                      <a:pt x="16" y="28"/>
                    </a:lnTo>
                    <a:lnTo>
                      <a:pt x="14" y="28"/>
                    </a:lnTo>
                    <a:lnTo>
                      <a:pt x="18" y="24"/>
                    </a:lnTo>
                    <a:lnTo>
                      <a:pt x="26" y="20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4" y="12"/>
                    </a:lnTo>
                    <a:lnTo>
                      <a:pt x="18" y="14"/>
                    </a:lnTo>
                    <a:lnTo>
                      <a:pt x="24" y="10"/>
                    </a:lnTo>
                    <a:lnTo>
                      <a:pt x="26" y="6"/>
                    </a:lnTo>
                    <a:lnTo>
                      <a:pt x="32" y="4"/>
                    </a:lnTo>
                    <a:lnTo>
                      <a:pt x="42" y="4"/>
                    </a:lnTo>
                    <a:lnTo>
                      <a:pt x="46" y="6"/>
                    </a:lnTo>
                    <a:lnTo>
                      <a:pt x="52" y="10"/>
                    </a:lnTo>
                    <a:lnTo>
                      <a:pt x="54" y="14"/>
                    </a:lnTo>
                    <a:lnTo>
                      <a:pt x="58" y="14"/>
                    </a:lnTo>
                    <a:lnTo>
                      <a:pt x="60" y="10"/>
                    </a:lnTo>
                    <a:lnTo>
                      <a:pt x="62" y="10"/>
                    </a:lnTo>
                    <a:lnTo>
                      <a:pt x="62" y="6"/>
                    </a:lnTo>
                    <a:lnTo>
                      <a:pt x="68" y="2"/>
                    </a:lnTo>
                    <a:lnTo>
                      <a:pt x="70" y="2"/>
                    </a:lnTo>
                    <a:lnTo>
                      <a:pt x="74" y="0"/>
                    </a:lnTo>
                    <a:lnTo>
                      <a:pt x="78" y="2"/>
                    </a:lnTo>
                    <a:lnTo>
                      <a:pt x="80" y="4"/>
                    </a:lnTo>
                    <a:lnTo>
                      <a:pt x="86" y="6"/>
                    </a:lnTo>
                    <a:lnTo>
                      <a:pt x="88" y="6"/>
                    </a:lnTo>
                    <a:lnTo>
                      <a:pt x="96" y="4"/>
                    </a:lnTo>
                    <a:lnTo>
                      <a:pt x="104" y="0"/>
                    </a:lnTo>
                    <a:lnTo>
                      <a:pt x="120" y="0"/>
                    </a:lnTo>
                    <a:lnTo>
                      <a:pt x="128" y="0"/>
                    </a:lnTo>
                    <a:lnTo>
                      <a:pt x="134" y="0"/>
                    </a:lnTo>
                    <a:lnTo>
                      <a:pt x="138" y="2"/>
                    </a:lnTo>
                    <a:lnTo>
                      <a:pt x="144" y="4"/>
                    </a:lnTo>
                    <a:lnTo>
                      <a:pt x="146" y="6"/>
                    </a:lnTo>
                    <a:lnTo>
                      <a:pt x="152" y="10"/>
                    </a:lnTo>
                    <a:lnTo>
                      <a:pt x="160" y="12"/>
                    </a:lnTo>
                    <a:lnTo>
                      <a:pt x="146" y="18"/>
                    </a:lnTo>
                    <a:lnTo>
                      <a:pt x="138" y="24"/>
                    </a:lnTo>
                    <a:lnTo>
                      <a:pt x="136" y="24"/>
                    </a:lnTo>
                    <a:lnTo>
                      <a:pt x="132" y="28"/>
                    </a:lnTo>
                    <a:lnTo>
                      <a:pt x="132" y="36"/>
                    </a:lnTo>
                    <a:lnTo>
                      <a:pt x="126" y="36"/>
                    </a:lnTo>
                    <a:lnTo>
                      <a:pt x="120" y="38"/>
                    </a:lnTo>
                    <a:lnTo>
                      <a:pt x="114" y="38"/>
                    </a:lnTo>
                    <a:lnTo>
                      <a:pt x="106" y="42"/>
                    </a:lnTo>
                    <a:lnTo>
                      <a:pt x="106" y="50"/>
                    </a:lnTo>
                    <a:lnTo>
                      <a:pt x="106" y="52"/>
                    </a:lnTo>
                    <a:lnTo>
                      <a:pt x="104" y="56"/>
                    </a:lnTo>
                    <a:lnTo>
                      <a:pt x="98" y="58"/>
                    </a:lnTo>
                    <a:lnTo>
                      <a:pt x="90" y="58"/>
                    </a:lnTo>
                    <a:lnTo>
                      <a:pt x="88" y="60"/>
                    </a:lnTo>
                    <a:lnTo>
                      <a:pt x="82" y="64"/>
                    </a:lnTo>
                    <a:lnTo>
                      <a:pt x="82" y="60"/>
                    </a:lnTo>
                    <a:lnTo>
                      <a:pt x="80" y="58"/>
                    </a:lnTo>
                    <a:lnTo>
                      <a:pt x="78" y="56"/>
                    </a:lnTo>
                    <a:lnTo>
                      <a:pt x="72" y="56"/>
                    </a:lnTo>
                    <a:lnTo>
                      <a:pt x="70" y="60"/>
                    </a:lnTo>
                    <a:lnTo>
                      <a:pt x="64" y="66"/>
                    </a:lnTo>
                    <a:lnTo>
                      <a:pt x="60" y="68"/>
                    </a:lnTo>
                    <a:lnTo>
                      <a:pt x="54" y="74"/>
                    </a:lnTo>
                    <a:lnTo>
                      <a:pt x="54" y="74"/>
                    </a:lnTo>
                    <a:lnTo>
                      <a:pt x="54" y="74"/>
                    </a:lnTo>
                    <a:close/>
                    <a:moveTo>
                      <a:pt x="128" y="2"/>
                    </a:moveTo>
                    <a:lnTo>
                      <a:pt x="128" y="2"/>
                    </a:lnTo>
                    <a:lnTo>
                      <a:pt x="132" y="2"/>
                    </a:lnTo>
                    <a:lnTo>
                      <a:pt x="134" y="2"/>
                    </a:lnTo>
                    <a:lnTo>
                      <a:pt x="132" y="6"/>
                    </a:lnTo>
                    <a:lnTo>
                      <a:pt x="124" y="14"/>
                    </a:lnTo>
                    <a:lnTo>
                      <a:pt x="110" y="14"/>
                    </a:lnTo>
                    <a:lnTo>
                      <a:pt x="108" y="6"/>
                    </a:lnTo>
                    <a:lnTo>
                      <a:pt x="116" y="6"/>
                    </a:lnTo>
                    <a:lnTo>
                      <a:pt x="124" y="4"/>
                    </a:lnTo>
                    <a:lnTo>
                      <a:pt x="126" y="2"/>
                    </a:lnTo>
                    <a:lnTo>
                      <a:pt x="128" y="2"/>
                    </a:lnTo>
                    <a:lnTo>
                      <a:pt x="128" y="2"/>
                    </a:lnTo>
                    <a:lnTo>
                      <a:pt x="128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9" name="Freeform 1643"/>
              <p:cNvSpPr/>
              <p:nvPr/>
            </p:nvSpPr>
            <p:spPr bwMode="auto">
              <a:xfrm>
                <a:off x="1720850" y="3559175"/>
                <a:ext cx="57150" cy="50800"/>
              </a:xfrm>
              <a:custGeom>
                <a:avLst/>
                <a:gdLst>
                  <a:gd name="T0" fmla="*/ 36 w 36"/>
                  <a:gd name="T1" fmla="*/ 28 h 32"/>
                  <a:gd name="T2" fmla="*/ 36 w 36"/>
                  <a:gd name="T3" fmla="*/ 28 h 32"/>
                  <a:gd name="T4" fmla="*/ 30 w 36"/>
                  <a:gd name="T5" fmla="*/ 24 h 32"/>
                  <a:gd name="T6" fmla="*/ 26 w 36"/>
                  <a:gd name="T7" fmla="*/ 18 h 32"/>
                  <a:gd name="T8" fmla="*/ 28 w 36"/>
                  <a:gd name="T9" fmla="*/ 12 h 32"/>
                  <a:gd name="T10" fmla="*/ 28 w 36"/>
                  <a:gd name="T11" fmla="*/ 8 h 32"/>
                  <a:gd name="T12" fmla="*/ 36 w 36"/>
                  <a:gd name="T13" fmla="*/ 8 h 32"/>
                  <a:gd name="T14" fmla="*/ 30 w 36"/>
                  <a:gd name="T15" fmla="*/ 0 h 32"/>
                  <a:gd name="T16" fmla="*/ 28 w 36"/>
                  <a:gd name="T17" fmla="*/ 0 h 32"/>
                  <a:gd name="T18" fmla="*/ 22 w 36"/>
                  <a:gd name="T19" fmla="*/ 0 h 32"/>
                  <a:gd name="T20" fmla="*/ 20 w 36"/>
                  <a:gd name="T21" fmla="*/ 0 h 32"/>
                  <a:gd name="T22" fmla="*/ 18 w 36"/>
                  <a:gd name="T23" fmla="*/ 2 h 32"/>
                  <a:gd name="T24" fmla="*/ 12 w 36"/>
                  <a:gd name="T25" fmla="*/ 10 h 32"/>
                  <a:gd name="T26" fmla="*/ 6 w 36"/>
                  <a:gd name="T27" fmla="*/ 18 h 32"/>
                  <a:gd name="T28" fmla="*/ 0 w 36"/>
                  <a:gd name="T29" fmla="*/ 20 h 32"/>
                  <a:gd name="T30" fmla="*/ 18 w 36"/>
                  <a:gd name="T31" fmla="*/ 26 h 32"/>
                  <a:gd name="T32" fmla="*/ 20 w 36"/>
                  <a:gd name="T33" fmla="*/ 32 h 32"/>
                  <a:gd name="T34" fmla="*/ 36 w 36"/>
                  <a:gd name="T35" fmla="*/ 28 h 32"/>
                  <a:gd name="T36" fmla="*/ 36 w 36"/>
                  <a:gd name="T37" fmla="*/ 28 h 32"/>
                  <a:gd name="T38" fmla="*/ 36 w 36"/>
                  <a:gd name="T3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2">
                    <a:moveTo>
                      <a:pt x="36" y="28"/>
                    </a:moveTo>
                    <a:lnTo>
                      <a:pt x="36" y="28"/>
                    </a:lnTo>
                    <a:lnTo>
                      <a:pt x="30" y="24"/>
                    </a:lnTo>
                    <a:lnTo>
                      <a:pt x="26" y="18"/>
                    </a:lnTo>
                    <a:lnTo>
                      <a:pt x="28" y="12"/>
                    </a:lnTo>
                    <a:lnTo>
                      <a:pt x="28" y="8"/>
                    </a:lnTo>
                    <a:lnTo>
                      <a:pt x="36" y="8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2"/>
                    </a:lnTo>
                    <a:lnTo>
                      <a:pt x="12" y="10"/>
                    </a:lnTo>
                    <a:lnTo>
                      <a:pt x="6" y="18"/>
                    </a:lnTo>
                    <a:lnTo>
                      <a:pt x="0" y="20"/>
                    </a:lnTo>
                    <a:lnTo>
                      <a:pt x="18" y="26"/>
                    </a:lnTo>
                    <a:lnTo>
                      <a:pt x="20" y="32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6" y="2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0" name="Freeform 1645"/>
              <p:cNvSpPr>
                <a:spLocks noEditPoints="1"/>
              </p:cNvSpPr>
              <p:nvPr/>
            </p:nvSpPr>
            <p:spPr bwMode="auto">
              <a:xfrm>
                <a:off x="1743075" y="2749550"/>
                <a:ext cx="952500" cy="482600"/>
              </a:xfrm>
              <a:custGeom>
                <a:avLst/>
                <a:gdLst>
                  <a:gd name="T0" fmla="*/ 180 w 600"/>
                  <a:gd name="T1" fmla="*/ 206 h 304"/>
                  <a:gd name="T2" fmla="*/ 194 w 600"/>
                  <a:gd name="T3" fmla="*/ 190 h 304"/>
                  <a:gd name="T4" fmla="*/ 214 w 600"/>
                  <a:gd name="T5" fmla="*/ 190 h 304"/>
                  <a:gd name="T6" fmla="*/ 214 w 600"/>
                  <a:gd name="T7" fmla="*/ 232 h 304"/>
                  <a:gd name="T8" fmla="*/ 214 w 600"/>
                  <a:gd name="T9" fmla="*/ 250 h 304"/>
                  <a:gd name="T10" fmla="*/ 260 w 600"/>
                  <a:gd name="T11" fmla="*/ 278 h 304"/>
                  <a:gd name="T12" fmla="*/ 272 w 600"/>
                  <a:gd name="T13" fmla="*/ 290 h 304"/>
                  <a:gd name="T14" fmla="*/ 298 w 600"/>
                  <a:gd name="T15" fmla="*/ 304 h 304"/>
                  <a:gd name="T16" fmla="*/ 324 w 600"/>
                  <a:gd name="T17" fmla="*/ 282 h 304"/>
                  <a:gd name="T18" fmla="*/ 356 w 600"/>
                  <a:gd name="T19" fmla="*/ 264 h 304"/>
                  <a:gd name="T20" fmla="*/ 386 w 600"/>
                  <a:gd name="T21" fmla="*/ 270 h 304"/>
                  <a:gd name="T22" fmla="*/ 410 w 600"/>
                  <a:gd name="T23" fmla="*/ 268 h 304"/>
                  <a:gd name="T24" fmla="*/ 464 w 600"/>
                  <a:gd name="T25" fmla="*/ 262 h 304"/>
                  <a:gd name="T26" fmla="*/ 486 w 600"/>
                  <a:gd name="T27" fmla="*/ 242 h 304"/>
                  <a:gd name="T28" fmla="*/ 520 w 600"/>
                  <a:gd name="T29" fmla="*/ 214 h 304"/>
                  <a:gd name="T30" fmla="*/ 540 w 600"/>
                  <a:gd name="T31" fmla="*/ 170 h 304"/>
                  <a:gd name="T32" fmla="*/ 600 w 600"/>
                  <a:gd name="T33" fmla="*/ 134 h 304"/>
                  <a:gd name="T34" fmla="*/ 538 w 600"/>
                  <a:gd name="T35" fmla="*/ 124 h 304"/>
                  <a:gd name="T36" fmla="*/ 502 w 600"/>
                  <a:gd name="T37" fmla="*/ 88 h 304"/>
                  <a:gd name="T38" fmla="*/ 450 w 600"/>
                  <a:gd name="T39" fmla="*/ 62 h 304"/>
                  <a:gd name="T40" fmla="*/ 392 w 600"/>
                  <a:gd name="T41" fmla="*/ 24 h 304"/>
                  <a:gd name="T42" fmla="*/ 356 w 600"/>
                  <a:gd name="T43" fmla="*/ 24 h 304"/>
                  <a:gd name="T44" fmla="*/ 322 w 600"/>
                  <a:gd name="T45" fmla="*/ 8 h 304"/>
                  <a:gd name="T46" fmla="*/ 278 w 600"/>
                  <a:gd name="T47" fmla="*/ 10 h 304"/>
                  <a:gd name="T48" fmla="*/ 204 w 600"/>
                  <a:gd name="T49" fmla="*/ 12 h 304"/>
                  <a:gd name="T50" fmla="*/ 188 w 600"/>
                  <a:gd name="T51" fmla="*/ 56 h 304"/>
                  <a:gd name="T52" fmla="*/ 204 w 600"/>
                  <a:gd name="T53" fmla="*/ 96 h 304"/>
                  <a:gd name="T54" fmla="*/ 172 w 600"/>
                  <a:gd name="T55" fmla="*/ 88 h 304"/>
                  <a:gd name="T56" fmla="*/ 150 w 600"/>
                  <a:gd name="T57" fmla="*/ 92 h 304"/>
                  <a:gd name="T58" fmla="*/ 128 w 600"/>
                  <a:gd name="T59" fmla="*/ 96 h 304"/>
                  <a:gd name="T60" fmla="*/ 116 w 600"/>
                  <a:gd name="T61" fmla="*/ 88 h 304"/>
                  <a:gd name="T62" fmla="*/ 92 w 600"/>
                  <a:gd name="T63" fmla="*/ 70 h 304"/>
                  <a:gd name="T64" fmla="*/ 78 w 600"/>
                  <a:gd name="T65" fmla="*/ 62 h 304"/>
                  <a:gd name="T66" fmla="*/ 42 w 600"/>
                  <a:gd name="T67" fmla="*/ 80 h 304"/>
                  <a:gd name="T68" fmla="*/ 36 w 600"/>
                  <a:gd name="T69" fmla="*/ 100 h 304"/>
                  <a:gd name="T70" fmla="*/ 16 w 600"/>
                  <a:gd name="T71" fmla="*/ 106 h 304"/>
                  <a:gd name="T72" fmla="*/ 8 w 600"/>
                  <a:gd name="T73" fmla="*/ 124 h 304"/>
                  <a:gd name="T74" fmla="*/ 8 w 600"/>
                  <a:gd name="T75" fmla="*/ 150 h 304"/>
                  <a:gd name="T76" fmla="*/ 24 w 600"/>
                  <a:gd name="T77" fmla="*/ 172 h 304"/>
                  <a:gd name="T78" fmla="*/ 32 w 600"/>
                  <a:gd name="T79" fmla="*/ 190 h 304"/>
                  <a:gd name="T80" fmla="*/ 54 w 600"/>
                  <a:gd name="T81" fmla="*/ 180 h 304"/>
                  <a:gd name="T82" fmla="*/ 92 w 600"/>
                  <a:gd name="T83" fmla="*/ 190 h 304"/>
                  <a:gd name="T84" fmla="*/ 110 w 600"/>
                  <a:gd name="T85" fmla="*/ 218 h 304"/>
                  <a:gd name="T86" fmla="*/ 92 w 600"/>
                  <a:gd name="T87" fmla="*/ 222 h 304"/>
                  <a:gd name="T88" fmla="*/ 60 w 600"/>
                  <a:gd name="T89" fmla="*/ 226 h 304"/>
                  <a:gd name="T90" fmla="*/ 52 w 600"/>
                  <a:gd name="T91" fmla="*/ 242 h 304"/>
                  <a:gd name="T92" fmla="*/ 82 w 600"/>
                  <a:gd name="T93" fmla="*/ 278 h 304"/>
                  <a:gd name="T94" fmla="*/ 118 w 600"/>
                  <a:gd name="T95" fmla="*/ 288 h 304"/>
                  <a:gd name="T96" fmla="*/ 162 w 600"/>
                  <a:gd name="T97" fmla="*/ 210 h 304"/>
                  <a:gd name="T98" fmla="*/ 88 w 600"/>
                  <a:gd name="T99" fmla="*/ 242 h 304"/>
                  <a:gd name="T100" fmla="*/ 90 w 600"/>
                  <a:gd name="T101" fmla="*/ 232 h 304"/>
                  <a:gd name="T102" fmla="*/ 476 w 600"/>
                  <a:gd name="T103" fmla="*/ 180 h 304"/>
                  <a:gd name="T104" fmla="*/ 416 w 600"/>
                  <a:gd name="T105" fmla="*/ 190 h 304"/>
                  <a:gd name="T106" fmla="*/ 392 w 600"/>
                  <a:gd name="T107" fmla="*/ 210 h 304"/>
                  <a:gd name="T108" fmla="*/ 392 w 600"/>
                  <a:gd name="T109" fmla="*/ 226 h 304"/>
                  <a:gd name="T110" fmla="*/ 392 w 600"/>
                  <a:gd name="T111" fmla="*/ 190 h 304"/>
                  <a:gd name="T112" fmla="*/ 440 w 600"/>
                  <a:gd name="T113" fmla="*/ 180 h 304"/>
                  <a:gd name="T114" fmla="*/ 466 w 600"/>
                  <a:gd name="T115" fmla="*/ 172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00" h="304">
                    <a:moveTo>
                      <a:pt x="168" y="210"/>
                    </a:moveTo>
                    <a:lnTo>
                      <a:pt x="168" y="210"/>
                    </a:lnTo>
                    <a:lnTo>
                      <a:pt x="170" y="208"/>
                    </a:lnTo>
                    <a:lnTo>
                      <a:pt x="176" y="208"/>
                    </a:lnTo>
                    <a:lnTo>
                      <a:pt x="172" y="206"/>
                    </a:lnTo>
                    <a:lnTo>
                      <a:pt x="176" y="206"/>
                    </a:lnTo>
                    <a:lnTo>
                      <a:pt x="180" y="206"/>
                    </a:lnTo>
                    <a:lnTo>
                      <a:pt x="178" y="208"/>
                    </a:lnTo>
                    <a:lnTo>
                      <a:pt x="178" y="210"/>
                    </a:lnTo>
                    <a:lnTo>
                      <a:pt x="180" y="210"/>
                    </a:lnTo>
                    <a:lnTo>
                      <a:pt x="186" y="200"/>
                    </a:lnTo>
                    <a:lnTo>
                      <a:pt x="198" y="196"/>
                    </a:lnTo>
                    <a:lnTo>
                      <a:pt x="196" y="192"/>
                    </a:lnTo>
                    <a:lnTo>
                      <a:pt x="194" y="190"/>
                    </a:lnTo>
                    <a:lnTo>
                      <a:pt x="196" y="190"/>
                    </a:lnTo>
                    <a:lnTo>
                      <a:pt x="200" y="190"/>
                    </a:lnTo>
                    <a:lnTo>
                      <a:pt x="206" y="192"/>
                    </a:lnTo>
                    <a:lnTo>
                      <a:pt x="206" y="188"/>
                    </a:lnTo>
                    <a:lnTo>
                      <a:pt x="208" y="188"/>
                    </a:lnTo>
                    <a:lnTo>
                      <a:pt x="208" y="190"/>
                    </a:lnTo>
                    <a:lnTo>
                      <a:pt x="214" y="190"/>
                    </a:lnTo>
                    <a:lnTo>
                      <a:pt x="208" y="198"/>
                    </a:lnTo>
                    <a:lnTo>
                      <a:pt x="206" y="208"/>
                    </a:lnTo>
                    <a:lnTo>
                      <a:pt x="206" y="218"/>
                    </a:lnTo>
                    <a:lnTo>
                      <a:pt x="206" y="224"/>
                    </a:lnTo>
                    <a:lnTo>
                      <a:pt x="212" y="226"/>
                    </a:lnTo>
                    <a:lnTo>
                      <a:pt x="216" y="228"/>
                    </a:lnTo>
                    <a:lnTo>
                      <a:pt x="214" y="232"/>
                    </a:lnTo>
                    <a:lnTo>
                      <a:pt x="214" y="234"/>
                    </a:lnTo>
                    <a:lnTo>
                      <a:pt x="214" y="236"/>
                    </a:lnTo>
                    <a:lnTo>
                      <a:pt x="216" y="236"/>
                    </a:lnTo>
                    <a:lnTo>
                      <a:pt x="216" y="240"/>
                    </a:lnTo>
                    <a:lnTo>
                      <a:pt x="212" y="240"/>
                    </a:lnTo>
                    <a:lnTo>
                      <a:pt x="214" y="244"/>
                    </a:lnTo>
                    <a:lnTo>
                      <a:pt x="214" y="250"/>
                    </a:lnTo>
                    <a:lnTo>
                      <a:pt x="216" y="264"/>
                    </a:lnTo>
                    <a:lnTo>
                      <a:pt x="222" y="264"/>
                    </a:lnTo>
                    <a:lnTo>
                      <a:pt x="232" y="268"/>
                    </a:lnTo>
                    <a:lnTo>
                      <a:pt x="250" y="270"/>
                    </a:lnTo>
                    <a:lnTo>
                      <a:pt x="252" y="268"/>
                    </a:lnTo>
                    <a:lnTo>
                      <a:pt x="258" y="276"/>
                    </a:lnTo>
                    <a:lnTo>
                      <a:pt x="260" y="278"/>
                    </a:lnTo>
                    <a:lnTo>
                      <a:pt x="266" y="278"/>
                    </a:lnTo>
                    <a:lnTo>
                      <a:pt x="268" y="278"/>
                    </a:lnTo>
                    <a:lnTo>
                      <a:pt x="270" y="280"/>
                    </a:lnTo>
                    <a:lnTo>
                      <a:pt x="270" y="282"/>
                    </a:lnTo>
                    <a:lnTo>
                      <a:pt x="272" y="282"/>
                    </a:lnTo>
                    <a:lnTo>
                      <a:pt x="270" y="288"/>
                    </a:lnTo>
                    <a:lnTo>
                      <a:pt x="272" y="290"/>
                    </a:lnTo>
                    <a:lnTo>
                      <a:pt x="278" y="294"/>
                    </a:lnTo>
                    <a:lnTo>
                      <a:pt x="286" y="294"/>
                    </a:lnTo>
                    <a:lnTo>
                      <a:pt x="290" y="294"/>
                    </a:lnTo>
                    <a:lnTo>
                      <a:pt x="296" y="296"/>
                    </a:lnTo>
                    <a:lnTo>
                      <a:pt x="296" y="300"/>
                    </a:lnTo>
                    <a:lnTo>
                      <a:pt x="296" y="304"/>
                    </a:lnTo>
                    <a:lnTo>
                      <a:pt x="298" y="304"/>
                    </a:lnTo>
                    <a:lnTo>
                      <a:pt x="304" y="304"/>
                    </a:lnTo>
                    <a:lnTo>
                      <a:pt x="304" y="296"/>
                    </a:lnTo>
                    <a:lnTo>
                      <a:pt x="312" y="296"/>
                    </a:lnTo>
                    <a:lnTo>
                      <a:pt x="314" y="290"/>
                    </a:lnTo>
                    <a:lnTo>
                      <a:pt x="316" y="286"/>
                    </a:lnTo>
                    <a:lnTo>
                      <a:pt x="322" y="286"/>
                    </a:lnTo>
                    <a:lnTo>
                      <a:pt x="324" y="282"/>
                    </a:lnTo>
                    <a:lnTo>
                      <a:pt x="326" y="280"/>
                    </a:lnTo>
                    <a:lnTo>
                      <a:pt x="334" y="278"/>
                    </a:lnTo>
                    <a:lnTo>
                      <a:pt x="338" y="278"/>
                    </a:lnTo>
                    <a:lnTo>
                      <a:pt x="342" y="276"/>
                    </a:lnTo>
                    <a:lnTo>
                      <a:pt x="344" y="270"/>
                    </a:lnTo>
                    <a:lnTo>
                      <a:pt x="350" y="268"/>
                    </a:lnTo>
                    <a:lnTo>
                      <a:pt x="356" y="264"/>
                    </a:lnTo>
                    <a:lnTo>
                      <a:pt x="366" y="264"/>
                    </a:lnTo>
                    <a:lnTo>
                      <a:pt x="370" y="268"/>
                    </a:lnTo>
                    <a:lnTo>
                      <a:pt x="376" y="270"/>
                    </a:lnTo>
                    <a:lnTo>
                      <a:pt x="378" y="276"/>
                    </a:lnTo>
                    <a:lnTo>
                      <a:pt x="380" y="276"/>
                    </a:lnTo>
                    <a:lnTo>
                      <a:pt x="384" y="270"/>
                    </a:lnTo>
                    <a:lnTo>
                      <a:pt x="386" y="270"/>
                    </a:lnTo>
                    <a:lnTo>
                      <a:pt x="386" y="268"/>
                    </a:lnTo>
                    <a:lnTo>
                      <a:pt x="392" y="262"/>
                    </a:lnTo>
                    <a:lnTo>
                      <a:pt x="394" y="262"/>
                    </a:lnTo>
                    <a:lnTo>
                      <a:pt x="398" y="260"/>
                    </a:lnTo>
                    <a:lnTo>
                      <a:pt x="402" y="262"/>
                    </a:lnTo>
                    <a:lnTo>
                      <a:pt x="404" y="264"/>
                    </a:lnTo>
                    <a:lnTo>
                      <a:pt x="410" y="268"/>
                    </a:lnTo>
                    <a:lnTo>
                      <a:pt x="412" y="268"/>
                    </a:lnTo>
                    <a:lnTo>
                      <a:pt x="420" y="264"/>
                    </a:lnTo>
                    <a:lnTo>
                      <a:pt x="428" y="260"/>
                    </a:lnTo>
                    <a:lnTo>
                      <a:pt x="446" y="260"/>
                    </a:lnTo>
                    <a:lnTo>
                      <a:pt x="452" y="260"/>
                    </a:lnTo>
                    <a:lnTo>
                      <a:pt x="458" y="260"/>
                    </a:lnTo>
                    <a:lnTo>
                      <a:pt x="464" y="262"/>
                    </a:lnTo>
                    <a:lnTo>
                      <a:pt x="468" y="264"/>
                    </a:lnTo>
                    <a:lnTo>
                      <a:pt x="470" y="268"/>
                    </a:lnTo>
                    <a:lnTo>
                      <a:pt x="476" y="270"/>
                    </a:lnTo>
                    <a:lnTo>
                      <a:pt x="482" y="272"/>
                    </a:lnTo>
                    <a:lnTo>
                      <a:pt x="484" y="262"/>
                    </a:lnTo>
                    <a:lnTo>
                      <a:pt x="488" y="250"/>
                    </a:lnTo>
                    <a:lnTo>
                      <a:pt x="486" y="242"/>
                    </a:lnTo>
                    <a:lnTo>
                      <a:pt x="478" y="234"/>
                    </a:lnTo>
                    <a:lnTo>
                      <a:pt x="476" y="228"/>
                    </a:lnTo>
                    <a:lnTo>
                      <a:pt x="478" y="226"/>
                    </a:lnTo>
                    <a:lnTo>
                      <a:pt x="492" y="224"/>
                    </a:lnTo>
                    <a:lnTo>
                      <a:pt x="502" y="218"/>
                    </a:lnTo>
                    <a:lnTo>
                      <a:pt x="518" y="218"/>
                    </a:lnTo>
                    <a:lnTo>
                      <a:pt x="520" y="214"/>
                    </a:lnTo>
                    <a:lnTo>
                      <a:pt x="514" y="208"/>
                    </a:lnTo>
                    <a:lnTo>
                      <a:pt x="512" y="200"/>
                    </a:lnTo>
                    <a:lnTo>
                      <a:pt x="514" y="188"/>
                    </a:lnTo>
                    <a:lnTo>
                      <a:pt x="522" y="182"/>
                    </a:lnTo>
                    <a:lnTo>
                      <a:pt x="528" y="174"/>
                    </a:lnTo>
                    <a:lnTo>
                      <a:pt x="532" y="170"/>
                    </a:lnTo>
                    <a:lnTo>
                      <a:pt x="540" y="170"/>
                    </a:lnTo>
                    <a:lnTo>
                      <a:pt x="554" y="164"/>
                    </a:lnTo>
                    <a:lnTo>
                      <a:pt x="554" y="160"/>
                    </a:lnTo>
                    <a:lnTo>
                      <a:pt x="556" y="154"/>
                    </a:lnTo>
                    <a:lnTo>
                      <a:pt x="566" y="150"/>
                    </a:lnTo>
                    <a:lnTo>
                      <a:pt x="568" y="144"/>
                    </a:lnTo>
                    <a:lnTo>
                      <a:pt x="576" y="138"/>
                    </a:lnTo>
                    <a:lnTo>
                      <a:pt x="600" y="134"/>
                    </a:lnTo>
                    <a:lnTo>
                      <a:pt x="586" y="132"/>
                    </a:lnTo>
                    <a:lnTo>
                      <a:pt x="584" y="128"/>
                    </a:lnTo>
                    <a:lnTo>
                      <a:pt x="578" y="120"/>
                    </a:lnTo>
                    <a:lnTo>
                      <a:pt x="574" y="116"/>
                    </a:lnTo>
                    <a:lnTo>
                      <a:pt x="568" y="114"/>
                    </a:lnTo>
                    <a:lnTo>
                      <a:pt x="556" y="116"/>
                    </a:lnTo>
                    <a:lnTo>
                      <a:pt x="538" y="124"/>
                    </a:lnTo>
                    <a:lnTo>
                      <a:pt x="528" y="126"/>
                    </a:lnTo>
                    <a:lnTo>
                      <a:pt x="520" y="124"/>
                    </a:lnTo>
                    <a:lnTo>
                      <a:pt x="518" y="118"/>
                    </a:lnTo>
                    <a:lnTo>
                      <a:pt x="514" y="108"/>
                    </a:lnTo>
                    <a:lnTo>
                      <a:pt x="512" y="98"/>
                    </a:lnTo>
                    <a:lnTo>
                      <a:pt x="506" y="92"/>
                    </a:lnTo>
                    <a:lnTo>
                      <a:pt x="502" y="88"/>
                    </a:lnTo>
                    <a:lnTo>
                      <a:pt x="500" y="84"/>
                    </a:lnTo>
                    <a:lnTo>
                      <a:pt x="482" y="84"/>
                    </a:lnTo>
                    <a:lnTo>
                      <a:pt x="476" y="88"/>
                    </a:lnTo>
                    <a:lnTo>
                      <a:pt x="468" y="90"/>
                    </a:lnTo>
                    <a:lnTo>
                      <a:pt x="464" y="84"/>
                    </a:lnTo>
                    <a:lnTo>
                      <a:pt x="458" y="80"/>
                    </a:lnTo>
                    <a:lnTo>
                      <a:pt x="450" y="62"/>
                    </a:lnTo>
                    <a:lnTo>
                      <a:pt x="440" y="38"/>
                    </a:lnTo>
                    <a:lnTo>
                      <a:pt x="430" y="20"/>
                    </a:lnTo>
                    <a:lnTo>
                      <a:pt x="432" y="12"/>
                    </a:lnTo>
                    <a:lnTo>
                      <a:pt x="430" y="10"/>
                    </a:lnTo>
                    <a:lnTo>
                      <a:pt x="416" y="12"/>
                    </a:lnTo>
                    <a:lnTo>
                      <a:pt x="406" y="18"/>
                    </a:lnTo>
                    <a:lnTo>
                      <a:pt x="392" y="24"/>
                    </a:lnTo>
                    <a:lnTo>
                      <a:pt x="378" y="28"/>
                    </a:lnTo>
                    <a:lnTo>
                      <a:pt x="366" y="28"/>
                    </a:lnTo>
                    <a:lnTo>
                      <a:pt x="368" y="28"/>
                    </a:lnTo>
                    <a:lnTo>
                      <a:pt x="366" y="24"/>
                    </a:lnTo>
                    <a:lnTo>
                      <a:pt x="362" y="20"/>
                    </a:lnTo>
                    <a:lnTo>
                      <a:pt x="360" y="20"/>
                    </a:lnTo>
                    <a:lnTo>
                      <a:pt x="356" y="24"/>
                    </a:lnTo>
                    <a:lnTo>
                      <a:pt x="356" y="20"/>
                    </a:lnTo>
                    <a:lnTo>
                      <a:pt x="344" y="16"/>
                    </a:lnTo>
                    <a:lnTo>
                      <a:pt x="338" y="20"/>
                    </a:lnTo>
                    <a:lnTo>
                      <a:pt x="332" y="26"/>
                    </a:lnTo>
                    <a:lnTo>
                      <a:pt x="326" y="18"/>
                    </a:lnTo>
                    <a:lnTo>
                      <a:pt x="322" y="16"/>
                    </a:lnTo>
                    <a:lnTo>
                      <a:pt x="322" y="8"/>
                    </a:lnTo>
                    <a:lnTo>
                      <a:pt x="322" y="6"/>
                    </a:lnTo>
                    <a:lnTo>
                      <a:pt x="316" y="2"/>
                    </a:lnTo>
                    <a:lnTo>
                      <a:pt x="314" y="0"/>
                    </a:lnTo>
                    <a:lnTo>
                      <a:pt x="308" y="0"/>
                    </a:lnTo>
                    <a:lnTo>
                      <a:pt x="298" y="2"/>
                    </a:lnTo>
                    <a:lnTo>
                      <a:pt x="284" y="10"/>
                    </a:lnTo>
                    <a:lnTo>
                      <a:pt x="278" y="10"/>
                    </a:lnTo>
                    <a:lnTo>
                      <a:pt x="266" y="16"/>
                    </a:lnTo>
                    <a:lnTo>
                      <a:pt x="250" y="16"/>
                    </a:lnTo>
                    <a:lnTo>
                      <a:pt x="240" y="18"/>
                    </a:lnTo>
                    <a:lnTo>
                      <a:pt x="226" y="20"/>
                    </a:lnTo>
                    <a:lnTo>
                      <a:pt x="222" y="18"/>
                    </a:lnTo>
                    <a:lnTo>
                      <a:pt x="212" y="16"/>
                    </a:lnTo>
                    <a:lnTo>
                      <a:pt x="204" y="12"/>
                    </a:lnTo>
                    <a:lnTo>
                      <a:pt x="198" y="16"/>
                    </a:lnTo>
                    <a:lnTo>
                      <a:pt x="198" y="20"/>
                    </a:lnTo>
                    <a:lnTo>
                      <a:pt x="198" y="28"/>
                    </a:lnTo>
                    <a:lnTo>
                      <a:pt x="190" y="36"/>
                    </a:lnTo>
                    <a:lnTo>
                      <a:pt x="190" y="44"/>
                    </a:lnTo>
                    <a:lnTo>
                      <a:pt x="188" y="48"/>
                    </a:lnTo>
                    <a:lnTo>
                      <a:pt x="188" y="56"/>
                    </a:lnTo>
                    <a:lnTo>
                      <a:pt x="196" y="66"/>
                    </a:lnTo>
                    <a:lnTo>
                      <a:pt x="196" y="70"/>
                    </a:lnTo>
                    <a:lnTo>
                      <a:pt x="190" y="80"/>
                    </a:lnTo>
                    <a:lnTo>
                      <a:pt x="196" y="84"/>
                    </a:lnTo>
                    <a:lnTo>
                      <a:pt x="200" y="88"/>
                    </a:lnTo>
                    <a:lnTo>
                      <a:pt x="206" y="90"/>
                    </a:lnTo>
                    <a:lnTo>
                      <a:pt x="204" y="96"/>
                    </a:lnTo>
                    <a:lnTo>
                      <a:pt x="204" y="98"/>
                    </a:lnTo>
                    <a:lnTo>
                      <a:pt x="198" y="100"/>
                    </a:lnTo>
                    <a:lnTo>
                      <a:pt x="194" y="100"/>
                    </a:lnTo>
                    <a:lnTo>
                      <a:pt x="182" y="98"/>
                    </a:lnTo>
                    <a:lnTo>
                      <a:pt x="180" y="92"/>
                    </a:lnTo>
                    <a:lnTo>
                      <a:pt x="176" y="88"/>
                    </a:lnTo>
                    <a:lnTo>
                      <a:pt x="172" y="88"/>
                    </a:lnTo>
                    <a:lnTo>
                      <a:pt x="170" y="88"/>
                    </a:lnTo>
                    <a:lnTo>
                      <a:pt x="168" y="88"/>
                    </a:lnTo>
                    <a:lnTo>
                      <a:pt x="168" y="84"/>
                    </a:lnTo>
                    <a:lnTo>
                      <a:pt x="164" y="84"/>
                    </a:lnTo>
                    <a:lnTo>
                      <a:pt x="162" y="84"/>
                    </a:lnTo>
                    <a:lnTo>
                      <a:pt x="154" y="88"/>
                    </a:lnTo>
                    <a:lnTo>
                      <a:pt x="150" y="92"/>
                    </a:lnTo>
                    <a:lnTo>
                      <a:pt x="144" y="92"/>
                    </a:lnTo>
                    <a:lnTo>
                      <a:pt x="136" y="88"/>
                    </a:lnTo>
                    <a:lnTo>
                      <a:pt x="134" y="88"/>
                    </a:lnTo>
                    <a:lnTo>
                      <a:pt x="132" y="88"/>
                    </a:lnTo>
                    <a:lnTo>
                      <a:pt x="132" y="90"/>
                    </a:lnTo>
                    <a:lnTo>
                      <a:pt x="128" y="90"/>
                    </a:lnTo>
                    <a:lnTo>
                      <a:pt x="128" y="96"/>
                    </a:lnTo>
                    <a:lnTo>
                      <a:pt x="128" y="98"/>
                    </a:lnTo>
                    <a:lnTo>
                      <a:pt x="122" y="98"/>
                    </a:lnTo>
                    <a:lnTo>
                      <a:pt x="124" y="96"/>
                    </a:lnTo>
                    <a:lnTo>
                      <a:pt x="124" y="90"/>
                    </a:lnTo>
                    <a:lnTo>
                      <a:pt x="124" y="88"/>
                    </a:lnTo>
                    <a:lnTo>
                      <a:pt x="122" y="88"/>
                    </a:lnTo>
                    <a:lnTo>
                      <a:pt x="116" y="88"/>
                    </a:lnTo>
                    <a:lnTo>
                      <a:pt x="110" y="84"/>
                    </a:lnTo>
                    <a:lnTo>
                      <a:pt x="108" y="80"/>
                    </a:lnTo>
                    <a:lnTo>
                      <a:pt x="106" y="78"/>
                    </a:lnTo>
                    <a:lnTo>
                      <a:pt x="100" y="74"/>
                    </a:lnTo>
                    <a:lnTo>
                      <a:pt x="96" y="72"/>
                    </a:lnTo>
                    <a:lnTo>
                      <a:pt x="92" y="72"/>
                    </a:lnTo>
                    <a:lnTo>
                      <a:pt x="92" y="70"/>
                    </a:lnTo>
                    <a:lnTo>
                      <a:pt x="92" y="66"/>
                    </a:lnTo>
                    <a:lnTo>
                      <a:pt x="88" y="62"/>
                    </a:lnTo>
                    <a:lnTo>
                      <a:pt x="86" y="62"/>
                    </a:lnTo>
                    <a:lnTo>
                      <a:pt x="82" y="64"/>
                    </a:lnTo>
                    <a:lnTo>
                      <a:pt x="86" y="64"/>
                    </a:lnTo>
                    <a:lnTo>
                      <a:pt x="78" y="66"/>
                    </a:lnTo>
                    <a:lnTo>
                      <a:pt x="78" y="62"/>
                    </a:lnTo>
                    <a:lnTo>
                      <a:pt x="64" y="64"/>
                    </a:lnTo>
                    <a:lnTo>
                      <a:pt x="68" y="66"/>
                    </a:lnTo>
                    <a:lnTo>
                      <a:pt x="68" y="70"/>
                    </a:lnTo>
                    <a:lnTo>
                      <a:pt x="54" y="80"/>
                    </a:lnTo>
                    <a:lnTo>
                      <a:pt x="52" y="82"/>
                    </a:lnTo>
                    <a:lnTo>
                      <a:pt x="44" y="80"/>
                    </a:lnTo>
                    <a:lnTo>
                      <a:pt x="42" y="80"/>
                    </a:lnTo>
                    <a:lnTo>
                      <a:pt x="42" y="82"/>
                    </a:lnTo>
                    <a:lnTo>
                      <a:pt x="36" y="84"/>
                    </a:lnTo>
                    <a:lnTo>
                      <a:pt x="36" y="88"/>
                    </a:lnTo>
                    <a:lnTo>
                      <a:pt x="34" y="90"/>
                    </a:lnTo>
                    <a:lnTo>
                      <a:pt x="34" y="96"/>
                    </a:lnTo>
                    <a:lnTo>
                      <a:pt x="34" y="98"/>
                    </a:lnTo>
                    <a:lnTo>
                      <a:pt x="36" y="100"/>
                    </a:lnTo>
                    <a:lnTo>
                      <a:pt x="42" y="102"/>
                    </a:lnTo>
                    <a:lnTo>
                      <a:pt x="32" y="110"/>
                    </a:lnTo>
                    <a:lnTo>
                      <a:pt x="26" y="98"/>
                    </a:lnTo>
                    <a:lnTo>
                      <a:pt x="24" y="98"/>
                    </a:lnTo>
                    <a:lnTo>
                      <a:pt x="20" y="100"/>
                    </a:lnTo>
                    <a:lnTo>
                      <a:pt x="18" y="102"/>
                    </a:lnTo>
                    <a:lnTo>
                      <a:pt x="16" y="106"/>
                    </a:lnTo>
                    <a:lnTo>
                      <a:pt x="14" y="106"/>
                    </a:lnTo>
                    <a:lnTo>
                      <a:pt x="14" y="108"/>
                    </a:lnTo>
                    <a:lnTo>
                      <a:pt x="10" y="108"/>
                    </a:lnTo>
                    <a:lnTo>
                      <a:pt x="14" y="114"/>
                    </a:lnTo>
                    <a:lnTo>
                      <a:pt x="10" y="118"/>
                    </a:lnTo>
                    <a:lnTo>
                      <a:pt x="8" y="120"/>
                    </a:lnTo>
                    <a:lnTo>
                      <a:pt x="8" y="124"/>
                    </a:lnTo>
                    <a:lnTo>
                      <a:pt x="10" y="126"/>
                    </a:lnTo>
                    <a:lnTo>
                      <a:pt x="10" y="128"/>
                    </a:lnTo>
                    <a:lnTo>
                      <a:pt x="8" y="132"/>
                    </a:lnTo>
                    <a:lnTo>
                      <a:pt x="2" y="142"/>
                    </a:lnTo>
                    <a:lnTo>
                      <a:pt x="0" y="144"/>
                    </a:lnTo>
                    <a:lnTo>
                      <a:pt x="2" y="144"/>
                    </a:lnTo>
                    <a:lnTo>
                      <a:pt x="8" y="150"/>
                    </a:lnTo>
                    <a:lnTo>
                      <a:pt x="10" y="150"/>
                    </a:lnTo>
                    <a:lnTo>
                      <a:pt x="10" y="154"/>
                    </a:lnTo>
                    <a:lnTo>
                      <a:pt x="10" y="160"/>
                    </a:lnTo>
                    <a:lnTo>
                      <a:pt x="10" y="162"/>
                    </a:lnTo>
                    <a:lnTo>
                      <a:pt x="14" y="162"/>
                    </a:lnTo>
                    <a:lnTo>
                      <a:pt x="18" y="160"/>
                    </a:lnTo>
                    <a:lnTo>
                      <a:pt x="24" y="172"/>
                    </a:lnTo>
                    <a:lnTo>
                      <a:pt x="24" y="174"/>
                    </a:lnTo>
                    <a:lnTo>
                      <a:pt x="24" y="180"/>
                    </a:lnTo>
                    <a:lnTo>
                      <a:pt x="24" y="182"/>
                    </a:lnTo>
                    <a:lnTo>
                      <a:pt x="24" y="186"/>
                    </a:lnTo>
                    <a:lnTo>
                      <a:pt x="26" y="190"/>
                    </a:lnTo>
                    <a:lnTo>
                      <a:pt x="28" y="190"/>
                    </a:lnTo>
                    <a:lnTo>
                      <a:pt x="32" y="190"/>
                    </a:lnTo>
                    <a:lnTo>
                      <a:pt x="34" y="192"/>
                    </a:lnTo>
                    <a:lnTo>
                      <a:pt x="42" y="186"/>
                    </a:lnTo>
                    <a:lnTo>
                      <a:pt x="44" y="186"/>
                    </a:lnTo>
                    <a:lnTo>
                      <a:pt x="44" y="188"/>
                    </a:lnTo>
                    <a:lnTo>
                      <a:pt x="46" y="188"/>
                    </a:lnTo>
                    <a:lnTo>
                      <a:pt x="52" y="186"/>
                    </a:lnTo>
                    <a:lnTo>
                      <a:pt x="54" y="180"/>
                    </a:lnTo>
                    <a:lnTo>
                      <a:pt x="60" y="172"/>
                    </a:lnTo>
                    <a:lnTo>
                      <a:pt x="70" y="174"/>
                    </a:lnTo>
                    <a:lnTo>
                      <a:pt x="70" y="180"/>
                    </a:lnTo>
                    <a:lnTo>
                      <a:pt x="82" y="182"/>
                    </a:lnTo>
                    <a:lnTo>
                      <a:pt x="88" y="186"/>
                    </a:lnTo>
                    <a:lnTo>
                      <a:pt x="92" y="188"/>
                    </a:lnTo>
                    <a:lnTo>
                      <a:pt x="92" y="190"/>
                    </a:lnTo>
                    <a:lnTo>
                      <a:pt x="92" y="192"/>
                    </a:lnTo>
                    <a:lnTo>
                      <a:pt x="100" y="192"/>
                    </a:lnTo>
                    <a:lnTo>
                      <a:pt x="104" y="198"/>
                    </a:lnTo>
                    <a:lnTo>
                      <a:pt x="104" y="200"/>
                    </a:lnTo>
                    <a:lnTo>
                      <a:pt x="104" y="208"/>
                    </a:lnTo>
                    <a:lnTo>
                      <a:pt x="110" y="214"/>
                    </a:lnTo>
                    <a:lnTo>
                      <a:pt x="110" y="218"/>
                    </a:lnTo>
                    <a:lnTo>
                      <a:pt x="108" y="224"/>
                    </a:lnTo>
                    <a:lnTo>
                      <a:pt x="100" y="226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4"/>
                    </a:lnTo>
                    <a:lnTo>
                      <a:pt x="92" y="224"/>
                    </a:lnTo>
                    <a:lnTo>
                      <a:pt x="92" y="222"/>
                    </a:lnTo>
                    <a:lnTo>
                      <a:pt x="86" y="222"/>
                    </a:lnTo>
                    <a:lnTo>
                      <a:pt x="82" y="218"/>
                    </a:lnTo>
                    <a:lnTo>
                      <a:pt x="80" y="216"/>
                    </a:lnTo>
                    <a:lnTo>
                      <a:pt x="74" y="216"/>
                    </a:lnTo>
                    <a:lnTo>
                      <a:pt x="74" y="218"/>
                    </a:lnTo>
                    <a:lnTo>
                      <a:pt x="74" y="226"/>
                    </a:lnTo>
                    <a:lnTo>
                      <a:pt x="60" y="226"/>
                    </a:lnTo>
                    <a:lnTo>
                      <a:pt x="62" y="228"/>
                    </a:lnTo>
                    <a:lnTo>
                      <a:pt x="62" y="234"/>
                    </a:lnTo>
                    <a:lnTo>
                      <a:pt x="68" y="234"/>
                    </a:lnTo>
                    <a:lnTo>
                      <a:pt x="68" y="236"/>
                    </a:lnTo>
                    <a:lnTo>
                      <a:pt x="70" y="240"/>
                    </a:lnTo>
                    <a:lnTo>
                      <a:pt x="52" y="236"/>
                    </a:lnTo>
                    <a:lnTo>
                      <a:pt x="52" y="242"/>
                    </a:lnTo>
                    <a:lnTo>
                      <a:pt x="60" y="246"/>
                    </a:lnTo>
                    <a:lnTo>
                      <a:pt x="62" y="252"/>
                    </a:lnTo>
                    <a:lnTo>
                      <a:pt x="64" y="260"/>
                    </a:lnTo>
                    <a:lnTo>
                      <a:pt x="74" y="268"/>
                    </a:lnTo>
                    <a:lnTo>
                      <a:pt x="80" y="268"/>
                    </a:lnTo>
                    <a:lnTo>
                      <a:pt x="86" y="268"/>
                    </a:lnTo>
                    <a:lnTo>
                      <a:pt x="82" y="278"/>
                    </a:lnTo>
                    <a:lnTo>
                      <a:pt x="82" y="282"/>
                    </a:lnTo>
                    <a:lnTo>
                      <a:pt x="86" y="280"/>
                    </a:lnTo>
                    <a:lnTo>
                      <a:pt x="90" y="276"/>
                    </a:lnTo>
                    <a:lnTo>
                      <a:pt x="98" y="272"/>
                    </a:lnTo>
                    <a:lnTo>
                      <a:pt x="108" y="276"/>
                    </a:lnTo>
                    <a:lnTo>
                      <a:pt x="114" y="280"/>
                    </a:lnTo>
                    <a:lnTo>
                      <a:pt x="118" y="288"/>
                    </a:lnTo>
                    <a:lnTo>
                      <a:pt x="126" y="288"/>
                    </a:lnTo>
                    <a:lnTo>
                      <a:pt x="132" y="288"/>
                    </a:lnTo>
                    <a:lnTo>
                      <a:pt x="134" y="218"/>
                    </a:lnTo>
                    <a:lnTo>
                      <a:pt x="142" y="216"/>
                    </a:lnTo>
                    <a:lnTo>
                      <a:pt x="150" y="214"/>
                    </a:lnTo>
                    <a:lnTo>
                      <a:pt x="154" y="210"/>
                    </a:lnTo>
                    <a:lnTo>
                      <a:pt x="162" y="210"/>
                    </a:lnTo>
                    <a:lnTo>
                      <a:pt x="168" y="210"/>
                    </a:lnTo>
                    <a:lnTo>
                      <a:pt x="168" y="210"/>
                    </a:lnTo>
                    <a:lnTo>
                      <a:pt x="168" y="210"/>
                    </a:lnTo>
                    <a:close/>
                    <a:moveTo>
                      <a:pt x="90" y="232"/>
                    </a:moveTo>
                    <a:lnTo>
                      <a:pt x="90" y="232"/>
                    </a:lnTo>
                    <a:lnTo>
                      <a:pt x="90" y="236"/>
                    </a:lnTo>
                    <a:lnTo>
                      <a:pt x="88" y="242"/>
                    </a:lnTo>
                    <a:lnTo>
                      <a:pt x="82" y="240"/>
                    </a:lnTo>
                    <a:lnTo>
                      <a:pt x="80" y="236"/>
                    </a:lnTo>
                    <a:lnTo>
                      <a:pt x="88" y="236"/>
                    </a:lnTo>
                    <a:lnTo>
                      <a:pt x="88" y="234"/>
                    </a:lnTo>
                    <a:lnTo>
                      <a:pt x="90" y="232"/>
                    </a:lnTo>
                    <a:lnTo>
                      <a:pt x="90" y="232"/>
                    </a:lnTo>
                    <a:lnTo>
                      <a:pt x="90" y="232"/>
                    </a:lnTo>
                    <a:close/>
                    <a:moveTo>
                      <a:pt x="474" y="168"/>
                    </a:moveTo>
                    <a:lnTo>
                      <a:pt x="474" y="168"/>
                    </a:lnTo>
                    <a:lnTo>
                      <a:pt x="478" y="168"/>
                    </a:lnTo>
                    <a:lnTo>
                      <a:pt x="478" y="170"/>
                    </a:lnTo>
                    <a:lnTo>
                      <a:pt x="478" y="174"/>
                    </a:lnTo>
                    <a:lnTo>
                      <a:pt x="476" y="178"/>
                    </a:lnTo>
                    <a:lnTo>
                      <a:pt x="476" y="180"/>
                    </a:lnTo>
                    <a:lnTo>
                      <a:pt x="466" y="180"/>
                    </a:lnTo>
                    <a:lnTo>
                      <a:pt x="466" y="186"/>
                    </a:lnTo>
                    <a:lnTo>
                      <a:pt x="442" y="186"/>
                    </a:lnTo>
                    <a:lnTo>
                      <a:pt x="434" y="182"/>
                    </a:lnTo>
                    <a:lnTo>
                      <a:pt x="428" y="180"/>
                    </a:lnTo>
                    <a:lnTo>
                      <a:pt x="428" y="188"/>
                    </a:lnTo>
                    <a:lnTo>
                      <a:pt x="416" y="190"/>
                    </a:lnTo>
                    <a:lnTo>
                      <a:pt x="410" y="192"/>
                    </a:lnTo>
                    <a:lnTo>
                      <a:pt x="410" y="196"/>
                    </a:lnTo>
                    <a:lnTo>
                      <a:pt x="410" y="198"/>
                    </a:lnTo>
                    <a:lnTo>
                      <a:pt x="402" y="200"/>
                    </a:lnTo>
                    <a:lnTo>
                      <a:pt x="396" y="200"/>
                    </a:lnTo>
                    <a:lnTo>
                      <a:pt x="396" y="206"/>
                    </a:lnTo>
                    <a:lnTo>
                      <a:pt x="392" y="210"/>
                    </a:lnTo>
                    <a:lnTo>
                      <a:pt x="388" y="216"/>
                    </a:lnTo>
                    <a:lnTo>
                      <a:pt x="386" y="216"/>
                    </a:lnTo>
                    <a:lnTo>
                      <a:pt x="386" y="218"/>
                    </a:lnTo>
                    <a:lnTo>
                      <a:pt x="388" y="222"/>
                    </a:lnTo>
                    <a:lnTo>
                      <a:pt x="392" y="222"/>
                    </a:lnTo>
                    <a:lnTo>
                      <a:pt x="392" y="224"/>
                    </a:lnTo>
                    <a:lnTo>
                      <a:pt x="392" y="226"/>
                    </a:lnTo>
                    <a:lnTo>
                      <a:pt x="386" y="224"/>
                    </a:lnTo>
                    <a:lnTo>
                      <a:pt x="384" y="222"/>
                    </a:lnTo>
                    <a:lnTo>
                      <a:pt x="384" y="216"/>
                    </a:lnTo>
                    <a:lnTo>
                      <a:pt x="384" y="210"/>
                    </a:lnTo>
                    <a:lnTo>
                      <a:pt x="376" y="210"/>
                    </a:lnTo>
                    <a:lnTo>
                      <a:pt x="388" y="192"/>
                    </a:lnTo>
                    <a:lnTo>
                      <a:pt x="392" y="190"/>
                    </a:lnTo>
                    <a:lnTo>
                      <a:pt x="394" y="192"/>
                    </a:lnTo>
                    <a:lnTo>
                      <a:pt x="398" y="186"/>
                    </a:lnTo>
                    <a:lnTo>
                      <a:pt x="402" y="180"/>
                    </a:lnTo>
                    <a:lnTo>
                      <a:pt x="406" y="178"/>
                    </a:lnTo>
                    <a:lnTo>
                      <a:pt x="420" y="174"/>
                    </a:lnTo>
                    <a:lnTo>
                      <a:pt x="430" y="178"/>
                    </a:lnTo>
                    <a:lnTo>
                      <a:pt x="440" y="180"/>
                    </a:lnTo>
                    <a:lnTo>
                      <a:pt x="450" y="180"/>
                    </a:lnTo>
                    <a:lnTo>
                      <a:pt x="452" y="174"/>
                    </a:lnTo>
                    <a:lnTo>
                      <a:pt x="456" y="178"/>
                    </a:lnTo>
                    <a:lnTo>
                      <a:pt x="458" y="178"/>
                    </a:lnTo>
                    <a:lnTo>
                      <a:pt x="460" y="178"/>
                    </a:lnTo>
                    <a:lnTo>
                      <a:pt x="464" y="174"/>
                    </a:lnTo>
                    <a:lnTo>
                      <a:pt x="466" y="172"/>
                    </a:lnTo>
                    <a:lnTo>
                      <a:pt x="468" y="170"/>
                    </a:lnTo>
                    <a:lnTo>
                      <a:pt x="474" y="168"/>
                    </a:lnTo>
                    <a:lnTo>
                      <a:pt x="474" y="168"/>
                    </a:lnTo>
                    <a:lnTo>
                      <a:pt x="474" y="16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1" name="Freeform 1646" hidden="1"/>
              <p:cNvSpPr>
                <a:spLocks noEditPoints="1"/>
              </p:cNvSpPr>
              <p:nvPr/>
            </p:nvSpPr>
            <p:spPr bwMode="auto">
              <a:xfrm>
                <a:off x="3584575" y="3076575"/>
                <a:ext cx="425450" cy="609600"/>
              </a:xfrm>
              <a:custGeom>
                <a:avLst/>
                <a:gdLst>
                  <a:gd name="T0" fmla="*/ 12 w 268"/>
                  <a:gd name="T1" fmla="*/ 384 h 384"/>
                  <a:gd name="T2" fmla="*/ 12 w 268"/>
                  <a:gd name="T3" fmla="*/ 376 h 384"/>
                  <a:gd name="T4" fmla="*/ 0 w 268"/>
                  <a:gd name="T5" fmla="*/ 372 h 384"/>
                  <a:gd name="T6" fmla="*/ 56 w 268"/>
                  <a:gd name="T7" fmla="*/ 312 h 384"/>
                  <a:gd name="T8" fmla="*/ 56 w 268"/>
                  <a:gd name="T9" fmla="*/ 304 h 384"/>
                  <a:gd name="T10" fmla="*/ 38 w 268"/>
                  <a:gd name="T11" fmla="*/ 250 h 384"/>
                  <a:gd name="T12" fmla="*/ 38 w 268"/>
                  <a:gd name="T13" fmla="*/ 266 h 384"/>
                  <a:gd name="T14" fmla="*/ 52 w 268"/>
                  <a:gd name="T15" fmla="*/ 264 h 384"/>
                  <a:gd name="T16" fmla="*/ 54 w 268"/>
                  <a:gd name="T17" fmla="*/ 266 h 384"/>
                  <a:gd name="T18" fmla="*/ 52 w 268"/>
                  <a:gd name="T19" fmla="*/ 294 h 384"/>
                  <a:gd name="T20" fmla="*/ 68 w 268"/>
                  <a:gd name="T21" fmla="*/ 266 h 384"/>
                  <a:gd name="T22" fmla="*/ 64 w 268"/>
                  <a:gd name="T23" fmla="*/ 256 h 384"/>
                  <a:gd name="T24" fmla="*/ 54 w 268"/>
                  <a:gd name="T25" fmla="*/ 240 h 384"/>
                  <a:gd name="T26" fmla="*/ 100 w 268"/>
                  <a:gd name="T27" fmla="*/ 232 h 384"/>
                  <a:gd name="T28" fmla="*/ 82 w 268"/>
                  <a:gd name="T29" fmla="*/ 240 h 384"/>
                  <a:gd name="T30" fmla="*/ 90 w 268"/>
                  <a:gd name="T31" fmla="*/ 264 h 384"/>
                  <a:gd name="T32" fmla="*/ 104 w 268"/>
                  <a:gd name="T33" fmla="*/ 256 h 384"/>
                  <a:gd name="T34" fmla="*/ 90 w 268"/>
                  <a:gd name="T35" fmla="*/ 220 h 384"/>
                  <a:gd name="T36" fmla="*/ 88 w 268"/>
                  <a:gd name="T37" fmla="*/ 220 h 384"/>
                  <a:gd name="T38" fmla="*/ 194 w 268"/>
                  <a:gd name="T39" fmla="*/ 94 h 384"/>
                  <a:gd name="T40" fmla="*/ 186 w 268"/>
                  <a:gd name="T41" fmla="*/ 122 h 384"/>
                  <a:gd name="T42" fmla="*/ 186 w 268"/>
                  <a:gd name="T43" fmla="*/ 134 h 384"/>
                  <a:gd name="T44" fmla="*/ 162 w 268"/>
                  <a:gd name="T45" fmla="*/ 176 h 384"/>
                  <a:gd name="T46" fmla="*/ 140 w 268"/>
                  <a:gd name="T47" fmla="*/ 186 h 384"/>
                  <a:gd name="T48" fmla="*/ 136 w 268"/>
                  <a:gd name="T49" fmla="*/ 178 h 384"/>
                  <a:gd name="T50" fmla="*/ 126 w 268"/>
                  <a:gd name="T51" fmla="*/ 202 h 384"/>
                  <a:gd name="T52" fmla="*/ 124 w 268"/>
                  <a:gd name="T53" fmla="*/ 214 h 384"/>
                  <a:gd name="T54" fmla="*/ 96 w 268"/>
                  <a:gd name="T55" fmla="*/ 212 h 384"/>
                  <a:gd name="T56" fmla="*/ 68 w 268"/>
                  <a:gd name="T57" fmla="*/ 232 h 384"/>
                  <a:gd name="T58" fmla="*/ 78 w 268"/>
                  <a:gd name="T59" fmla="*/ 234 h 384"/>
                  <a:gd name="T60" fmla="*/ 114 w 268"/>
                  <a:gd name="T61" fmla="*/ 234 h 384"/>
                  <a:gd name="T62" fmla="*/ 126 w 268"/>
                  <a:gd name="T63" fmla="*/ 250 h 384"/>
                  <a:gd name="T64" fmla="*/ 140 w 268"/>
                  <a:gd name="T65" fmla="*/ 232 h 384"/>
                  <a:gd name="T66" fmla="*/ 146 w 268"/>
                  <a:gd name="T67" fmla="*/ 232 h 384"/>
                  <a:gd name="T68" fmla="*/ 162 w 268"/>
                  <a:gd name="T69" fmla="*/ 232 h 384"/>
                  <a:gd name="T70" fmla="*/ 176 w 268"/>
                  <a:gd name="T71" fmla="*/ 232 h 384"/>
                  <a:gd name="T72" fmla="*/ 186 w 268"/>
                  <a:gd name="T73" fmla="*/ 214 h 384"/>
                  <a:gd name="T74" fmla="*/ 190 w 268"/>
                  <a:gd name="T75" fmla="*/ 212 h 384"/>
                  <a:gd name="T76" fmla="*/ 196 w 268"/>
                  <a:gd name="T77" fmla="*/ 220 h 384"/>
                  <a:gd name="T78" fmla="*/ 196 w 268"/>
                  <a:gd name="T79" fmla="*/ 202 h 384"/>
                  <a:gd name="T80" fmla="*/ 200 w 268"/>
                  <a:gd name="T81" fmla="*/ 168 h 384"/>
                  <a:gd name="T82" fmla="*/ 212 w 268"/>
                  <a:gd name="T83" fmla="*/ 148 h 384"/>
                  <a:gd name="T84" fmla="*/ 214 w 268"/>
                  <a:gd name="T85" fmla="*/ 132 h 384"/>
                  <a:gd name="T86" fmla="*/ 194 w 268"/>
                  <a:gd name="T87" fmla="*/ 94 h 384"/>
                  <a:gd name="T88" fmla="*/ 208 w 268"/>
                  <a:gd name="T89" fmla="*/ 2 h 384"/>
                  <a:gd name="T90" fmla="*/ 212 w 268"/>
                  <a:gd name="T91" fmla="*/ 28 h 384"/>
                  <a:gd name="T92" fmla="*/ 204 w 268"/>
                  <a:gd name="T93" fmla="*/ 50 h 384"/>
                  <a:gd name="T94" fmla="*/ 190 w 268"/>
                  <a:gd name="T95" fmla="*/ 54 h 384"/>
                  <a:gd name="T96" fmla="*/ 188 w 268"/>
                  <a:gd name="T97" fmla="*/ 82 h 384"/>
                  <a:gd name="T98" fmla="*/ 194 w 268"/>
                  <a:gd name="T99" fmla="*/ 72 h 384"/>
                  <a:gd name="T100" fmla="*/ 214 w 268"/>
                  <a:gd name="T101" fmla="*/ 62 h 384"/>
                  <a:gd name="T102" fmla="*/ 248 w 268"/>
                  <a:gd name="T103" fmla="*/ 54 h 384"/>
                  <a:gd name="T104" fmla="*/ 262 w 268"/>
                  <a:gd name="T105" fmla="*/ 40 h 384"/>
                  <a:gd name="T106" fmla="*/ 250 w 268"/>
                  <a:gd name="T107" fmla="*/ 34 h 384"/>
                  <a:gd name="T108" fmla="*/ 230 w 268"/>
                  <a:gd name="T109" fmla="*/ 22 h 384"/>
                  <a:gd name="T110" fmla="*/ 212 w 268"/>
                  <a:gd name="T111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8" h="384">
                    <a:moveTo>
                      <a:pt x="12" y="376"/>
                    </a:moveTo>
                    <a:lnTo>
                      <a:pt x="12" y="376"/>
                    </a:lnTo>
                    <a:lnTo>
                      <a:pt x="10" y="382"/>
                    </a:lnTo>
                    <a:lnTo>
                      <a:pt x="10" y="384"/>
                    </a:lnTo>
                    <a:lnTo>
                      <a:pt x="12" y="384"/>
                    </a:lnTo>
                    <a:lnTo>
                      <a:pt x="16" y="380"/>
                    </a:lnTo>
                    <a:lnTo>
                      <a:pt x="16" y="376"/>
                    </a:lnTo>
                    <a:lnTo>
                      <a:pt x="12" y="376"/>
                    </a:lnTo>
                    <a:lnTo>
                      <a:pt x="12" y="376"/>
                    </a:lnTo>
                    <a:lnTo>
                      <a:pt x="12" y="376"/>
                    </a:lnTo>
                    <a:close/>
                    <a:moveTo>
                      <a:pt x="0" y="372"/>
                    </a:moveTo>
                    <a:lnTo>
                      <a:pt x="2" y="376"/>
                    </a:lnTo>
                    <a:lnTo>
                      <a:pt x="2" y="374"/>
                    </a:lnTo>
                    <a:lnTo>
                      <a:pt x="0" y="372"/>
                    </a:lnTo>
                    <a:lnTo>
                      <a:pt x="0" y="372"/>
                    </a:lnTo>
                    <a:lnTo>
                      <a:pt x="0" y="372"/>
                    </a:lnTo>
                    <a:close/>
                    <a:moveTo>
                      <a:pt x="56" y="304"/>
                    </a:moveTo>
                    <a:lnTo>
                      <a:pt x="56" y="304"/>
                    </a:lnTo>
                    <a:lnTo>
                      <a:pt x="56" y="310"/>
                    </a:lnTo>
                    <a:lnTo>
                      <a:pt x="56" y="312"/>
                    </a:lnTo>
                    <a:lnTo>
                      <a:pt x="60" y="308"/>
                    </a:lnTo>
                    <a:lnTo>
                      <a:pt x="60" y="304"/>
                    </a:lnTo>
                    <a:lnTo>
                      <a:pt x="56" y="304"/>
                    </a:lnTo>
                    <a:lnTo>
                      <a:pt x="56" y="304"/>
                    </a:lnTo>
                    <a:lnTo>
                      <a:pt x="56" y="304"/>
                    </a:lnTo>
                    <a:close/>
                    <a:moveTo>
                      <a:pt x="52" y="240"/>
                    </a:moveTo>
                    <a:lnTo>
                      <a:pt x="46" y="248"/>
                    </a:lnTo>
                    <a:lnTo>
                      <a:pt x="42" y="248"/>
                    </a:lnTo>
                    <a:lnTo>
                      <a:pt x="38" y="248"/>
                    </a:lnTo>
                    <a:lnTo>
                      <a:pt x="38" y="250"/>
                    </a:lnTo>
                    <a:lnTo>
                      <a:pt x="36" y="252"/>
                    </a:lnTo>
                    <a:lnTo>
                      <a:pt x="42" y="258"/>
                    </a:lnTo>
                    <a:lnTo>
                      <a:pt x="44" y="266"/>
                    </a:lnTo>
                    <a:lnTo>
                      <a:pt x="42" y="264"/>
                    </a:lnTo>
                    <a:lnTo>
                      <a:pt x="38" y="266"/>
                    </a:lnTo>
                    <a:lnTo>
                      <a:pt x="42" y="268"/>
                    </a:lnTo>
                    <a:lnTo>
                      <a:pt x="44" y="270"/>
                    </a:lnTo>
                    <a:lnTo>
                      <a:pt x="46" y="270"/>
                    </a:lnTo>
                    <a:lnTo>
                      <a:pt x="52" y="270"/>
                    </a:lnTo>
                    <a:lnTo>
                      <a:pt x="52" y="264"/>
                    </a:lnTo>
                    <a:lnTo>
                      <a:pt x="48" y="264"/>
                    </a:lnTo>
                    <a:lnTo>
                      <a:pt x="48" y="260"/>
                    </a:lnTo>
                    <a:lnTo>
                      <a:pt x="52" y="260"/>
                    </a:lnTo>
                    <a:lnTo>
                      <a:pt x="52" y="264"/>
                    </a:lnTo>
                    <a:lnTo>
                      <a:pt x="54" y="266"/>
                    </a:lnTo>
                    <a:lnTo>
                      <a:pt x="46" y="278"/>
                    </a:lnTo>
                    <a:lnTo>
                      <a:pt x="46" y="294"/>
                    </a:lnTo>
                    <a:lnTo>
                      <a:pt x="48" y="292"/>
                    </a:lnTo>
                    <a:lnTo>
                      <a:pt x="52" y="292"/>
                    </a:lnTo>
                    <a:lnTo>
                      <a:pt x="52" y="294"/>
                    </a:lnTo>
                    <a:lnTo>
                      <a:pt x="52" y="296"/>
                    </a:lnTo>
                    <a:lnTo>
                      <a:pt x="54" y="300"/>
                    </a:lnTo>
                    <a:lnTo>
                      <a:pt x="64" y="284"/>
                    </a:lnTo>
                    <a:lnTo>
                      <a:pt x="64" y="276"/>
                    </a:lnTo>
                    <a:lnTo>
                      <a:pt x="68" y="266"/>
                    </a:lnTo>
                    <a:lnTo>
                      <a:pt x="70" y="266"/>
                    </a:lnTo>
                    <a:lnTo>
                      <a:pt x="70" y="260"/>
                    </a:lnTo>
                    <a:lnTo>
                      <a:pt x="70" y="258"/>
                    </a:lnTo>
                    <a:lnTo>
                      <a:pt x="70" y="256"/>
                    </a:lnTo>
                    <a:lnTo>
                      <a:pt x="64" y="256"/>
                    </a:lnTo>
                    <a:lnTo>
                      <a:pt x="68" y="252"/>
                    </a:lnTo>
                    <a:lnTo>
                      <a:pt x="68" y="248"/>
                    </a:lnTo>
                    <a:lnTo>
                      <a:pt x="60" y="248"/>
                    </a:lnTo>
                    <a:lnTo>
                      <a:pt x="56" y="242"/>
                    </a:lnTo>
                    <a:lnTo>
                      <a:pt x="54" y="240"/>
                    </a:lnTo>
                    <a:lnTo>
                      <a:pt x="52" y="240"/>
                    </a:lnTo>
                    <a:lnTo>
                      <a:pt x="52" y="240"/>
                    </a:lnTo>
                    <a:lnTo>
                      <a:pt x="52" y="240"/>
                    </a:lnTo>
                    <a:close/>
                    <a:moveTo>
                      <a:pt x="100" y="232"/>
                    </a:moveTo>
                    <a:lnTo>
                      <a:pt x="100" y="232"/>
                    </a:lnTo>
                    <a:lnTo>
                      <a:pt x="92" y="240"/>
                    </a:lnTo>
                    <a:lnTo>
                      <a:pt x="90" y="240"/>
                    </a:lnTo>
                    <a:lnTo>
                      <a:pt x="88" y="238"/>
                    </a:lnTo>
                    <a:lnTo>
                      <a:pt x="86" y="238"/>
                    </a:lnTo>
                    <a:lnTo>
                      <a:pt x="82" y="240"/>
                    </a:lnTo>
                    <a:lnTo>
                      <a:pt x="80" y="248"/>
                    </a:lnTo>
                    <a:lnTo>
                      <a:pt x="74" y="250"/>
                    </a:lnTo>
                    <a:lnTo>
                      <a:pt x="82" y="260"/>
                    </a:lnTo>
                    <a:lnTo>
                      <a:pt x="88" y="268"/>
                    </a:lnTo>
                    <a:lnTo>
                      <a:pt x="90" y="264"/>
                    </a:lnTo>
                    <a:lnTo>
                      <a:pt x="90" y="256"/>
                    </a:lnTo>
                    <a:lnTo>
                      <a:pt x="96" y="252"/>
                    </a:lnTo>
                    <a:lnTo>
                      <a:pt x="98" y="250"/>
                    </a:lnTo>
                    <a:lnTo>
                      <a:pt x="100" y="252"/>
                    </a:lnTo>
                    <a:lnTo>
                      <a:pt x="104" y="256"/>
                    </a:lnTo>
                    <a:lnTo>
                      <a:pt x="110" y="242"/>
                    </a:lnTo>
                    <a:lnTo>
                      <a:pt x="100" y="232"/>
                    </a:lnTo>
                    <a:lnTo>
                      <a:pt x="100" y="232"/>
                    </a:lnTo>
                    <a:lnTo>
                      <a:pt x="100" y="232"/>
                    </a:lnTo>
                    <a:close/>
                    <a:moveTo>
                      <a:pt x="90" y="220"/>
                    </a:moveTo>
                    <a:lnTo>
                      <a:pt x="90" y="220"/>
                    </a:lnTo>
                    <a:lnTo>
                      <a:pt x="92" y="224"/>
                    </a:lnTo>
                    <a:lnTo>
                      <a:pt x="90" y="228"/>
                    </a:lnTo>
                    <a:lnTo>
                      <a:pt x="88" y="222"/>
                    </a:lnTo>
                    <a:lnTo>
                      <a:pt x="88" y="220"/>
                    </a:lnTo>
                    <a:lnTo>
                      <a:pt x="90" y="220"/>
                    </a:lnTo>
                    <a:lnTo>
                      <a:pt x="90" y="220"/>
                    </a:lnTo>
                    <a:lnTo>
                      <a:pt x="90" y="220"/>
                    </a:lnTo>
                    <a:close/>
                    <a:moveTo>
                      <a:pt x="194" y="94"/>
                    </a:moveTo>
                    <a:lnTo>
                      <a:pt x="194" y="94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88" y="106"/>
                    </a:lnTo>
                    <a:lnTo>
                      <a:pt x="190" y="118"/>
                    </a:lnTo>
                    <a:lnTo>
                      <a:pt x="186" y="122"/>
                    </a:lnTo>
                    <a:lnTo>
                      <a:pt x="182" y="124"/>
                    </a:lnTo>
                    <a:lnTo>
                      <a:pt x="188" y="126"/>
                    </a:lnTo>
                    <a:lnTo>
                      <a:pt x="190" y="130"/>
                    </a:lnTo>
                    <a:lnTo>
                      <a:pt x="188" y="134"/>
                    </a:lnTo>
                    <a:lnTo>
                      <a:pt x="186" y="134"/>
                    </a:lnTo>
                    <a:lnTo>
                      <a:pt x="186" y="142"/>
                    </a:lnTo>
                    <a:lnTo>
                      <a:pt x="170" y="166"/>
                    </a:lnTo>
                    <a:lnTo>
                      <a:pt x="164" y="166"/>
                    </a:lnTo>
                    <a:lnTo>
                      <a:pt x="162" y="174"/>
                    </a:lnTo>
                    <a:lnTo>
                      <a:pt x="162" y="176"/>
                    </a:lnTo>
                    <a:lnTo>
                      <a:pt x="160" y="178"/>
                    </a:lnTo>
                    <a:lnTo>
                      <a:pt x="154" y="180"/>
                    </a:lnTo>
                    <a:lnTo>
                      <a:pt x="150" y="180"/>
                    </a:lnTo>
                    <a:lnTo>
                      <a:pt x="150" y="186"/>
                    </a:lnTo>
                    <a:lnTo>
                      <a:pt x="140" y="186"/>
                    </a:lnTo>
                    <a:lnTo>
                      <a:pt x="140" y="180"/>
                    </a:lnTo>
                    <a:lnTo>
                      <a:pt x="140" y="178"/>
                    </a:lnTo>
                    <a:lnTo>
                      <a:pt x="146" y="170"/>
                    </a:lnTo>
                    <a:lnTo>
                      <a:pt x="142" y="174"/>
                    </a:lnTo>
                    <a:lnTo>
                      <a:pt x="136" y="178"/>
                    </a:lnTo>
                    <a:lnTo>
                      <a:pt x="136" y="184"/>
                    </a:lnTo>
                    <a:lnTo>
                      <a:pt x="136" y="188"/>
                    </a:lnTo>
                    <a:lnTo>
                      <a:pt x="132" y="194"/>
                    </a:lnTo>
                    <a:lnTo>
                      <a:pt x="126" y="198"/>
                    </a:lnTo>
                    <a:lnTo>
                      <a:pt x="126" y="202"/>
                    </a:lnTo>
                    <a:lnTo>
                      <a:pt x="126" y="204"/>
                    </a:lnTo>
                    <a:lnTo>
                      <a:pt x="128" y="206"/>
                    </a:lnTo>
                    <a:lnTo>
                      <a:pt x="128" y="210"/>
                    </a:lnTo>
                    <a:lnTo>
                      <a:pt x="126" y="212"/>
                    </a:lnTo>
                    <a:lnTo>
                      <a:pt x="124" y="214"/>
                    </a:lnTo>
                    <a:lnTo>
                      <a:pt x="116" y="212"/>
                    </a:lnTo>
                    <a:lnTo>
                      <a:pt x="110" y="210"/>
                    </a:lnTo>
                    <a:lnTo>
                      <a:pt x="104" y="212"/>
                    </a:lnTo>
                    <a:lnTo>
                      <a:pt x="96" y="214"/>
                    </a:lnTo>
                    <a:lnTo>
                      <a:pt x="96" y="212"/>
                    </a:lnTo>
                    <a:lnTo>
                      <a:pt x="92" y="212"/>
                    </a:lnTo>
                    <a:lnTo>
                      <a:pt x="86" y="214"/>
                    </a:lnTo>
                    <a:lnTo>
                      <a:pt x="80" y="222"/>
                    </a:lnTo>
                    <a:lnTo>
                      <a:pt x="72" y="228"/>
                    </a:lnTo>
                    <a:lnTo>
                      <a:pt x="68" y="232"/>
                    </a:lnTo>
                    <a:lnTo>
                      <a:pt x="62" y="232"/>
                    </a:lnTo>
                    <a:lnTo>
                      <a:pt x="56" y="230"/>
                    </a:lnTo>
                    <a:lnTo>
                      <a:pt x="56" y="240"/>
                    </a:lnTo>
                    <a:lnTo>
                      <a:pt x="78" y="240"/>
                    </a:lnTo>
                    <a:lnTo>
                      <a:pt x="78" y="234"/>
                    </a:lnTo>
                    <a:lnTo>
                      <a:pt x="80" y="232"/>
                    </a:lnTo>
                    <a:lnTo>
                      <a:pt x="104" y="230"/>
                    </a:lnTo>
                    <a:lnTo>
                      <a:pt x="118" y="230"/>
                    </a:lnTo>
                    <a:lnTo>
                      <a:pt x="116" y="234"/>
                    </a:lnTo>
                    <a:lnTo>
                      <a:pt x="114" y="234"/>
                    </a:lnTo>
                    <a:lnTo>
                      <a:pt x="114" y="246"/>
                    </a:lnTo>
                    <a:lnTo>
                      <a:pt x="116" y="248"/>
                    </a:lnTo>
                    <a:lnTo>
                      <a:pt x="118" y="250"/>
                    </a:lnTo>
                    <a:lnTo>
                      <a:pt x="122" y="250"/>
                    </a:lnTo>
                    <a:lnTo>
                      <a:pt x="126" y="250"/>
                    </a:lnTo>
                    <a:lnTo>
                      <a:pt x="128" y="248"/>
                    </a:lnTo>
                    <a:lnTo>
                      <a:pt x="132" y="242"/>
                    </a:lnTo>
                    <a:lnTo>
                      <a:pt x="136" y="240"/>
                    </a:lnTo>
                    <a:lnTo>
                      <a:pt x="140" y="238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4" y="230"/>
                    </a:lnTo>
                    <a:lnTo>
                      <a:pt x="150" y="230"/>
                    </a:lnTo>
                    <a:lnTo>
                      <a:pt x="146" y="230"/>
                    </a:lnTo>
                    <a:lnTo>
                      <a:pt x="146" y="232"/>
                    </a:lnTo>
                    <a:lnTo>
                      <a:pt x="146" y="234"/>
                    </a:lnTo>
                    <a:lnTo>
                      <a:pt x="150" y="232"/>
                    </a:lnTo>
                    <a:lnTo>
                      <a:pt x="152" y="230"/>
                    </a:lnTo>
                    <a:lnTo>
                      <a:pt x="158" y="232"/>
                    </a:lnTo>
                    <a:lnTo>
                      <a:pt x="162" y="232"/>
                    </a:lnTo>
                    <a:lnTo>
                      <a:pt x="164" y="228"/>
                    </a:lnTo>
                    <a:lnTo>
                      <a:pt x="170" y="224"/>
                    </a:lnTo>
                    <a:lnTo>
                      <a:pt x="172" y="230"/>
                    </a:lnTo>
                    <a:lnTo>
                      <a:pt x="172" y="232"/>
                    </a:lnTo>
                    <a:lnTo>
                      <a:pt x="176" y="232"/>
                    </a:lnTo>
                    <a:lnTo>
                      <a:pt x="178" y="228"/>
                    </a:lnTo>
                    <a:lnTo>
                      <a:pt x="178" y="222"/>
                    </a:lnTo>
                    <a:lnTo>
                      <a:pt x="186" y="222"/>
                    </a:lnTo>
                    <a:lnTo>
                      <a:pt x="186" y="216"/>
                    </a:lnTo>
                    <a:lnTo>
                      <a:pt x="186" y="214"/>
                    </a:lnTo>
                    <a:lnTo>
                      <a:pt x="186" y="212"/>
                    </a:lnTo>
                    <a:lnTo>
                      <a:pt x="188" y="210"/>
                    </a:lnTo>
                    <a:lnTo>
                      <a:pt x="188" y="206"/>
                    </a:lnTo>
                    <a:lnTo>
                      <a:pt x="190" y="210"/>
                    </a:lnTo>
                    <a:lnTo>
                      <a:pt x="190" y="212"/>
                    </a:lnTo>
                    <a:lnTo>
                      <a:pt x="188" y="220"/>
                    </a:lnTo>
                    <a:lnTo>
                      <a:pt x="186" y="224"/>
                    </a:lnTo>
                    <a:lnTo>
                      <a:pt x="188" y="224"/>
                    </a:lnTo>
                    <a:lnTo>
                      <a:pt x="190" y="228"/>
                    </a:lnTo>
                    <a:lnTo>
                      <a:pt x="196" y="220"/>
                    </a:lnTo>
                    <a:lnTo>
                      <a:pt x="198" y="214"/>
                    </a:lnTo>
                    <a:lnTo>
                      <a:pt x="200" y="210"/>
                    </a:lnTo>
                    <a:lnTo>
                      <a:pt x="198" y="206"/>
                    </a:lnTo>
                    <a:lnTo>
                      <a:pt x="194" y="204"/>
                    </a:lnTo>
                    <a:lnTo>
                      <a:pt x="196" y="202"/>
                    </a:lnTo>
                    <a:lnTo>
                      <a:pt x="198" y="198"/>
                    </a:lnTo>
                    <a:lnTo>
                      <a:pt x="196" y="194"/>
                    </a:lnTo>
                    <a:lnTo>
                      <a:pt x="196" y="188"/>
                    </a:lnTo>
                    <a:lnTo>
                      <a:pt x="200" y="180"/>
                    </a:lnTo>
                    <a:lnTo>
                      <a:pt x="200" y="168"/>
                    </a:lnTo>
                    <a:lnTo>
                      <a:pt x="200" y="160"/>
                    </a:lnTo>
                    <a:lnTo>
                      <a:pt x="200" y="156"/>
                    </a:lnTo>
                    <a:lnTo>
                      <a:pt x="204" y="152"/>
                    </a:lnTo>
                    <a:lnTo>
                      <a:pt x="208" y="150"/>
                    </a:lnTo>
                    <a:lnTo>
                      <a:pt x="212" y="148"/>
                    </a:lnTo>
                    <a:lnTo>
                      <a:pt x="208" y="148"/>
                    </a:lnTo>
                    <a:lnTo>
                      <a:pt x="208" y="144"/>
                    </a:lnTo>
                    <a:lnTo>
                      <a:pt x="208" y="142"/>
                    </a:lnTo>
                    <a:lnTo>
                      <a:pt x="212" y="142"/>
                    </a:lnTo>
                    <a:lnTo>
                      <a:pt x="214" y="132"/>
                    </a:lnTo>
                    <a:lnTo>
                      <a:pt x="216" y="124"/>
                    </a:lnTo>
                    <a:lnTo>
                      <a:pt x="214" y="116"/>
                    </a:lnTo>
                    <a:lnTo>
                      <a:pt x="208" y="106"/>
                    </a:lnTo>
                    <a:lnTo>
                      <a:pt x="208" y="98"/>
                    </a:lnTo>
                    <a:lnTo>
                      <a:pt x="194" y="94"/>
                    </a:lnTo>
                    <a:lnTo>
                      <a:pt x="194" y="94"/>
                    </a:lnTo>
                    <a:lnTo>
                      <a:pt x="194" y="94"/>
                    </a:lnTo>
                    <a:close/>
                    <a:moveTo>
                      <a:pt x="212" y="0"/>
                    </a:moveTo>
                    <a:lnTo>
                      <a:pt x="212" y="0"/>
                    </a:lnTo>
                    <a:lnTo>
                      <a:pt x="208" y="2"/>
                    </a:lnTo>
                    <a:lnTo>
                      <a:pt x="208" y="8"/>
                    </a:lnTo>
                    <a:lnTo>
                      <a:pt x="208" y="10"/>
                    </a:lnTo>
                    <a:lnTo>
                      <a:pt x="212" y="14"/>
                    </a:lnTo>
                    <a:lnTo>
                      <a:pt x="214" y="18"/>
                    </a:lnTo>
                    <a:lnTo>
                      <a:pt x="212" y="28"/>
                    </a:lnTo>
                    <a:lnTo>
                      <a:pt x="206" y="40"/>
                    </a:lnTo>
                    <a:lnTo>
                      <a:pt x="206" y="44"/>
                    </a:lnTo>
                    <a:lnTo>
                      <a:pt x="208" y="46"/>
                    </a:lnTo>
                    <a:lnTo>
                      <a:pt x="208" y="50"/>
                    </a:lnTo>
                    <a:lnTo>
                      <a:pt x="204" y="50"/>
                    </a:lnTo>
                    <a:lnTo>
                      <a:pt x="204" y="54"/>
                    </a:lnTo>
                    <a:lnTo>
                      <a:pt x="200" y="52"/>
                    </a:lnTo>
                    <a:lnTo>
                      <a:pt x="198" y="50"/>
                    </a:lnTo>
                    <a:lnTo>
                      <a:pt x="190" y="50"/>
                    </a:lnTo>
                    <a:lnTo>
                      <a:pt x="190" y="54"/>
                    </a:lnTo>
                    <a:lnTo>
                      <a:pt x="182" y="60"/>
                    </a:lnTo>
                    <a:lnTo>
                      <a:pt x="190" y="72"/>
                    </a:lnTo>
                    <a:lnTo>
                      <a:pt x="188" y="78"/>
                    </a:lnTo>
                    <a:lnTo>
                      <a:pt x="188" y="80"/>
                    </a:lnTo>
                    <a:lnTo>
                      <a:pt x="188" y="82"/>
                    </a:lnTo>
                    <a:lnTo>
                      <a:pt x="196" y="80"/>
                    </a:lnTo>
                    <a:lnTo>
                      <a:pt x="204" y="78"/>
                    </a:lnTo>
                    <a:lnTo>
                      <a:pt x="206" y="76"/>
                    </a:lnTo>
                    <a:lnTo>
                      <a:pt x="204" y="76"/>
                    </a:lnTo>
                    <a:lnTo>
                      <a:pt x="194" y="72"/>
                    </a:lnTo>
                    <a:lnTo>
                      <a:pt x="194" y="68"/>
                    </a:lnTo>
                    <a:lnTo>
                      <a:pt x="194" y="64"/>
                    </a:lnTo>
                    <a:lnTo>
                      <a:pt x="204" y="62"/>
                    </a:lnTo>
                    <a:lnTo>
                      <a:pt x="208" y="62"/>
                    </a:lnTo>
                    <a:lnTo>
                      <a:pt x="214" y="62"/>
                    </a:lnTo>
                    <a:lnTo>
                      <a:pt x="218" y="72"/>
                    </a:lnTo>
                    <a:lnTo>
                      <a:pt x="234" y="72"/>
                    </a:lnTo>
                    <a:lnTo>
                      <a:pt x="236" y="64"/>
                    </a:lnTo>
                    <a:lnTo>
                      <a:pt x="242" y="58"/>
                    </a:lnTo>
                    <a:lnTo>
                      <a:pt x="248" y="54"/>
                    </a:lnTo>
                    <a:lnTo>
                      <a:pt x="252" y="54"/>
                    </a:lnTo>
                    <a:lnTo>
                      <a:pt x="268" y="52"/>
                    </a:lnTo>
                    <a:lnTo>
                      <a:pt x="266" y="46"/>
                    </a:lnTo>
                    <a:lnTo>
                      <a:pt x="262" y="44"/>
                    </a:lnTo>
                    <a:lnTo>
                      <a:pt x="262" y="40"/>
                    </a:lnTo>
                    <a:lnTo>
                      <a:pt x="262" y="36"/>
                    </a:lnTo>
                    <a:lnTo>
                      <a:pt x="260" y="36"/>
                    </a:lnTo>
                    <a:lnTo>
                      <a:pt x="256" y="40"/>
                    </a:lnTo>
                    <a:lnTo>
                      <a:pt x="252" y="36"/>
                    </a:lnTo>
                    <a:lnTo>
                      <a:pt x="250" y="34"/>
                    </a:lnTo>
                    <a:lnTo>
                      <a:pt x="250" y="32"/>
                    </a:lnTo>
                    <a:lnTo>
                      <a:pt x="240" y="32"/>
                    </a:lnTo>
                    <a:lnTo>
                      <a:pt x="232" y="28"/>
                    </a:lnTo>
                    <a:lnTo>
                      <a:pt x="230" y="26"/>
                    </a:lnTo>
                    <a:lnTo>
                      <a:pt x="230" y="22"/>
                    </a:lnTo>
                    <a:lnTo>
                      <a:pt x="226" y="14"/>
                    </a:lnTo>
                    <a:lnTo>
                      <a:pt x="218" y="6"/>
                    </a:lnTo>
                    <a:lnTo>
                      <a:pt x="212" y="0"/>
                    </a:lnTo>
                    <a:lnTo>
                      <a:pt x="212" y="0"/>
                    </a:lnTo>
                    <a:lnTo>
                      <a:pt x="21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2" name="Freeform 1647"/>
              <p:cNvSpPr/>
              <p:nvPr/>
            </p:nvSpPr>
            <p:spPr bwMode="auto">
              <a:xfrm>
                <a:off x="993775" y="3384550"/>
                <a:ext cx="6350" cy="9525"/>
              </a:xfrm>
              <a:custGeom>
                <a:avLst/>
                <a:gdLst>
                  <a:gd name="T0" fmla="*/ 0 w 4"/>
                  <a:gd name="T1" fmla="*/ 0 h 6"/>
                  <a:gd name="T2" fmla="*/ 0 w 4"/>
                  <a:gd name="T3" fmla="*/ 0 h 6"/>
                  <a:gd name="T4" fmla="*/ 0 w 4"/>
                  <a:gd name="T5" fmla="*/ 2 h 6"/>
                  <a:gd name="T6" fmla="*/ 2 w 4"/>
                  <a:gd name="T7" fmla="*/ 2 h 6"/>
                  <a:gd name="T8" fmla="*/ 2 w 4"/>
                  <a:gd name="T9" fmla="*/ 6 h 6"/>
                  <a:gd name="T10" fmla="*/ 4 w 4"/>
                  <a:gd name="T11" fmla="*/ 6 h 6"/>
                  <a:gd name="T12" fmla="*/ 4 w 4"/>
                  <a:gd name="T13" fmla="*/ 2 h 6"/>
                  <a:gd name="T14" fmla="*/ 2 w 4"/>
                  <a:gd name="T15" fmla="*/ 2 h 6"/>
                  <a:gd name="T16" fmla="*/ 0 w 4"/>
                  <a:gd name="T17" fmla="*/ 0 h 6"/>
                  <a:gd name="T18" fmla="*/ 0 w 4"/>
                  <a:gd name="T19" fmla="*/ 0 h 6"/>
                  <a:gd name="T20" fmla="*/ 0 w 4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3" name="Freeform 1648"/>
              <p:cNvSpPr/>
              <p:nvPr/>
            </p:nvSpPr>
            <p:spPr bwMode="auto">
              <a:xfrm>
                <a:off x="993775" y="3384550"/>
                <a:ext cx="6350" cy="9525"/>
              </a:xfrm>
              <a:custGeom>
                <a:avLst/>
                <a:gdLst>
                  <a:gd name="T0" fmla="*/ 0 w 4"/>
                  <a:gd name="T1" fmla="*/ 0 h 6"/>
                  <a:gd name="T2" fmla="*/ 0 w 4"/>
                  <a:gd name="T3" fmla="*/ 0 h 6"/>
                  <a:gd name="T4" fmla="*/ 0 w 4"/>
                  <a:gd name="T5" fmla="*/ 2 h 6"/>
                  <a:gd name="T6" fmla="*/ 2 w 4"/>
                  <a:gd name="T7" fmla="*/ 2 h 6"/>
                  <a:gd name="T8" fmla="*/ 2 w 4"/>
                  <a:gd name="T9" fmla="*/ 6 h 6"/>
                  <a:gd name="T10" fmla="*/ 4 w 4"/>
                  <a:gd name="T11" fmla="*/ 6 h 6"/>
                  <a:gd name="T12" fmla="*/ 4 w 4"/>
                  <a:gd name="T13" fmla="*/ 2 h 6"/>
                  <a:gd name="T14" fmla="*/ 2 w 4"/>
                  <a:gd name="T15" fmla="*/ 2 h 6"/>
                  <a:gd name="T16" fmla="*/ 0 w 4"/>
                  <a:gd name="T17" fmla="*/ 0 h 6"/>
                  <a:gd name="T18" fmla="*/ 0 w 4"/>
                  <a:gd name="T19" fmla="*/ 0 h 6"/>
                  <a:gd name="T20" fmla="*/ 0 w 4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4" name="Freeform 1649"/>
              <p:cNvSpPr>
                <a:spLocks noEditPoints="1"/>
              </p:cNvSpPr>
              <p:nvPr/>
            </p:nvSpPr>
            <p:spPr bwMode="auto">
              <a:xfrm>
                <a:off x="1822450" y="3679825"/>
                <a:ext cx="3175" cy="15875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0 h 10"/>
                  <a:gd name="T4" fmla="*/ 0 w 2"/>
                  <a:gd name="T5" fmla="*/ 0 h 10"/>
                  <a:gd name="T6" fmla="*/ 0 w 2"/>
                  <a:gd name="T7" fmla="*/ 0 h 10"/>
                  <a:gd name="T8" fmla="*/ 2 w 2"/>
                  <a:gd name="T9" fmla="*/ 0 h 10"/>
                  <a:gd name="T10" fmla="*/ 2 w 2"/>
                  <a:gd name="T11" fmla="*/ 0 h 10"/>
                  <a:gd name="T12" fmla="*/ 0 w 2"/>
                  <a:gd name="T13" fmla="*/ 0 h 10"/>
                  <a:gd name="T14" fmla="*/ 0 w 2"/>
                  <a:gd name="T15" fmla="*/ 4 h 10"/>
                  <a:gd name="T16" fmla="*/ 0 w 2"/>
                  <a:gd name="T17" fmla="*/ 6 h 10"/>
                  <a:gd name="T18" fmla="*/ 2 w 2"/>
                  <a:gd name="T19" fmla="*/ 10 h 10"/>
                  <a:gd name="T20" fmla="*/ 2 w 2"/>
                  <a:gd name="T21" fmla="*/ 6 h 10"/>
                  <a:gd name="T22" fmla="*/ 2 w 2"/>
                  <a:gd name="T23" fmla="*/ 0 h 10"/>
                  <a:gd name="T24" fmla="*/ 2 w 2"/>
                  <a:gd name="T25" fmla="*/ 0 h 10"/>
                  <a:gd name="T26" fmla="*/ 2 w 2"/>
                  <a:gd name="T2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5" name="Freeform 1650"/>
              <p:cNvSpPr>
                <a:spLocks noEditPoints="1"/>
              </p:cNvSpPr>
              <p:nvPr/>
            </p:nvSpPr>
            <p:spPr bwMode="auto">
              <a:xfrm>
                <a:off x="1822450" y="3679825"/>
                <a:ext cx="3175" cy="15875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0 h 10"/>
                  <a:gd name="T4" fmla="*/ 0 w 2"/>
                  <a:gd name="T5" fmla="*/ 0 h 10"/>
                  <a:gd name="T6" fmla="*/ 0 w 2"/>
                  <a:gd name="T7" fmla="*/ 0 h 10"/>
                  <a:gd name="T8" fmla="*/ 2 w 2"/>
                  <a:gd name="T9" fmla="*/ 0 h 10"/>
                  <a:gd name="T10" fmla="*/ 2 w 2"/>
                  <a:gd name="T11" fmla="*/ 0 h 10"/>
                  <a:gd name="T12" fmla="*/ 0 w 2"/>
                  <a:gd name="T13" fmla="*/ 0 h 10"/>
                  <a:gd name="T14" fmla="*/ 0 w 2"/>
                  <a:gd name="T15" fmla="*/ 4 h 10"/>
                  <a:gd name="T16" fmla="*/ 0 w 2"/>
                  <a:gd name="T17" fmla="*/ 6 h 10"/>
                  <a:gd name="T18" fmla="*/ 2 w 2"/>
                  <a:gd name="T19" fmla="*/ 10 h 10"/>
                  <a:gd name="T20" fmla="*/ 2 w 2"/>
                  <a:gd name="T21" fmla="*/ 6 h 10"/>
                  <a:gd name="T22" fmla="*/ 2 w 2"/>
                  <a:gd name="T23" fmla="*/ 0 h 10"/>
                  <a:gd name="T24" fmla="*/ 2 w 2"/>
                  <a:gd name="T25" fmla="*/ 0 h 10"/>
                  <a:gd name="T26" fmla="*/ 2 w 2"/>
                  <a:gd name="T2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6" name="Freeform 1651"/>
              <p:cNvSpPr/>
              <p:nvPr/>
            </p:nvSpPr>
            <p:spPr bwMode="auto">
              <a:xfrm>
                <a:off x="454025" y="4137025"/>
                <a:ext cx="152400" cy="196850"/>
              </a:xfrm>
              <a:custGeom>
                <a:avLst/>
                <a:gdLst>
                  <a:gd name="T0" fmla="*/ 20 w 96"/>
                  <a:gd name="T1" fmla="*/ 124 h 124"/>
                  <a:gd name="T2" fmla="*/ 26 w 96"/>
                  <a:gd name="T3" fmla="*/ 118 h 124"/>
                  <a:gd name="T4" fmla="*/ 36 w 96"/>
                  <a:gd name="T5" fmla="*/ 110 h 124"/>
                  <a:gd name="T6" fmla="*/ 52 w 96"/>
                  <a:gd name="T7" fmla="*/ 106 h 124"/>
                  <a:gd name="T8" fmla="*/ 74 w 96"/>
                  <a:gd name="T9" fmla="*/ 114 h 124"/>
                  <a:gd name="T10" fmla="*/ 80 w 96"/>
                  <a:gd name="T11" fmla="*/ 102 h 124"/>
                  <a:gd name="T12" fmla="*/ 80 w 96"/>
                  <a:gd name="T13" fmla="*/ 96 h 124"/>
                  <a:gd name="T14" fmla="*/ 80 w 96"/>
                  <a:gd name="T15" fmla="*/ 72 h 124"/>
                  <a:gd name="T16" fmla="*/ 90 w 96"/>
                  <a:gd name="T17" fmla="*/ 52 h 124"/>
                  <a:gd name="T18" fmla="*/ 92 w 96"/>
                  <a:gd name="T19" fmla="*/ 40 h 124"/>
                  <a:gd name="T20" fmla="*/ 92 w 96"/>
                  <a:gd name="T21" fmla="*/ 22 h 124"/>
                  <a:gd name="T22" fmla="*/ 92 w 96"/>
                  <a:gd name="T23" fmla="*/ 16 h 124"/>
                  <a:gd name="T24" fmla="*/ 80 w 96"/>
                  <a:gd name="T25" fmla="*/ 10 h 124"/>
                  <a:gd name="T26" fmla="*/ 78 w 96"/>
                  <a:gd name="T27" fmla="*/ 4 h 124"/>
                  <a:gd name="T28" fmla="*/ 66 w 96"/>
                  <a:gd name="T29" fmla="*/ 8 h 124"/>
                  <a:gd name="T30" fmla="*/ 60 w 96"/>
                  <a:gd name="T31" fmla="*/ 2 h 124"/>
                  <a:gd name="T32" fmla="*/ 46 w 96"/>
                  <a:gd name="T33" fmla="*/ 4 h 124"/>
                  <a:gd name="T34" fmla="*/ 44 w 96"/>
                  <a:gd name="T35" fmla="*/ 10 h 124"/>
                  <a:gd name="T36" fmla="*/ 38 w 96"/>
                  <a:gd name="T37" fmla="*/ 12 h 124"/>
                  <a:gd name="T38" fmla="*/ 36 w 96"/>
                  <a:gd name="T39" fmla="*/ 8 h 124"/>
                  <a:gd name="T40" fmla="*/ 28 w 96"/>
                  <a:gd name="T41" fmla="*/ 18 h 124"/>
                  <a:gd name="T42" fmla="*/ 26 w 96"/>
                  <a:gd name="T43" fmla="*/ 16 h 124"/>
                  <a:gd name="T44" fmla="*/ 16 w 96"/>
                  <a:gd name="T45" fmla="*/ 22 h 124"/>
                  <a:gd name="T46" fmla="*/ 16 w 96"/>
                  <a:gd name="T47" fmla="*/ 28 h 124"/>
                  <a:gd name="T48" fmla="*/ 20 w 96"/>
                  <a:gd name="T49" fmla="*/ 36 h 124"/>
                  <a:gd name="T50" fmla="*/ 16 w 96"/>
                  <a:gd name="T51" fmla="*/ 40 h 124"/>
                  <a:gd name="T52" fmla="*/ 10 w 96"/>
                  <a:gd name="T53" fmla="*/ 44 h 124"/>
                  <a:gd name="T54" fmla="*/ 8 w 96"/>
                  <a:gd name="T55" fmla="*/ 54 h 124"/>
                  <a:gd name="T56" fmla="*/ 8 w 96"/>
                  <a:gd name="T57" fmla="*/ 62 h 124"/>
                  <a:gd name="T58" fmla="*/ 2 w 96"/>
                  <a:gd name="T59" fmla="*/ 70 h 124"/>
                  <a:gd name="T60" fmla="*/ 10 w 96"/>
                  <a:gd name="T61" fmla="*/ 76 h 124"/>
                  <a:gd name="T62" fmla="*/ 16 w 96"/>
                  <a:gd name="T63" fmla="*/ 88 h 124"/>
                  <a:gd name="T64" fmla="*/ 20 w 96"/>
                  <a:gd name="T65" fmla="*/ 96 h 124"/>
                  <a:gd name="T66" fmla="*/ 20 w 96"/>
                  <a:gd name="T67" fmla="*/ 100 h 124"/>
                  <a:gd name="T68" fmla="*/ 18 w 96"/>
                  <a:gd name="T69" fmla="*/ 108 h 124"/>
                  <a:gd name="T70" fmla="*/ 18 w 96"/>
                  <a:gd name="T71" fmla="*/ 116 h 124"/>
                  <a:gd name="T72" fmla="*/ 20 w 96"/>
                  <a:gd name="T73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6" h="124">
                    <a:moveTo>
                      <a:pt x="20" y="124"/>
                    </a:moveTo>
                    <a:lnTo>
                      <a:pt x="20" y="124"/>
                    </a:lnTo>
                    <a:lnTo>
                      <a:pt x="20" y="120"/>
                    </a:lnTo>
                    <a:lnTo>
                      <a:pt x="26" y="118"/>
                    </a:lnTo>
                    <a:lnTo>
                      <a:pt x="32" y="114"/>
                    </a:lnTo>
                    <a:lnTo>
                      <a:pt x="36" y="110"/>
                    </a:lnTo>
                    <a:lnTo>
                      <a:pt x="42" y="106"/>
                    </a:lnTo>
                    <a:lnTo>
                      <a:pt x="52" y="106"/>
                    </a:lnTo>
                    <a:lnTo>
                      <a:pt x="60" y="108"/>
                    </a:lnTo>
                    <a:lnTo>
                      <a:pt x="74" y="114"/>
                    </a:lnTo>
                    <a:lnTo>
                      <a:pt x="78" y="114"/>
                    </a:lnTo>
                    <a:lnTo>
                      <a:pt x="80" y="102"/>
                    </a:lnTo>
                    <a:lnTo>
                      <a:pt x="80" y="98"/>
                    </a:lnTo>
                    <a:lnTo>
                      <a:pt x="80" y="96"/>
                    </a:lnTo>
                    <a:lnTo>
                      <a:pt x="78" y="82"/>
                    </a:lnTo>
                    <a:lnTo>
                      <a:pt x="80" y="72"/>
                    </a:lnTo>
                    <a:lnTo>
                      <a:pt x="84" y="62"/>
                    </a:lnTo>
                    <a:lnTo>
                      <a:pt x="90" y="52"/>
                    </a:lnTo>
                    <a:lnTo>
                      <a:pt x="92" y="44"/>
                    </a:lnTo>
                    <a:lnTo>
                      <a:pt x="92" y="40"/>
                    </a:lnTo>
                    <a:lnTo>
                      <a:pt x="96" y="30"/>
                    </a:lnTo>
                    <a:lnTo>
                      <a:pt x="92" y="22"/>
                    </a:lnTo>
                    <a:lnTo>
                      <a:pt x="92" y="20"/>
                    </a:lnTo>
                    <a:lnTo>
                      <a:pt x="92" y="16"/>
                    </a:lnTo>
                    <a:lnTo>
                      <a:pt x="90" y="10"/>
                    </a:lnTo>
                    <a:lnTo>
                      <a:pt x="80" y="10"/>
                    </a:lnTo>
                    <a:lnTo>
                      <a:pt x="78" y="8"/>
                    </a:lnTo>
                    <a:lnTo>
                      <a:pt x="78" y="4"/>
                    </a:lnTo>
                    <a:lnTo>
                      <a:pt x="72" y="2"/>
                    </a:lnTo>
                    <a:lnTo>
                      <a:pt x="66" y="8"/>
                    </a:lnTo>
                    <a:lnTo>
                      <a:pt x="62" y="8"/>
                    </a:lnTo>
                    <a:lnTo>
                      <a:pt x="60" y="2"/>
                    </a:lnTo>
                    <a:lnTo>
                      <a:pt x="50" y="0"/>
                    </a:lnTo>
                    <a:lnTo>
                      <a:pt x="46" y="4"/>
                    </a:lnTo>
                    <a:lnTo>
                      <a:pt x="44" y="8"/>
                    </a:lnTo>
                    <a:lnTo>
                      <a:pt x="44" y="10"/>
                    </a:lnTo>
                    <a:lnTo>
                      <a:pt x="42" y="12"/>
                    </a:lnTo>
                    <a:lnTo>
                      <a:pt x="38" y="12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2" y="10"/>
                    </a:lnTo>
                    <a:lnTo>
                      <a:pt x="28" y="18"/>
                    </a:lnTo>
                    <a:lnTo>
                      <a:pt x="28" y="16"/>
                    </a:lnTo>
                    <a:lnTo>
                      <a:pt x="26" y="16"/>
                    </a:lnTo>
                    <a:lnTo>
                      <a:pt x="20" y="20"/>
                    </a:lnTo>
                    <a:lnTo>
                      <a:pt x="16" y="22"/>
                    </a:lnTo>
                    <a:lnTo>
                      <a:pt x="16" y="26"/>
                    </a:lnTo>
                    <a:lnTo>
                      <a:pt x="16" y="28"/>
                    </a:lnTo>
                    <a:lnTo>
                      <a:pt x="18" y="34"/>
                    </a:lnTo>
                    <a:lnTo>
                      <a:pt x="20" y="36"/>
                    </a:lnTo>
                    <a:lnTo>
                      <a:pt x="18" y="38"/>
                    </a:lnTo>
                    <a:lnTo>
                      <a:pt x="16" y="40"/>
                    </a:lnTo>
                    <a:lnTo>
                      <a:pt x="14" y="44"/>
                    </a:lnTo>
                    <a:lnTo>
                      <a:pt x="10" y="44"/>
                    </a:lnTo>
                    <a:lnTo>
                      <a:pt x="10" y="48"/>
                    </a:lnTo>
                    <a:lnTo>
                      <a:pt x="8" y="54"/>
                    </a:lnTo>
                    <a:lnTo>
                      <a:pt x="8" y="56"/>
                    </a:lnTo>
                    <a:lnTo>
                      <a:pt x="8" y="62"/>
                    </a:lnTo>
                    <a:lnTo>
                      <a:pt x="8" y="64"/>
                    </a:lnTo>
                    <a:lnTo>
                      <a:pt x="2" y="70"/>
                    </a:lnTo>
                    <a:lnTo>
                      <a:pt x="0" y="74"/>
                    </a:lnTo>
                    <a:lnTo>
                      <a:pt x="10" y="76"/>
                    </a:lnTo>
                    <a:lnTo>
                      <a:pt x="14" y="82"/>
                    </a:lnTo>
                    <a:lnTo>
                      <a:pt x="16" y="88"/>
                    </a:lnTo>
                    <a:lnTo>
                      <a:pt x="18" y="92"/>
                    </a:lnTo>
                    <a:lnTo>
                      <a:pt x="20" y="96"/>
                    </a:lnTo>
                    <a:lnTo>
                      <a:pt x="24" y="96"/>
                    </a:lnTo>
                    <a:lnTo>
                      <a:pt x="20" y="100"/>
                    </a:lnTo>
                    <a:lnTo>
                      <a:pt x="20" y="102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8" y="116"/>
                    </a:lnTo>
                    <a:lnTo>
                      <a:pt x="20" y="124"/>
                    </a:lnTo>
                    <a:lnTo>
                      <a:pt x="20" y="124"/>
                    </a:lnTo>
                    <a:lnTo>
                      <a:pt x="20" y="12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7" name="Freeform 1653"/>
              <p:cNvSpPr/>
              <p:nvPr/>
            </p:nvSpPr>
            <p:spPr bwMode="auto">
              <a:xfrm>
                <a:off x="854075" y="3225800"/>
                <a:ext cx="41275" cy="73025"/>
              </a:xfrm>
              <a:custGeom>
                <a:avLst/>
                <a:gdLst>
                  <a:gd name="T0" fmla="*/ 10 w 26"/>
                  <a:gd name="T1" fmla="*/ 0 h 46"/>
                  <a:gd name="T2" fmla="*/ 10 w 26"/>
                  <a:gd name="T3" fmla="*/ 0 h 46"/>
                  <a:gd name="T4" fmla="*/ 0 w 26"/>
                  <a:gd name="T5" fmla="*/ 8 h 46"/>
                  <a:gd name="T6" fmla="*/ 2 w 26"/>
                  <a:gd name="T7" fmla="*/ 22 h 46"/>
                  <a:gd name="T8" fmla="*/ 4 w 26"/>
                  <a:gd name="T9" fmla="*/ 40 h 46"/>
                  <a:gd name="T10" fmla="*/ 8 w 26"/>
                  <a:gd name="T11" fmla="*/ 44 h 46"/>
                  <a:gd name="T12" fmla="*/ 8 w 26"/>
                  <a:gd name="T13" fmla="*/ 46 h 46"/>
                  <a:gd name="T14" fmla="*/ 12 w 26"/>
                  <a:gd name="T15" fmla="*/ 46 h 46"/>
                  <a:gd name="T16" fmla="*/ 16 w 26"/>
                  <a:gd name="T17" fmla="*/ 44 h 46"/>
                  <a:gd name="T18" fmla="*/ 12 w 26"/>
                  <a:gd name="T19" fmla="*/ 44 h 46"/>
                  <a:gd name="T20" fmla="*/ 20 w 26"/>
                  <a:gd name="T21" fmla="*/ 40 h 46"/>
                  <a:gd name="T22" fmla="*/ 24 w 26"/>
                  <a:gd name="T23" fmla="*/ 22 h 46"/>
                  <a:gd name="T24" fmla="*/ 26 w 26"/>
                  <a:gd name="T25" fmla="*/ 12 h 46"/>
                  <a:gd name="T26" fmla="*/ 18 w 26"/>
                  <a:gd name="T27" fmla="*/ 0 h 46"/>
                  <a:gd name="T28" fmla="*/ 10 w 26"/>
                  <a:gd name="T29" fmla="*/ 0 h 46"/>
                  <a:gd name="T30" fmla="*/ 10 w 26"/>
                  <a:gd name="T31" fmla="*/ 0 h 46"/>
                  <a:gd name="T32" fmla="*/ 10 w 26"/>
                  <a:gd name="T3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46">
                    <a:moveTo>
                      <a:pt x="10" y="0"/>
                    </a:moveTo>
                    <a:lnTo>
                      <a:pt x="10" y="0"/>
                    </a:lnTo>
                    <a:lnTo>
                      <a:pt x="0" y="8"/>
                    </a:lnTo>
                    <a:lnTo>
                      <a:pt x="2" y="22"/>
                    </a:lnTo>
                    <a:lnTo>
                      <a:pt x="4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2" y="46"/>
                    </a:lnTo>
                    <a:lnTo>
                      <a:pt x="16" y="44"/>
                    </a:lnTo>
                    <a:lnTo>
                      <a:pt x="12" y="44"/>
                    </a:lnTo>
                    <a:lnTo>
                      <a:pt x="20" y="40"/>
                    </a:lnTo>
                    <a:lnTo>
                      <a:pt x="24" y="22"/>
                    </a:lnTo>
                    <a:lnTo>
                      <a:pt x="26" y="1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8" name="Freeform 1654"/>
              <p:cNvSpPr/>
              <p:nvPr/>
            </p:nvSpPr>
            <p:spPr bwMode="auto">
              <a:xfrm>
                <a:off x="815975" y="3032125"/>
                <a:ext cx="263525" cy="336550"/>
              </a:xfrm>
              <a:custGeom>
                <a:avLst/>
                <a:gdLst>
                  <a:gd name="T0" fmla="*/ 14 w 166"/>
                  <a:gd name="T1" fmla="*/ 72 h 212"/>
                  <a:gd name="T2" fmla="*/ 24 w 166"/>
                  <a:gd name="T3" fmla="*/ 60 h 212"/>
                  <a:gd name="T4" fmla="*/ 32 w 166"/>
                  <a:gd name="T5" fmla="*/ 56 h 212"/>
                  <a:gd name="T6" fmla="*/ 46 w 166"/>
                  <a:gd name="T7" fmla="*/ 66 h 212"/>
                  <a:gd name="T8" fmla="*/ 70 w 166"/>
                  <a:gd name="T9" fmla="*/ 106 h 212"/>
                  <a:gd name="T10" fmla="*/ 92 w 166"/>
                  <a:gd name="T11" fmla="*/ 124 h 212"/>
                  <a:gd name="T12" fmla="*/ 110 w 166"/>
                  <a:gd name="T13" fmla="*/ 136 h 212"/>
                  <a:gd name="T14" fmla="*/ 118 w 166"/>
                  <a:gd name="T15" fmla="*/ 142 h 212"/>
                  <a:gd name="T16" fmla="*/ 128 w 166"/>
                  <a:gd name="T17" fmla="*/ 150 h 212"/>
                  <a:gd name="T18" fmla="*/ 134 w 166"/>
                  <a:gd name="T19" fmla="*/ 174 h 212"/>
                  <a:gd name="T20" fmla="*/ 128 w 166"/>
                  <a:gd name="T21" fmla="*/ 188 h 212"/>
                  <a:gd name="T22" fmla="*/ 86 w 166"/>
                  <a:gd name="T23" fmla="*/ 192 h 212"/>
                  <a:gd name="T24" fmla="*/ 118 w 166"/>
                  <a:gd name="T25" fmla="*/ 212 h 212"/>
                  <a:gd name="T26" fmla="*/ 128 w 166"/>
                  <a:gd name="T27" fmla="*/ 192 h 212"/>
                  <a:gd name="T28" fmla="*/ 148 w 166"/>
                  <a:gd name="T29" fmla="*/ 168 h 212"/>
                  <a:gd name="T30" fmla="*/ 142 w 166"/>
                  <a:gd name="T31" fmla="*/ 150 h 212"/>
                  <a:gd name="T32" fmla="*/ 148 w 166"/>
                  <a:gd name="T33" fmla="*/ 140 h 212"/>
                  <a:gd name="T34" fmla="*/ 164 w 166"/>
                  <a:gd name="T35" fmla="*/ 150 h 212"/>
                  <a:gd name="T36" fmla="*/ 160 w 166"/>
                  <a:gd name="T37" fmla="*/ 136 h 212"/>
                  <a:gd name="T38" fmla="*/ 138 w 166"/>
                  <a:gd name="T39" fmla="*/ 122 h 212"/>
                  <a:gd name="T40" fmla="*/ 136 w 166"/>
                  <a:gd name="T41" fmla="*/ 114 h 212"/>
                  <a:gd name="T42" fmla="*/ 110 w 166"/>
                  <a:gd name="T43" fmla="*/ 102 h 212"/>
                  <a:gd name="T44" fmla="*/ 102 w 166"/>
                  <a:gd name="T45" fmla="*/ 82 h 212"/>
                  <a:gd name="T46" fmla="*/ 78 w 166"/>
                  <a:gd name="T47" fmla="*/ 64 h 212"/>
                  <a:gd name="T48" fmla="*/ 82 w 166"/>
                  <a:gd name="T49" fmla="*/ 40 h 212"/>
                  <a:gd name="T50" fmla="*/ 100 w 166"/>
                  <a:gd name="T51" fmla="*/ 32 h 212"/>
                  <a:gd name="T52" fmla="*/ 98 w 166"/>
                  <a:gd name="T53" fmla="*/ 22 h 212"/>
                  <a:gd name="T54" fmla="*/ 92 w 166"/>
                  <a:gd name="T55" fmla="*/ 14 h 212"/>
                  <a:gd name="T56" fmla="*/ 86 w 166"/>
                  <a:gd name="T57" fmla="*/ 8 h 212"/>
                  <a:gd name="T58" fmla="*/ 78 w 166"/>
                  <a:gd name="T59" fmla="*/ 4 h 212"/>
                  <a:gd name="T60" fmla="*/ 68 w 166"/>
                  <a:gd name="T61" fmla="*/ 2 h 212"/>
                  <a:gd name="T62" fmla="*/ 62 w 166"/>
                  <a:gd name="T63" fmla="*/ 4 h 212"/>
                  <a:gd name="T64" fmla="*/ 54 w 166"/>
                  <a:gd name="T65" fmla="*/ 4 h 212"/>
                  <a:gd name="T66" fmla="*/ 54 w 166"/>
                  <a:gd name="T67" fmla="*/ 8 h 212"/>
                  <a:gd name="T68" fmla="*/ 50 w 166"/>
                  <a:gd name="T69" fmla="*/ 12 h 212"/>
                  <a:gd name="T70" fmla="*/ 42 w 166"/>
                  <a:gd name="T71" fmla="*/ 18 h 212"/>
                  <a:gd name="T72" fmla="*/ 40 w 166"/>
                  <a:gd name="T73" fmla="*/ 26 h 212"/>
                  <a:gd name="T74" fmla="*/ 28 w 166"/>
                  <a:gd name="T75" fmla="*/ 22 h 212"/>
                  <a:gd name="T76" fmla="*/ 24 w 166"/>
                  <a:gd name="T77" fmla="*/ 18 h 212"/>
                  <a:gd name="T78" fmla="*/ 22 w 166"/>
                  <a:gd name="T79" fmla="*/ 26 h 212"/>
                  <a:gd name="T80" fmla="*/ 8 w 166"/>
                  <a:gd name="T81" fmla="*/ 36 h 212"/>
                  <a:gd name="T82" fmla="*/ 4 w 166"/>
                  <a:gd name="T83" fmla="*/ 40 h 212"/>
                  <a:gd name="T84" fmla="*/ 0 w 166"/>
                  <a:gd name="T85" fmla="*/ 48 h 212"/>
                  <a:gd name="T86" fmla="*/ 4 w 166"/>
                  <a:gd name="T87" fmla="*/ 54 h 212"/>
                  <a:gd name="T88" fmla="*/ 6 w 166"/>
                  <a:gd name="T89" fmla="*/ 60 h 212"/>
                  <a:gd name="T90" fmla="*/ 10 w 166"/>
                  <a:gd name="T91" fmla="*/ 64 h 212"/>
                  <a:gd name="T92" fmla="*/ 8 w 166"/>
                  <a:gd name="T93" fmla="*/ 68 h 212"/>
                  <a:gd name="T94" fmla="*/ 8 w 166"/>
                  <a:gd name="T95" fmla="*/ 7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6" h="212">
                    <a:moveTo>
                      <a:pt x="8" y="72"/>
                    </a:moveTo>
                    <a:lnTo>
                      <a:pt x="8" y="72"/>
                    </a:lnTo>
                    <a:lnTo>
                      <a:pt x="14" y="72"/>
                    </a:lnTo>
                    <a:lnTo>
                      <a:pt x="18" y="68"/>
                    </a:lnTo>
                    <a:lnTo>
                      <a:pt x="22" y="64"/>
                    </a:lnTo>
                    <a:lnTo>
                      <a:pt x="24" y="60"/>
                    </a:lnTo>
                    <a:lnTo>
                      <a:pt x="26" y="58"/>
                    </a:lnTo>
                    <a:lnTo>
                      <a:pt x="26" y="56"/>
                    </a:lnTo>
                    <a:lnTo>
                      <a:pt x="32" y="56"/>
                    </a:lnTo>
                    <a:lnTo>
                      <a:pt x="34" y="56"/>
                    </a:lnTo>
                    <a:lnTo>
                      <a:pt x="42" y="60"/>
                    </a:lnTo>
                    <a:lnTo>
                      <a:pt x="46" y="66"/>
                    </a:lnTo>
                    <a:lnTo>
                      <a:pt x="54" y="82"/>
                    </a:lnTo>
                    <a:lnTo>
                      <a:pt x="62" y="94"/>
                    </a:lnTo>
                    <a:lnTo>
                      <a:pt x="70" y="106"/>
                    </a:lnTo>
                    <a:lnTo>
                      <a:pt x="74" y="106"/>
                    </a:lnTo>
                    <a:lnTo>
                      <a:pt x="82" y="114"/>
                    </a:lnTo>
                    <a:lnTo>
                      <a:pt x="92" y="124"/>
                    </a:lnTo>
                    <a:lnTo>
                      <a:pt x="102" y="128"/>
                    </a:lnTo>
                    <a:lnTo>
                      <a:pt x="110" y="132"/>
                    </a:lnTo>
                    <a:lnTo>
                      <a:pt x="110" y="136"/>
                    </a:lnTo>
                    <a:lnTo>
                      <a:pt x="116" y="138"/>
                    </a:lnTo>
                    <a:lnTo>
                      <a:pt x="118" y="138"/>
                    </a:lnTo>
                    <a:lnTo>
                      <a:pt x="118" y="142"/>
                    </a:lnTo>
                    <a:lnTo>
                      <a:pt x="118" y="146"/>
                    </a:lnTo>
                    <a:lnTo>
                      <a:pt x="124" y="148"/>
                    </a:lnTo>
                    <a:lnTo>
                      <a:pt x="128" y="150"/>
                    </a:lnTo>
                    <a:lnTo>
                      <a:pt x="130" y="152"/>
                    </a:lnTo>
                    <a:lnTo>
                      <a:pt x="134" y="166"/>
                    </a:lnTo>
                    <a:lnTo>
                      <a:pt x="134" y="174"/>
                    </a:lnTo>
                    <a:lnTo>
                      <a:pt x="130" y="174"/>
                    </a:lnTo>
                    <a:lnTo>
                      <a:pt x="128" y="182"/>
                    </a:lnTo>
                    <a:lnTo>
                      <a:pt x="128" y="188"/>
                    </a:lnTo>
                    <a:lnTo>
                      <a:pt x="106" y="188"/>
                    </a:lnTo>
                    <a:lnTo>
                      <a:pt x="86" y="188"/>
                    </a:lnTo>
                    <a:lnTo>
                      <a:pt x="86" y="192"/>
                    </a:lnTo>
                    <a:lnTo>
                      <a:pt x="86" y="194"/>
                    </a:lnTo>
                    <a:lnTo>
                      <a:pt x="102" y="204"/>
                    </a:lnTo>
                    <a:lnTo>
                      <a:pt x="118" y="212"/>
                    </a:lnTo>
                    <a:lnTo>
                      <a:pt x="120" y="194"/>
                    </a:lnTo>
                    <a:lnTo>
                      <a:pt x="120" y="188"/>
                    </a:lnTo>
                    <a:lnTo>
                      <a:pt x="128" y="192"/>
                    </a:lnTo>
                    <a:lnTo>
                      <a:pt x="136" y="192"/>
                    </a:lnTo>
                    <a:lnTo>
                      <a:pt x="144" y="178"/>
                    </a:lnTo>
                    <a:lnTo>
                      <a:pt x="148" y="168"/>
                    </a:lnTo>
                    <a:lnTo>
                      <a:pt x="148" y="160"/>
                    </a:lnTo>
                    <a:lnTo>
                      <a:pt x="142" y="152"/>
                    </a:lnTo>
                    <a:lnTo>
                      <a:pt x="142" y="150"/>
                    </a:lnTo>
                    <a:lnTo>
                      <a:pt x="142" y="148"/>
                    </a:lnTo>
                    <a:lnTo>
                      <a:pt x="144" y="140"/>
                    </a:lnTo>
                    <a:lnTo>
                      <a:pt x="148" y="140"/>
                    </a:lnTo>
                    <a:lnTo>
                      <a:pt x="162" y="146"/>
                    </a:lnTo>
                    <a:lnTo>
                      <a:pt x="162" y="150"/>
                    </a:lnTo>
                    <a:lnTo>
                      <a:pt x="164" y="150"/>
                    </a:lnTo>
                    <a:lnTo>
                      <a:pt x="166" y="148"/>
                    </a:lnTo>
                    <a:lnTo>
                      <a:pt x="164" y="142"/>
                    </a:lnTo>
                    <a:lnTo>
                      <a:pt x="160" y="136"/>
                    </a:lnTo>
                    <a:lnTo>
                      <a:pt x="148" y="124"/>
                    </a:lnTo>
                    <a:lnTo>
                      <a:pt x="142" y="124"/>
                    </a:lnTo>
                    <a:lnTo>
                      <a:pt x="138" y="122"/>
                    </a:lnTo>
                    <a:lnTo>
                      <a:pt x="136" y="120"/>
                    </a:lnTo>
                    <a:lnTo>
                      <a:pt x="136" y="118"/>
                    </a:lnTo>
                    <a:lnTo>
                      <a:pt x="136" y="114"/>
                    </a:lnTo>
                    <a:lnTo>
                      <a:pt x="136" y="110"/>
                    </a:lnTo>
                    <a:lnTo>
                      <a:pt x="116" y="106"/>
                    </a:lnTo>
                    <a:lnTo>
                      <a:pt x="110" y="102"/>
                    </a:lnTo>
                    <a:lnTo>
                      <a:pt x="106" y="96"/>
                    </a:lnTo>
                    <a:lnTo>
                      <a:pt x="102" y="90"/>
                    </a:lnTo>
                    <a:lnTo>
                      <a:pt x="102" y="82"/>
                    </a:lnTo>
                    <a:lnTo>
                      <a:pt x="98" y="76"/>
                    </a:lnTo>
                    <a:lnTo>
                      <a:pt x="90" y="72"/>
                    </a:lnTo>
                    <a:lnTo>
                      <a:pt x="78" y="64"/>
                    </a:lnTo>
                    <a:lnTo>
                      <a:pt x="78" y="54"/>
                    </a:lnTo>
                    <a:lnTo>
                      <a:pt x="86" y="44"/>
                    </a:lnTo>
                    <a:lnTo>
                      <a:pt x="82" y="40"/>
                    </a:lnTo>
                    <a:lnTo>
                      <a:pt x="80" y="40"/>
                    </a:lnTo>
                    <a:lnTo>
                      <a:pt x="80" y="36"/>
                    </a:lnTo>
                    <a:lnTo>
                      <a:pt x="100" y="32"/>
                    </a:lnTo>
                    <a:lnTo>
                      <a:pt x="98" y="30"/>
                    </a:lnTo>
                    <a:lnTo>
                      <a:pt x="98" y="28"/>
                    </a:lnTo>
                    <a:lnTo>
                      <a:pt x="98" y="22"/>
                    </a:lnTo>
                    <a:lnTo>
                      <a:pt x="98" y="18"/>
                    </a:lnTo>
                    <a:lnTo>
                      <a:pt x="96" y="14"/>
                    </a:lnTo>
                    <a:lnTo>
                      <a:pt x="92" y="14"/>
                    </a:lnTo>
                    <a:lnTo>
                      <a:pt x="92" y="10"/>
                    </a:lnTo>
                    <a:lnTo>
                      <a:pt x="96" y="8"/>
                    </a:lnTo>
                    <a:lnTo>
                      <a:pt x="86" y="8"/>
                    </a:lnTo>
                    <a:lnTo>
                      <a:pt x="82" y="8"/>
                    </a:lnTo>
                    <a:lnTo>
                      <a:pt x="80" y="8"/>
                    </a:lnTo>
                    <a:lnTo>
                      <a:pt x="78" y="4"/>
                    </a:lnTo>
                    <a:lnTo>
                      <a:pt x="72" y="4"/>
                    </a:lnTo>
                    <a:lnTo>
                      <a:pt x="70" y="4"/>
                    </a:lnTo>
                    <a:lnTo>
                      <a:pt x="68" y="2"/>
                    </a:lnTo>
                    <a:lnTo>
                      <a:pt x="64" y="0"/>
                    </a:lnTo>
                    <a:lnTo>
                      <a:pt x="64" y="2"/>
                    </a:lnTo>
                    <a:lnTo>
                      <a:pt x="62" y="4"/>
                    </a:lnTo>
                    <a:lnTo>
                      <a:pt x="60" y="2"/>
                    </a:lnTo>
                    <a:lnTo>
                      <a:pt x="54" y="2"/>
                    </a:lnTo>
                    <a:lnTo>
                      <a:pt x="54" y="4"/>
                    </a:lnTo>
                    <a:lnTo>
                      <a:pt x="54" y="8"/>
                    </a:lnTo>
                    <a:lnTo>
                      <a:pt x="52" y="8"/>
                    </a:lnTo>
                    <a:lnTo>
                      <a:pt x="54" y="8"/>
                    </a:lnTo>
                    <a:lnTo>
                      <a:pt x="54" y="10"/>
                    </a:lnTo>
                    <a:lnTo>
                      <a:pt x="52" y="12"/>
                    </a:lnTo>
                    <a:lnTo>
                      <a:pt x="50" y="12"/>
                    </a:lnTo>
                    <a:lnTo>
                      <a:pt x="46" y="12"/>
                    </a:lnTo>
                    <a:lnTo>
                      <a:pt x="44" y="14"/>
                    </a:lnTo>
                    <a:lnTo>
                      <a:pt x="42" y="18"/>
                    </a:lnTo>
                    <a:lnTo>
                      <a:pt x="40" y="18"/>
                    </a:lnTo>
                    <a:lnTo>
                      <a:pt x="36" y="20"/>
                    </a:lnTo>
                    <a:lnTo>
                      <a:pt x="40" y="26"/>
                    </a:lnTo>
                    <a:lnTo>
                      <a:pt x="36" y="26"/>
                    </a:lnTo>
                    <a:lnTo>
                      <a:pt x="34" y="26"/>
                    </a:lnTo>
                    <a:lnTo>
                      <a:pt x="28" y="22"/>
                    </a:lnTo>
                    <a:lnTo>
                      <a:pt x="26" y="22"/>
                    </a:lnTo>
                    <a:lnTo>
                      <a:pt x="24" y="20"/>
                    </a:lnTo>
                    <a:lnTo>
                      <a:pt x="24" y="18"/>
                    </a:lnTo>
                    <a:lnTo>
                      <a:pt x="22" y="18"/>
                    </a:lnTo>
                    <a:lnTo>
                      <a:pt x="22" y="22"/>
                    </a:lnTo>
                    <a:lnTo>
                      <a:pt x="22" y="26"/>
                    </a:lnTo>
                    <a:lnTo>
                      <a:pt x="16" y="26"/>
                    </a:lnTo>
                    <a:lnTo>
                      <a:pt x="10" y="30"/>
                    </a:lnTo>
                    <a:lnTo>
                      <a:pt x="8" y="36"/>
                    </a:lnTo>
                    <a:lnTo>
                      <a:pt x="6" y="38"/>
                    </a:lnTo>
                    <a:lnTo>
                      <a:pt x="6" y="40"/>
                    </a:lnTo>
                    <a:lnTo>
                      <a:pt x="4" y="40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4" y="48"/>
                    </a:lnTo>
                    <a:lnTo>
                      <a:pt x="4" y="50"/>
                    </a:lnTo>
                    <a:lnTo>
                      <a:pt x="4" y="54"/>
                    </a:lnTo>
                    <a:lnTo>
                      <a:pt x="4" y="58"/>
                    </a:lnTo>
                    <a:lnTo>
                      <a:pt x="4" y="60"/>
                    </a:lnTo>
                    <a:lnTo>
                      <a:pt x="6" y="60"/>
                    </a:lnTo>
                    <a:lnTo>
                      <a:pt x="8" y="60"/>
                    </a:lnTo>
                    <a:lnTo>
                      <a:pt x="10" y="60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6" y="68"/>
                    </a:lnTo>
                    <a:lnTo>
                      <a:pt x="8" y="68"/>
                    </a:lnTo>
                    <a:lnTo>
                      <a:pt x="8" y="72"/>
                    </a:lnTo>
                    <a:lnTo>
                      <a:pt x="8" y="72"/>
                    </a:lnTo>
                    <a:lnTo>
                      <a:pt x="8" y="7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9" name="Freeform 1655"/>
              <p:cNvSpPr>
                <a:spLocks noEditPoints="1"/>
              </p:cNvSpPr>
              <p:nvPr/>
            </p:nvSpPr>
            <p:spPr bwMode="auto">
              <a:xfrm>
                <a:off x="1454150" y="3486150"/>
                <a:ext cx="34925" cy="107950"/>
              </a:xfrm>
              <a:custGeom>
                <a:avLst/>
                <a:gdLst>
                  <a:gd name="T0" fmla="*/ 6 w 22"/>
                  <a:gd name="T1" fmla="*/ 22 h 68"/>
                  <a:gd name="T2" fmla="*/ 6 w 22"/>
                  <a:gd name="T3" fmla="*/ 22 h 68"/>
                  <a:gd name="T4" fmla="*/ 0 w 22"/>
                  <a:gd name="T5" fmla="*/ 24 h 68"/>
                  <a:gd name="T6" fmla="*/ 4 w 22"/>
                  <a:gd name="T7" fmla="*/ 30 h 68"/>
                  <a:gd name="T8" fmla="*/ 8 w 22"/>
                  <a:gd name="T9" fmla="*/ 24 h 68"/>
                  <a:gd name="T10" fmla="*/ 6 w 22"/>
                  <a:gd name="T11" fmla="*/ 22 h 68"/>
                  <a:gd name="T12" fmla="*/ 6 w 22"/>
                  <a:gd name="T13" fmla="*/ 22 h 68"/>
                  <a:gd name="T14" fmla="*/ 6 w 22"/>
                  <a:gd name="T15" fmla="*/ 22 h 68"/>
                  <a:gd name="T16" fmla="*/ 22 w 22"/>
                  <a:gd name="T17" fmla="*/ 10 h 68"/>
                  <a:gd name="T18" fmla="*/ 22 w 22"/>
                  <a:gd name="T19" fmla="*/ 10 h 68"/>
                  <a:gd name="T20" fmla="*/ 22 w 22"/>
                  <a:gd name="T21" fmla="*/ 14 h 68"/>
                  <a:gd name="T22" fmla="*/ 22 w 22"/>
                  <a:gd name="T23" fmla="*/ 16 h 68"/>
                  <a:gd name="T24" fmla="*/ 22 w 22"/>
                  <a:gd name="T25" fmla="*/ 22 h 68"/>
                  <a:gd name="T26" fmla="*/ 22 w 22"/>
                  <a:gd name="T27" fmla="*/ 24 h 68"/>
                  <a:gd name="T28" fmla="*/ 22 w 22"/>
                  <a:gd name="T29" fmla="*/ 32 h 68"/>
                  <a:gd name="T30" fmla="*/ 22 w 22"/>
                  <a:gd name="T31" fmla="*/ 34 h 68"/>
                  <a:gd name="T32" fmla="*/ 18 w 22"/>
                  <a:gd name="T33" fmla="*/ 34 h 68"/>
                  <a:gd name="T34" fmla="*/ 16 w 22"/>
                  <a:gd name="T35" fmla="*/ 34 h 68"/>
                  <a:gd name="T36" fmla="*/ 14 w 22"/>
                  <a:gd name="T37" fmla="*/ 34 h 68"/>
                  <a:gd name="T38" fmla="*/ 16 w 22"/>
                  <a:gd name="T39" fmla="*/ 30 h 68"/>
                  <a:gd name="T40" fmla="*/ 16 w 22"/>
                  <a:gd name="T41" fmla="*/ 22 h 68"/>
                  <a:gd name="T42" fmla="*/ 16 w 22"/>
                  <a:gd name="T43" fmla="*/ 16 h 68"/>
                  <a:gd name="T44" fmla="*/ 16 w 22"/>
                  <a:gd name="T45" fmla="*/ 14 h 68"/>
                  <a:gd name="T46" fmla="*/ 18 w 22"/>
                  <a:gd name="T47" fmla="*/ 10 h 68"/>
                  <a:gd name="T48" fmla="*/ 22 w 22"/>
                  <a:gd name="T49" fmla="*/ 10 h 68"/>
                  <a:gd name="T50" fmla="*/ 22 w 22"/>
                  <a:gd name="T51" fmla="*/ 10 h 68"/>
                  <a:gd name="T52" fmla="*/ 22 w 22"/>
                  <a:gd name="T53" fmla="*/ 10 h 68"/>
                  <a:gd name="T54" fmla="*/ 22 w 22"/>
                  <a:gd name="T55" fmla="*/ 10 h 68"/>
                  <a:gd name="T56" fmla="*/ 22 w 22"/>
                  <a:gd name="T57" fmla="*/ 10 h 68"/>
                  <a:gd name="T58" fmla="*/ 22 w 22"/>
                  <a:gd name="T59" fmla="*/ 0 h 68"/>
                  <a:gd name="T60" fmla="*/ 16 w 22"/>
                  <a:gd name="T61" fmla="*/ 0 h 68"/>
                  <a:gd name="T62" fmla="*/ 14 w 22"/>
                  <a:gd name="T63" fmla="*/ 4 h 68"/>
                  <a:gd name="T64" fmla="*/ 8 w 22"/>
                  <a:gd name="T65" fmla="*/ 8 h 68"/>
                  <a:gd name="T66" fmla="*/ 8 w 22"/>
                  <a:gd name="T67" fmla="*/ 14 h 68"/>
                  <a:gd name="T68" fmla="*/ 8 w 22"/>
                  <a:gd name="T69" fmla="*/ 18 h 68"/>
                  <a:gd name="T70" fmla="*/ 6 w 22"/>
                  <a:gd name="T71" fmla="*/ 22 h 68"/>
                  <a:gd name="T72" fmla="*/ 8 w 22"/>
                  <a:gd name="T73" fmla="*/ 24 h 68"/>
                  <a:gd name="T74" fmla="*/ 4 w 22"/>
                  <a:gd name="T75" fmla="*/ 30 h 68"/>
                  <a:gd name="T76" fmla="*/ 6 w 22"/>
                  <a:gd name="T77" fmla="*/ 36 h 68"/>
                  <a:gd name="T78" fmla="*/ 8 w 22"/>
                  <a:gd name="T79" fmla="*/ 62 h 68"/>
                  <a:gd name="T80" fmla="*/ 6 w 22"/>
                  <a:gd name="T81" fmla="*/ 68 h 68"/>
                  <a:gd name="T82" fmla="*/ 14 w 22"/>
                  <a:gd name="T83" fmla="*/ 60 h 68"/>
                  <a:gd name="T84" fmla="*/ 18 w 22"/>
                  <a:gd name="T85" fmla="*/ 52 h 68"/>
                  <a:gd name="T86" fmla="*/ 18 w 22"/>
                  <a:gd name="T87" fmla="*/ 50 h 68"/>
                  <a:gd name="T88" fmla="*/ 18 w 22"/>
                  <a:gd name="T89" fmla="*/ 40 h 68"/>
                  <a:gd name="T90" fmla="*/ 22 w 22"/>
                  <a:gd name="T91" fmla="*/ 34 h 68"/>
                  <a:gd name="T92" fmla="*/ 18 w 22"/>
                  <a:gd name="T93" fmla="*/ 34 h 68"/>
                  <a:gd name="T94" fmla="*/ 16 w 22"/>
                  <a:gd name="T95" fmla="*/ 34 h 68"/>
                  <a:gd name="T96" fmla="*/ 14 w 22"/>
                  <a:gd name="T97" fmla="*/ 34 h 68"/>
                  <a:gd name="T98" fmla="*/ 16 w 22"/>
                  <a:gd name="T99" fmla="*/ 30 h 68"/>
                  <a:gd name="T100" fmla="*/ 16 w 22"/>
                  <a:gd name="T101" fmla="*/ 22 h 68"/>
                  <a:gd name="T102" fmla="*/ 16 w 22"/>
                  <a:gd name="T103" fmla="*/ 16 h 68"/>
                  <a:gd name="T104" fmla="*/ 16 w 22"/>
                  <a:gd name="T105" fmla="*/ 14 h 68"/>
                  <a:gd name="T106" fmla="*/ 18 w 22"/>
                  <a:gd name="T107" fmla="*/ 10 h 68"/>
                  <a:gd name="T108" fmla="*/ 22 w 22"/>
                  <a:gd name="T109" fmla="*/ 10 h 68"/>
                  <a:gd name="T110" fmla="*/ 22 w 22"/>
                  <a:gd name="T111" fmla="*/ 10 h 68"/>
                  <a:gd name="T112" fmla="*/ 22 w 22"/>
                  <a:gd name="T113" fmla="*/ 1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" h="68">
                    <a:moveTo>
                      <a:pt x="6" y="22"/>
                    </a:moveTo>
                    <a:lnTo>
                      <a:pt x="6" y="22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24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6" y="22"/>
                    </a:lnTo>
                    <a:close/>
                    <a:moveTo>
                      <a:pt x="22" y="10"/>
                    </a:moveTo>
                    <a:lnTo>
                      <a:pt x="22" y="10"/>
                    </a:lnTo>
                    <a:lnTo>
                      <a:pt x="22" y="14"/>
                    </a:lnTo>
                    <a:lnTo>
                      <a:pt x="22" y="16"/>
                    </a:lnTo>
                    <a:lnTo>
                      <a:pt x="22" y="22"/>
                    </a:lnTo>
                    <a:lnTo>
                      <a:pt x="22" y="24"/>
                    </a:lnTo>
                    <a:lnTo>
                      <a:pt x="22" y="32"/>
                    </a:lnTo>
                    <a:lnTo>
                      <a:pt x="22" y="34"/>
                    </a:lnTo>
                    <a:lnTo>
                      <a:pt x="18" y="34"/>
                    </a:lnTo>
                    <a:lnTo>
                      <a:pt x="16" y="34"/>
                    </a:lnTo>
                    <a:lnTo>
                      <a:pt x="14" y="34"/>
                    </a:lnTo>
                    <a:lnTo>
                      <a:pt x="16" y="30"/>
                    </a:lnTo>
                    <a:lnTo>
                      <a:pt x="16" y="22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10"/>
                    </a:lnTo>
                    <a:close/>
                    <a:moveTo>
                      <a:pt x="22" y="10"/>
                    </a:moveTo>
                    <a:lnTo>
                      <a:pt x="22" y="1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14"/>
                    </a:lnTo>
                    <a:lnTo>
                      <a:pt x="8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4" y="30"/>
                    </a:lnTo>
                    <a:lnTo>
                      <a:pt x="6" y="36"/>
                    </a:lnTo>
                    <a:lnTo>
                      <a:pt x="8" y="62"/>
                    </a:lnTo>
                    <a:lnTo>
                      <a:pt x="6" y="68"/>
                    </a:lnTo>
                    <a:lnTo>
                      <a:pt x="14" y="60"/>
                    </a:lnTo>
                    <a:lnTo>
                      <a:pt x="18" y="52"/>
                    </a:lnTo>
                    <a:lnTo>
                      <a:pt x="18" y="50"/>
                    </a:lnTo>
                    <a:lnTo>
                      <a:pt x="18" y="40"/>
                    </a:lnTo>
                    <a:lnTo>
                      <a:pt x="22" y="34"/>
                    </a:lnTo>
                    <a:lnTo>
                      <a:pt x="18" y="34"/>
                    </a:lnTo>
                    <a:lnTo>
                      <a:pt x="16" y="34"/>
                    </a:lnTo>
                    <a:lnTo>
                      <a:pt x="14" y="34"/>
                    </a:lnTo>
                    <a:lnTo>
                      <a:pt x="16" y="30"/>
                    </a:lnTo>
                    <a:lnTo>
                      <a:pt x="16" y="22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0" name="Freeform 1656"/>
              <p:cNvSpPr>
                <a:spLocks noEditPoints="1"/>
              </p:cNvSpPr>
              <p:nvPr/>
            </p:nvSpPr>
            <p:spPr bwMode="auto">
              <a:xfrm>
                <a:off x="431800" y="2733675"/>
                <a:ext cx="85725" cy="142875"/>
              </a:xfrm>
              <a:custGeom>
                <a:avLst/>
                <a:gdLst>
                  <a:gd name="T0" fmla="*/ 44 w 54"/>
                  <a:gd name="T1" fmla="*/ 8 h 90"/>
                  <a:gd name="T2" fmla="*/ 44 w 54"/>
                  <a:gd name="T3" fmla="*/ 0 h 90"/>
                  <a:gd name="T4" fmla="*/ 38 w 54"/>
                  <a:gd name="T5" fmla="*/ 8 h 90"/>
                  <a:gd name="T6" fmla="*/ 34 w 54"/>
                  <a:gd name="T7" fmla="*/ 6 h 90"/>
                  <a:gd name="T8" fmla="*/ 30 w 54"/>
                  <a:gd name="T9" fmla="*/ 10 h 90"/>
                  <a:gd name="T10" fmla="*/ 30 w 54"/>
                  <a:gd name="T11" fmla="*/ 14 h 90"/>
                  <a:gd name="T12" fmla="*/ 24 w 54"/>
                  <a:gd name="T13" fmla="*/ 18 h 90"/>
                  <a:gd name="T14" fmla="*/ 18 w 54"/>
                  <a:gd name="T15" fmla="*/ 26 h 90"/>
                  <a:gd name="T16" fmla="*/ 10 w 54"/>
                  <a:gd name="T17" fmla="*/ 26 h 90"/>
                  <a:gd name="T18" fmla="*/ 8 w 54"/>
                  <a:gd name="T19" fmla="*/ 32 h 90"/>
                  <a:gd name="T20" fmla="*/ 10 w 54"/>
                  <a:gd name="T21" fmla="*/ 34 h 90"/>
                  <a:gd name="T22" fmla="*/ 12 w 54"/>
                  <a:gd name="T23" fmla="*/ 38 h 90"/>
                  <a:gd name="T24" fmla="*/ 0 w 54"/>
                  <a:gd name="T25" fmla="*/ 44 h 90"/>
                  <a:gd name="T26" fmla="*/ 14 w 54"/>
                  <a:gd name="T27" fmla="*/ 48 h 90"/>
                  <a:gd name="T28" fmla="*/ 4 w 54"/>
                  <a:gd name="T29" fmla="*/ 76 h 90"/>
                  <a:gd name="T30" fmla="*/ 0 w 54"/>
                  <a:gd name="T31" fmla="*/ 80 h 90"/>
                  <a:gd name="T32" fmla="*/ 8 w 54"/>
                  <a:gd name="T33" fmla="*/ 84 h 90"/>
                  <a:gd name="T34" fmla="*/ 10 w 54"/>
                  <a:gd name="T35" fmla="*/ 90 h 90"/>
                  <a:gd name="T36" fmla="*/ 12 w 54"/>
                  <a:gd name="T37" fmla="*/ 88 h 90"/>
                  <a:gd name="T38" fmla="*/ 14 w 54"/>
                  <a:gd name="T39" fmla="*/ 84 h 90"/>
                  <a:gd name="T40" fmla="*/ 18 w 54"/>
                  <a:gd name="T41" fmla="*/ 90 h 90"/>
                  <a:gd name="T42" fmla="*/ 22 w 54"/>
                  <a:gd name="T43" fmla="*/ 88 h 90"/>
                  <a:gd name="T44" fmla="*/ 32 w 54"/>
                  <a:gd name="T45" fmla="*/ 80 h 90"/>
                  <a:gd name="T46" fmla="*/ 38 w 54"/>
                  <a:gd name="T47" fmla="*/ 74 h 90"/>
                  <a:gd name="T48" fmla="*/ 44 w 54"/>
                  <a:gd name="T49" fmla="*/ 70 h 90"/>
                  <a:gd name="T50" fmla="*/ 50 w 54"/>
                  <a:gd name="T51" fmla="*/ 72 h 90"/>
                  <a:gd name="T52" fmla="*/ 48 w 54"/>
                  <a:gd name="T53" fmla="*/ 70 h 90"/>
                  <a:gd name="T54" fmla="*/ 52 w 54"/>
                  <a:gd name="T55" fmla="*/ 62 h 90"/>
                  <a:gd name="T56" fmla="*/ 48 w 54"/>
                  <a:gd name="T57" fmla="*/ 46 h 90"/>
                  <a:gd name="T58" fmla="*/ 54 w 54"/>
                  <a:gd name="T59" fmla="*/ 28 h 90"/>
                  <a:gd name="T60" fmla="*/ 44 w 54"/>
                  <a:gd name="T61" fmla="*/ 28 h 90"/>
                  <a:gd name="T62" fmla="*/ 38 w 54"/>
                  <a:gd name="T63" fmla="*/ 28 h 90"/>
                  <a:gd name="T64" fmla="*/ 34 w 54"/>
                  <a:gd name="T65" fmla="*/ 26 h 90"/>
                  <a:gd name="T66" fmla="*/ 32 w 54"/>
                  <a:gd name="T67" fmla="*/ 20 h 90"/>
                  <a:gd name="T68" fmla="*/ 38 w 54"/>
                  <a:gd name="T69" fmla="*/ 18 h 90"/>
                  <a:gd name="T70" fmla="*/ 40 w 54"/>
                  <a:gd name="T71" fmla="*/ 14 h 90"/>
                  <a:gd name="T72" fmla="*/ 44 w 54"/>
                  <a:gd name="T73" fmla="*/ 8 h 90"/>
                  <a:gd name="T74" fmla="*/ 44 w 54"/>
                  <a:gd name="T75" fmla="*/ 8 h 90"/>
                  <a:gd name="T76" fmla="*/ 18 w 54"/>
                  <a:gd name="T77" fmla="*/ 44 h 90"/>
                  <a:gd name="T78" fmla="*/ 18 w 54"/>
                  <a:gd name="T79" fmla="*/ 48 h 90"/>
                  <a:gd name="T80" fmla="*/ 14 w 54"/>
                  <a:gd name="T81" fmla="*/ 46 h 90"/>
                  <a:gd name="T82" fmla="*/ 18 w 54"/>
                  <a:gd name="T83" fmla="*/ 44 h 90"/>
                  <a:gd name="T84" fmla="*/ 18 w 54"/>
                  <a:gd name="T85" fmla="*/ 44 h 90"/>
                  <a:gd name="T86" fmla="*/ 18 w 54"/>
                  <a:gd name="T87" fmla="*/ 64 h 90"/>
                  <a:gd name="T88" fmla="*/ 18 w 54"/>
                  <a:gd name="T89" fmla="*/ 62 h 90"/>
                  <a:gd name="T90" fmla="*/ 18 w 54"/>
                  <a:gd name="T91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4" h="90">
                    <a:moveTo>
                      <a:pt x="44" y="8"/>
                    </a:moveTo>
                    <a:lnTo>
                      <a:pt x="44" y="8"/>
                    </a:lnTo>
                    <a:lnTo>
                      <a:pt x="44" y="2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38" y="8"/>
                    </a:lnTo>
                    <a:lnTo>
                      <a:pt x="38" y="6"/>
                    </a:lnTo>
                    <a:lnTo>
                      <a:pt x="34" y="6"/>
                    </a:lnTo>
                    <a:lnTo>
                      <a:pt x="30" y="6"/>
                    </a:lnTo>
                    <a:lnTo>
                      <a:pt x="30" y="10"/>
                    </a:lnTo>
                    <a:lnTo>
                      <a:pt x="24" y="14"/>
                    </a:lnTo>
                    <a:lnTo>
                      <a:pt x="30" y="14"/>
                    </a:lnTo>
                    <a:lnTo>
                      <a:pt x="30" y="18"/>
                    </a:lnTo>
                    <a:lnTo>
                      <a:pt x="24" y="18"/>
                    </a:lnTo>
                    <a:lnTo>
                      <a:pt x="22" y="24"/>
                    </a:lnTo>
                    <a:lnTo>
                      <a:pt x="18" y="26"/>
                    </a:lnTo>
                    <a:lnTo>
                      <a:pt x="12" y="26"/>
                    </a:lnTo>
                    <a:lnTo>
                      <a:pt x="10" y="26"/>
                    </a:lnTo>
                    <a:lnTo>
                      <a:pt x="8" y="24"/>
                    </a:lnTo>
                    <a:lnTo>
                      <a:pt x="8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10" y="36"/>
                    </a:lnTo>
                    <a:lnTo>
                      <a:pt x="12" y="38"/>
                    </a:lnTo>
                    <a:lnTo>
                      <a:pt x="2" y="38"/>
                    </a:lnTo>
                    <a:lnTo>
                      <a:pt x="0" y="44"/>
                    </a:lnTo>
                    <a:lnTo>
                      <a:pt x="4" y="48"/>
                    </a:lnTo>
                    <a:lnTo>
                      <a:pt x="14" y="48"/>
                    </a:lnTo>
                    <a:lnTo>
                      <a:pt x="10" y="62"/>
                    </a:lnTo>
                    <a:lnTo>
                      <a:pt x="4" y="76"/>
                    </a:lnTo>
                    <a:lnTo>
                      <a:pt x="0" y="76"/>
                    </a:lnTo>
                    <a:lnTo>
                      <a:pt x="0" y="80"/>
                    </a:lnTo>
                    <a:lnTo>
                      <a:pt x="2" y="84"/>
                    </a:lnTo>
                    <a:lnTo>
                      <a:pt x="8" y="84"/>
                    </a:lnTo>
                    <a:lnTo>
                      <a:pt x="4" y="90"/>
                    </a:lnTo>
                    <a:lnTo>
                      <a:pt x="10" y="90"/>
                    </a:lnTo>
                    <a:lnTo>
                      <a:pt x="10" y="88"/>
                    </a:lnTo>
                    <a:lnTo>
                      <a:pt x="12" y="88"/>
                    </a:lnTo>
                    <a:lnTo>
                      <a:pt x="12" y="84"/>
                    </a:lnTo>
                    <a:lnTo>
                      <a:pt x="14" y="84"/>
                    </a:lnTo>
                    <a:lnTo>
                      <a:pt x="18" y="88"/>
                    </a:lnTo>
                    <a:lnTo>
                      <a:pt x="18" y="90"/>
                    </a:lnTo>
                    <a:lnTo>
                      <a:pt x="22" y="90"/>
                    </a:lnTo>
                    <a:lnTo>
                      <a:pt x="22" y="88"/>
                    </a:lnTo>
                    <a:lnTo>
                      <a:pt x="30" y="80"/>
                    </a:lnTo>
                    <a:lnTo>
                      <a:pt x="32" y="80"/>
                    </a:lnTo>
                    <a:lnTo>
                      <a:pt x="38" y="80"/>
                    </a:lnTo>
                    <a:lnTo>
                      <a:pt x="38" y="74"/>
                    </a:lnTo>
                    <a:lnTo>
                      <a:pt x="44" y="74"/>
                    </a:lnTo>
                    <a:lnTo>
                      <a:pt x="44" y="70"/>
                    </a:lnTo>
                    <a:lnTo>
                      <a:pt x="48" y="72"/>
                    </a:lnTo>
                    <a:lnTo>
                      <a:pt x="50" y="72"/>
                    </a:lnTo>
                    <a:lnTo>
                      <a:pt x="50" y="70"/>
                    </a:lnTo>
                    <a:lnTo>
                      <a:pt x="48" y="70"/>
                    </a:lnTo>
                    <a:lnTo>
                      <a:pt x="48" y="66"/>
                    </a:lnTo>
                    <a:lnTo>
                      <a:pt x="52" y="62"/>
                    </a:lnTo>
                    <a:lnTo>
                      <a:pt x="52" y="56"/>
                    </a:lnTo>
                    <a:lnTo>
                      <a:pt x="48" y="46"/>
                    </a:lnTo>
                    <a:lnTo>
                      <a:pt x="50" y="34"/>
                    </a:lnTo>
                    <a:lnTo>
                      <a:pt x="54" y="28"/>
                    </a:lnTo>
                    <a:lnTo>
                      <a:pt x="48" y="32"/>
                    </a:lnTo>
                    <a:lnTo>
                      <a:pt x="44" y="28"/>
                    </a:lnTo>
                    <a:lnTo>
                      <a:pt x="40" y="32"/>
                    </a:lnTo>
                    <a:lnTo>
                      <a:pt x="38" y="28"/>
                    </a:lnTo>
                    <a:lnTo>
                      <a:pt x="38" y="26"/>
                    </a:lnTo>
                    <a:lnTo>
                      <a:pt x="34" y="26"/>
                    </a:lnTo>
                    <a:lnTo>
                      <a:pt x="32" y="24"/>
                    </a:lnTo>
                    <a:lnTo>
                      <a:pt x="32" y="20"/>
                    </a:lnTo>
                    <a:lnTo>
                      <a:pt x="34" y="18"/>
                    </a:lnTo>
                    <a:lnTo>
                      <a:pt x="38" y="18"/>
                    </a:lnTo>
                    <a:lnTo>
                      <a:pt x="38" y="16"/>
                    </a:lnTo>
                    <a:lnTo>
                      <a:pt x="40" y="14"/>
                    </a:lnTo>
                    <a:lnTo>
                      <a:pt x="42" y="10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4" y="8"/>
                    </a:lnTo>
                    <a:close/>
                    <a:moveTo>
                      <a:pt x="18" y="44"/>
                    </a:moveTo>
                    <a:lnTo>
                      <a:pt x="18" y="44"/>
                    </a:lnTo>
                    <a:lnTo>
                      <a:pt x="20" y="46"/>
                    </a:lnTo>
                    <a:lnTo>
                      <a:pt x="18" y="48"/>
                    </a:lnTo>
                    <a:lnTo>
                      <a:pt x="14" y="48"/>
                    </a:lnTo>
                    <a:lnTo>
                      <a:pt x="14" y="46"/>
                    </a:lnTo>
                    <a:lnTo>
                      <a:pt x="14" y="44"/>
                    </a:lnTo>
                    <a:lnTo>
                      <a:pt x="18" y="44"/>
                    </a:lnTo>
                    <a:lnTo>
                      <a:pt x="18" y="44"/>
                    </a:lnTo>
                    <a:lnTo>
                      <a:pt x="18" y="44"/>
                    </a:lnTo>
                    <a:close/>
                    <a:moveTo>
                      <a:pt x="18" y="62"/>
                    </a:moveTo>
                    <a:lnTo>
                      <a:pt x="18" y="64"/>
                    </a:lnTo>
                    <a:lnTo>
                      <a:pt x="14" y="64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8" y="6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1" name="Freeform 1657"/>
              <p:cNvSpPr/>
              <p:nvPr/>
            </p:nvSpPr>
            <p:spPr bwMode="auto">
              <a:xfrm>
                <a:off x="1562100" y="3346450"/>
                <a:ext cx="228600" cy="247650"/>
              </a:xfrm>
              <a:custGeom>
                <a:avLst/>
                <a:gdLst>
                  <a:gd name="T0" fmla="*/ 138 w 144"/>
                  <a:gd name="T1" fmla="*/ 132 h 156"/>
                  <a:gd name="T2" fmla="*/ 136 w 144"/>
                  <a:gd name="T3" fmla="*/ 124 h 156"/>
                  <a:gd name="T4" fmla="*/ 134 w 144"/>
                  <a:gd name="T5" fmla="*/ 112 h 156"/>
                  <a:gd name="T6" fmla="*/ 132 w 144"/>
                  <a:gd name="T7" fmla="*/ 104 h 156"/>
                  <a:gd name="T8" fmla="*/ 124 w 144"/>
                  <a:gd name="T9" fmla="*/ 92 h 156"/>
                  <a:gd name="T10" fmla="*/ 116 w 144"/>
                  <a:gd name="T11" fmla="*/ 92 h 156"/>
                  <a:gd name="T12" fmla="*/ 118 w 144"/>
                  <a:gd name="T13" fmla="*/ 88 h 156"/>
                  <a:gd name="T14" fmla="*/ 106 w 144"/>
                  <a:gd name="T15" fmla="*/ 78 h 156"/>
                  <a:gd name="T16" fmla="*/ 102 w 144"/>
                  <a:gd name="T17" fmla="*/ 70 h 156"/>
                  <a:gd name="T18" fmla="*/ 98 w 144"/>
                  <a:gd name="T19" fmla="*/ 60 h 156"/>
                  <a:gd name="T20" fmla="*/ 96 w 144"/>
                  <a:gd name="T21" fmla="*/ 54 h 156"/>
                  <a:gd name="T22" fmla="*/ 98 w 144"/>
                  <a:gd name="T23" fmla="*/ 52 h 156"/>
                  <a:gd name="T24" fmla="*/ 98 w 144"/>
                  <a:gd name="T25" fmla="*/ 46 h 156"/>
                  <a:gd name="T26" fmla="*/ 100 w 144"/>
                  <a:gd name="T27" fmla="*/ 50 h 156"/>
                  <a:gd name="T28" fmla="*/ 102 w 144"/>
                  <a:gd name="T29" fmla="*/ 44 h 156"/>
                  <a:gd name="T30" fmla="*/ 102 w 144"/>
                  <a:gd name="T31" fmla="*/ 36 h 156"/>
                  <a:gd name="T32" fmla="*/ 110 w 144"/>
                  <a:gd name="T33" fmla="*/ 34 h 156"/>
                  <a:gd name="T34" fmla="*/ 108 w 144"/>
                  <a:gd name="T35" fmla="*/ 32 h 156"/>
                  <a:gd name="T36" fmla="*/ 100 w 144"/>
                  <a:gd name="T37" fmla="*/ 32 h 156"/>
                  <a:gd name="T38" fmla="*/ 96 w 144"/>
                  <a:gd name="T39" fmla="*/ 32 h 156"/>
                  <a:gd name="T40" fmla="*/ 90 w 144"/>
                  <a:gd name="T41" fmla="*/ 28 h 156"/>
                  <a:gd name="T42" fmla="*/ 88 w 144"/>
                  <a:gd name="T43" fmla="*/ 24 h 156"/>
                  <a:gd name="T44" fmla="*/ 84 w 144"/>
                  <a:gd name="T45" fmla="*/ 18 h 156"/>
                  <a:gd name="T46" fmla="*/ 82 w 144"/>
                  <a:gd name="T47" fmla="*/ 10 h 156"/>
                  <a:gd name="T48" fmla="*/ 74 w 144"/>
                  <a:gd name="T49" fmla="*/ 2 h 156"/>
                  <a:gd name="T50" fmla="*/ 70 w 144"/>
                  <a:gd name="T51" fmla="*/ 0 h 156"/>
                  <a:gd name="T52" fmla="*/ 62 w 144"/>
                  <a:gd name="T53" fmla="*/ 2 h 156"/>
                  <a:gd name="T54" fmla="*/ 56 w 144"/>
                  <a:gd name="T55" fmla="*/ 2 h 156"/>
                  <a:gd name="T56" fmla="*/ 52 w 144"/>
                  <a:gd name="T57" fmla="*/ 2 h 156"/>
                  <a:gd name="T58" fmla="*/ 48 w 144"/>
                  <a:gd name="T59" fmla="*/ 8 h 156"/>
                  <a:gd name="T60" fmla="*/ 42 w 144"/>
                  <a:gd name="T61" fmla="*/ 16 h 156"/>
                  <a:gd name="T62" fmla="*/ 38 w 144"/>
                  <a:gd name="T63" fmla="*/ 26 h 156"/>
                  <a:gd name="T64" fmla="*/ 36 w 144"/>
                  <a:gd name="T65" fmla="*/ 34 h 156"/>
                  <a:gd name="T66" fmla="*/ 36 w 144"/>
                  <a:gd name="T67" fmla="*/ 40 h 156"/>
                  <a:gd name="T68" fmla="*/ 36 w 144"/>
                  <a:gd name="T69" fmla="*/ 46 h 156"/>
                  <a:gd name="T70" fmla="*/ 30 w 144"/>
                  <a:gd name="T71" fmla="*/ 60 h 156"/>
                  <a:gd name="T72" fmla="*/ 8 w 144"/>
                  <a:gd name="T73" fmla="*/ 110 h 156"/>
                  <a:gd name="T74" fmla="*/ 48 w 144"/>
                  <a:gd name="T75" fmla="*/ 138 h 156"/>
                  <a:gd name="T76" fmla="*/ 62 w 144"/>
                  <a:gd name="T77" fmla="*/ 148 h 156"/>
                  <a:gd name="T78" fmla="*/ 100 w 144"/>
                  <a:gd name="T79" fmla="*/ 156 h 156"/>
                  <a:gd name="T80" fmla="*/ 114 w 144"/>
                  <a:gd name="T81" fmla="*/ 146 h 156"/>
                  <a:gd name="T82" fmla="*/ 120 w 144"/>
                  <a:gd name="T83" fmla="*/ 136 h 156"/>
                  <a:gd name="T84" fmla="*/ 128 w 144"/>
                  <a:gd name="T85" fmla="*/ 136 h 156"/>
                  <a:gd name="T86" fmla="*/ 142 w 144"/>
                  <a:gd name="T87" fmla="*/ 140 h 156"/>
                  <a:gd name="T88" fmla="*/ 144 w 144"/>
                  <a:gd name="T89" fmla="*/ 136 h 156"/>
                  <a:gd name="T90" fmla="*/ 144 w 144"/>
                  <a:gd name="T91" fmla="*/ 13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4" h="156">
                    <a:moveTo>
                      <a:pt x="144" y="136"/>
                    </a:moveTo>
                    <a:lnTo>
                      <a:pt x="138" y="132"/>
                    </a:lnTo>
                    <a:lnTo>
                      <a:pt x="138" y="124"/>
                    </a:lnTo>
                    <a:lnTo>
                      <a:pt x="136" y="124"/>
                    </a:lnTo>
                    <a:lnTo>
                      <a:pt x="134" y="116"/>
                    </a:lnTo>
                    <a:lnTo>
                      <a:pt x="134" y="112"/>
                    </a:lnTo>
                    <a:lnTo>
                      <a:pt x="134" y="106"/>
                    </a:lnTo>
                    <a:lnTo>
                      <a:pt x="132" y="104"/>
                    </a:lnTo>
                    <a:lnTo>
                      <a:pt x="126" y="94"/>
                    </a:lnTo>
                    <a:lnTo>
                      <a:pt x="124" y="92"/>
                    </a:lnTo>
                    <a:lnTo>
                      <a:pt x="118" y="92"/>
                    </a:lnTo>
                    <a:lnTo>
                      <a:pt x="116" y="92"/>
                    </a:lnTo>
                    <a:lnTo>
                      <a:pt x="118" y="92"/>
                    </a:lnTo>
                    <a:lnTo>
                      <a:pt x="118" y="88"/>
                    </a:lnTo>
                    <a:lnTo>
                      <a:pt x="114" y="80"/>
                    </a:lnTo>
                    <a:lnTo>
                      <a:pt x="106" y="78"/>
                    </a:lnTo>
                    <a:lnTo>
                      <a:pt x="106" y="76"/>
                    </a:lnTo>
                    <a:lnTo>
                      <a:pt x="102" y="70"/>
                    </a:lnTo>
                    <a:lnTo>
                      <a:pt x="100" y="66"/>
                    </a:lnTo>
                    <a:lnTo>
                      <a:pt x="98" y="60"/>
                    </a:lnTo>
                    <a:lnTo>
                      <a:pt x="96" y="58"/>
                    </a:lnTo>
                    <a:lnTo>
                      <a:pt x="96" y="54"/>
                    </a:lnTo>
                    <a:lnTo>
                      <a:pt x="98" y="54"/>
                    </a:lnTo>
                    <a:lnTo>
                      <a:pt x="98" y="52"/>
                    </a:lnTo>
                    <a:lnTo>
                      <a:pt x="98" y="50"/>
                    </a:lnTo>
                    <a:lnTo>
                      <a:pt x="98" y="46"/>
                    </a:lnTo>
                    <a:lnTo>
                      <a:pt x="98" y="50"/>
                    </a:lnTo>
                    <a:lnTo>
                      <a:pt x="100" y="50"/>
                    </a:lnTo>
                    <a:lnTo>
                      <a:pt x="102" y="46"/>
                    </a:lnTo>
                    <a:lnTo>
                      <a:pt x="102" y="44"/>
                    </a:lnTo>
                    <a:lnTo>
                      <a:pt x="102" y="40"/>
                    </a:lnTo>
                    <a:lnTo>
                      <a:pt x="102" y="36"/>
                    </a:lnTo>
                    <a:lnTo>
                      <a:pt x="108" y="36"/>
                    </a:lnTo>
                    <a:lnTo>
                      <a:pt x="110" y="34"/>
                    </a:lnTo>
                    <a:lnTo>
                      <a:pt x="108" y="34"/>
                    </a:lnTo>
                    <a:lnTo>
                      <a:pt x="108" y="32"/>
                    </a:lnTo>
                    <a:lnTo>
                      <a:pt x="106" y="34"/>
                    </a:lnTo>
                    <a:lnTo>
                      <a:pt x="100" y="32"/>
                    </a:lnTo>
                    <a:lnTo>
                      <a:pt x="98" y="32"/>
                    </a:lnTo>
                    <a:lnTo>
                      <a:pt x="96" y="32"/>
                    </a:lnTo>
                    <a:lnTo>
                      <a:pt x="92" y="28"/>
                    </a:lnTo>
                    <a:lnTo>
                      <a:pt x="90" y="28"/>
                    </a:lnTo>
                    <a:lnTo>
                      <a:pt x="88" y="26"/>
                    </a:lnTo>
                    <a:lnTo>
                      <a:pt x="88" y="24"/>
                    </a:lnTo>
                    <a:lnTo>
                      <a:pt x="84" y="22"/>
                    </a:lnTo>
                    <a:lnTo>
                      <a:pt x="84" y="18"/>
                    </a:lnTo>
                    <a:lnTo>
                      <a:pt x="82" y="16"/>
                    </a:lnTo>
                    <a:lnTo>
                      <a:pt x="82" y="10"/>
                    </a:lnTo>
                    <a:lnTo>
                      <a:pt x="80" y="2"/>
                    </a:lnTo>
                    <a:lnTo>
                      <a:pt x="74" y="2"/>
                    </a:lnTo>
                    <a:lnTo>
                      <a:pt x="70" y="6"/>
                    </a:lnTo>
                    <a:lnTo>
                      <a:pt x="70" y="0"/>
                    </a:lnTo>
                    <a:lnTo>
                      <a:pt x="64" y="0"/>
                    </a:lnTo>
                    <a:lnTo>
                      <a:pt x="62" y="2"/>
                    </a:lnTo>
                    <a:lnTo>
                      <a:pt x="60" y="6"/>
                    </a:lnTo>
                    <a:lnTo>
                      <a:pt x="56" y="2"/>
                    </a:lnTo>
                    <a:lnTo>
                      <a:pt x="54" y="2"/>
                    </a:lnTo>
                    <a:lnTo>
                      <a:pt x="52" y="2"/>
                    </a:lnTo>
                    <a:lnTo>
                      <a:pt x="48" y="2"/>
                    </a:lnTo>
                    <a:lnTo>
                      <a:pt x="48" y="8"/>
                    </a:lnTo>
                    <a:lnTo>
                      <a:pt x="46" y="14"/>
                    </a:lnTo>
                    <a:lnTo>
                      <a:pt x="42" y="16"/>
                    </a:lnTo>
                    <a:lnTo>
                      <a:pt x="38" y="22"/>
                    </a:lnTo>
                    <a:lnTo>
                      <a:pt x="38" y="26"/>
                    </a:lnTo>
                    <a:lnTo>
                      <a:pt x="38" y="28"/>
                    </a:lnTo>
                    <a:lnTo>
                      <a:pt x="36" y="34"/>
                    </a:lnTo>
                    <a:lnTo>
                      <a:pt x="36" y="36"/>
                    </a:lnTo>
                    <a:lnTo>
                      <a:pt x="36" y="40"/>
                    </a:lnTo>
                    <a:lnTo>
                      <a:pt x="38" y="42"/>
                    </a:lnTo>
                    <a:lnTo>
                      <a:pt x="36" y="46"/>
                    </a:lnTo>
                    <a:lnTo>
                      <a:pt x="34" y="54"/>
                    </a:lnTo>
                    <a:lnTo>
                      <a:pt x="30" y="60"/>
                    </a:lnTo>
                    <a:lnTo>
                      <a:pt x="0" y="84"/>
                    </a:lnTo>
                    <a:lnTo>
                      <a:pt x="8" y="110"/>
                    </a:lnTo>
                    <a:lnTo>
                      <a:pt x="48" y="132"/>
                    </a:lnTo>
                    <a:lnTo>
                      <a:pt x="48" y="138"/>
                    </a:lnTo>
                    <a:lnTo>
                      <a:pt x="60" y="138"/>
                    </a:lnTo>
                    <a:lnTo>
                      <a:pt x="62" y="148"/>
                    </a:lnTo>
                    <a:lnTo>
                      <a:pt x="72" y="154"/>
                    </a:lnTo>
                    <a:lnTo>
                      <a:pt x="100" y="156"/>
                    </a:lnTo>
                    <a:lnTo>
                      <a:pt x="106" y="154"/>
                    </a:lnTo>
                    <a:lnTo>
                      <a:pt x="114" y="146"/>
                    </a:lnTo>
                    <a:lnTo>
                      <a:pt x="118" y="138"/>
                    </a:lnTo>
                    <a:lnTo>
                      <a:pt x="120" y="136"/>
                    </a:lnTo>
                    <a:lnTo>
                      <a:pt x="124" y="136"/>
                    </a:lnTo>
                    <a:lnTo>
                      <a:pt x="128" y="136"/>
                    </a:lnTo>
                    <a:lnTo>
                      <a:pt x="134" y="136"/>
                    </a:lnTo>
                    <a:lnTo>
                      <a:pt x="142" y="140"/>
                    </a:lnTo>
                    <a:lnTo>
                      <a:pt x="142" y="138"/>
                    </a:lnTo>
                    <a:lnTo>
                      <a:pt x="144" y="136"/>
                    </a:lnTo>
                    <a:lnTo>
                      <a:pt x="144" y="136"/>
                    </a:lnTo>
                    <a:lnTo>
                      <a:pt x="144" y="13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2" name="Freeform 1658"/>
              <p:cNvSpPr>
                <a:spLocks noEditPoints="1"/>
              </p:cNvSpPr>
              <p:nvPr/>
            </p:nvSpPr>
            <p:spPr bwMode="auto">
              <a:xfrm>
                <a:off x="1679575" y="3270251"/>
                <a:ext cx="447676" cy="450850"/>
              </a:xfrm>
              <a:custGeom>
                <a:avLst/>
                <a:gdLst>
                  <a:gd name="T0" fmla="*/ 266 w 282"/>
                  <a:gd name="T1" fmla="*/ 254 h 284"/>
                  <a:gd name="T2" fmla="*/ 278 w 282"/>
                  <a:gd name="T3" fmla="*/ 238 h 284"/>
                  <a:gd name="T4" fmla="*/ 260 w 282"/>
                  <a:gd name="T5" fmla="*/ 212 h 284"/>
                  <a:gd name="T6" fmla="*/ 266 w 282"/>
                  <a:gd name="T7" fmla="*/ 168 h 284"/>
                  <a:gd name="T8" fmla="*/ 252 w 282"/>
                  <a:gd name="T9" fmla="*/ 156 h 284"/>
                  <a:gd name="T10" fmla="*/ 242 w 282"/>
                  <a:gd name="T11" fmla="*/ 126 h 284"/>
                  <a:gd name="T12" fmla="*/ 242 w 282"/>
                  <a:gd name="T13" fmla="*/ 104 h 284"/>
                  <a:gd name="T14" fmla="*/ 256 w 282"/>
                  <a:gd name="T15" fmla="*/ 90 h 284"/>
                  <a:gd name="T16" fmla="*/ 260 w 282"/>
                  <a:gd name="T17" fmla="*/ 64 h 284"/>
                  <a:gd name="T18" fmla="*/ 242 w 282"/>
                  <a:gd name="T19" fmla="*/ 46 h 284"/>
                  <a:gd name="T20" fmla="*/ 210 w 282"/>
                  <a:gd name="T21" fmla="*/ 30 h 284"/>
                  <a:gd name="T22" fmla="*/ 170 w 282"/>
                  <a:gd name="T23" fmla="*/ 30 h 284"/>
                  <a:gd name="T24" fmla="*/ 154 w 282"/>
                  <a:gd name="T25" fmla="*/ 40 h 284"/>
                  <a:gd name="T26" fmla="*/ 138 w 282"/>
                  <a:gd name="T27" fmla="*/ 62 h 284"/>
                  <a:gd name="T28" fmla="*/ 128 w 282"/>
                  <a:gd name="T29" fmla="*/ 58 h 284"/>
                  <a:gd name="T30" fmla="*/ 90 w 282"/>
                  <a:gd name="T31" fmla="*/ 50 h 284"/>
                  <a:gd name="T32" fmla="*/ 80 w 282"/>
                  <a:gd name="T33" fmla="*/ 50 h 284"/>
                  <a:gd name="T34" fmla="*/ 70 w 282"/>
                  <a:gd name="T35" fmla="*/ 28 h 284"/>
                  <a:gd name="T36" fmla="*/ 60 w 282"/>
                  <a:gd name="T37" fmla="*/ 14 h 284"/>
                  <a:gd name="T38" fmla="*/ 62 w 282"/>
                  <a:gd name="T39" fmla="*/ 8 h 284"/>
                  <a:gd name="T40" fmla="*/ 54 w 282"/>
                  <a:gd name="T41" fmla="*/ 0 h 284"/>
                  <a:gd name="T42" fmla="*/ 44 w 282"/>
                  <a:gd name="T43" fmla="*/ 10 h 284"/>
                  <a:gd name="T44" fmla="*/ 26 w 282"/>
                  <a:gd name="T45" fmla="*/ 14 h 284"/>
                  <a:gd name="T46" fmla="*/ 16 w 282"/>
                  <a:gd name="T47" fmla="*/ 2 h 284"/>
                  <a:gd name="T48" fmla="*/ 6 w 282"/>
                  <a:gd name="T49" fmla="*/ 4 h 284"/>
                  <a:gd name="T50" fmla="*/ 2 w 282"/>
                  <a:gd name="T51" fmla="*/ 18 h 284"/>
                  <a:gd name="T52" fmla="*/ 0 w 282"/>
                  <a:gd name="T53" fmla="*/ 32 h 284"/>
                  <a:gd name="T54" fmla="*/ 8 w 282"/>
                  <a:gd name="T55" fmla="*/ 50 h 284"/>
                  <a:gd name="T56" fmla="*/ 10 w 282"/>
                  <a:gd name="T57" fmla="*/ 66 h 284"/>
                  <a:gd name="T58" fmla="*/ 16 w 282"/>
                  <a:gd name="T59" fmla="*/ 76 h 284"/>
                  <a:gd name="T60" fmla="*/ 26 w 282"/>
                  <a:gd name="T61" fmla="*/ 78 h 284"/>
                  <a:gd name="T62" fmla="*/ 36 w 282"/>
                  <a:gd name="T63" fmla="*/ 82 h 284"/>
                  <a:gd name="T64" fmla="*/ 28 w 282"/>
                  <a:gd name="T65" fmla="*/ 92 h 284"/>
                  <a:gd name="T66" fmla="*/ 24 w 282"/>
                  <a:gd name="T67" fmla="*/ 94 h 284"/>
                  <a:gd name="T68" fmla="*/ 20 w 282"/>
                  <a:gd name="T69" fmla="*/ 102 h 284"/>
                  <a:gd name="T70" fmla="*/ 28 w 282"/>
                  <a:gd name="T71" fmla="*/ 118 h 284"/>
                  <a:gd name="T72" fmla="*/ 44 w 282"/>
                  <a:gd name="T73" fmla="*/ 136 h 284"/>
                  <a:gd name="T74" fmla="*/ 48 w 282"/>
                  <a:gd name="T75" fmla="*/ 138 h 284"/>
                  <a:gd name="T76" fmla="*/ 60 w 282"/>
                  <a:gd name="T77" fmla="*/ 158 h 284"/>
                  <a:gd name="T78" fmla="*/ 64 w 282"/>
                  <a:gd name="T79" fmla="*/ 180 h 284"/>
                  <a:gd name="T80" fmla="*/ 88 w 282"/>
                  <a:gd name="T81" fmla="*/ 184 h 284"/>
                  <a:gd name="T82" fmla="*/ 102 w 282"/>
                  <a:gd name="T83" fmla="*/ 222 h 284"/>
                  <a:gd name="T84" fmla="*/ 110 w 282"/>
                  <a:gd name="T85" fmla="*/ 234 h 284"/>
                  <a:gd name="T86" fmla="*/ 130 w 282"/>
                  <a:gd name="T87" fmla="*/ 254 h 284"/>
                  <a:gd name="T88" fmla="*/ 178 w 282"/>
                  <a:gd name="T89" fmla="*/ 248 h 284"/>
                  <a:gd name="T90" fmla="*/ 184 w 282"/>
                  <a:gd name="T91" fmla="*/ 248 h 284"/>
                  <a:gd name="T92" fmla="*/ 190 w 282"/>
                  <a:gd name="T93" fmla="*/ 266 h 284"/>
                  <a:gd name="T94" fmla="*/ 216 w 282"/>
                  <a:gd name="T95" fmla="*/ 280 h 284"/>
                  <a:gd name="T96" fmla="*/ 248 w 282"/>
                  <a:gd name="T97" fmla="*/ 284 h 284"/>
                  <a:gd name="T98" fmla="*/ 12 w 282"/>
                  <a:gd name="T99" fmla="*/ 32 h 284"/>
                  <a:gd name="T100" fmla="*/ 24 w 282"/>
                  <a:gd name="T101" fmla="*/ 64 h 284"/>
                  <a:gd name="T102" fmla="*/ 16 w 282"/>
                  <a:gd name="T103" fmla="*/ 38 h 284"/>
                  <a:gd name="T104" fmla="*/ 8 w 282"/>
                  <a:gd name="T105" fmla="*/ 32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2" h="284">
                    <a:moveTo>
                      <a:pt x="248" y="284"/>
                    </a:moveTo>
                    <a:lnTo>
                      <a:pt x="252" y="270"/>
                    </a:lnTo>
                    <a:lnTo>
                      <a:pt x="260" y="256"/>
                    </a:lnTo>
                    <a:lnTo>
                      <a:pt x="266" y="254"/>
                    </a:lnTo>
                    <a:lnTo>
                      <a:pt x="278" y="252"/>
                    </a:lnTo>
                    <a:lnTo>
                      <a:pt x="282" y="248"/>
                    </a:lnTo>
                    <a:lnTo>
                      <a:pt x="282" y="240"/>
                    </a:lnTo>
                    <a:lnTo>
                      <a:pt x="278" y="238"/>
                    </a:lnTo>
                    <a:lnTo>
                      <a:pt x="274" y="230"/>
                    </a:lnTo>
                    <a:lnTo>
                      <a:pt x="272" y="222"/>
                    </a:lnTo>
                    <a:lnTo>
                      <a:pt x="264" y="220"/>
                    </a:lnTo>
                    <a:lnTo>
                      <a:pt x="260" y="212"/>
                    </a:lnTo>
                    <a:lnTo>
                      <a:pt x="256" y="208"/>
                    </a:lnTo>
                    <a:lnTo>
                      <a:pt x="260" y="202"/>
                    </a:lnTo>
                    <a:lnTo>
                      <a:pt x="252" y="186"/>
                    </a:lnTo>
                    <a:lnTo>
                      <a:pt x="266" y="168"/>
                    </a:lnTo>
                    <a:lnTo>
                      <a:pt x="266" y="164"/>
                    </a:lnTo>
                    <a:lnTo>
                      <a:pt x="264" y="162"/>
                    </a:lnTo>
                    <a:lnTo>
                      <a:pt x="252" y="158"/>
                    </a:lnTo>
                    <a:lnTo>
                      <a:pt x="252" y="156"/>
                    </a:lnTo>
                    <a:lnTo>
                      <a:pt x="252" y="148"/>
                    </a:lnTo>
                    <a:lnTo>
                      <a:pt x="246" y="138"/>
                    </a:lnTo>
                    <a:lnTo>
                      <a:pt x="242" y="132"/>
                    </a:lnTo>
                    <a:lnTo>
                      <a:pt x="242" y="126"/>
                    </a:lnTo>
                    <a:lnTo>
                      <a:pt x="246" y="120"/>
                    </a:lnTo>
                    <a:lnTo>
                      <a:pt x="242" y="118"/>
                    </a:lnTo>
                    <a:lnTo>
                      <a:pt x="242" y="114"/>
                    </a:lnTo>
                    <a:lnTo>
                      <a:pt x="242" y="104"/>
                    </a:lnTo>
                    <a:lnTo>
                      <a:pt x="246" y="96"/>
                    </a:lnTo>
                    <a:lnTo>
                      <a:pt x="248" y="94"/>
                    </a:lnTo>
                    <a:lnTo>
                      <a:pt x="254" y="94"/>
                    </a:lnTo>
                    <a:lnTo>
                      <a:pt x="256" y="90"/>
                    </a:lnTo>
                    <a:lnTo>
                      <a:pt x="260" y="84"/>
                    </a:lnTo>
                    <a:lnTo>
                      <a:pt x="262" y="76"/>
                    </a:lnTo>
                    <a:lnTo>
                      <a:pt x="260" y="68"/>
                    </a:lnTo>
                    <a:lnTo>
                      <a:pt x="260" y="64"/>
                    </a:lnTo>
                    <a:lnTo>
                      <a:pt x="252" y="62"/>
                    </a:lnTo>
                    <a:lnTo>
                      <a:pt x="248" y="56"/>
                    </a:lnTo>
                    <a:lnTo>
                      <a:pt x="246" y="50"/>
                    </a:lnTo>
                    <a:lnTo>
                      <a:pt x="242" y="46"/>
                    </a:lnTo>
                    <a:lnTo>
                      <a:pt x="234" y="40"/>
                    </a:lnTo>
                    <a:lnTo>
                      <a:pt x="224" y="38"/>
                    </a:lnTo>
                    <a:lnTo>
                      <a:pt x="214" y="32"/>
                    </a:lnTo>
                    <a:lnTo>
                      <a:pt x="210" y="30"/>
                    </a:lnTo>
                    <a:lnTo>
                      <a:pt x="200" y="30"/>
                    </a:lnTo>
                    <a:lnTo>
                      <a:pt x="182" y="26"/>
                    </a:lnTo>
                    <a:lnTo>
                      <a:pt x="174" y="28"/>
                    </a:lnTo>
                    <a:lnTo>
                      <a:pt x="170" y="30"/>
                    </a:lnTo>
                    <a:lnTo>
                      <a:pt x="162" y="30"/>
                    </a:lnTo>
                    <a:lnTo>
                      <a:pt x="160" y="32"/>
                    </a:lnTo>
                    <a:lnTo>
                      <a:pt x="154" y="38"/>
                    </a:lnTo>
                    <a:lnTo>
                      <a:pt x="154" y="40"/>
                    </a:lnTo>
                    <a:lnTo>
                      <a:pt x="152" y="46"/>
                    </a:lnTo>
                    <a:lnTo>
                      <a:pt x="142" y="46"/>
                    </a:lnTo>
                    <a:lnTo>
                      <a:pt x="142" y="62"/>
                    </a:lnTo>
                    <a:lnTo>
                      <a:pt x="138" y="62"/>
                    </a:lnTo>
                    <a:lnTo>
                      <a:pt x="138" y="58"/>
                    </a:lnTo>
                    <a:lnTo>
                      <a:pt x="136" y="56"/>
                    </a:lnTo>
                    <a:lnTo>
                      <a:pt x="134" y="56"/>
                    </a:lnTo>
                    <a:lnTo>
                      <a:pt x="128" y="58"/>
                    </a:lnTo>
                    <a:lnTo>
                      <a:pt x="118" y="62"/>
                    </a:lnTo>
                    <a:lnTo>
                      <a:pt x="108" y="62"/>
                    </a:lnTo>
                    <a:lnTo>
                      <a:pt x="98" y="56"/>
                    </a:lnTo>
                    <a:lnTo>
                      <a:pt x="90" y="50"/>
                    </a:lnTo>
                    <a:lnTo>
                      <a:pt x="90" y="48"/>
                    </a:lnTo>
                    <a:lnTo>
                      <a:pt x="84" y="48"/>
                    </a:lnTo>
                    <a:lnTo>
                      <a:pt x="82" y="48"/>
                    </a:lnTo>
                    <a:lnTo>
                      <a:pt x="80" y="50"/>
                    </a:lnTo>
                    <a:lnTo>
                      <a:pt x="78" y="48"/>
                    </a:lnTo>
                    <a:lnTo>
                      <a:pt x="74" y="46"/>
                    </a:lnTo>
                    <a:lnTo>
                      <a:pt x="72" y="36"/>
                    </a:lnTo>
                    <a:lnTo>
                      <a:pt x="70" y="28"/>
                    </a:lnTo>
                    <a:lnTo>
                      <a:pt x="66" y="26"/>
                    </a:lnTo>
                    <a:lnTo>
                      <a:pt x="66" y="22"/>
                    </a:lnTo>
                    <a:lnTo>
                      <a:pt x="62" y="18"/>
                    </a:lnTo>
                    <a:lnTo>
                      <a:pt x="60" y="14"/>
                    </a:lnTo>
                    <a:lnTo>
                      <a:pt x="56" y="12"/>
                    </a:lnTo>
                    <a:lnTo>
                      <a:pt x="56" y="10"/>
                    </a:lnTo>
                    <a:lnTo>
                      <a:pt x="60" y="8"/>
                    </a:lnTo>
                    <a:lnTo>
                      <a:pt x="62" y="8"/>
                    </a:lnTo>
                    <a:lnTo>
                      <a:pt x="64" y="4"/>
                    </a:lnTo>
                    <a:lnTo>
                      <a:pt x="62" y="2"/>
                    </a:lnTo>
                    <a:lnTo>
                      <a:pt x="56" y="0"/>
                    </a:lnTo>
                    <a:lnTo>
                      <a:pt x="54" y="0"/>
                    </a:lnTo>
                    <a:lnTo>
                      <a:pt x="54" y="2"/>
                    </a:lnTo>
                    <a:lnTo>
                      <a:pt x="52" y="2"/>
                    </a:lnTo>
                    <a:lnTo>
                      <a:pt x="46" y="8"/>
                    </a:lnTo>
                    <a:lnTo>
                      <a:pt x="44" y="10"/>
                    </a:lnTo>
                    <a:lnTo>
                      <a:pt x="42" y="12"/>
                    </a:lnTo>
                    <a:lnTo>
                      <a:pt x="34" y="14"/>
                    </a:lnTo>
                    <a:lnTo>
                      <a:pt x="28" y="18"/>
                    </a:lnTo>
                    <a:lnTo>
                      <a:pt x="26" y="14"/>
                    </a:lnTo>
                    <a:lnTo>
                      <a:pt x="24" y="12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6" y="2"/>
                    </a:lnTo>
                    <a:lnTo>
                      <a:pt x="12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2" y="22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6" y="40"/>
                    </a:lnTo>
                    <a:lnTo>
                      <a:pt x="8" y="46"/>
                    </a:lnTo>
                    <a:lnTo>
                      <a:pt x="8" y="50"/>
                    </a:lnTo>
                    <a:lnTo>
                      <a:pt x="6" y="50"/>
                    </a:lnTo>
                    <a:lnTo>
                      <a:pt x="8" y="58"/>
                    </a:lnTo>
                    <a:lnTo>
                      <a:pt x="8" y="64"/>
                    </a:lnTo>
                    <a:lnTo>
                      <a:pt x="10" y="66"/>
                    </a:lnTo>
                    <a:lnTo>
                      <a:pt x="10" y="68"/>
                    </a:lnTo>
                    <a:lnTo>
                      <a:pt x="12" y="72"/>
                    </a:lnTo>
                    <a:lnTo>
                      <a:pt x="12" y="74"/>
                    </a:lnTo>
                    <a:lnTo>
                      <a:pt x="16" y="76"/>
                    </a:lnTo>
                    <a:lnTo>
                      <a:pt x="18" y="76"/>
                    </a:lnTo>
                    <a:lnTo>
                      <a:pt x="20" y="78"/>
                    </a:lnTo>
                    <a:lnTo>
                      <a:pt x="24" y="78"/>
                    </a:lnTo>
                    <a:lnTo>
                      <a:pt x="26" y="78"/>
                    </a:lnTo>
                    <a:lnTo>
                      <a:pt x="30" y="82"/>
                    </a:lnTo>
                    <a:lnTo>
                      <a:pt x="34" y="78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4" y="84"/>
                    </a:lnTo>
                    <a:lnTo>
                      <a:pt x="28" y="84"/>
                    </a:lnTo>
                    <a:lnTo>
                      <a:pt x="28" y="86"/>
                    </a:lnTo>
                    <a:lnTo>
                      <a:pt x="28" y="92"/>
                    </a:lnTo>
                    <a:lnTo>
                      <a:pt x="28" y="94"/>
                    </a:lnTo>
                    <a:lnTo>
                      <a:pt x="26" y="96"/>
                    </a:lnTo>
                    <a:lnTo>
                      <a:pt x="24" y="96"/>
                    </a:lnTo>
                    <a:lnTo>
                      <a:pt x="24" y="94"/>
                    </a:lnTo>
                    <a:lnTo>
                      <a:pt x="24" y="96"/>
                    </a:lnTo>
                    <a:lnTo>
                      <a:pt x="24" y="100"/>
                    </a:lnTo>
                    <a:lnTo>
                      <a:pt x="24" y="102"/>
                    </a:lnTo>
                    <a:lnTo>
                      <a:pt x="20" y="102"/>
                    </a:lnTo>
                    <a:lnTo>
                      <a:pt x="20" y="104"/>
                    </a:lnTo>
                    <a:lnTo>
                      <a:pt x="24" y="108"/>
                    </a:lnTo>
                    <a:lnTo>
                      <a:pt x="26" y="112"/>
                    </a:lnTo>
                    <a:lnTo>
                      <a:pt x="28" y="118"/>
                    </a:lnTo>
                    <a:lnTo>
                      <a:pt x="30" y="122"/>
                    </a:lnTo>
                    <a:lnTo>
                      <a:pt x="30" y="126"/>
                    </a:lnTo>
                    <a:lnTo>
                      <a:pt x="38" y="128"/>
                    </a:lnTo>
                    <a:lnTo>
                      <a:pt x="44" y="136"/>
                    </a:lnTo>
                    <a:lnTo>
                      <a:pt x="44" y="138"/>
                    </a:lnTo>
                    <a:lnTo>
                      <a:pt x="42" y="138"/>
                    </a:lnTo>
                    <a:lnTo>
                      <a:pt x="44" y="138"/>
                    </a:lnTo>
                    <a:lnTo>
                      <a:pt x="48" y="138"/>
                    </a:lnTo>
                    <a:lnTo>
                      <a:pt x="52" y="140"/>
                    </a:lnTo>
                    <a:lnTo>
                      <a:pt x="56" y="150"/>
                    </a:lnTo>
                    <a:lnTo>
                      <a:pt x="60" y="154"/>
                    </a:lnTo>
                    <a:lnTo>
                      <a:pt x="60" y="158"/>
                    </a:lnTo>
                    <a:lnTo>
                      <a:pt x="60" y="164"/>
                    </a:lnTo>
                    <a:lnTo>
                      <a:pt x="62" y="172"/>
                    </a:lnTo>
                    <a:lnTo>
                      <a:pt x="64" y="172"/>
                    </a:lnTo>
                    <a:lnTo>
                      <a:pt x="64" y="180"/>
                    </a:lnTo>
                    <a:lnTo>
                      <a:pt x="70" y="182"/>
                    </a:lnTo>
                    <a:lnTo>
                      <a:pt x="74" y="186"/>
                    </a:lnTo>
                    <a:lnTo>
                      <a:pt x="82" y="190"/>
                    </a:lnTo>
                    <a:lnTo>
                      <a:pt x="88" y="184"/>
                    </a:lnTo>
                    <a:lnTo>
                      <a:pt x="100" y="212"/>
                    </a:lnTo>
                    <a:lnTo>
                      <a:pt x="102" y="216"/>
                    </a:lnTo>
                    <a:lnTo>
                      <a:pt x="102" y="220"/>
                    </a:lnTo>
                    <a:lnTo>
                      <a:pt x="102" y="222"/>
                    </a:lnTo>
                    <a:lnTo>
                      <a:pt x="108" y="222"/>
                    </a:lnTo>
                    <a:lnTo>
                      <a:pt x="110" y="226"/>
                    </a:lnTo>
                    <a:lnTo>
                      <a:pt x="110" y="230"/>
                    </a:lnTo>
                    <a:lnTo>
                      <a:pt x="110" y="234"/>
                    </a:lnTo>
                    <a:lnTo>
                      <a:pt x="118" y="238"/>
                    </a:lnTo>
                    <a:lnTo>
                      <a:pt x="118" y="240"/>
                    </a:lnTo>
                    <a:lnTo>
                      <a:pt x="118" y="246"/>
                    </a:lnTo>
                    <a:lnTo>
                      <a:pt x="130" y="254"/>
                    </a:lnTo>
                    <a:lnTo>
                      <a:pt x="136" y="256"/>
                    </a:lnTo>
                    <a:lnTo>
                      <a:pt x="146" y="258"/>
                    </a:lnTo>
                    <a:lnTo>
                      <a:pt x="154" y="258"/>
                    </a:lnTo>
                    <a:lnTo>
                      <a:pt x="178" y="248"/>
                    </a:lnTo>
                    <a:lnTo>
                      <a:pt x="174" y="246"/>
                    </a:lnTo>
                    <a:lnTo>
                      <a:pt x="178" y="246"/>
                    </a:lnTo>
                    <a:lnTo>
                      <a:pt x="180" y="246"/>
                    </a:lnTo>
                    <a:lnTo>
                      <a:pt x="184" y="248"/>
                    </a:lnTo>
                    <a:lnTo>
                      <a:pt x="188" y="252"/>
                    </a:lnTo>
                    <a:lnTo>
                      <a:pt x="190" y="256"/>
                    </a:lnTo>
                    <a:lnTo>
                      <a:pt x="190" y="262"/>
                    </a:lnTo>
                    <a:lnTo>
                      <a:pt x="190" y="266"/>
                    </a:lnTo>
                    <a:lnTo>
                      <a:pt x="192" y="272"/>
                    </a:lnTo>
                    <a:lnTo>
                      <a:pt x="198" y="276"/>
                    </a:lnTo>
                    <a:lnTo>
                      <a:pt x="202" y="276"/>
                    </a:lnTo>
                    <a:lnTo>
                      <a:pt x="216" y="280"/>
                    </a:lnTo>
                    <a:lnTo>
                      <a:pt x="228" y="280"/>
                    </a:lnTo>
                    <a:lnTo>
                      <a:pt x="238" y="280"/>
                    </a:lnTo>
                    <a:lnTo>
                      <a:pt x="244" y="284"/>
                    </a:lnTo>
                    <a:lnTo>
                      <a:pt x="248" y="284"/>
                    </a:lnTo>
                    <a:lnTo>
                      <a:pt x="248" y="284"/>
                    </a:lnTo>
                    <a:lnTo>
                      <a:pt x="248" y="284"/>
                    </a:lnTo>
                    <a:close/>
                    <a:moveTo>
                      <a:pt x="12" y="32"/>
                    </a:moveTo>
                    <a:lnTo>
                      <a:pt x="12" y="32"/>
                    </a:lnTo>
                    <a:lnTo>
                      <a:pt x="20" y="36"/>
                    </a:lnTo>
                    <a:lnTo>
                      <a:pt x="26" y="44"/>
                    </a:lnTo>
                    <a:lnTo>
                      <a:pt x="30" y="58"/>
                    </a:lnTo>
                    <a:lnTo>
                      <a:pt x="24" y="64"/>
                    </a:lnTo>
                    <a:lnTo>
                      <a:pt x="12" y="46"/>
                    </a:lnTo>
                    <a:lnTo>
                      <a:pt x="12" y="44"/>
                    </a:lnTo>
                    <a:lnTo>
                      <a:pt x="12" y="40"/>
                    </a:lnTo>
                    <a:lnTo>
                      <a:pt x="16" y="38"/>
                    </a:lnTo>
                    <a:lnTo>
                      <a:pt x="12" y="38"/>
                    </a:lnTo>
                    <a:lnTo>
                      <a:pt x="10" y="36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2" y="3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3" name="Freeform 1659"/>
              <p:cNvSpPr>
                <a:spLocks noEditPoints="1"/>
              </p:cNvSpPr>
              <p:nvPr/>
            </p:nvSpPr>
            <p:spPr bwMode="auto">
              <a:xfrm>
                <a:off x="2851150" y="4279900"/>
                <a:ext cx="1044575" cy="488950"/>
              </a:xfrm>
              <a:custGeom>
                <a:avLst/>
                <a:gdLst>
                  <a:gd name="T0" fmla="*/ 616 w 658"/>
                  <a:gd name="T1" fmla="*/ 144 h 308"/>
                  <a:gd name="T2" fmla="*/ 566 w 658"/>
                  <a:gd name="T3" fmla="*/ 160 h 308"/>
                  <a:gd name="T4" fmla="*/ 520 w 658"/>
                  <a:gd name="T5" fmla="*/ 128 h 308"/>
                  <a:gd name="T6" fmla="*/ 548 w 658"/>
                  <a:gd name="T7" fmla="*/ 162 h 308"/>
                  <a:gd name="T8" fmla="*/ 570 w 658"/>
                  <a:gd name="T9" fmla="*/ 182 h 308"/>
                  <a:gd name="T10" fmla="*/ 606 w 658"/>
                  <a:gd name="T11" fmla="*/ 202 h 308"/>
                  <a:gd name="T12" fmla="*/ 656 w 658"/>
                  <a:gd name="T13" fmla="*/ 278 h 308"/>
                  <a:gd name="T14" fmla="*/ 184 w 658"/>
                  <a:gd name="T15" fmla="*/ 34 h 308"/>
                  <a:gd name="T16" fmla="*/ 482 w 658"/>
                  <a:gd name="T17" fmla="*/ 76 h 308"/>
                  <a:gd name="T18" fmla="*/ 96 w 658"/>
                  <a:gd name="T19" fmla="*/ 66 h 308"/>
                  <a:gd name="T20" fmla="*/ 478 w 658"/>
                  <a:gd name="T21" fmla="*/ 102 h 308"/>
                  <a:gd name="T22" fmla="*/ 476 w 658"/>
                  <a:gd name="T23" fmla="*/ 76 h 308"/>
                  <a:gd name="T24" fmla="*/ 28 w 658"/>
                  <a:gd name="T25" fmla="*/ 80 h 308"/>
                  <a:gd name="T26" fmla="*/ 414 w 658"/>
                  <a:gd name="T27" fmla="*/ 94 h 308"/>
                  <a:gd name="T28" fmla="*/ 352 w 658"/>
                  <a:gd name="T29" fmla="*/ 108 h 308"/>
                  <a:gd name="T30" fmla="*/ 352 w 658"/>
                  <a:gd name="T31" fmla="*/ 172 h 308"/>
                  <a:gd name="T32" fmla="*/ 376 w 658"/>
                  <a:gd name="T33" fmla="*/ 170 h 308"/>
                  <a:gd name="T34" fmla="*/ 396 w 658"/>
                  <a:gd name="T35" fmla="*/ 170 h 308"/>
                  <a:gd name="T36" fmla="*/ 396 w 658"/>
                  <a:gd name="T37" fmla="*/ 136 h 308"/>
                  <a:gd name="T38" fmla="*/ 374 w 658"/>
                  <a:gd name="T39" fmla="*/ 128 h 308"/>
                  <a:gd name="T40" fmla="*/ 428 w 658"/>
                  <a:gd name="T41" fmla="*/ 82 h 308"/>
                  <a:gd name="T42" fmla="*/ 470 w 658"/>
                  <a:gd name="T43" fmla="*/ 126 h 308"/>
                  <a:gd name="T44" fmla="*/ 58 w 658"/>
                  <a:gd name="T45" fmla="*/ 128 h 308"/>
                  <a:gd name="T46" fmla="*/ 512 w 658"/>
                  <a:gd name="T47" fmla="*/ 134 h 308"/>
                  <a:gd name="T48" fmla="*/ 160 w 658"/>
                  <a:gd name="T49" fmla="*/ 142 h 308"/>
                  <a:gd name="T50" fmla="*/ 504 w 658"/>
                  <a:gd name="T51" fmla="*/ 138 h 308"/>
                  <a:gd name="T52" fmla="*/ 72 w 658"/>
                  <a:gd name="T53" fmla="*/ 154 h 308"/>
                  <a:gd name="T54" fmla="*/ 478 w 658"/>
                  <a:gd name="T55" fmla="*/ 164 h 308"/>
                  <a:gd name="T56" fmla="*/ 478 w 658"/>
                  <a:gd name="T57" fmla="*/ 164 h 308"/>
                  <a:gd name="T58" fmla="*/ 404 w 658"/>
                  <a:gd name="T59" fmla="*/ 192 h 308"/>
                  <a:gd name="T60" fmla="*/ 410 w 658"/>
                  <a:gd name="T61" fmla="*/ 190 h 308"/>
                  <a:gd name="T62" fmla="*/ 174 w 658"/>
                  <a:gd name="T63" fmla="*/ 238 h 308"/>
                  <a:gd name="T64" fmla="*/ 250 w 658"/>
                  <a:gd name="T65" fmla="*/ 252 h 308"/>
                  <a:gd name="T66" fmla="*/ 260 w 658"/>
                  <a:gd name="T67" fmla="*/ 228 h 308"/>
                  <a:gd name="T68" fmla="*/ 178 w 658"/>
                  <a:gd name="T69" fmla="*/ 210 h 308"/>
                  <a:gd name="T70" fmla="*/ 560 w 658"/>
                  <a:gd name="T71" fmla="*/ 238 h 308"/>
                  <a:gd name="T72" fmla="*/ 274 w 658"/>
                  <a:gd name="T73" fmla="*/ 228 h 308"/>
                  <a:gd name="T74" fmla="*/ 522 w 658"/>
                  <a:gd name="T75" fmla="*/ 242 h 308"/>
                  <a:gd name="T76" fmla="*/ 292 w 658"/>
                  <a:gd name="T77" fmla="*/ 262 h 308"/>
                  <a:gd name="T78" fmla="*/ 288 w 658"/>
                  <a:gd name="T79" fmla="*/ 254 h 308"/>
                  <a:gd name="T80" fmla="*/ 312 w 658"/>
                  <a:gd name="T81" fmla="*/ 254 h 308"/>
                  <a:gd name="T82" fmla="*/ 330 w 658"/>
                  <a:gd name="T83" fmla="*/ 256 h 308"/>
                  <a:gd name="T84" fmla="*/ 348 w 658"/>
                  <a:gd name="T85" fmla="*/ 262 h 308"/>
                  <a:gd name="T86" fmla="*/ 360 w 658"/>
                  <a:gd name="T87" fmla="*/ 264 h 308"/>
                  <a:gd name="T88" fmla="*/ 366 w 658"/>
                  <a:gd name="T89" fmla="*/ 260 h 308"/>
                  <a:gd name="T90" fmla="*/ 414 w 658"/>
                  <a:gd name="T91" fmla="*/ 284 h 308"/>
                  <a:gd name="T92" fmla="*/ 428 w 658"/>
                  <a:gd name="T93" fmla="*/ 292 h 308"/>
                  <a:gd name="T94" fmla="*/ 350 w 658"/>
                  <a:gd name="T95" fmla="*/ 290 h 308"/>
                  <a:gd name="T96" fmla="*/ 104 w 658"/>
                  <a:gd name="T97" fmla="*/ 84 h 308"/>
                  <a:gd name="T98" fmla="*/ 214 w 658"/>
                  <a:gd name="T99" fmla="*/ 126 h 308"/>
                  <a:gd name="T100" fmla="*/ 296 w 658"/>
                  <a:gd name="T101" fmla="*/ 166 h 308"/>
                  <a:gd name="T102" fmla="*/ 340 w 658"/>
                  <a:gd name="T103" fmla="*/ 94 h 308"/>
                  <a:gd name="T104" fmla="*/ 324 w 658"/>
                  <a:gd name="T105" fmla="*/ 46 h 308"/>
                  <a:gd name="T106" fmla="*/ 276 w 658"/>
                  <a:gd name="T107" fmla="*/ 84 h 308"/>
                  <a:gd name="T108" fmla="*/ 212 w 658"/>
                  <a:gd name="T109" fmla="*/ 72 h 308"/>
                  <a:gd name="T110" fmla="*/ 40 w 658"/>
                  <a:gd name="T111" fmla="*/ 66 h 308"/>
                  <a:gd name="T112" fmla="*/ 94 w 658"/>
                  <a:gd name="T113" fmla="*/ 156 h 308"/>
                  <a:gd name="T114" fmla="*/ 142 w 658"/>
                  <a:gd name="T115" fmla="*/ 202 h 308"/>
                  <a:gd name="T116" fmla="*/ 138 w 658"/>
                  <a:gd name="T117" fmla="*/ 146 h 308"/>
                  <a:gd name="T118" fmla="*/ 114 w 658"/>
                  <a:gd name="T119" fmla="*/ 92 h 308"/>
                  <a:gd name="T120" fmla="*/ 86 w 658"/>
                  <a:gd name="T121" fmla="*/ 70 h 308"/>
                  <a:gd name="T122" fmla="*/ 40 w 658"/>
                  <a:gd name="T123" fmla="*/ 1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8" h="308">
                    <a:moveTo>
                      <a:pt x="658" y="278"/>
                    </a:moveTo>
                    <a:lnTo>
                      <a:pt x="658" y="238"/>
                    </a:lnTo>
                    <a:lnTo>
                      <a:pt x="656" y="234"/>
                    </a:lnTo>
                    <a:lnTo>
                      <a:pt x="658" y="228"/>
                    </a:lnTo>
                    <a:lnTo>
                      <a:pt x="656" y="162"/>
                    </a:lnTo>
                    <a:lnTo>
                      <a:pt x="656" y="160"/>
                    </a:lnTo>
                    <a:lnTo>
                      <a:pt x="652" y="156"/>
                    </a:lnTo>
                    <a:lnTo>
                      <a:pt x="646" y="156"/>
                    </a:lnTo>
                    <a:lnTo>
                      <a:pt x="638" y="156"/>
                    </a:lnTo>
                    <a:lnTo>
                      <a:pt x="632" y="154"/>
                    </a:lnTo>
                    <a:lnTo>
                      <a:pt x="624" y="148"/>
                    </a:lnTo>
                    <a:lnTo>
                      <a:pt x="616" y="144"/>
                    </a:lnTo>
                    <a:lnTo>
                      <a:pt x="610" y="144"/>
                    </a:lnTo>
                    <a:lnTo>
                      <a:pt x="606" y="148"/>
                    </a:lnTo>
                    <a:lnTo>
                      <a:pt x="604" y="154"/>
                    </a:lnTo>
                    <a:lnTo>
                      <a:pt x="598" y="154"/>
                    </a:lnTo>
                    <a:lnTo>
                      <a:pt x="594" y="156"/>
                    </a:lnTo>
                    <a:lnTo>
                      <a:pt x="592" y="164"/>
                    </a:lnTo>
                    <a:lnTo>
                      <a:pt x="588" y="170"/>
                    </a:lnTo>
                    <a:lnTo>
                      <a:pt x="584" y="170"/>
                    </a:lnTo>
                    <a:lnTo>
                      <a:pt x="576" y="172"/>
                    </a:lnTo>
                    <a:lnTo>
                      <a:pt x="570" y="156"/>
                    </a:lnTo>
                    <a:lnTo>
                      <a:pt x="568" y="160"/>
                    </a:lnTo>
                    <a:lnTo>
                      <a:pt x="566" y="160"/>
                    </a:lnTo>
                    <a:lnTo>
                      <a:pt x="564" y="152"/>
                    </a:lnTo>
                    <a:lnTo>
                      <a:pt x="564" y="144"/>
                    </a:lnTo>
                    <a:lnTo>
                      <a:pt x="566" y="128"/>
                    </a:lnTo>
                    <a:lnTo>
                      <a:pt x="556" y="124"/>
                    </a:lnTo>
                    <a:lnTo>
                      <a:pt x="550" y="126"/>
                    </a:lnTo>
                    <a:lnTo>
                      <a:pt x="542" y="124"/>
                    </a:lnTo>
                    <a:lnTo>
                      <a:pt x="540" y="120"/>
                    </a:lnTo>
                    <a:lnTo>
                      <a:pt x="534" y="120"/>
                    </a:lnTo>
                    <a:lnTo>
                      <a:pt x="532" y="126"/>
                    </a:lnTo>
                    <a:lnTo>
                      <a:pt x="532" y="128"/>
                    </a:lnTo>
                    <a:lnTo>
                      <a:pt x="524" y="128"/>
                    </a:lnTo>
                    <a:lnTo>
                      <a:pt x="520" y="128"/>
                    </a:lnTo>
                    <a:lnTo>
                      <a:pt x="520" y="136"/>
                    </a:lnTo>
                    <a:lnTo>
                      <a:pt x="520" y="142"/>
                    </a:lnTo>
                    <a:lnTo>
                      <a:pt x="524" y="142"/>
                    </a:lnTo>
                    <a:lnTo>
                      <a:pt x="532" y="142"/>
                    </a:lnTo>
                    <a:lnTo>
                      <a:pt x="532" y="146"/>
                    </a:lnTo>
                    <a:lnTo>
                      <a:pt x="532" y="152"/>
                    </a:lnTo>
                    <a:lnTo>
                      <a:pt x="556" y="152"/>
                    </a:lnTo>
                    <a:lnTo>
                      <a:pt x="558" y="152"/>
                    </a:lnTo>
                    <a:lnTo>
                      <a:pt x="558" y="154"/>
                    </a:lnTo>
                    <a:lnTo>
                      <a:pt x="556" y="156"/>
                    </a:lnTo>
                    <a:lnTo>
                      <a:pt x="532" y="160"/>
                    </a:lnTo>
                    <a:lnTo>
                      <a:pt x="548" y="162"/>
                    </a:lnTo>
                    <a:lnTo>
                      <a:pt x="542" y="164"/>
                    </a:lnTo>
                    <a:lnTo>
                      <a:pt x="534" y="164"/>
                    </a:lnTo>
                    <a:lnTo>
                      <a:pt x="532" y="164"/>
                    </a:lnTo>
                    <a:lnTo>
                      <a:pt x="538" y="162"/>
                    </a:lnTo>
                    <a:lnTo>
                      <a:pt x="550" y="180"/>
                    </a:lnTo>
                    <a:lnTo>
                      <a:pt x="550" y="174"/>
                    </a:lnTo>
                    <a:lnTo>
                      <a:pt x="552" y="172"/>
                    </a:lnTo>
                    <a:lnTo>
                      <a:pt x="556" y="172"/>
                    </a:lnTo>
                    <a:lnTo>
                      <a:pt x="558" y="174"/>
                    </a:lnTo>
                    <a:lnTo>
                      <a:pt x="564" y="178"/>
                    </a:lnTo>
                    <a:lnTo>
                      <a:pt x="568" y="180"/>
                    </a:lnTo>
                    <a:lnTo>
                      <a:pt x="570" y="182"/>
                    </a:lnTo>
                    <a:lnTo>
                      <a:pt x="570" y="184"/>
                    </a:lnTo>
                    <a:lnTo>
                      <a:pt x="570" y="188"/>
                    </a:lnTo>
                    <a:lnTo>
                      <a:pt x="570" y="190"/>
                    </a:lnTo>
                    <a:lnTo>
                      <a:pt x="578" y="190"/>
                    </a:lnTo>
                    <a:lnTo>
                      <a:pt x="586" y="192"/>
                    </a:lnTo>
                    <a:lnTo>
                      <a:pt x="594" y="192"/>
                    </a:lnTo>
                    <a:lnTo>
                      <a:pt x="602" y="194"/>
                    </a:lnTo>
                    <a:lnTo>
                      <a:pt x="602" y="200"/>
                    </a:lnTo>
                    <a:lnTo>
                      <a:pt x="602" y="206"/>
                    </a:lnTo>
                    <a:lnTo>
                      <a:pt x="604" y="206"/>
                    </a:lnTo>
                    <a:lnTo>
                      <a:pt x="604" y="202"/>
                    </a:lnTo>
                    <a:lnTo>
                      <a:pt x="606" y="202"/>
                    </a:lnTo>
                    <a:lnTo>
                      <a:pt x="620" y="208"/>
                    </a:lnTo>
                    <a:lnTo>
                      <a:pt x="624" y="230"/>
                    </a:lnTo>
                    <a:lnTo>
                      <a:pt x="630" y="254"/>
                    </a:lnTo>
                    <a:lnTo>
                      <a:pt x="624" y="254"/>
                    </a:lnTo>
                    <a:lnTo>
                      <a:pt x="620" y="254"/>
                    </a:lnTo>
                    <a:lnTo>
                      <a:pt x="616" y="260"/>
                    </a:lnTo>
                    <a:lnTo>
                      <a:pt x="612" y="264"/>
                    </a:lnTo>
                    <a:lnTo>
                      <a:pt x="628" y="262"/>
                    </a:lnTo>
                    <a:lnTo>
                      <a:pt x="628" y="260"/>
                    </a:lnTo>
                    <a:lnTo>
                      <a:pt x="638" y="260"/>
                    </a:lnTo>
                    <a:lnTo>
                      <a:pt x="648" y="260"/>
                    </a:lnTo>
                    <a:lnTo>
                      <a:pt x="656" y="278"/>
                    </a:lnTo>
                    <a:lnTo>
                      <a:pt x="658" y="278"/>
                    </a:lnTo>
                    <a:lnTo>
                      <a:pt x="658" y="278"/>
                    </a:lnTo>
                    <a:lnTo>
                      <a:pt x="658" y="278"/>
                    </a:lnTo>
                    <a:close/>
                    <a:moveTo>
                      <a:pt x="184" y="34"/>
                    </a:moveTo>
                    <a:lnTo>
                      <a:pt x="184" y="34"/>
                    </a:lnTo>
                    <a:lnTo>
                      <a:pt x="184" y="36"/>
                    </a:lnTo>
                    <a:lnTo>
                      <a:pt x="184" y="38"/>
                    </a:lnTo>
                    <a:lnTo>
                      <a:pt x="186" y="40"/>
                    </a:lnTo>
                    <a:lnTo>
                      <a:pt x="188" y="36"/>
                    </a:lnTo>
                    <a:lnTo>
                      <a:pt x="188" y="34"/>
                    </a:lnTo>
                    <a:lnTo>
                      <a:pt x="184" y="34"/>
                    </a:lnTo>
                    <a:lnTo>
                      <a:pt x="184" y="34"/>
                    </a:lnTo>
                    <a:lnTo>
                      <a:pt x="184" y="34"/>
                    </a:lnTo>
                    <a:close/>
                    <a:moveTo>
                      <a:pt x="10" y="54"/>
                    </a:moveTo>
                    <a:lnTo>
                      <a:pt x="12" y="58"/>
                    </a:lnTo>
                    <a:lnTo>
                      <a:pt x="14" y="58"/>
                    </a:lnTo>
                    <a:lnTo>
                      <a:pt x="14" y="56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10" y="54"/>
                    </a:lnTo>
                    <a:close/>
                    <a:moveTo>
                      <a:pt x="478" y="66"/>
                    </a:moveTo>
                    <a:lnTo>
                      <a:pt x="478" y="66"/>
                    </a:lnTo>
                    <a:lnTo>
                      <a:pt x="482" y="72"/>
                    </a:lnTo>
                    <a:lnTo>
                      <a:pt x="482" y="76"/>
                    </a:lnTo>
                    <a:lnTo>
                      <a:pt x="486" y="76"/>
                    </a:lnTo>
                    <a:lnTo>
                      <a:pt x="486" y="72"/>
                    </a:lnTo>
                    <a:lnTo>
                      <a:pt x="484" y="66"/>
                    </a:lnTo>
                    <a:lnTo>
                      <a:pt x="478" y="66"/>
                    </a:lnTo>
                    <a:lnTo>
                      <a:pt x="478" y="66"/>
                    </a:lnTo>
                    <a:lnTo>
                      <a:pt x="478" y="66"/>
                    </a:lnTo>
                    <a:close/>
                    <a:moveTo>
                      <a:pt x="96" y="66"/>
                    </a:moveTo>
                    <a:lnTo>
                      <a:pt x="96" y="72"/>
                    </a:lnTo>
                    <a:lnTo>
                      <a:pt x="96" y="70"/>
                    </a:lnTo>
                    <a:lnTo>
                      <a:pt x="96" y="66"/>
                    </a:lnTo>
                    <a:lnTo>
                      <a:pt x="96" y="66"/>
                    </a:lnTo>
                    <a:lnTo>
                      <a:pt x="96" y="66"/>
                    </a:lnTo>
                    <a:close/>
                    <a:moveTo>
                      <a:pt x="470" y="72"/>
                    </a:moveTo>
                    <a:lnTo>
                      <a:pt x="470" y="72"/>
                    </a:lnTo>
                    <a:lnTo>
                      <a:pt x="466" y="82"/>
                    </a:lnTo>
                    <a:lnTo>
                      <a:pt x="466" y="88"/>
                    </a:lnTo>
                    <a:lnTo>
                      <a:pt x="464" y="92"/>
                    </a:lnTo>
                    <a:lnTo>
                      <a:pt x="468" y="98"/>
                    </a:lnTo>
                    <a:lnTo>
                      <a:pt x="470" y="106"/>
                    </a:lnTo>
                    <a:lnTo>
                      <a:pt x="478" y="106"/>
                    </a:lnTo>
                    <a:lnTo>
                      <a:pt x="482" y="106"/>
                    </a:lnTo>
                    <a:lnTo>
                      <a:pt x="484" y="106"/>
                    </a:lnTo>
                    <a:lnTo>
                      <a:pt x="484" y="102"/>
                    </a:lnTo>
                    <a:lnTo>
                      <a:pt x="478" y="102"/>
                    </a:lnTo>
                    <a:lnTo>
                      <a:pt x="478" y="100"/>
                    </a:lnTo>
                    <a:lnTo>
                      <a:pt x="482" y="98"/>
                    </a:lnTo>
                    <a:lnTo>
                      <a:pt x="486" y="94"/>
                    </a:lnTo>
                    <a:lnTo>
                      <a:pt x="488" y="92"/>
                    </a:lnTo>
                    <a:lnTo>
                      <a:pt x="486" y="90"/>
                    </a:lnTo>
                    <a:lnTo>
                      <a:pt x="478" y="88"/>
                    </a:lnTo>
                    <a:lnTo>
                      <a:pt x="478" y="90"/>
                    </a:lnTo>
                    <a:lnTo>
                      <a:pt x="478" y="94"/>
                    </a:lnTo>
                    <a:lnTo>
                      <a:pt x="474" y="94"/>
                    </a:lnTo>
                    <a:lnTo>
                      <a:pt x="476" y="90"/>
                    </a:lnTo>
                    <a:lnTo>
                      <a:pt x="476" y="84"/>
                    </a:lnTo>
                    <a:lnTo>
                      <a:pt x="476" y="76"/>
                    </a:lnTo>
                    <a:lnTo>
                      <a:pt x="476" y="72"/>
                    </a:lnTo>
                    <a:lnTo>
                      <a:pt x="470" y="72"/>
                    </a:lnTo>
                    <a:lnTo>
                      <a:pt x="470" y="72"/>
                    </a:lnTo>
                    <a:lnTo>
                      <a:pt x="470" y="72"/>
                    </a:lnTo>
                    <a:close/>
                    <a:moveTo>
                      <a:pt x="104" y="76"/>
                    </a:moveTo>
                    <a:lnTo>
                      <a:pt x="106" y="82"/>
                    </a:lnTo>
                    <a:lnTo>
                      <a:pt x="110" y="82"/>
                    </a:lnTo>
                    <a:lnTo>
                      <a:pt x="110" y="80"/>
                    </a:lnTo>
                    <a:lnTo>
                      <a:pt x="104" y="76"/>
                    </a:lnTo>
                    <a:lnTo>
                      <a:pt x="104" y="76"/>
                    </a:lnTo>
                    <a:lnTo>
                      <a:pt x="104" y="76"/>
                    </a:lnTo>
                    <a:close/>
                    <a:moveTo>
                      <a:pt x="28" y="80"/>
                    </a:moveTo>
                    <a:lnTo>
                      <a:pt x="28" y="80"/>
                    </a:lnTo>
                    <a:lnTo>
                      <a:pt x="40" y="90"/>
                    </a:lnTo>
                    <a:lnTo>
                      <a:pt x="40" y="88"/>
                    </a:lnTo>
                    <a:lnTo>
                      <a:pt x="36" y="80"/>
                    </a:lnTo>
                    <a:lnTo>
                      <a:pt x="28" y="80"/>
                    </a:lnTo>
                    <a:lnTo>
                      <a:pt x="28" y="80"/>
                    </a:lnTo>
                    <a:lnTo>
                      <a:pt x="28" y="80"/>
                    </a:lnTo>
                    <a:close/>
                    <a:moveTo>
                      <a:pt x="428" y="82"/>
                    </a:moveTo>
                    <a:lnTo>
                      <a:pt x="428" y="82"/>
                    </a:lnTo>
                    <a:lnTo>
                      <a:pt x="424" y="88"/>
                    </a:lnTo>
                    <a:lnTo>
                      <a:pt x="420" y="92"/>
                    </a:lnTo>
                    <a:lnTo>
                      <a:pt x="414" y="94"/>
                    </a:lnTo>
                    <a:lnTo>
                      <a:pt x="406" y="94"/>
                    </a:lnTo>
                    <a:lnTo>
                      <a:pt x="396" y="94"/>
                    </a:lnTo>
                    <a:lnTo>
                      <a:pt x="378" y="92"/>
                    </a:lnTo>
                    <a:lnTo>
                      <a:pt x="378" y="88"/>
                    </a:lnTo>
                    <a:lnTo>
                      <a:pt x="370" y="90"/>
                    </a:lnTo>
                    <a:lnTo>
                      <a:pt x="366" y="94"/>
                    </a:lnTo>
                    <a:lnTo>
                      <a:pt x="364" y="94"/>
                    </a:lnTo>
                    <a:lnTo>
                      <a:pt x="364" y="92"/>
                    </a:lnTo>
                    <a:lnTo>
                      <a:pt x="360" y="92"/>
                    </a:lnTo>
                    <a:lnTo>
                      <a:pt x="360" y="98"/>
                    </a:lnTo>
                    <a:lnTo>
                      <a:pt x="356" y="102"/>
                    </a:lnTo>
                    <a:lnTo>
                      <a:pt x="352" y="108"/>
                    </a:lnTo>
                    <a:lnTo>
                      <a:pt x="356" y="112"/>
                    </a:lnTo>
                    <a:lnTo>
                      <a:pt x="358" y="120"/>
                    </a:lnTo>
                    <a:lnTo>
                      <a:pt x="352" y="124"/>
                    </a:lnTo>
                    <a:lnTo>
                      <a:pt x="350" y="126"/>
                    </a:lnTo>
                    <a:lnTo>
                      <a:pt x="350" y="134"/>
                    </a:lnTo>
                    <a:lnTo>
                      <a:pt x="350" y="142"/>
                    </a:lnTo>
                    <a:lnTo>
                      <a:pt x="348" y="152"/>
                    </a:lnTo>
                    <a:lnTo>
                      <a:pt x="342" y="160"/>
                    </a:lnTo>
                    <a:lnTo>
                      <a:pt x="342" y="166"/>
                    </a:lnTo>
                    <a:lnTo>
                      <a:pt x="342" y="170"/>
                    </a:lnTo>
                    <a:lnTo>
                      <a:pt x="348" y="170"/>
                    </a:lnTo>
                    <a:lnTo>
                      <a:pt x="352" y="172"/>
                    </a:lnTo>
                    <a:lnTo>
                      <a:pt x="348" y="208"/>
                    </a:lnTo>
                    <a:lnTo>
                      <a:pt x="364" y="206"/>
                    </a:lnTo>
                    <a:lnTo>
                      <a:pt x="368" y="200"/>
                    </a:lnTo>
                    <a:lnTo>
                      <a:pt x="368" y="190"/>
                    </a:lnTo>
                    <a:lnTo>
                      <a:pt x="364" y="184"/>
                    </a:lnTo>
                    <a:lnTo>
                      <a:pt x="364" y="182"/>
                    </a:lnTo>
                    <a:lnTo>
                      <a:pt x="366" y="180"/>
                    </a:lnTo>
                    <a:lnTo>
                      <a:pt x="366" y="182"/>
                    </a:lnTo>
                    <a:lnTo>
                      <a:pt x="368" y="170"/>
                    </a:lnTo>
                    <a:lnTo>
                      <a:pt x="370" y="164"/>
                    </a:lnTo>
                    <a:lnTo>
                      <a:pt x="374" y="164"/>
                    </a:lnTo>
                    <a:lnTo>
                      <a:pt x="376" y="170"/>
                    </a:lnTo>
                    <a:lnTo>
                      <a:pt x="382" y="184"/>
                    </a:lnTo>
                    <a:lnTo>
                      <a:pt x="384" y="198"/>
                    </a:lnTo>
                    <a:lnTo>
                      <a:pt x="388" y="198"/>
                    </a:lnTo>
                    <a:lnTo>
                      <a:pt x="392" y="198"/>
                    </a:lnTo>
                    <a:lnTo>
                      <a:pt x="392" y="190"/>
                    </a:lnTo>
                    <a:lnTo>
                      <a:pt x="404" y="188"/>
                    </a:lnTo>
                    <a:lnTo>
                      <a:pt x="406" y="188"/>
                    </a:lnTo>
                    <a:lnTo>
                      <a:pt x="406" y="184"/>
                    </a:lnTo>
                    <a:lnTo>
                      <a:pt x="400" y="180"/>
                    </a:lnTo>
                    <a:lnTo>
                      <a:pt x="394" y="174"/>
                    </a:lnTo>
                    <a:lnTo>
                      <a:pt x="394" y="172"/>
                    </a:lnTo>
                    <a:lnTo>
                      <a:pt x="396" y="170"/>
                    </a:lnTo>
                    <a:lnTo>
                      <a:pt x="400" y="170"/>
                    </a:lnTo>
                    <a:lnTo>
                      <a:pt x="396" y="166"/>
                    </a:lnTo>
                    <a:lnTo>
                      <a:pt x="392" y="164"/>
                    </a:lnTo>
                    <a:lnTo>
                      <a:pt x="388" y="162"/>
                    </a:lnTo>
                    <a:lnTo>
                      <a:pt x="386" y="156"/>
                    </a:lnTo>
                    <a:lnTo>
                      <a:pt x="386" y="152"/>
                    </a:lnTo>
                    <a:lnTo>
                      <a:pt x="376" y="148"/>
                    </a:lnTo>
                    <a:lnTo>
                      <a:pt x="376" y="144"/>
                    </a:lnTo>
                    <a:lnTo>
                      <a:pt x="384" y="144"/>
                    </a:lnTo>
                    <a:lnTo>
                      <a:pt x="388" y="144"/>
                    </a:lnTo>
                    <a:lnTo>
                      <a:pt x="394" y="138"/>
                    </a:lnTo>
                    <a:lnTo>
                      <a:pt x="396" y="136"/>
                    </a:lnTo>
                    <a:lnTo>
                      <a:pt x="400" y="136"/>
                    </a:lnTo>
                    <a:lnTo>
                      <a:pt x="400" y="142"/>
                    </a:lnTo>
                    <a:lnTo>
                      <a:pt x="404" y="142"/>
                    </a:lnTo>
                    <a:lnTo>
                      <a:pt x="410" y="138"/>
                    </a:lnTo>
                    <a:lnTo>
                      <a:pt x="404" y="136"/>
                    </a:lnTo>
                    <a:lnTo>
                      <a:pt x="402" y="134"/>
                    </a:lnTo>
                    <a:lnTo>
                      <a:pt x="410" y="124"/>
                    </a:lnTo>
                    <a:lnTo>
                      <a:pt x="394" y="124"/>
                    </a:lnTo>
                    <a:lnTo>
                      <a:pt x="382" y="124"/>
                    </a:lnTo>
                    <a:lnTo>
                      <a:pt x="378" y="126"/>
                    </a:lnTo>
                    <a:lnTo>
                      <a:pt x="376" y="128"/>
                    </a:lnTo>
                    <a:lnTo>
                      <a:pt x="374" y="128"/>
                    </a:lnTo>
                    <a:lnTo>
                      <a:pt x="374" y="124"/>
                    </a:lnTo>
                    <a:lnTo>
                      <a:pt x="366" y="124"/>
                    </a:lnTo>
                    <a:lnTo>
                      <a:pt x="368" y="102"/>
                    </a:lnTo>
                    <a:lnTo>
                      <a:pt x="400" y="106"/>
                    </a:lnTo>
                    <a:lnTo>
                      <a:pt x="412" y="108"/>
                    </a:lnTo>
                    <a:lnTo>
                      <a:pt x="424" y="102"/>
                    </a:lnTo>
                    <a:lnTo>
                      <a:pt x="432" y="90"/>
                    </a:lnTo>
                    <a:lnTo>
                      <a:pt x="434" y="82"/>
                    </a:lnTo>
                    <a:lnTo>
                      <a:pt x="432" y="80"/>
                    </a:lnTo>
                    <a:lnTo>
                      <a:pt x="428" y="82"/>
                    </a:lnTo>
                    <a:lnTo>
                      <a:pt x="428" y="82"/>
                    </a:lnTo>
                    <a:lnTo>
                      <a:pt x="428" y="82"/>
                    </a:lnTo>
                    <a:close/>
                    <a:moveTo>
                      <a:pt x="510" y="112"/>
                    </a:moveTo>
                    <a:lnTo>
                      <a:pt x="510" y="112"/>
                    </a:lnTo>
                    <a:lnTo>
                      <a:pt x="504" y="118"/>
                    </a:lnTo>
                    <a:lnTo>
                      <a:pt x="520" y="118"/>
                    </a:lnTo>
                    <a:lnTo>
                      <a:pt x="522" y="118"/>
                    </a:lnTo>
                    <a:lnTo>
                      <a:pt x="514" y="116"/>
                    </a:lnTo>
                    <a:lnTo>
                      <a:pt x="510" y="112"/>
                    </a:lnTo>
                    <a:lnTo>
                      <a:pt x="510" y="112"/>
                    </a:lnTo>
                    <a:lnTo>
                      <a:pt x="510" y="112"/>
                    </a:lnTo>
                    <a:close/>
                    <a:moveTo>
                      <a:pt x="466" y="120"/>
                    </a:moveTo>
                    <a:lnTo>
                      <a:pt x="466" y="126"/>
                    </a:lnTo>
                    <a:lnTo>
                      <a:pt x="470" y="126"/>
                    </a:lnTo>
                    <a:lnTo>
                      <a:pt x="466" y="120"/>
                    </a:lnTo>
                    <a:lnTo>
                      <a:pt x="466" y="120"/>
                    </a:lnTo>
                    <a:lnTo>
                      <a:pt x="466" y="120"/>
                    </a:lnTo>
                    <a:close/>
                    <a:moveTo>
                      <a:pt x="54" y="128"/>
                    </a:moveTo>
                    <a:lnTo>
                      <a:pt x="54" y="128"/>
                    </a:lnTo>
                    <a:lnTo>
                      <a:pt x="54" y="134"/>
                    </a:lnTo>
                    <a:lnTo>
                      <a:pt x="56" y="142"/>
                    </a:lnTo>
                    <a:lnTo>
                      <a:pt x="60" y="142"/>
                    </a:lnTo>
                    <a:lnTo>
                      <a:pt x="64" y="138"/>
                    </a:lnTo>
                    <a:lnTo>
                      <a:pt x="60" y="136"/>
                    </a:lnTo>
                    <a:lnTo>
                      <a:pt x="58" y="130"/>
                    </a:lnTo>
                    <a:lnTo>
                      <a:pt x="58" y="128"/>
                    </a:lnTo>
                    <a:lnTo>
                      <a:pt x="56" y="128"/>
                    </a:lnTo>
                    <a:lnTo>
                      <a:pt x="54" y="128"/>
                    </a:lnTo>
                    <a:lnTo>
                      <a:pt x="54" y="128"/>
                    </a:lnTo>
                    <a:lnTo>
                      <a:pt x="54" y="128"/>
                    </a:lnTo>
                    <a:close/>
                    <a:moveTo>
                      <a:pt x="512" y="134"/>
                    </a:moveTo>
                    <a:lnTo>
                      <a:pt x="514" y="136"/>
                    </a:lnTo>
                    <a:lnTo>
                      <a:pt x="516" y="138"/>
                    </a:lnTo>
                    <a:lnTo>
                      <a:pt x="520" y="136"/>
                    </a:lnTo>
                    <a:lnTo>
                      <a:pt x="516" y="134"/>
                    </a:lnTo>
                    <a:lnTo>
                      <a:pt x="512" y="134"/>
                    </a:lnTo>
                    <a:lnTo>
                      <a:pt x="512" y="134"/>
                    </a:lnTo>
                    <a:lnTo>
                      <a:pt x="512" y="134"/>
                    </a:lnTo>
                    <a:close/>
                    <a:moveTo>
                      <a:pt x="148" y="138"/>
                    </a:moveTo>
                    <a:lnTo>
                      <a:pt x="148" y="138"/>
                    </a:lnTo>
                    <a:lnTo>
                      <a:pt x="150" y="144"/>
                    </a:lnTo>
                    <a:lnTo>
                      <a:pt x="148" y="148"/>
                    </a:lnTo>
                    <a:lnTo>
                      <a:pt x="156" y="148"/>
                    </a:lnTo>
                    <a:lnTo>
                      <a:pt x="158" y="156"/>
                    </a:lnTo>
                    <a:lnTo>
                      <a:pt x="158" y="160"/>
                    </a:lnTo>
                    <a:lnTo>
                      <a:pt x="164" y="162"/>
                    </a:lnTo>
                    <a:lnTo>
                      <a:pt x="166" y="162"/>
                    </a:lnTo>
                    <a:lnTo>
                      <a:pt x="166" y="154"/>
                    </a:lnTo>
                    <a:lnTo>
                      <a:pt x="164" y="146"/>
                    </a:lnTo>
                    <a:lnTo>
                      <a:pt x="160" y="142"/>
                    </a:lnTo>
                    <a:lnTo>
                      <a:pt x="156" y="142"/>
                    </a:lnTo>
                    <a:lnTo>
                      <a:pt x="148" y="138"/>
                    </a:lnTo>
                    <a:lnTo>
                      <a:pt x="148" y="138"/>
                    </a:lnTo>
                    <a:lnTo>
                      <a:pt x="148" y="138"/>
                    </a:lnTo>
                    <a:close/>
                    <a:moveTo>
                      <a:pt x="422" y="138"/>
                    </a:moveTo>
                    <a:lnTo>
                      <a:pt x="422" y="138"/>
                    </a:lnTo>
                    <a:lnTo>
                      <a:pt x="420" y="144"/>
                    </a:lnTo>
                    <a:lnTo>
                      <a:pt x="430" y="144"/>
                    </a:lnTo>
                    <a:lnTo>
                      <a:pt x="422" y="138"/>
                    </a:lnTo>
                    <a:lnTo>
                      <a:pt x="422" y="138"/>
                    </a:lnTo>
                    <a:lnTo>
                      <a:pt x="422" y="138"/>
                    </a:lnTo>
                    <a:close/>
                    <a:moveTo>
                      <a:pt x="504" y="138"/>
                    </a:moveTo>
                    <a:lnTo>
                      <a:pt x="504" y="138"/>
                    </a:lnTo>
                    <a:lnTo>
                      <a:pt x="504" y="144"/>
                    </a:lnTo>
                    <a:lnTo>
                      <a:pt x="506" y="146"/>
                    </a:lnTo>
                    <a:lnTo>
                      <a:pt x="510" y="146"/>
                    </a:lnTo>
                    <a:lnTo>
                      <a:pt x="510" y="144"/>
                    </a:lnTo>
                    <a:lnTo>
                      <a:pt x="504" y="138"/>
                    </a:lnTo>
                    <a:lnTo>
                      <a:pt x="504" y="138"/>
                    </a:lnTo>
                    <a:lnTo>
                      <a:pt x="504" y="138"/>
                    </a:lnTo>
                    <a:close/>
                    <a:moveTo>
                      <a:pt x="72" y="154"/>
                    </a:moveTo>
                    <a:lnTo>
                      <a:pt x="74" y="160"/>
                    </a:lnTo>
                    <a:lnTo>
                      <a:pt x="74" y="156"/>
                    </a:lnTo>
                    <a:lnTo>
                      <a:pt x="72" y="154"/>
                    </a:lnTo>
                    <a:lnTo>
                      <a:pt x="72" y="154"/>
                    </a:lnTo>
                    <a:lnTo>
                      <a:pt x="72" y="154"/>
                    </a:lnTo>
                    <a:close/>
                    <a:moveTo>
                      <a:pt x="182" y="154"/>
                    </a:moveTo>
                    <a:lnTo>
                      <a:pt x="182" y="154"/>
                    </a:lnTo>
                    <a:lnTo>
                      <a:pt x="182" y="166"/>
                    </a:lnTo>
                    <a:lnTo>
                      <a:pt x="186" y="166"/>
                    </a:lnTo>
                    <a:lnTo>
                      <a:pt x="192" y="156"/>
                    </a:lnTo>
                    <a:lnTo>
                      <a:pt x="186" y="156"/>
                    </a:lnTo>
                    <a:lnTo>
                      <a:pt x="182" y="154"/>
                    </a:lnTo>
                    <a:lnTo>
                      <a:pt x="182" y="154"/>
                    </a:lnTo>
                    <a:lnTo>
                      <a:pt x="182" y="154"/>
                    </a:lnTo>
                    <a:close/>
                    <a:moveTo>
                      <a:pt x="478" y="164"/>
                    </a:moveTo>
                    <a:lnTo>
                      <a:pt x="478" y="164"/>
                    </a:lnTo>
                    <a:lnTo>
                      <a:pt x="476" y="172"/>
                    </a:lnTo>
                    <a:lnTo>
                      <a:pt x="488" y="170"/>
                    </a:lnTo>
                    <a:lnTo>
                      <a:pt x="500" y="172"/>
                    </a:lnTo>
                    <a:lnTo>
                      <a:pt x="506" y="174"/>
                    </a:lnTo>
                    <a:lnTo>
                      <a:pt x="512" y="174"/>
                    </a:lnTo>
                    <a:lnTo>
                      <a:pt x="512" y="172"/>
                    </a:lnTo>
                    <a:lnTo>
                      <a:pt x="514" y="172"/>
                    </a:lnTo>
                    <a:lnTo>
                      <a:pt x="500" y="166"/>
                    </a:lnTo>
                    <a:lnTo>
                      <a:pt x="478" y="164"/>
                    </a:lnTo>
                    <a:lnTo>
                      <a:pt x="478" y="164"/>
                    </a:lnTo>
                    <a:lnTo>
                      <a:pt x="478" y="164"/>
                    </a:lnTo>
                    <a:close/>
                    <a:moveTo>
                      <a:pt x="446" y="166"/>
                    </a:moveTo>
                    <a:lnTo>
                      <a:pt x="452" y="178"/>
                    </a:lnTo>
                    <a:lnTo>
                      <a:pt x="458" y="178"/>
                    </a:lnTo>
                    <a:lnTo>
                      <a:pt x="460" y="174"/>
                    </a:lnTo>
                    <a:lnTo>
                      <a:pt x="464" y="172"/>
                    </a:lnTo>
                    <a:lnTo>
                      <a:pt x="464" y="166"/>
                    </a:lnTo>
                    <a:lnTo>
                      <a:pt x="446" y="166"/>
                    </a:lnTo>
                    <a:lnTo>
                      <a:pt x="446" y="166"/>
                    </a:lnTo>
                    <a:lnTo>
                      <a:pt x="446" y="166"/>
                    </a:lnTo>
                    <a:close/>
                    <a:moveTo>
                      <a:pt x="406" y="190"/>
                    </a:moveTo>
                    <a:lnTo>
                      <a:pt x="406" y="190"/>
                    </a:lnTo>
                    <a:lnTo>
                      <a:pt x="404" y="192"/>
                    </a:lnTo>
                    <a:lnTo>
                      <a:pt x="404" y="198"/>
                    </a:lnTo>
                    <a:lnTo>
                      <a:pt x="402" y="194"/>
                    </a:lnTo>
                    <a:lnTo>
                      <a:pt x="400" y="192"/>
                    </a:lnTo>
                    <a:lnTo>
                      <a:pt x="400" y="198"/>
                    </a:lnTo>
                    <a:lnTo>
                      <a:pt x="396" y="202"/>
                    </a:lnTo>
                    <a:lnTo>
                      <a:pt x="402" y="206"/>
                    </a:lnTo>
                    <a:lnTo>
                      <a:pt x="404" y="208"/>
                    </a:lnTo>
                    <a:lnTo>
                      <a:pt x="410" y="208"/>
                    </a:lnTo>
                    <a:lnTo>
                      <a:pt x="410" y="206"/>
                    </a:lnTo>
                    <a:lnTo>
                      <a:pt x="410" y="200"/>
                    </a:lnTo>
                    <a:lnTo>
                      <a:pt x="410" y="192"/>
                    </a:lnTo>
                    <a:lnTo>
                      <a:pt x="410" y="190"/>
                    </a:lnTo>
                    <a:lnTo>
                      <a:pt x="406" y="190"/>
                    </a:lnTo>
                    <a:lnTo>
                      <a:pt x="406" y="190"/>
                    </a:lnTo>
                    <a:lnTo>
                      <a:pt x="406" y="190"/>
                    </a:lnTo>
                    <a:close/>
                    <a:moveTo>
                      <a:pt x="158" y="208"/>
                    </a:moveTo>
                    <a:lnTo>
                      <a:pt x="158" y="208"/>
                    </a:lnTo>
                    <a:lnTo>
                      <a:pt x="148" y="228"/>
                    </a:lnTo>
                    <a:lnTo>
                      <a:pt x="166" y="230"/>
                    </a:lnTo>
                    <a:lnTo>
                      <a:pt x="164" y="234"/>
                    </a:lnTo>
                    <a:lnTo>
                      <a:pt x="160" y="236"/>
                    </a:lnTo>
                    <a:lnTo>
                      <a:pt x="164" y="238"/>
                    </a:lnTo>
                    <a:lnTo>
                      <a:pt x="168" y="238"/>
                    </a:lnTo>
                    <a:lnTo>
                      <a:pt x="174" y="238"/>
                    </a:lnTo>
                    <a:lnTo>
                      <a:pt x="176" y="236"/>
                    </a:lnTo>
                    <a:lnTo>
                      <a:pt x="184" y="238"/>
                    </a:lnTo>
                    <a:lnTo>
                      <a:pt x="184" y="242"/>
                    </a:lnTo>
                    <a:lnTo>
                      <a:pt x="188" y="244"/>
                    </a:lnTo>
                    <a:lnTo>
                      <a:pt x="194" y="244"/>
                    </a:lnTo>
                    <a:lnTo>
                      <a:pt x="202" y="244"/>
                    </a:lnTo>
                    <a:lnTo>
                      <a:pt x="206" y="242"/>
                    </a:lnTo>
                    <a:lnTo>
                      <a:pt x="214" y="242"/>
                    </a:lnTo>
                    <a:lnTo>
                      <a:pt x="224" y="246"/>
                    </a:lnTo>
                    <a:lnTo>
                      <a:pt x="236" y="252"/>
                    </a:lnTo>
                    <a:lnTo>
                      <a:pt x="242" y="252"/>
                    </a:lnTo>
                    <a:lnTo>
                      <a:pt x="250" y="252"/>
                    </a:lnTo>
                    <a:lnTo>
                      <a:pt x="266" y="252"/>
                    </a:lnTo>
                    <a:lnTo>
                      <a:pt x="270" y="256"/>
                    </a:lnTo>
                    <a:lnTo>
                      <a:pt x="274" y="260"/>
                    </a:lnTo>
                    <a:lnTo>
                      <a:pt x="282" y="262"/>
                    </a:lnTo>
                    <a:lnTo>
                      <a:pt x="286" y="262"/>
                    </a:lnTo>
                    <a:lnTo>
                      <a:pt x="282" y="254"/>
                    </a:lnTo>
                    <a:lnTo>
                      <a:pt x="282" y="248"/>
                    </a:lnTo>
                    <a:lnTo>
                      <a:pt x="284" y="242"/>
                    </a:lnTo>
                    <a:lnTo>
                      <a:pt x="276" y="238"/>
                    </a:lnTo>
                    <a:lnTo>
                      <a:pt x="258" y="238"/>
                    </a:lnTo>
                    <a:lnTo>
                      <a:pt x="260" y="234"/>
                    </a:lnTo>
                    <a:lnTo>
                      <a:pt x="260" y="228"/>
                    </a:lnTo>
                    <a:lnTo>
                      <a:pt x="258" y="224"/>
                    </a:lnTo>
                    <a:lnTo>
                      <a:pt x="246" y="220"/>
                    </a:lnTo>
                    <a:lnTo>
                      <a:pt x="236" y="220"/>
                    </a:lnTo>
                    <a:lnTo>
                      <a:pt x="232" y="218"/>
                    </a:lnTo>
                    <a:lnTo>
                      <a:pt x="230" y="216"/>
                    </a:lnTo>
                    <a:lnTo>
                      <a:pt x="224" y="224"/>
                    </a:lnTo>
                    <a:lnTo>
                      <a:pt x="212" y="224"/>
                    </a:lnTo>
                    <a:lnTo>
                      <a:pt x="204" y="220"/>
                    </a:lnTo>
                    <a:lnTo>
                      <a:pt x="200" y="216"/>
                    </a:lnTo>
                    <a:lnTo>
                      <a:pt x="194" y="210"/>
                    </a:lnTo>
                    <a:lnTo>
                      <a:pt x="188" y="208"/>
                    </a:lnTo>
                    <a:lnTo>
                      <a:pt x="178" y="210"/>
                    </a:lnTo>
                    <a:lnTo>
                      <a:pt x="172" y="212"/>
                    </a:lnTo>
                    <a:lnTo>
                      <a:pt x="164" y="210"/>
                    </a:lnTo>
                    <a:lnTo>
                      <a:pt x="158" y="208"/>
                    </a:lnTo>
                    <a:lnTo>
                      <a:pt x="158" y="208"/>
                    </a:lnTo>
                    <a:lnTo>
                      <a:pt x="158" y="208"/>
                    </a:lnTo>
                    <a:close/>
                    <a:moveTo>
                      <a:pt x="564" y="210"/>
                    </a:moveTo>
                    <a:lnTo>
                      <a:pt x="564" y="210"/>
                    </a:lnTo>
                    <a:lnTo>
                      <a:pt x="564" y="218"/>
                    </a:lnTo>
                    <a:lnTo>
                      <a:pt x="564" y="228"/>
                    </a:lnTo>
                    <a:lnTo>
                      <a:pt x="560" y="228"/>
                    </a:lnTo>
                    <a:lnTo>
                      <a:pt x="558" y="230"/>
                    </a:lnTo>
                    <a:lnTo>
                      <a:pt x="560" y="238"/>
                    </a:lnTo>
                    <a:lnTo>
                      <a:pt x="566" y="238"/>
                    </a:lnTo>
                    <a:lnTo>
                      <a:pt x="566" y="236"/>
                    </a:lnTo>
                    <a:lnTo>
                      <a:pt x="566" y="234"/>
                    </a:lnTo>
                    <a:lnTo>
                      <a:pt x="564" y="228"/>
                    </a:lnTo>
                    <a:lnTo>
                      <a:pt x="566" y="228"/>
                    </a:lnTo>
                    <a:lnTo>
                      <a:pt x="568" y="228"/>
                    </a:lnTo>
                    <a:lnTo>
                      <a:pt x="570" y="216"/>
                    </a:lnTo>
                    <a:lnTo>
                      <a:pt x="564" y="210"/>
                    </a:lnTo>
                    <a:lnTo>
                      <a:pt x="564" y="210"/>
                    </a:lnTo>
                    <a:lnTo>
                      <a:pt x="564" y="210"/>
                    </a:lnTo>
                    <a:close/>
                    <a:moveTo>
                      <a:pt x="264" y="226"/>
                    </a:moveTo>
                    <a:lnTo>
                      <a:pt x="274" y="228"/>
                    </a:lnTo>
                    <a:lnTo>
                      <a:pt x="276" y="226"/>
                    </a:lnTo>
                    <a:lnTo>
                      <a:pt x="264" y="226"/>
                    </a:lnTo>
                    <a:lnTo>
                      <a:pt x="264" y="226"/>
                    </a:lnTo>
                    <a:lnTo>
                      <a:pt x="264" y="226"/>
                    </a:lnTo>
                    <a:close/>
                    <a:moveTo>
                      <a:pt x="522" y="242"/>
                    </a:moveTo>
                    <a:lnTo>
                      <a:pt x="522" y="242"/>
                    </a:lnTo>
                    <a:lnTo>
                      <a:pt x="520" y="252"/>
                    </a:lnTo>
                    <a:lnTo>
                      <a:pt x="520" y="254"/>
                    </a:lnTo>
                    <a:lnTo>
                      <a:pt x="520" y="256"/>
                    </a:lnTo>
                    <a:lnTo>
                      <a:pt x="524" y="246"/>
                    </a:lnTo>
                    <a:lnTo>
                      <a:pt x="524" y="242"/>
                    </a:lnTo>
                    <a:lnTo>
                      <a:pt x="522" y="242"/>
                    </a:lnTo>
                    <a:lnTo>
                      <a:pt x="522" y="242"/>
                    </a:lnTo>
                    <a:lnTo>
                      <a:pt x="522" y="242"/>
                    </a:lnTo>
                    <a:close/>
                    <a:moveTo>
                      <a:pt x="622" y="242"/>
                    </a:moveTo>
                    <a:lnTo>
                      <a:pt x="624" y="246"/>
                    </a:lnTo>
                    <a:lnTo>
                      <a:pt x="624" y="244"/>
                    </a:lnTo>
                    <a:lnTo>
                      <a:pt x="622" y="242"/>
                    </a:lnTo>
                    <a:lnTo>
                      <a:pt x="622" y="242"/>
                    </a:lnTo>
                    <a:lnTo>
                      <a:pt x="622" y="242"/>
                    </a:lnTo>
                    <a:close/>
                    <a:moveTo>
                      <a:pt x="286" y="252"/>
                    </a:moveTo>
                    <a:lnTo>
                      <a:pt x="286" y="252"/>
                    </a:lnTo>
                    <a:lnTo>
                      <a:pt x="292" y="260"/>
                    </a:lnTo>
                    <a:lnTo>
                      <a:pt x="292" y="262"/>
                    </a:lnTo>
                    <a:lnTo>
                      <a:pt x="292" y="264"/>
                    </a:lnTo>
                    <a:lnTo>
                      <a:pt x="294" y="264"/>
                    </a:lnTo>
                    <a:lnTo>
                      <a:pt x="294" y="262"/>
                    </a:lnTo>
                    <a:lnTo>
                      <a:pt x="296" y="262"/>
                    </a:lnTo>
                    <a:lnTo>
                      <a:pt x="296" y="260"/>
                    </a:lnTo>
                    <a:lnTo>
                      <a:pt x="296" y="256"/>
                    </a:lnTo>
                    <a:lnTo>
                      <a:pt x="300" y="254"/>
                    </a:lnTo>
                    <a:lnTo>
                      <a:pt x="296" y="254"/>
                    </a:lnTo>
                    <a:lnTo>
                      <a:pt x="294" y="254"/>
                    </a:lnTo>
                    <a:lnTo>
                      <a:pt x="294" y="256"/>
                    </a:lnTo>
                    <a:lnTo>
                      <a:pt x="292" y="256"/>
                    </a:lnTo>
                    <a:lnTo>
                      <a:pt x="288" y="254"/>
                    </a:lnTo>
                    <a:lnTo>
                      <a:pt x="286" y="252"/>
                    </a:lnTo>
                    <a:lnTo>
                      <a:pt x="286" y="252"/>
                    </a:lnTo>
                    <a:lnTo>
                      <a:pt x="286" y="252"/>
                    </a:lnTo>
                    <a:close/>
                    <a:moveTo>
                      <a:pt x="446" y="252"/>
                    </a:moveTo>
                    <a:lnTo>
                      <a:pt x="446" y="252"/>
                    </a:lnTo>
                    <a:lnTo>
                      <a:pt x="446" y="256"/>
                    </a:lnTo>
                    <a:lnTo>
                      <a:pt x="458" y="254"/>
                    </a:lnTo>
                    <a:lnTo>
                      <a:pt x="446" y="252"/>
                    </a:lnTo>
                    <a:lnTo>
                      <a:pt x="446" y="252"/>
                    </a:lnTo>
                    <a:lnTo>
                      <a:pt x="446" y="252"/>
                    </a:lnTo>
                    <a:close/>
                    <a:moveTo>
                      <a:pt x="312" y="254"/>
                    </a:moveTo>
                    <a:lnTo>
                      <a:pt x="312" y="254"/>
                    </a:lnTo>
                    <a:lnTo>
                      <a:pt x="310" y="256"/>
                    </a:lnTo>
                    <a:lnTo>
                      <a:pt x="306" y="260"/>
                    </a:lnTo>
                    <a:lnTo>
                      <a:pt x="304" y="264"/>
                    </a:lnTo>
                    <a:lnTo>
                      <a:pt x="314" y="264"/>
                    </a:lnTo>
                    <a:lnTo>
                      <a:pt x="314" y="262"/>
                    </a:lnTo>
                    <a:lnTo>
                      <a:pt x="314" y="256"/>
                    </a:lnTo>
                    <a:lnTo>
                      <a:pt x="314" y="254"/>
                    </a:lnTo>
                    <a:lnTo>
                      <a:pt x="312" y="254"/>
                    </a:lnTo>
                    <a:lnTo>
                      <a:pt x="312" y="254"/>
                    </a:lnTo>
                    <a:lnTo>
                      <a:pt x="312" y="254"/>
                    </a:lnTo>
                    <a:close/>
                    <a:moveTo>
                      <a:pt x="330" y="256"/>
                    </a:moveTo>
                    <a:lnTo>
                      <a:pt x="330" y="256"/>
                    </a:lnTo>
                    <a:lnTo>
                      <a:pt x="330" y="260"/>
                    </a:lnTo>
                    <a:lnTo>
                      <a:pt x="328" y="260"/>
                    </a:lnTo>
                    <a:lnTo>
                      <a:pt x="332" y="262"/>
                    </a:lnTo>
                    <a:lnTo>
                      <a:pt x="336" y="264"/>
                    </a:lnTo>
                    <a:lnTo>
                      <a:pt x="332" y="266"/>
                    </a:lnTo>
                    <a:lnTo>
                      <a:pt x="328" y="266"/>
                    </a:lnTo>
                    <a:lnTo>
                      <a:pt x="320" y="262"/>
                    </a:lnTo>
                    <a:lnTo>
                      <a:pt x="318" y="274"/>
                    </a:lnTo>
                    <a:lnTo>
                      <a:pt x="350" y="270"/>
                    </a:lnTo>
                    <a:lnTo>
                      <a:pt x="348" y="266"/>
                    </a:lnTo>
                    <a:lnTo>
                      <a:pt x="348" y="264"/>
                    </a:lnTo>
                    <a:lnTo>
                      <a:pt x="348" y="262"/>
                    </a:lnTo>
                    <a:lnTo>
                      <a:pt x="340" y="262"/>
                    </a:lnTo>
                    <a:lnTo>
                      <a:pt x="338" y="262"/>
                    </a:lnTo>
                    <a:lnTo>
                      <a:pt x="338" y="260"/>
                    </a:lnTo>
                    <a:lnTo>
                      <a:pt x="330" y="256"/>
                    </a:lnTo>
                    <a:lnTo>
                      <a:pt x="330" y="256"/>
                    </a:lnTo>
                    <a:lnTo>
                      <a:pt x="330" y="256"/>
                    </a:lnTo>
                    <a:close/>
                    <a:moveTo>
                      <a:pt x="366" y="260"/>
                    </a:moveTo>
                    <a:lnTo>
                      <a:pt x="366" y="260"/>
                    </a:lnTo>
                    <a:lnTo>
                      <a:pt x="360" y="260"/>
                    </a:lnTo>
                    <a:lnTo>
                      <a:pt x="358" y="262"/>
                    </a:lnTo>
                    <a:lnTo>
                      <a:pt x="358" y="264"/>
                    </a:lnTo>
                    <a:lnTo>
                      <a:pt x="360" y="264"/>
                    </a:lnTo>
                    <a:lnTo>
                      <a:pt x="366" y="270"/>
                    </a:lnTo>
                    <a:lnTo>
                      <a:pt x="374" y="272"/>
                    </a:lnTo>
                    <a:lnTo>
                      <a:pt x="378" y="272"/>
                    </a:lnTo>
                    <a:lnTo>
                      <a:pt x="384" y="270"/>
                    </a:lnTo>
                    <a:lnTo>
                      <a:pt x="394" y="266"/>
                    </a:lnTo>
                    <a:lnTo>
                      <a:pt x="400" y="266"/>
                    </a:lnTo>
                    <a:lnTo>
                      <a:pt x="404" y="270"/>
                    </a:lnTo>
                    <a:lnTo>
                      <a:pt x="404" y="260"/>
                    </a:lnTo>
                    <a:lnTo>
                      <a:pt x="392" y="262"/>
                    </a:lnTo>
                    <a:lnTo>
                      <a:pt x="378" y="262"/>
                    </a:lnTo>
                    <a:lnTo>
                      <a:pt x="366" y="260"/>
                    </a:lnTo>
                    <a:lnTo>
                      <a:pt x="366" y="260"/>
                    </a:lnTo>
                    <a:lnTo>
                      <a:pt x="366" y="260"/>
                    </a:lnTo>
                    <a:close/>
                    <a:moveTo>
                      <a:pt x="458" y="262"/>
                    </a:moveTo>
                    <a:lnTo>
                      <a:pt x="458" y="262"/>
                    </a:lnTo>
                    <a:lnTo>
                      <a:pt x="446" y="270"/>
                    </a:lnTo>
                    <a:lnTo>
                      <a:pt x="440" y="270"/>
                    </a:lnTo>
                    <a:lnTo>
                      <a:pt x="434" y="266"/>
                    </a:lnTo>
                    <a:lnTo>
                      <a:pt x="430" y="270"/>
                    </a:lnTo>
                    <a:lnTo>
                      <a:pt x="430" y="278"/>
                    </a:lnTo>
                    <a:lnTo>
                      <a:pt x="424" y="278"/>
                    </a:lnTo>
                    <a:lnTo>
                      <a:pt x="422" y="280"/>
                    </a:lnTo>
                    <a:lnTo>
                      <a:pt x="422" y="282"/>
                    </a:lnTo>
                    <a:lnTo>
                      <a:pt x="414" y="284"/>
                    </a:lnTo>
                    <a:lnTo>
                      <a:pt x="412" y="290"/>
                    </a:lnTo>
                    <a:lnTo>
                      <a:pt x="410" y="296"/>
                    </a:lnTo>
                    <a:lnTo>
                      <a:pt x="404" y="298"/>
                    </a:lnTo>
                    <a:lnTo>
                      <a:pt x="400" y="298"/>
                    </a:lnTo>
                    <a:lnTo>
                      <a:pt x="400" y="300"/>
                    </a:lnTo>
                    <a:lnTo>
                      <a:pt x="400" y="302"/>
                    </a:lnTo>
                    <a:lnTo>
                      <a:pt x="396" y="306"/>
                    </a:lnTo>
                    <a:lnTo>
                      <a:pt x="402" y="306"/>
                    </a:lnTo>
                    <a:lnTo>
                      <a:pt x="402" y="308"/>
                    </a:lnTo>
                    <a:lnTo>
                      <a:pt x="412" y="298"/>
                    </a:lnTo>
                    <a:lnTo>
                      <a:pt x="424" y="292"/>
                    </a:lnTo>
                    <a:lnTo>
                      <a:pt x="428" y="292"/>
                    </a:lnTo>
                    <a:lnTo>
                      <a:pt x="432" y="292"/>
                    </a:lnTo>
                    <a:lnTo>
                      <a:pt x="434" y="288"/>
                    </a:lnTo>
                    <a:lnTo>
                      <a:pt x="438" y="282"/>
                    </a:lnTo>
                    <a:lnTo>
                      <a:pt x="456" y="272"/>
                    </a:lnTo>
                    <a:lnTo>
                      <a:pt x="466" y="264"/>
                    </a:lnTo>
                    <a:lnTo>
                      <a:pt x="464" y="262"/>
                    </a:lnTo>
                    <a:lnTo>
                      <a:pt x="458" y="262"/>
                    </a:lnTo>
                    <a:lnTo>
                      <a:pt x="458" y="262"/>
                    </a:lnTo>
                    <a:lnTo>
                      <a:pt x="458" y="262"/>
                    </a:lnTo>
                    <a:close/>
                    <a:moveTo>
                      <a:pt x="352" y="282"/>
                    </a:moveTo>
                    <a:lnTo>
                      <a:pt x="352" y="282"/>
                    </a:lnTo>
                    <a:lnTo>
                      <a:pt x="350" y="290"/>
                    </a:lnTo>
                    <a:lnTo>
                      <a:pt x="360" y="292"/>
                    </a:lnTo>
                    <a:lnTo>
                      <a:pt x="374" y="296"/>
                    </a:lnTo>
                    <a:lnTo>
                      <a:pt x="374" y="290"/>
                    </a:lnTo>
                    <a:lnTo>
                      <a:pt x="352" y="282"/>
                    </a:lnTo>
                    <a:lnTo>
                      <a:pt x="352" y="282"/>
                    </a:lnTo>
                    <a:lnTo>
                      <a:pt x="352" y="282"/>
                    </a:lnTo>
                    <a:close/>
                    <a:moveTo>
                      <a:pt x="104" y="84"/>
                    </a:moveTo>
                    <a:lnTo>
                      <a:pt x="104" y="84"/>
                    </a:lnTo>
                    <a:lnTo>
                      <a:pt x="106" y="90"/>
                    </a:lnTo>
                    <a:lnTo>
                      <a:pt x="110" y="90"/>
                    </a:lnTo>
                    <a:lnTo>
                      <a:pt x="106" y="88"/>
                    </a:lnTo>
                    <a:lnTo>
                      <a:pt x="104" y="84"/>
                    </a:lnTo>
                    <a:lnTo>
                      <a:pt x="104" y="84"/>
                    </a:lnTo>
                    <a:lnTo>
                      <a:pt x="104" y="84"/>
                    </a:lnTo>
                    <a:close/>
                    <a:moveTo>
                      <a:pt x="212" y="72"/>
                    </a:moveTo>
                    <a:lnTo>
                      <a:pt x="212" y="72"/>
                    </a:lnTo>
                    <a:lnTo>
                      <a:pt x="202" y="88"/>
                    </a:lnTo>
                    <a:lnTo>
                      <a:pt x="200" y="94"/>
                    </a:lnTo>
                    <a:lnTo>
                      <a:pt x="202" y="106"/>
                    </a:lnTo>
                    <a:lnTo>
                      <a:pt x="204" y="124"/>
                    </a:lnTo>
                    <a:lnTo>
                      <a:pt x="206" y="126"/>
                    </a:lnTo>
                    <a:lnTo>
                      <a:pt x="204" y="130"/>
                    </a:lnTo>
                    <a:lnTo>
                      <a:pt x="210" y="128"/>
                    </a:lnTo>
                    <a:lnTo>
                      <a:pt x="214" y="126"/>
                    </a:lnTo>
                    <a:lnTo>
                      <a:pt x="222" y="160"/>
                    </a:lnTo>
                    <a:lnTo>
                      <a:pt x="236" y="162"/>
                    </a:lnTo>
                    <a:lnTo>
                      <a:pt x="242" y="160"/>
                    </a:lnTo>
                    <a:lnTo>
                      <a:pt x="246" y="160"/>
                    </a:lnTo>
                    <a:lnTo>
                      <a:pt x="246" y="166"/>
                    </a:lnTo>
                    <a:lnTo>
                      <a:pt x="256" y="170"/>
                    </a:lnTo>
                    <a:lnTo>
                      <a:pt x="260" y="164"/>
                    </a:lnTo>
                    <a:lnTo>
                      <a:pt x="278" y="164"/>
                    </a:lnTo>
                    <a:lnTo>
                      <a:pt x="286" y="170"/>
                    </a:lnTo>
                    <a:lnTo>
                      <a:pt x="284" y="170"/>
                    </a:lnTo>
                    <a:lnTo>
                      <a:pt x="286" y="172"/>
                    </a:lnTo>
                    <a:lnTo>
                      <a:pt x="296" y="166"/>
                    </a:lnTo>
                    <a:lnTo>
                      <a:pt x="304" y="166"/>
                    </a:lnTo>
                    <a:lnTo>
                      <a:pt x="306" y="162"/>
                    </a:lnTo>
                    <a:lnTo>
                      <a:pt x="306" y="154"/>
                    </a:lnTo>
                    <a:lnTo>
                      <a:pt x="312" y="148"/>
                    </a:lnTo>
                    <a:lnTo>
                      <a:pt x="320" y="148"/>
                    </a:lnTo>
                    <a:lnTo>
                      <a:pt x="314" y="136"/>
                    </a:lnTo>
                    <a:lnTo>
                      <a:pt x="318" y="134"/>
                    </a:lnTo>
                    <a:lnTo>
                      <a:pt x="320" y="130"/>
                    </a:lnTo>
                    <a:lnTo>
                      <a:pt x="322" y="128"/>
                    </a:lnTo>
                    <a:lnTo>
                      <a:pt x="322" y="102"/>
                    </a:lnTo>
                    <a:lnTo>
                      <a:pt x="332" y="94"/>
                    </a:lnTo>
                    <a:lnTo>
                      <a:pt x="340" y="94"/>
                    </a:lnTo>
                    <a:lnTo>
                      <a:pt x="340" y="92"/>
                    </a:lnTo>
                    <a:lnTo>
                      <a:pt x="340" y="88"/>
                    </a:lnTo>
                    <a:lnTo>
                      <a:pt x="332" y="84"/>
                    </a:lnTo>
                    <a:lnTo>
                      <a:pt x="330" y="84"/>
                    </a:lnTo>
                    <a:lnTo>
                      <a:pt x="328" y="82"/>
                    </a:lnTo>
                    <a:lnTo>
                      <a:pt x="328" y="72"/>
                    </a:lnTo>
                    <a:lnTo>
                      <a:pt x="328" y="64"/>
                    </a:lnTo>
                    <a:lnTo>
                      <a:pt x="322" y="54"/>
                    </a:lnTo>
                    <a:lnTo>
                      <a:pt x="322" y="48"/>
                    </a:lnTo>
                    <a:lnTo>
                      <a:pt x="322" y="46"/>
                    </a:lnTo>
                    <a:lnTo>
                      <a:pt x="324" y="44"/>
                    </a:lnTo>
                    <a:lnTo>
                      <a:pt x="324" y="46"/>
                    </a:lnTo>
                    <a:lnTo>
                      <a:pt x="322" y="38"/>
                    </a:lnTo>
                    <a:lnTo>
                      <a:pt x="312" y="38"/>
                    </a:lnTo>
                    <a:lnTo>
                      <a:pt x="302" y="36"/>
                    </a:lnTo>
                    <a:lnTo>
                      <a:pt x="300" y="40"/>
                    </a:lnTo>
                    <a:lnTo>
                      <a:pt x="296" y="52"/>
                    </a:lnTo>
                    <a:lnTo>
                      <a:pt x="294" y="56"/>
                    </a:lnTo>
                    <a:lnTo>
                      <a:pt x="288" y="62"/>
                    </a:lnTo>
                    <a:lnTo>
                      <a:pt x="286" y="64"/>
                    </a:lnTo>
                    <a:lnTo>
                      <a:pt x="282" y="66"/>
                    </a:lnTo>
                    <a:lnTo>
                      <a:pt x="282" y="72"/>
                    </a:lnTo>
                    <a:lnTo>
                      <a:pt x="278" y="80"/>
                    </a:lnTo>
                    <a:lnTo>
                      <a:pt x="276" y="84"/>
                    </a:lnTo>
                    <a:lnTo>
                      <a:pt x="270" y="88"/>
                    </a:lnTo>
                    <a:lnTo>
                      <a:pt x="260" y="88"/>
                    </a:lnTo>
                    <a:lnTo>
                      <a:pt x="258" y="84"/>
                    </a:lnTo>
                    <a:lnTo>
                      <a:pt x="250" y="88"/>
                    </a:lnTo>
                    <a:lnTo>
                      <a:pt x="248" y="90"/>
                    </a:lnTo>
                    <a:lnTo>
                      <a:pt x="238" y="92"/>
                    </a:lnTo>
                    <a:lnTo>
                      <a:pt x="230" y="92"/>
                    </a:lnTo>
                    <a:lnTo>
                      <a:pt x="224" y="92"/>
                    </a:lnTo>
                    <a:lnTo>
                      <a:pt x="220" y="90"/>
                    </a:lnTo>
                    <a:lnTo>
                      <a:pt x="214" y="88"/>
                    </a:lnTo>
                    <a:lnTo>
                      <a:pt x="212" y="80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72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2"/>
                    </a:lnTo>
                    <a:lnTo>
                      <a:pt x="4" y="20"/>
                    </a:lnTo>
                    <a:lnTo>
                      <a:pt x="12" y="28"/>
                    </a:lnTo>
                    <a:lnTo>
                      <a:pt x="24" y="40"/>
                    </a:lnTo>
                    <a:lnTo>
                      <a:pt x="30" y="46"/>
                    </a:lnTo>
                    <a:lnTo>
                      <a:pt x="32" y="54"/>
                    </a:lnTo>
                    <a:lnTo>
                      <a:pt x="40" y="66"/>
                    </a:lnTo>
                    <a:lnTo>
                      <a:pt x="48" y="70"/>
                    </a:lnTo>
                    <a:lnTo>
                      <a:pt x="56" y="74"/>
                    </a:lnTo>
                    <a:lnTo>
                      <a:pt x="56" y="82"/>
                    </a:lnTo>
                    <a:lnTo>
                      <a:pt x="58" y="88"/>
                    </a:lnTo>
                    <a:lnTo>
                      <a:pt x="58" y="94"/>
                    </a:lnTo>
                    <a:lnTo>
                      <a:pt x="60" y="102"/>
                    </a:lnTo>
                    <a:lnTo>
                      <a:pt x="68" y="110"/>
                    </a:lnTo>
                    <a:lnTo>
                      <a:pt x="78" y="120"/>
                    </a:lnTo>
                    <a:lnTo>
                      <a:pt x="82" y="128"/>
                    </a:lnTo>
                    <a:lnTo>
                      <a:pt x="86" y="138"/>
                    </a:lnTo>
                    <a:lnTo>
                      <a:pt x="90" y="148"/>
                    </a:lnTo>
                    <a:lnTo>
                      <a:pt x="94" y="156"/>
                    </a:lnTo>
                    <a:lnTo>
                      <a:pt x="102" y="166"/>
                    </a:lnTo>
                    <a:lnTo>
                      <a:pt x="106" y="182"/>
                    </a:lnTo>
                    <a:lnTo>
                      <a:pt x="110" y="188"/>
                    </a:lnTo>
                    <a:lnTo>
                      <a:pt x="112" y="192"/>
                    </a:lnTo>
                    <a:lnTo>
                      <a:pt x="120" y="194"/>
                    </a:lnTo>
                    <a:lnTo>
                      <a:pt x="128" y="198"/>
                    </a:lnTo>
                    <a:lnTo>
                      <a:pt x="128" y="202"/>
                    </a:lnTo>
                    <a:lnTo>
                      <a:pt x="132" y="206"/>
                    </a:lnTo>
                    <a:lnTo>
                      <a:pt x="140" y="208"/>
                    </a:lnTo>
                    <a:lnTo>
                      <a:pt x="138" y="206"/>
                    </a:lnTo>
                    <a:lnTo>
                      <a:pt x="140" y="206"/>
                    </a:lnTo>
                    <a:lnTo>
                      <a:pt x="142" y="202"/>
                    </a:lnTo>
                    <a:lnTo>
                      <a:pt x="156" y="206"/>
                    </a:lnTo>
                    <a:lnTo>
                      <a:pt x="156" y="192"/>
                    </a:lnTo>
                    <a:lnTo>
                      <a:pt x="156" y="188"/>
                    </a:lnTo>
                    <a:lnTo>
                      <a:pt x="150" y="184"/>
                    </a:lnTo>
                    <a:lnTo>
                      <a:pt x="150" y="182"/>
                    </a:lnTo>
                    <a:lnTo>
                      <a:pt x="158" y="180"/>
                    </a:lnTo>
                    <a:lnTo>
                      <a:pt x="160" y="166"/>
                    </a:lnTo>
                    <a:lnTo>
                      <a:pt x="154" y="160"/>
                    </a:lnTo>
                    <a:lnTo>
                      <a:pt x="154" y="152"/>
                    </a:lnTo>
                    <a:lnTo>
                      <a:pt x="146" y="152"/>
                    </a:lnTo>
                    <a:lnTo>
                      <a:pt x="140" y="152"/>
                    </a:lnTo>
                    <a:lnTo>
                      <a:pt x="138" y="146"/>
                    </a:lnTo>
                    <a:lnTo>
                      <a:pt x="138" y="138"/>
                    </a:lnTo>
                    <a:lnTo>
                      <a:pt x="138" y="128"/>
                    </a:lnTo>
                    <a:lnTo>
                      <a:pt x="122" y="126"/>
                    </a:lnTo>
                    <a:lnTo>
                      <a:pt x="124" y="116"/>
                    </a:lnTo>
                    <a:lnTo>
                      <a:pt x="124" y="118"/>
                    </a:lnTo>
                    <a:lnTo>
                      <a:pt x="128" y="120"/>
                    </a:lnTo>
                    <a:lnTo>
                      <a:pt x="128" y="110"/>
                    </a:lnTo>
                    <a:lnTo>
                      <a:pt x="124" y="102"/>
                    </a:lnTo>
                    <a:lnTo>
                      <a:pt x="118" y="100"/>
                    </a:lnTo>
                    <a:lnTo>
                      <a:pt x="118" y="94"/>
                    </a:lnTo>
                    <a:lnTo>
                      <a:pt x="112" y="94"/>
                    </a:lnTo>
                    <a:lnTo>
                      <a:pt x="114" y="92"/>
                    </a:lnTo>
                    <a:lnTo>
                      <a:pt x="114" y="90"/>
                    </a:lnTo>
                    <a:lnTo>
                      <a:pt x="114" y="84"/>
                    </a:lnTo>
                    <a:lnTo>
                      <a:pt x="104" y="94"/>
                    </a:lnTo>
                    <a:lnTo>
                      <a:pt x="104" y="88"/>
                    </a:lnTo>
                    <a:lnTo>
                      <a:pt x="102" y="82"/>
                    </a:lnTo>
                    <a:lnTo>
                      <a:pt x="96" y="80"/>
                    </a:lnTo>
                    <a:lnTo>
                      <a:pt x="94" y="76"/>
                    </a:lnTo>
                    <a:lnTo>
                      <a:pt x="92" y="72"/>
                    </a:lnTo>
                    <a:lnTo>
                      <a:pt x="90" y="66"/>
                    </a:lnTo>
                    <a:lnTo>
                      <a:pt x="86" y="64"/>
                    </a:lnTo>
                    <a:lnTo>
                      <a:pt x="86" y="66"/>
                    </a:lnTo>
                    <a:lnTo>
                      <a:pt x="86" y="70"/>
                    </a:lnTo>
                    <a:lnTo>
                      <a:pt x="82" y="66"/>
                    </a:lnTo>
                    <a:lnTo>
                      <a:pt x="78" y="64"/>
                    </a:lnTo>
                    <a:lnTo>
                      <a:pt x="76" y="58"/>
                    </a:lnTo>
                    <a:lnTo>
                      <a:pt x="78" y="52"/>
                    </a:lnTo>
                    <a:lnTo>
                      <a:pt x="72" y="52"/>
                    </a:lnTo>
                    <a:lnTo>
                      <a:pt x="72" y="46"/>
                    </a:lnTo>
                    <a:lnTo>
                      <a:pt x="60" y="40"/>
                    </a:lnTo>
                    <a:lnTo>
                      <a:pt x="58" y="36"/>
                    </a:lnTo>
                    <a:lnTo>
                      <a:pt x="58" y="30"/>
                    </a:lnTo>
                    <a:lnTo>
                      <a:pt x="42" y="22"/>
                    </a:lnTo>
                    <a:lnTo>
                      <a:pt x="42" y="16"/>
                    </a:lnTo>
                    <a:lnTo>
                      <a:pt x="40" y="10"/>
                    </a:lnTo>
                    <a:lnTo>
                      <a:pt x="36" y="8"/>
                    </a:lnTo>
                    <a:lnTo>
                      <a:pt x="28" y="8"/>
                    </a:lnTo>
                    <a:lnTo>
                      <a:pt x="14" y="8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4" name="Freeform 1660"/>
              <p:cNvSpPr/>
              <p:nvPr/>
            </p:nvSpPr>
            <p:spPr bwMode="auto">
              <a:xfrm>
                <a:off x="2232025" y="3387725"/>
                <a:ext cx="676275" cy="835025"/>
              </a:xfrm>
              <a:custGeom>
                <a:avLst/>
                <a:gdLst>
                  <a:gd name="T0" fmla="*/ 286 w 426"/>
                  <a:gd name="T1" fmla="*/ 280 h 526"/>
                  <a:gd name="T2" fmla="*/ 270 w 426"/>
                  <a:gd name="T3" fmla="*/ 298 h 526"/>
                  <a:gd name="T4" fmla="*/ 254 w 426"/>
                  <a:gd name="T5" fmla="*/ 320 h 526"/>
                  <a:gd name="T6" fmla="*/ 234 w 426"/>
                  <a:gd name="T7" fmla="*/ 336 h 526"/>
                  <a:gd name="T8" fmla="*/ 218 w 426"/>
                  <a:gd name="T9" fmla="*/ 358 h 526"/>
                  <a:gd name="T10" fmla="*/ 204 w 426"/>
                  <a:gd name="T11" fmla="*/ 366 h 526"/>
                  <a:gd name="T12" fmla="*/ 186 w 426"/>
                  <a:gd name="T13" fmla="*/ 384 h 526"/>
                  <a:gd name="T14" fmla="*/ 170 w 426"/>
                  <a:gd name="T15" fmla="*/ 394 h 526"/>
                  <a:gd name="T16" fmla="*/ 172 w 426"/>
                  <a:gd name="T17" fmla="*/ 448 h 526"/>
                  <a:gd name="T18" fmla="*/ 162 w 426"/>
                  <a:gd name="T19" fmla="*/ 492 h 526"/>
                  <a:gd name="T20" fmla="*/ 146 w 426"/>
                  <a:gd name="T21" fmla="*/ 512 h 526"/>
                  <a:gd name="T22" fmla="*/ 124 w 426"/>
                  <a:gd name="T23" fmla="*/ 512 h 526"/>
                  <a:gd name="T24" fmla="*/ 114 w 426"/>
                  <a:gd name="T25" fmla="*/ 490 h 526"/>
                  <a:gd name="T26" fmla="*/ 92 w 426"/>
                  <a:gd name="T27" fmla="*/ 444 h 526"/>
                  <a:gd name="T28" fmla="*/ 74 w 426"/>
                  <a:gd name="T29" fmla="*/ 384 h 526"/>
                  <a:gd name="T30" fmla="*/ 68 w 426"/>
                  <a:gd name="T31" fmla="*/ 330 h 526"/>
                  <a:gd name="T32" fmla="*/ 68 w 426"/>
                  <a:gd name="T33" fmla="*/ 292 h 526"/>
                  <a:gd name="T34" fmla="*/ 62 w 426"/>
                  <a:gd name="T35" fmla="*/ 276 h 526"/>
                  <a:gd name="T36" fmla="*/ 58 w 426"/>
                  <a:gd name="T37" fmla="*/ 284 h 526"/>
                  <a:gd name="T38" fmla="*/ 14 w 426"/>
                  <a:gd name="T39" fmla="*/ 274 h 526"/>
                  <a:gd name="T40" fmla="*/ 32 w 426"/>
                  <a:gd name="T41" fmla="*/ 262 h 526"/>
                  <a:gd name="T42" fmla="*/ 16 w 426"/>
                  <a:gd name="T43" fmla="*/ 254 h 526"/>
                  <a:gd name="T44" fmla="*/ 6 w 426"/>
                  <a:gd name="T45" fmla="*/ 230 h 526"/>
                  <a:gd name="T46" fmla="*/ 16 w 426"/>
                  <a:gd name="T47" fmla="*/ 200 h 526"/>
                  <a:gd name="T48" fmla="*/ 24 w 426"/>
                  <a:gd name="T49" fmla="*/ 170 h 526"/>
                  <a:gd name="T50" fmla="*/ 46 w 426"/>
                  <a:gd name="T51" fmla="*/ 148 h 526"/>
                  <a:gd name="T52" fmla="*/ 74 w 426"/>
                  <a:gd name="T53" fmla="*/ 120 h 526"/>
                  <a:gd name="T54" fmla="*/ 86 w 426"/>
                  <a:gd name="T55" fmla="*/ 84 h 526"/>
                  <a:gd name="T56" fmla="*/ 64 w 426"/>
                  <a:gd name="T57" fmla="*/ 52 h 526"/>
                  <a:gd name="T58" fmla="*/ 86 w 426"/>
                  <a:gd name="T59" fmla="*/ 38 h 526"/>
                  <a:gd name="T60" fmla="*/ 114 w 426"/>
                  <a:gd name="T61" fmla="*/ 20 h 526"/>
                  <a:gd name="T62" fmla="*/ 140 w 426"/>
                  <a:gd name="T63" fmla="*/ 0 h 526"/>
                  <a:gd name="T64" fmla="*/ 162 w 426"/>
                  <a:gd name="T65" fmla="*/ 20 h 526"/>
                  <a:gd name="T66" fmla="*/ 146 w 426"/>
                  <a:gd name="T67" fmla="*/ 44 h 526"/>
                  <a:gd name="T68" fmla="*/ 150 w 426"/>
                  <a:gd name="T69" fmla="*/ 72 h 526"/>
                  <a:gd name="T70" fmla="*/ 158 w 426"/>
                  <a:gd name="T71" fmla="*/ 92 h 526"/>
                  <a:gd name="T72" fmla="*/ 178 w 426"/>
                  <a:gd name="T73" fmla="*/ 110 h 526"/>
                  <a:gd name="T74" fmla="*/ 176 w 426"/>
                  <a:gd name="T75" fmla="*/ 144 h 526"/>
                  <a:gd name="T76" fmla="*/ 212 w 426"/>
                  <a:gd name="T77" fmla="*/ 164 h 526"/>
                  <a:gd name="T78" fmla="*/ 242 w 426"/>
                  <a:gd name="T79" fmla="*/ 182 h 526"/>
                  <a:gd name="T80" fmla="*/ 288 w 426"/>
                  <a:gd name="T81" fmla="*/ 190 h 526"/>
                  <a:gd name="T82" fmla="*/ 290 w 426"/>
                  <a:gd name="T83" fmla="*/ 164 h 526"/>
                  <a:gd name="T84" fmla="*/ 314 w 426"/>
                  <a:gd name="T85" fmla="*/ 180 h 526"/>
                  <a:gd name="T86" fmla="*/ 352 w 426"/>
                  <a:gd name="T87" fmla="*/ 176 h 526"/>
                  <a:gd name="T88" fmla="*/ 370 w 426"/>
                  <a:gd name="T89" fmla="*/ 148 h 526"/>
                  <a:gd name="T90" fmla="*/ 402 w 426"/>
                  <a:gd name="T91" fmla="*/ 148 h 526"/>
                  <a:gd name="T92" fmla="*/ 420 w 426"/>
                  <a:gd name="T93" fmla="*/ 162 h 526"/>
                  <a:gd name="T94" fmla="*/ 422 w 426"/>
                  <a:gd name="T95" fmla="*/ 192 h 526"/>
                  <a:gd name="T96" fmla="*/ 396 w 426"/>
                  <a:gd name="T97" fmla="*/ 212 h 526"/>
                  <a:gd name="T98" fmla="*/ 388 w 426"/>
                  <a:gd name="T99" fmla="*/ 230 h 526"/>
                  <a:gd name="T100" fmla="*/ 372 w 426"/>
                  <a:gd name="T101" fmla="*/ 262 h 526"/>
                  <a:gd name="T102" fmla="*/ 362 w 426"/>
                  <a:gd name="T103" fmla="*/ 276 h 526"/>
                  <a:gd name="T104" fmla="*/ 350 w 426"/>
                  <a:gd name="T105" fmla="*/ 262 h 526"/>
                  <a:gd name="T106" fmla="*/ 350 w 426"/>
                  <a:gd name="T107" fmla="*/ 234 h 526"/>
                  <a:gd name="T108" fmla="*/ 340 w 426"/>
                  <a:gd name="T109" fmla="*/ 220 h 526"/>
                  <a:gd name="T110" fmla="*/ 316 w 426"/>
                  <a:gd name="T111" fmla="*/ 200 h 526"/>
                  <a:gd name="T112" fmla="*/ 298 w 426"/>
                  <a:gd name="T113" fmla="*/ 206 h 526"/>
                  <a:gd name="T114" fmla="*/ 286 w 426"/>
                  <a:gd name="T115" fmla="*/ 234 h 526"/>
                  <a:gd name="T116" fmla="*/ 300 w 426"/>
                  <a:gd name="T117" fmla="*/ 27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6" h="526">
                    <a:moveTo>
                      <a:pt x="298" y="288"/>
                    </a:moveTo>
                    <a:lnTo>
                      <a:pt x="298" y="288"/>
                    </a:lnTo>
                    <a:lnTo>
                      <a:pt x="294" y="282"/>
                    </a:lnTo>
                    <a:lnTo>
                      <a:pt x="290" y="282"/>
                    </a:lnTo>
                    <a:lnTo>
                      <a:pt x="286" y="280"/>
                    </a:lnTo>
                    <a:lnTo>
                      <a:pt x="286" y="284"/>
                    </a:lnTo>
                    <a:lnTo>
                      <a:pt x="278" y="290"/>
                    </a:lnTo>
                    <a:lnTo>
                      <a:pt x="276" y="298"/>
                    </a:lnTo>
                    <a:lnTo>
                      <a:pt x="272" y="298"/>
                    </a:lnTo>
                    <a:lnTo>
                      <a:pt x="270" y="298"/>
                    </a:lnTo>
                    <a:lnTo>
                      <a:pt x="272" y="298"/>
                    </a:lnTo>
                    <a:lnTo>
                      <a:pt x="276" y="300"/>
                    </a:lnTo>
                    <a:lnTo>
                      <a:pt x="276" y="306"/>
                    </a:lnTo>
                    <a:lnTo>
                      <a:pt x="266" y="312"/>
                    </a:lnTo>
                    <a:lnTo>
                      <a:pt x="254" y="320"/>
                    </a:lnTo>
                    <a:lnTo>
                      <a:pt x="250" y="320"/>
                    </a:lnTo>
                    <a:lnTo>
                      <a:pt x="244" y="320"/>
                    </a:lnTo>
                    <a:lnTo>
                      <a:pt x="248" y="326"/>
                    </a:lnTo>
                    <a:lnTo>
                      <a:pt x="240" y="328"/>
                    </a:lnTo>
                    <a:lnTo>
                      <a:pt x="234" y="336"/>
                    </a:lnTo>
                    <a:lnTo>
                      <a:pt x="230" y="348"/>
                    </a:lnTo>
                    <a:lnTo>
                      <a:pt x="224" y="352"/>
                    </a:lnTo>
                    <a:lnTo>
                      <a:pt x="218" y="352"/>
                    </a:lnTo>
                    <a:lnTo>
                      <a:pt x="218" y="354"/>
                    </a:lnTo>
                    <a:lnTo>
                      <a:pt x="218" y="358"/>
                    </a:lnTo>
                    <a:lnTo>
                      <a:pt x="212" y="358"/>
                    </a:lnTo>
                    <a:lnTo>
                      <a:pt x="208" y="358"/>
                    </a:lnTo>
                    <a:lnTo>
                      <a:pt x="206" y="362"/>
                    </a:lnTo>
                    <a:lnTo>
                      <a:pt x="204" y="364"/>
                    </a:lnTo>
                    <a:lnTo>
                      <a:pt x="204" y="366"/>
                    </a:lnTo>
                    <a:lnTo>
                      <a:pt x="200" y="374"/>
                    </a:lnTo>
                    <a:lnTo>
                      <a:pt x="198" y="376"/>
                    </a:lnTo>
                    <a:lnTo>
                      <a:pt x="196" y="376"/>
                    </a:lnTo>
                    <a:lnTo>
                      <a:pt x="188" y="380"/>
                    </a:lnTo>
                    <a:lnTo>
                      <a:pt x="186" y="384"/>
                    </a:lnTo>
                    <a:lnTo>
                      <a:pt x="182" y="388"/>
                    </a:lnTo>
                    <a:lnTo>
                      <a:pt x="178" y="388"/>
                    </a:lnTo>
                    <a:lnTo>
                      <a:pt x="172" y="388"/>
                    </a:lnTo>
                    <a:lnTo>
                      <a:pt x="170" y="392"/>
                    </a:lnTo>
                    <a:lnTo>
                      <a:pt x="170" y="394"/>
                    </a:lnTo>
                    <a:lnTo>
                      <a:pt x="172" y="404"/>
                    </a:lnTo>
                    <a:lnTo>
                      <a:pt x="170" y="410"/>
                    </a:lnTo>
                    <a:lnTo>
                      <a:pt x="168" y="420"/>
                    </a:lnTo>
                    <a:lnTo>
                      <a:pt x="170" y="436"/>
                    </a:lnTo>
                    <a:lnTo>
                      <a:pt x="172" y="448"/>
                    </a:lnTo>
                    <a:lnTo>
                      <a:pt x="170" y="456"/>
                    </a:lnTo>
                    <a:lnTo>
                      <a:pt x="164" y="464"/>
                    </a:lnTo>
                    <a:lnTo>
                      <a:pt x="164" y="472"/>
                    </a:lnTo>
                    <a:lnTo>
                      <a:pt x="168" y="492"/>
                    </a:lnTo>
                    <a:lnTo>
                      <a:pt x="162" y="492"/>
                    </a:lnTo>
                    <a:lnTo>
                      <a:pt x="160" y="492"/>
                    </a:lnTo>
                    <a:lnTo>
                      <a:pt x="158" y="494"/>
                    </a:lnTo>
                    <a:lnTo>
                      <a:pt x="154" y="500"/>
                    </a:lnTo>
                    <a:lnTo>
                      <a:pt x="152" y="510"/>
                    </a:lnTo>
                    <a:lnTo>
                      <a:pt x="146" y="512"/>
                    </a:lnTo>
                    <a:lnTo>
                      <a:pt x="144" y="512"/>
                    </a:lnTo>
                    <a:lnTo>
                      <a:pt x="136" y="526"/>
                    </a:lnTo>
                    <a:lnTo>
                      <a:pt x="132" y="526"/>
                    </a:lnTo>
                    <a:lnTo>
                      <a:pt x="128" y="520"/>
                    </a:lnTo>
                    <a:lnTo>
                      <a:pt x="124" y="512"/>
                    </a:lnTo>
                    <a:lnTo>
                      <a:pt x="116" y="502"/>
                    </a:lnTo>
                    <a:lnTo>
                      <a:pt x="116" y="498"/>
                    </a:lnTo>
                    <a:lnTo>
                      <a:pt x="118" y="494"/>
                    </a:lnTo>
                    <a:lnTo>
                      <a:pt x="118" y="490"/>
                    </a:lnTo>
                    <a:lnTo>
                      <a:pt x="114" y="490"/>
                    </a:lnTo>
                    <a:lnTo>
                      <a:pt x="110" y="482"/>
                    </a:lnTo>
                    <a:lnTo>
                      <a:pt x="108" y="472"/>
                    </a:lnTo>
                    <a:lnTo>
                      <a:pt x="100" y="462"/>
                    </a:lnTo>
                    <a:lnTo>
                      <a:pt x="96" y="454"/>
                    </a:lnTo>
                    <a:lnTo>
                      <a:pt x="92" y="444"/>
                    </a:lnTo>
                    <a:lnTo>
                      <a:pt x="90" y="434"/>
                    </a:lnTo>
                    <a:lnTo>
                      <a:pt x="88" y="416"/>
                    </a:lnTo>
                    <a:lnTo>
                      <a:pt x="80" y="400"/>
                    </a:lnTo>
                    <a:lnTo>
                      <a:pt x="78" y="392"/>
                    </a:lnTo>
                    <a:lnTo>
                      <a:pt x="74" y="384"/>
                    </a:lnTo>
                    <a:lnTo>
                      <a:pt x="74" y="372"/>
                    </a:lnTo>
                    <a:lnTo>
                      <a:pt x="68" y="344"/>
                    </a:lnTo>
                    <a:lnTo>
                      <a:pt x="68" y="336"/>
                    </a:lnTo>
                    <a:lnTo>
                      <a:pt x="68" y="334"/>
                    </a:lnTo>
                    <a:lnTo>
                      <a:pt x="68" y="330"/>
                    </a:lnTo>
                    <a:lnTo>
                      <a:pt x="62" y="316"/>
                    </a:lnTo>
                    <a:lnTo>
                      <a:pt x="62" y="310"/>
                    </a:lnTo>
                    <a:lnTo>
                      <a:pt x="64" y="306"/>
                    </a:lnTo>
                    <a:lnTo>
                      <a:pt x="68" y="298"/>
                    </a:lnTo>
                    <a:lnTo>
                      <a:pt x="68" y="292"/>
                    </a:lnTo>
                    <a:lnTo>
                      <a:pt x="68" y="290"/>
                    </a:lnTo>
                    <a:lnTo>
                      <a:pt x="64" y="288"/>
                    </a:lnTo>
                    <a:lnTo>
                      <a:pt x="64" y="282"/>
                    </a:lnTo>
                    <a:lnTo>
                      <a:pt x="64" y="280"/>
                    </a:lnTo>
                    <a:lnTo>
                      <a:pt x="62" y="276"/>
                    </a:lnTo>
                    <a:lnTo>
                      <a:pt x="62" y="272"/>
                    </a:lnTo>
                    <a:lnTo>
                      <a:pt x="64" y="264"/>
                    </a:lnTo>
                    <a:lnTo>
                      <a:pt x="58" y="270"/>
                    </a:lnTo>
                    <a:lnTo>
                      <a:pt x="58" y="276"/>
                    </a:lnTo>
                    <a:lnTo>
                      <a:pt x="58" y="284"/>
                    </a:lnTo>
                    <a:lnTo>
                      <a:pt x="54" y="290"/>
                    </a:lnTo>
                    <a:lnTo>
                      <a:pt x="46" y="292"/>
                    </a:lnTo>
                    <a:lnTo>
                      <a:pt x="34" y="298"/>
                    </a:lnTo>
                    <a:lnTo>
                      <a:pt x="24" y="288"/>
                    </a:lnTo>
                    <a:lnTo>
                      <a:pt x="14" y="274"/>
                    </a:lnTo>
                    <a:lnTo>
                      <a:pt x="14" y="272"/>
                    </a:lnTo>
                    <a:lnTo>
                      <a:pt x="14" y="266"/>
                    </a:lnTo>
                    <a:lnTo>
                      <a:pt x="22" y="266"/>
                    </a:lnTo>
                    <a:lnTo>
                      <a:pt x="28" y="264"/>
                    </a:lnTo>
                    <a:lnTo>
                      <a:pt x="32" y="262"/>
                    </a:lnTo>
                    <a:lnTo>
                      <a:pt x="34" y="256"/>
                    </a:lnTo>
                    <a:lnTo>
                      <a:pt x="40" y="246"/>
                    </a:lnTo>
                    <a:lnTo>
                      <a:pt x="32" y="254"/>
                    </a:lnTo>
                    <a:lnTo>
                      <a:pt x="24" y="256"/>
                    </a:lnTo>
                    <a:lnTo>
                      <a:pt x="16" y="254"/>
                    </a:lnTo>
                    <a:lnTo>
                      <a:pt x="6" y="252"/>
                    </a:lnTo>
                    <a:lnTo>
                      <a:pt x="6" y="244"/>
                    </a:lnTo>
                    <a:lnTo>
                      <a:pt x="4" y="238"/>
                    </a:lnTo>
                    <a:lnTo>
                      <a:pt x="0" y="236"/>
                    </a:lnTo>
                    <a:lnTo>
                      <a:pt x="6" y="230"/>
                    </a:lnTo>
                    <a:lnTo>
                      <a:pt x="8" y="224"/>
                    </a:lnTo>
                    <a:lnTo>
                      <a:pt x="16" y="220"/>
                    </a:lnTo>
                    <a:lnTo>
                      <a:pt x="26" y="218"/>
                    </a:lnTo>
                    <a:lnTo>
                      <a:pt x="24" y="208"/>
                    </a:lnTo>
                    <a:lnTo>
                      <a:pt x="16" y="200"/>
                    </a:lnTo>
                    <a:lnTo>
                      <a:pt x="16" y="198"/>
                    </a:lnTo>
                    <a:lnTo>
                      <a:pt x="22" y="190"/>
                    </a:lnTo>
                    <a:lnTo>
                      <a:pt x="14" y="180"/>
                    </a:lnTo>
                    <a:lnTo>
                      <a:pt x="18" y="174"/>
                    </a:lnTo>
                    <a:lnTo>
                      <a:pt x="24" y="170"/>
                    </a:lnTo>
                    <a:lnTo>
                      <a:pt x="26" y="164"/>
                    </a:lnTo>
                    <a:lnTo>
                      <a:pt x="32" y="170"/>
                    </a:lnTo>
                    <a:lnTo>
                      <a:pt x="36" y="162"/>
                    </a:lnTo>
                    <a:lnTo>
                      <a:pt x="44" y="156"/>
                    </a:lnTo>
                    <a:lnTo>
                      <a:pt x="46" y="148"/>
                    </a:lnTo>
                    <a:lnTo>
                      <a:pt x="52" y="142"/>
                    </a:lnTo>
                    <a:lnTo>
                      <a:pt x="60" y="138"/>
                    </a:lnTo>
                    <a:lnTo>
                      <a:pt x="64" y="134"/>
                    </a:lnTo>
                    <a:lnTo>
                      <a:pt x="68" y="126"/>
                    </a:lnTo>
                    <a:lnTo>
                      <a:pt x="74" y="120"/>
                    </a:lnTo>
                    <a:lnTo>
                      <a:pt x="74" y="112"/>
                    </a:lnTo>
                    <a:lnTo>
                      <a:pt x="78" y="102"/>
                    </a:lnTo>
                    <a:lnTo>
                      <a:pt x="82" y="98"/>
                    </a:lnTo>
                    <a:lnTo>
                      <a:pt x="86" y="90"/>
                    </a:lnTo>
                    <a:lnTo>
                      <a:pt x="86" y="84"/>
                    </a:lnTo>
                    <a:lnTo>
                      <a:pt x="80" y="78"/>
                    </a:lnTo>
                    <a:lnTo>
                      <a:pt x="74" y="72"/>
                    </a:lnTo>
                    <a:lnTo>
                      <a:pt x="72" y="70"/>
                    </a:lnTo>
                    <a:lnTo>
                      <a:pt x="70" y="56"/>
                    </a:lnTo>
                    <a:lnTo>
                      <a:pt x="64" y="52"/>
                    </a:lnTo>
                    <a:lnTo>
                      <a:pt x="64" y="46"/>
                    </a:lnTo>
                    <a:lnTo>
                      <a:pt x="72" y="42"/>
                    </a:lnTo>
                    <a:lnTo>
                      <a:pt x="78" y="42"/>
                    </a:lnTo>
                    <a:lnTo>
                      <a:pt x="82" y="42"/>
                    </a:lnTo>
                    <a:lnTo>
                      <a:pt x="86" y="38"/>
                    </a:lnTo>
                    <a:lnTo>
                      <a:pt x="88" y="36"/>
                    </a:lnTo>
                    <a:lnTo>
                      <a:pt x="92" y="34"/>
                    </a:lnTo>
                    <a:lnTo>
                      <a:pt x="104" y="30"/>
                    </a:lnTo>
                    <a:lnTo>
                      <a:pt x="110" y="26"/>
                    </a:lnTo>
                    <a:lnTo>
                      <a:pt x="114" y="20"/>
                    </a:lnTo>
                    <a:lnTo>
                      <a:pt x="118" y="16"/>
                    </a:lnTo>
                    <a:lnTo>
                      <a:pt x="124" y="8"/>
                    </a:lnTo>
                    <a:lnTo>
                      <a:pt x="128" y="2"/>
                    </a:lnTo>
                    <a:lnTo>
                      <a:pt x="134" y="0"/>
                    </a:lnTo>
                    <a:lnTo>
                      <a:pt x="140" y="0"/>
                    </a:lnTo>
                    <a:lnTo>
                      <a:pt x="144" y="2"/>
                    </a:lnTo>
                    <a:lnTo>
                      <a:pt x="152" y="2"/>
                    </a:lnTo>
                    <a:lnTo>
                      <a:pt x="154" y="8"/>
                    </a:lnTo>
                    <a:lnTo>
                      <a:pt x="160" y="14"/>
                    </a:lnTo>
                    <a:lnTo>
                      <a:pt x="162" y="20"/>
                    </a:lnTo>
                    <a:lnTo>
                      <a:pt x="158" y="24"/>
                    </a:lnTo>
                    <a:lnTo>
                      <a:pt x="158" y="28"/>
                    </a:lnTo>
                    <a:lnTo>
                      <a:pt x="154" y="34"/>
                    </a:lnTo>
                    <a:lnTo>
                      <a:pt x="150" y="36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2" y="54"/>
                    </a:lnTo>
                    <a:lnTo>
                      <a:pt x="146" y="56"/>
                    </a:lnTo>
                    <a:lnTo>
                      <a:pt x="150" y="62"/>
                    </a:lnTo>
                    <a:lnTo>
                      <a:pt x="150" y="72"/>
                    </a:lnTo>
                    <a:lnTo>
                      <a:pt x="154" y="74"/>
                    </a:lnTo>
                    <a:lnTo>
                      <a:pt x="158" y="74"/>
                    </a:lnTo>
                    <a:lnTo>
                      <a:pt x="158" y="80"/>
                    </a:lnTo>
                    <a:lnTo>
                      <a:pt x="154" y="88"/>
                    </a:lnTo>
                    <a:lnTo>
                      <a:pt x="158" y="92"/>
                    </a:lnTo>
                    <a:lnTo>
                      <a:pt x="154" y="96"/>
                    </a:lnTo>
                    <a:lnTo>
                      <a:pt x="158" y="102"/>
                    </a:lnTo>
                    <a:lnTo>
                      <a:pt x="162" y="106"/>
                    </a:lnTo>
                    <a:lnTo>
                      <a:pt x="170" y="110"/>
                    </a:lnTo>
                    <a:lnTo>
                      <a:pt x="178" y="110"/>
                    </a:lnTo>
                    <a:lnTo>
                      <a:pt x="182" y="116"/>
                    </a:lnTo>
                    <a:lnTo>
                      <a:pt x="188" y="120"/>
                    </a:lnTo>
                    <a:lnTo>
                      <a:pt x="178" y="126"/>
                    </a:lnTo>
                    <a:lnTo>
                      <a:pt x="172" y="136"/>
                    </a:lnTo>
                    <a:lnTo>
                      <a:pt x="176" y="144"/>
                    </a:lnTo>
                    <a:lnTo>
                      <a:pt x="182" y="146"/>
                    </a:lnTo>
                    <a:lnTo>
                      <a:pt x="186" y="154"/>
                    </a:lnTo>
                    <a:lnTo>
                      <a:pt x="194" y="156"/>
                    </a:lnTo>
                    <a:lnTo>
                      <a:pt x="200" y="160"/>
                    </a:lnTo>
                    <a:lnTo>
                      <a:pt x="212" y="164"/>
                    </a:lnTo>
                    <a:lnTo>
                      <a:pt x="218" y="164"/>
                    </a:lnTo>
                    <a:lnTo>
                      <a:pt x="226" y="170"/>
                    </a:lnTo>
                    <a:lnTo>
                      <a:pt x="230" y="174"/>
                    </a:lnTo>
                    <a:lnTo>
                      <a:pt x="236" y="174"/>
                    </a:lnTo>
                    <a:lnTo>
                      <a:pt x="242" y="182"/>
                    </a:lnTo>
                    <a:lnTo>
                      <a:pt x="254" y="182"/>
                    </a:lnTo>
                    <a:lnTo>
                      <a:pt x="268" y="188"/>
                    </a:lnTo>
                    <a:lnTo>
                      <a:pt x="276" y="190"/>
                    </a:lnTo>
                    <a:lnTo>
                      <a:pt x="282" y="190"/>
                    </a:lnTo>
                    <a:lnTo>
                      <a:pt x="288" y="190"/>
                    </a:lnTo>
                    <a:lnTo>
                      <a:pt x="290" y="184"/>
                    </a:lnTo>
                    <a:lnTo>
                      <a:pt x="294" y="182"/>
                    </a:lnTo>
                    <a:lnTo>
                      <a:pt x="288" y="176"/>
                    </a:lnTo>
                    <a:lnTo>
                      <a:pt x="290" y="172"/>
                    </a:lnTo>
                    <a:lnTo>
                      <a:pt x="290" y="164"/>
                    </a:lnTo>
                    <a:lnTo>
                      <a:pt x="296" y="162"/>
                    </a:lnTo>
                    <a:lnTo>
                      <a:pt x="300" y="162"/>
                    </a:lnTo>
                    <a:lnTo>
                      <a:pt x="306" y="170"/>
                    </a:lnTo>
                    <a:lnTo>
                      <a:pt x="306" y="172"/>
                    </a:lnTo>
                    <a:lnTo>
                      <a:pt x="314" y="180"/>
                    </a:lnTo>
                    <a:lnTo>
                      <a:pt x="318" y="176"/>
                    </a:lnTo>
                    <a:lnTo>
                      <a:pt x="326" y="176"/>
                    </a:lnTo>
                    <a:lnTo>
                      <a:pt x="334" y="180"/>
                    </a:lnTo>
                    <a:lnTo>
                      <a:pt x="348" y="176"/>
                    </a:lnTo>
                    <a:lnTo>
                      <a:pt x="352" y="176"/>
                    </a:lnTo>
                    <a:lnTo>
                      <a:pt x="352" y="170"/>
                    </a:lnTo>
                    <a:lnTo>
                      <a:pt x="350" y="160"/>
                    </a:lnTo>
                    <a:lnTo>
                      <a:pt x="358" y="156"/>
                    </a:lnTo>
                    <a:lnTo>
                      <a:pt x="366" y="154"/>
                    </a:lnTo>
                    <a:lnTo>
                      <a:pt x="370" y="148"/>
                    </a:lnTo>
                    <a:lnTo>
                      <a:pt x="378" y="148"/>
                    </a:lnTo>
                    <a:lnTo>
                      <a:pt x="384" y="148"/>
                    </a:lnTo>
                    <a:lnTo>
                      <a:pt x="388" y="146"/>
                    </a:lnTo>
                    <a:lnTo>
                      <a:pt x="394" y="146"/>
                    </a:lnTo>
                    <a:lnTo>
                      <a:pt x="402" y="148"/>
                    </a:lnTo>
                    <a:lnTo>
                      <a:pt x="402" y="156"/>
                    </a:lnTo>
                    <a:lnTo>
                      <a:pt x="404" y="162"/>
                    </a:lnTo>
                    <a:lnTo>
                      <a:pt x="408" y="160"/>
                    </a:lnTo>
                    <a:lnTo>
                      <a:pt x="414" y="162"/>
                    </a:lnTo>
                    <a:lnTo>
                      <a:pt x="420" y="162"/>
                    </a:lnTo>
                    <a:lnTo>
                      <a:pt x="424" y="164"/>
                    </a:lnTo>
                    <a:lnTo>
                      <a:pt x="426" y="170"/>
                    </a:lnTo>
                    <a:lnTo>
                      <a:pt x="426" y="174"/>
                    </a:lnTo>
                    <a:lnTo>
                      <a:pt x="426" y="182"/>
                    </a:lnTo>
                    <a:lnTo>
                      <a:pt x="422" y="192"/>
                    </a:lnTo>
                    <a:lnTo>
                      <a:pt x="416" y="190"/>
                    </a:lnTo>
                    <a:lnTo>
                      <a:pt x="408" y="192"/>
                    </a:lnTo>
                    <a:lnTo>
                      <a:pt x="404" y="202"/>
                    </a:lnTo>
                    <a:lnTo>
                      <a:pt x="404" y="206"/>
                    </a:lnTo>
                    <a:lnTo>
                      <a:pt x="396" y="212"/>
                    </a:lnTo>
                    <a:lnTo>
                      <a:pt x="394" y="218"/>
                    </a:lnTo>
                    <a:lnTo>
                      <a:pt x="386" y="220"/>
                    </a:lnTo>
                    <a:lnTo>
                      <a:pt x="384" y="224"/>
                    </a:lnTo>
                    <a:lnTo>
                      <a:pt x="388" y="226"/>
                    </a:lnTo>
                    <a:lnTo>
                      <a:pt x="388" y="230"/>
                    </a:lnTo>
                    <a:lnTo>
                      <a:pt x="384" y="238"/>
                    </a:lnTo>
                    <a:lnTo>
                      <a:pt x="380" y="248"/>
                    </a:lnTo>
                    <a:lnTo>
                      <a:pt x="370" y="242"/>
                    </a:lnTo>
                    <a:lnTo>
                      <a:pt x="370" y="256"/>
                    </a:lnTo>
                    <a:lnTo>
                      <a:pt x="372" y="262"/>
                    </a:lnTo>
                    <a:lnTo>
                      <a:pt x="372" y="270"/>
                    </a:lnTo>
                    <a:lnTo>
                      <a:pt x="372" y="274"/>
                    </a:lnTo>
                    <a:lnTo>
                      <a:pt x="370" y="276"/>
                    </a:lnTo>
                    <a:lnTo>
                      <a:pt x="368" y="282"/>
                    </a:lnTo>
                    <a:lnTo>
                      <a:pt x="362" y="276"/>
                    </a:lnTo>
                    <a:lnTo>
                      <a:pt x="360" y="280"/>
                    </a:lnTo>
                    <a:lnTo>
                      <a:pt x="358" y="272"/>
                    </a:lnTo>
                    <a:lnTo>
                      <a:pt x="358" y="264"/>
                    </a:lnTo>
                    <a:lnTo>
                      <a:pt x="352" y="254"/>
                    </a:lnTo>
                    <a:lnTo>
                      <a:pt x="350" y="262"/>
                    </a:lnTo>
                    <a:lnTo>
                      <a:pt x="342" y="262"/>
                    </a:lnTo>
                    <a:lnTo>
                      <a:pt x="342" y="256"/>
                    </a:lnTo>
                    <a:lnTo>
                      <a:pt x="344" y="244"/>
                    </a:lnTo>
                    <a:lnTo>
                      <a:pt x="348" y="238"/>
                    </a:lnTo>
                    <a:lnTo>
                      <a:pt x="350" y="234"/>
                    </a:lnTo>
                    <a:lnTo>
                      <a:pt x="352" y="230"/>
                    </a:lnTo>
                    <a:lnTo>
                      <a:pt x="350" y="224"/>
                    </a:lnTo>
                    <a:lnTo>
                      <a:pt x="358" y="218"/>
                    </a:lnTo>
                    <a:lnTo>
                      <a:pt x="348" y="218"/>
                    </a:lnTo>
                    <a:lnTo>
                      <a:pt x="340" y="220"/>
                    </a:lnTo>
                    <a:lnTo>
                      <a:pt x="332" y="220"/>
                    </a:lnTo>
                    <a:lnTo>
                      <a:pt x="322" y="220"/>
                    </a:lnTo>
                    <a:lnTo>
                      <a:pt x="316" y="220"/>
                    </a:lnTo>
                    <a:lnTo>
                      <a:pt x="314" y="208"/>
                    </a:lnTo>
                    <a:lnTo>
                      <a:pt x="316" y="200"/>
                    </a:lnTo>
                    <a:lnTo>
                      <a:pt x="312" y="198"/>
                    </a:lnTo>
                    <a:lnTo>
                      <a:pt x="304" y="198"/>
                    </a:lnTo>
                    <a:lnTo>
                      <a:pt x="296" y="192"/>
                    </a:lnTo>
                    <a:lnTo>
                      <a:pt x="290" y="198"/>
                    </a:lnTo>
                    <a:lnTo>
                      <a:pt x="298" y="206"/>
                    </a:lnTo>
                    <a:lnTo>
                      <a:pt x="296" y="212"/>
                    </a:lnTo>
                    <a:lnTo>
                      <a:pt x="288" y="216"/>
                    </a:lnTo>
                    <a:lnTo>
                      <a:pt x="282" y="218"/>
                    </a:lnTo>
                    <a:lnTo>
                      <a:pt x="286" y="228"/>
                    </a:lnTo>
                    <a:lnTo>
                      <a:pt x="286" y="234"/>
                    </a:lnTo>
                    <a:lnTo>
                      <a:pt x="296" y="238"/>
                    </a:lnTo>
                    <a:lnTo>
                      <a:pt x="298" y="244"/>
                    </a:lnTo>
                    <a:lnTo>
                      <a:pt x="296" y="254"/>
                    </a:lnTo>
                    <a:lnTo>
                      <a:pt x="300" y="258"/>
                    </a:lnTo>
                    <a:lnTo>
                      <a:pt x="300" y="270"/>
                    </a:lnTo>
                    <a:lnTo>
                      <a:pt x="298" y="274"/>
                    </a:lnTo>
                    <a:lnTo>
                      <a:pt x="298" y="288"/>
                    </a:lnTo>
                    <a:lnTo>
                      <a:pt x="298" y="288"/>
                    </a:lnTo>
                    <a:lnTo>
                      <a:pt x="298" y="28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5" name="Freeform 1661"/>
              <p:cNvSpPr/>
              <p:nvPr/>
            </p:nvSpPr>
            <p:spPr bwMode="auto">
              <a:xfrm>
                <a:off x="1035050" y="2978150"/>
                <a:ext cx="168275" cy="114300"/>
              </a:xfrm>
              <a:custGeom>
                <a:avLst/>
                <a:gdLst>
                  <a:gd name="T0" fmla="*/ 72 w 106"/>
                  <a:gd name="T1" fmla="*/ 60 h 72"/>
                  <a:gd name="T2" fmla="*/ 72 w 106"/>
                  <a:gd name="T3" fmla="*/ 60 h 72"/>
                  <a:gd name="T4" fmla="*/ 78 w 106"/>
                  <a:gd name="T5" fmla="*/ 60 h 72"/>
                  <a:gd name="T6" fmla="*/ 80 w 106"/>
                  <a:gd name="T7" fmla="*/ 58 h 72"/>
                  <a:gd name="T8" fmla="*/ 82 w 106"/>
                  <a:gd name="T9" fmla="*/ 56 h 72"/>
                  <a:gd name="T10" fmla="*/ 88 w 106"/>
                  <a:gd name="T11" fmla="*/ 50 h 72"/>
                  <a:gd name="T12" fmla="*/ 90 w 106"/>
                  <a:gd name="T13" fmla="*/ 46 h 72"/>
                  <a:gd name="T14" fmla="*/ 90 w 106"/>
                  <a:gd name="T15" fmla="*/ 38 h 72"/>
                  <a:gd name="T16" fmla="*/ 90 w 106"/>
                  <a:gd name="T17" fmla="*/ 30 h 72"/>
                  <a:gd name="T18" fmla="*/ 92 w 106"/>
                  <a:gd name="T19" fmla="*/ 24 h 72"/>
                  <a:gd name="T20" fmla="*/ 100 w 106"/>
                  <a:gd name="T21" fmla="*/ 22 h 72"/>
                  <a:gd name="T22" fmla="*/ 104 w 106"/>
                  <a:gd name="T23" fmla="*/ 18 h 72"/>
                  <a:gd name="T24" fmla="*/ 106 w 106"/>
                  <a:gd name="T25" fmla="*/ 4 h 72"/>
                  <a:gd name="T26" fmla="*/ 104 w 106"/>
                  <a:gd name="T27" fmla="*/ 4 h 72"/>
                  <a:gd name="T28" fmla="*/ 98 w 106"/>
                  <a:gd name="T29" fmla="*/ 2 h 72"/>
                  <a:gd name="T30" fmla="*/ 92 w 106"/>
                  <a:gd name="T31" fmla="*/ 0 h 72"/>
                  <a:gd name="T32" fmla="*/ 88 w 106"/>
                  <a:gd name="T33" fmla="*/ 2 h 72"/>
                  <a:gd name="T34" fmla="*/ 80 w 106"/>
                  <a:gd name="T35" fmla="*/ 2 h 72"/>
                  <a:gd name="T36" fmla="*/ 74 w 106"/>
                  <a:gd name="T37" fmla="*/ 2 h 72"/>
                  <a:gd name="T38" fmla="*/ 70 w 106"/>
                  <a:gd name="T39" fmla="*/ 4 h 72"/>
                  <a:gd name="T40" fmla="*/ 68 w 106"/>
                  <a:gd name="T41" fmla="*/ 6 h 72"/>
                  <a:gd name="T42" fmla="*/ 62 w 106"/>
                  <a:gd name="T43" fmla="*/ 4 h 72"/>
                  <a:gd name="T44" fmla="*/ 60 w 106"/>
                  <a:gd name="T45" fmla="*/ 4 h 72"/>
                  <a:gd name="T46" fmla="*/ 52 w 106"/>
                  <a:gd name="T47" fmla="*/ 6 h 72"/>
                  <a:gd name="T48" fmla="*/ 44 w 106"/>
                  <a:gd name="T49" fmla="*/ 6 h 72"/>
                  <a:gd name="T50" fmla="*/ 42 w 106"/>
                  <a:gd name="T51" fmla="*/ 6 h 72"/>
                  <a:gd name="T52" fmla="*/ 44 w 106"/>
                  <a:gd name="T53" fmla="*/ 12 h 72"/>
                  <a:gd name="T54" fmla="*/ 44 w 106"/>
                  <a:gd name="T55" fmla="*/ 14 h 72"/>
                  <a:gd name="T56" fmla="*/ 36 w 106"/>
                  <a:gd name="T57" fmla="*/ 12 h 72"/>
                  <a:gd name="T58" fmla="*/ 30 w 106"/>
                  <a:gd name="T59" fmla="*/ 12 h 72"/>
                  <a:gd name="T60" fmla="*/ 24 w 106"/>
                  <a:gd name="T61" fmla="*/ 12 h 72"/>
                  <a:gd name="T62" fmla="*/ 16 w 106"/>
                  <a:gd name="T63" fmla="*/ 10 h 72"/>
                  <a:gd name="T64" fmla="*/ 14 w 106"/>
                  <a:gd name="T65" fmla="*/ 6 h 72"/>
                  <a:gd name="T66" fmla="*/ 12 w 106"/>
                  <a:gd name="T67" fmla="*/ 6 h 72"/>
                  <a:gd name="T68" fmla="*/ 12 w 106"/>
                  <a:gd name="T69" fmla="*/ 10 h 72"/>
                  <a:gd name="T70" fmla="*/ 12 w 106"/>
                  <a:gd name="T71" fmla="*/ 12 h 72"/>
                  <a:gd name="T72" fmla="*/ 12 w 106"/>
                  <a:gd name="T73" fmla="*/ 18 h 72"/>
                  <a:gd name="T74" fmla="*/ 8 w 106"/>
                  <a:gd name="T75" fmla="*/ 22 h 72"/>
                  <a:gd name="T76" fmla="*/ 6 w 106"/>
                  <a:gd name="T77" fmla="*/ 22 h 72"/>
                  <a:gd name="T78" fmla="*/ 4 w 106"/>
                  <a:gd name="T79" fmla="*/ 22 h 72"/>
                  <a:gd name="T80" fmla="*/ 0 w 106"/>
                  <a:gd name="T81" fmla="*/ 28 h 72"/>
                  <a:gd name="T82" fmla="*/ 4 w 106"/>
                  <a:gd name="T83" fmla="*/ 28 h 72"/>
                  <a:gd name="T84" fmla="*/ 6 w 106"/>
                  <a:gd name="T85" fmla="*/ 32 h 72"/>
                  <a:gd name="T86" fmla="*/ 6 w 106"/>
                  <a:gd name="T87" fmla="*/ 36 h 72"/>
                  <a:gd name="T88" fmla="*/ 4 w 106"/>
                  <a:gd name="T89" fmla="*/ 38 h 72"/>
                  <a:gd name="T90" fmla="*/ 8 w 106"/>
                  <a:gd name="T91" fmla="*/ 40 h 72"/>
                  <a:gd name="T92" fmla="*/ 12 w 106"/>
                  <a:gd name="T93" fmla="*/ 42 h 72"/>
                  <a:gd name="T94" fmla="*/ 14 w 106"/>
                  <a:gd name="T95" fmla="*/ 48 h 72"/>
                  <a:gd name="T96" fmla="*/ 16 w 106"/>
                  <a:gd name="T97" fmla="*/ 54 h 72"/>
                  <a:gd name="T98" fmla="*/ 24 w 106"/>
                  <a:gd name="T99" fmla="*/ 60 h 72"/>
                  <a:gd name="T100" fmla="*/ 36 w 106"/>
                  <a:gd name="T101" fmla="*/ 68 h 72"/>
                  <a:gd name="T102" fmla="*/ 42 w 106"/>
                  <a:gd name="T103" fmla="*/ 72 h 72"/>
                  <a:gd name="T104" fmla="*/ 46 w 106"/>
                  <a:gd name="T105" fmla="*/ 68 h 72"/>
                  <a:gd name="T106" fmla="*/ 50 w 106"/>
                  <a:gd name="T107" fmla="*/ 68 h 72"/>
                  <a:gd name="T108" fmla="*/ 52 w 106"/>
                  <a:gd name="T109" fmla="*/ 66 h 72"/>
                  <a:gd name="T110" fmla="*/ 54 w 106"/>
                  <a:gd name="T111" fmla="*/ 64 h 72"/>
                  <a:gd name="T112" fmla="*/ 60 w 106"/>
                  <a:gd name="T113" fmla="*/ 60 h 72"/>
                  <a:gd name="T114" fmla="*/ 64 w 106"/>
                  <a:gd name="T115" fmla="*/ 60 h 72"/>
                  <a:gd name="T116" fmla="*/ 72 w 106"/>
                  <a:gd name="T117" fmla="*/ 60 h 72"/>
                  <a:gd name="T118" fmla="*/ 72 w 106"/>
                  <a:gd name="T119" fmla="*/ 60 h 72"/>
                  <a:gd name="T120" fmla="*/ 72 w 106"/>
                  <a:gd name="T121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6" h="72">
                    <a:moveTo>
                      <a:pt x="72" y="60"/>
                    </a:moveTo>
                    <a:lnTo>
                      <a:pt x="72" y="60"/>
                    </a:lnTo>
                    <a:lnTo>
                      <a:pt x="78" y="60"/>
                    </a:lnTo>
                    <a:lnTo>
                      <a:pt x="80" y="58"/>
                    </a:lnTo>
                    <a:lnTo>
                      <a:pt x="82" y="56"/>
                    </a:lnTo>
                    <a:lnTo>
                      <a:pt x="88" y="50"/>
                    </a:lnTo>
                    <a:lnTo>
                      <a:pt x="90" y="46"/>
                    </a:lnTo>
                    <a:lnTo>
                      <a:pt x="90" y="38"/>
                    </a:lnTo>
                    <a:lnTo>
                      <a:pt x="90" y="30"/>
                    </a:lnTo>
                    <a:lnTo>
                      <a:pt x="92" y="24"/>
                    </a:lnTo>
                    <a:lnTo>
                      <a:pt x="100" y="22"/>
                    </a:lnTo>
                    <a:lnTo>
                      <a:pt x="104" y="18"/>
                    </a:lnTo>
                    <a:lnTo>
                      <a:pt x="106" y="4"/>
                    </a:lnTo>
                    <a:lnTo>
                      <a:pt x="104" y="4"/>
                    </a:lnTo>
                    <a:lnTo>
                      <a:pt x="98" y="2"/>
                    </a:lnTo>
                    <a:lnTo>
                      <a:pt x="92" y="0"/>
                    </a:lnTo>
                    <a:lnTo>
                      <a:pt x="88" y="2"/>
                    </a:lnTo>
                    <a:lnTo>
                      <a:pt x="80" y="2"/>
                    </a:lnTo>
                    <a:lnTo>
                      <a:pt x="74" y="2"/>
                    </a:lnTo>
                    <a:lnTo>
                      <a:pt x="70" y="4"/>
                    </a:lnTo>
                    <a:lnTo>
                      <a:pt x="68" y="6"/>
                    </a:lnTo>
                    <a:lnTo>
                      <a:pt x="62" y="4"/>
                    </a:lnTo>
                    <a:lnTo>
                      <a:pt x="60" y="4"/>
                    </a:lnTo>
                    <a:lnTo>
                      <a:pt x="52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44" y="12"/>
                    </a:lnTo>
                    <a:lnTo>
                      <a:pt x="44" y="14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12"/>
                    </a:lnTo>
                    <a:lnTo>
                      <a:pt x="16" y="10"/>
                    </a:lnTo>
                    <a:lnTo>
                      <a:pt x="14" y="6"/>
                    </a:lnTo>
                    <a:lnTo>
                      <a:pt x="12" y="6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12" y="18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4" y="22"/>
                    </a:lnTo>
                    <a:lnTo>
                      <a:pt x="0" y="28"/>
                    </a:lnTo>
                    <a:lnTo>
                      <a:pt x="4" y="28"/>
                    </a:lnTo>
                    <a:lnTo>
                      <a:pt x="6" y="32"/>
                    </a:lnTo>
                    <a:lnTo>
                      <a:pt x="6" y="36"/>
                    </a:lnTo>
                    <a:lnTo>
                      <a:pt x="4" y="38"/>
                    </a:lnTo>
                    <a:lnTo>
                      <a:pt x="8" y="40"/>
                    </a:lnTo>
                    <a:lnTo>
                      <a:pt x="12" y="42"/>
                    </a:lnTo>
                    <a:lnTo>
                      <a:pt x="14" y="48"/>
                    </a:lnTo>
                    <a:lnTo>
                      <a:pt x="16" y="54"/>
                    </a:lnTo>
                    <a:lnTo>
                      <a:pt x="24" y="60"/>
                    </a:lnTo>
                    <a:lnTo>
                      <a:pt x="36" y="68"/>
                    </a:lnTo>
                    <a:lnTo>
                      <a:pt x="42" y="72"/>
                    </a:lnTo>
                    <a:lnTo>
                      <a:pt x="46" y="68"/>
                    </a:lnTo>
                    <a:lnTo>
                      <a:pt x="50" y="68"/>
                    </a:lnTo>
                    <a:lnTo>
                      <a:pt x="52" y="66"/>
                    </a:lnTo>
                    <a:lnTo>
                      <a:pt x="54" y="64"/>
                    </a:lnTo>
                    <a:lnTo>
                      <a:pt x="60" y="60"/>
                    </a:lnTo>
                    <a:lnTo>
                      <a:pt x="64" y="60"/>
                    </a:lnTo>
                    <a:lnTo>
                      <a:pt x="72" y="60"/>
                    </a:lnTo>
                    <a:lnTo>
                      <a:pt x="72" y="60"/>
                    </a:lnTo>
                    <a:lnTo>
                      <a:pt x="72" y="6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6" name="Freeform 1662"/>
              <p:cNvSpPr/>
              <p:nvPr/>
            </p:nvSpPr>
            <p:spPr bwMode="auto">
              <a:xfrm>
                <a:off x="276225" y="4079875"/>
                <a:ext cx="63500" cy="53975"/>
              </a:xfrm>
              <a:custGeom>
                <a:avLst/>
                <a:gdLst>
                  <a:gd name="T0" fmla="*/ 2 w 40"/>
                  <a:gd name="T1" fmla="*/ 10 h 34"/>
                  <a:gd name="T2" fmla="*/ 2 w 40"/>
                  <a:gd name="T3" fmla="*/ 16 h 34"/>
                  <a:gd name="T4" fmla="*/ 8 w 40"/>
                  <a:gd name="T5" fmla="*/ 18 h 34"/>
                  <a:gd name="T6" fmla="*/ 12 w 40"/>
                  <a:gd name="T7" fmla="*/ 18 h 34"/>
                  <a:gd name="T8" fmla="*/ 16 w 40"/>
                  <a:gd name="T9" fmla="*/ 26 h 34"/>
                  <a:gd name="T10" fmla="*/ 16 w 40"/>
                  <a:gd name="T11" fmla="*/ 32 h 34"/>
                  <a:gd name="T12" fmla="*/ 20 w 40"/>
                  <a:gd name="T13" fmla="*/ 32 h 34"/>
                  <a:gd name="T14" fmla="*/ 22 w 40"/>
                  <a:gd name="T15" fmla="*/ 32 h 34"/>
                  <a:gd name="T16" fmla="*/ 22 w 40"/>
                  <a:gd name="T17" fmla="*/ 34 h 34"/>
                  <a:gd name="T18" fmla="*/ 26 w 40"/>
                  <a:gd name="T19" fmla="*/ 32 h 34"/>
                  <a:gd name="T20" fmla="*/ 26 w 40"/>
                  <a:gd name="T21" fmla="*/ 26 h 34"/>
                  <a:gd name="T22" fmla="*/ 30 w 40"/>
                  <a:gd name="T23" fmla="*/ 26 h 34"/>
                  <a:gd name="T24" fmla="*/ 36 w 40"/>
                  <a:gd name="T25" fmla="*/ 24 h 34"/>
                  <a:gd name="T26" fmla="*/ 38 w 40"/>
                  <a:gd name="T27" fmla="*/ 22 h 34"/>
                  <a:gd name="T28" fmla="*/ 38 w 40"/>
                  <a:gd name="T29" fmla="*/ 18 h 34"/>
                  <a:gd name="T30" fmla="*/ 38 w 40"/>
                  <a:gd name="T31" fmla="*/ 16 h 34"/>
                  <a:gd name="T32" fmla="*/ 36 w 40"/>
                  <a:gd name="T33" fmla="*/ 10 h 34"/>
                  <a:gd name="T34" fmla="*/ 40 w 40"/>
                  <a:gd name="T35" fmla="*/ 10 h 34"/>
                  <a:gd name="T36" fmla="*/ 40 w 40"/>
                  <a:gd name="T37" fmla="*/ 8 h 34"/>
                  <a:gd name="T38" fmla="*/ 40 w 40"/>
                  <a:gd name="T39" fmla="*/ 6 h 34"/>
                  <a:gd name="T40" fmla="*/ 40 w 40"/>
                  <a:gd name="T41" fmla="*/ 0 h 34"/>
                  <a:gd name="T42" fmla="*/ 18 w 40"/>
                  <a:gd name="T43" fmla="*/ 0 h 34"/>
                  <a:gd name="T44" fmla="*/ 10 w 40"/>
                  <a:gd name="T45" fmla="*/ 6 h 34"/>
                  <a:gd name="T46" fmla="*/ 0 w 40"/>
                  <a:gd name="T47" fmla="*/ 8 h 34"/>
                  <a:gd name="T48" fmla="*/ 2 w 40"/>
                  <a:gd name="T49" fmla="*/ 10 h 34"/>
                  <a:gd name="T50" fmla="*/ 2 w 40"/>
                  <a:gd name="T51" fmla="*/ 10 h 34"/>
                  <a:gd name="T52" fmla="*/ 2 w 40"/>
                  <a:gd name="T53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0" h="34">
                    <a:moveTo>
                      <a:pt x="2" y="10"/>
                    </a:moveTo>
                    <a:lnTo>
                      <a:pt x="2" y="16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6" y="26"/>
                    </a:lnTo>
                    <a:lnTo>
                      <a:pt x="16" y="32"/>
                    </a:lnTo>
                    <a:lnTo>
                      <a:pt x="20" y="32"/>
                    </a:lnTo>
                    <a:lnTo>
                      <a:pt x="22" y="32"/>
                    </a:lnTo>
                    <a:lnTo>
                      <a:pt x="22" y="34"/>
                    </a:lnTo>
                    <a:lnTo>
                      <a:pt x="26" y="32"/>
                    </a:lnTo>
                    <a:lnTo>
                      <a:pt x="26" y="26"/>
                    </a:lnTo>
                    <a:lnTo>
                      <a:pt x="30" y="26"/>
                    </a:lnTo>
                    <a:lnTo>
                      <a:pt x="36" y="24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40" y="10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0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7" name="Freeform 1663"/>
              <p:cNvSpPr/>
              <p:nvPr/>
            </p:nvSpPr>
            <p:spPr bwMode="auto">
              <a:xfrm>
                <a:off x="311150" y="4079875"/>
                <a:ext cx="177800" cy="155575"/>
              </a:xfrm>
              <a:custGeom>
                <a:avLst/>
                <a:gdLst>
                  <a:gd name="T0" fmla="*/ 24 w 112"/>
                  <a:gd name="T1" fmla="*/ 70 h 98"/>
                  <a:gd name="T2" fmla="*/ 32 w 112"/>
                  <a:gd name="T3" fmla="*/ 64 h 98"/>
                  <a:gd name="T4" fmla="*/ 34 w 112"/>
                  <a:gd name="T5" fmla="*/ 56 h 98"/>
                  <a:gd name="T6" fmla="*/ 40 w 112"/>
                  <a:gd name="T7" fmla="*/ 46 h 98"/>
                  <a:gd name="T8" fmla="*/ 52 w 112"/>
                  <a:gd name="T9" fmla="*/ 50 h 98"/>
                  <a:gd name="T10" fmla="*/ 60 w 112"/>
                  <a:gd name="T11" fmla="*/ 52 h 98"/>
                  <a:gd name="T12" fmla="*/ 60 w 112"/>
                  <a:gd name="T13" fmla="*/ 60 h 98"/>
                  <a:gd name="T14" fmla="*/ 66 w 112"/>
                  <a:gd name="T15" fmla="*/ 64 h 98"/>
                  <a:gd name="T16" fmla="*/ 68 w 112"/>
                  <a:gd name="T17" fmla="*/ 74 h 98"/>
                  <a:gd name="T18" fmla="*/ 72 w 112"/>
                  <a:gd name="T19" fmla="*/ 78 h 98"/>
                  <a:gd name="T20" fmla="*/ 78 w 112"/>
                  <a:gd name="T21" fmla="*/ 78 h 98"/>
                  <a:gd name="T22" fmla="*/ 80 w 112"/>
                  <a:gd name="T23" fmla="*/ 72 h 98"/>
                  <a:gd name="T24" fmla="*/ 86 w 112"/>
                  <a:gd name="T25" fmla="*/ 86 h 98"/>
                  <a:gd name="T26" fmla="*/ 84 w 112"/>
                  <a:gd name="T27" fmla="*/ 92 h 98"/>
                  <a:gd name="T28" fmla="*/ 90 w 112"/>
                  <a:gd name="T29" fmla="*/ 88 h 98"/>
                  <a:gd name="T30" fmla="*/ 96 w 112"/>
                  <a:gd name="T31" fmla="*/ 88 h 98"/>
                  <a:gd name="T32" fmla="*/ 102 w 112"/>
                  <a:gd name="T33" fmla="*/ 86 h 98"/>
                  <a:gd name="T34" fmla="*/ 104 w 112"/>
                  <a:gd name="T35" fmla="*/ 80 h 98"/>
                  <a:gd name="T36" fmla="*/ 108 w 112"/>
                  <a:gd name="T37" fmla="*/ 74 h 98"/>
                  <a:gd name="T38" fmla="*/ 108 w 112"/>
                  <a:gd name="T39" fmla="*/ 70 h 98"/>
                  <a:gd name="T40" fmla="*/ 106 w 112"/>
                  <a:gd name="T41" fmla="*/ 62 h 98"/>
                  <a:gd name="T42" fmla="*/ 112 w 112"/>
                  <a:gd name="T43" fmla="*/ 56 h 98"/>
                  <a:gd name="T44" fmla="*/ 106 w 112"/>
                  <a:gd name="T45" fmla="*/ 56 h 98"/>
                  <a:gd name="T46" fmla="*/ 98 w 112"/>
                  <a:gd name="T47" fmla="*/ 46 h 98"/>
                  <a:gd name="T48" fmla="*/ 94 w 112"/>
                  <a:gd name="T49" fmla="*/ 46 h 98"/>
                  <a:gd name="T50" fmla="*/ 88 w 112"/>
                  <a:gd name="T51" fmla="*/ 44 h 98"/>
                  <a:gd name="T52" fmla="*/ 84 w 112"/>
                  <a:gd name="T53" fmla="*/ 42 h 98"/>
                  <a:gd name="T54" fmla="*/ 90 w 112"/>
                  <a:gd name="T55" fmla="*/ 36 h 98"/>
                  <a:gd name="T56" fmla="*/ 88 w 112"/>
                  <a:gd name="T57" fmla="*/ 28 h 98"/>
                  <a:gd name="T58" fmla="*/ 84 w 112"/>
                  <a:gd name="T59" fmla="*/ 24 h 98"/>
                  <a:gd name="T60" fmla="*/ 86 w 112"/>
                  <a:gd name="T61" fmla="*/ 16 h 98"/>
                  <a:gd name="T62" fmla="*/ 78 w 112"/>
                  <a:gd name="T63" fmla="*/ 8 h 98"/>
                  <a:gd name="T64" fmla="*/ 72 w 112"/>
                  <a:gd name="T65" fmla="*/ 8 h 98"/>
                  <a:gd name="T66" fmla="*/ 70 w 112"/>
                  <a:gd name="T67" fmla="*/ 8 h 98"/>
                  <a:gd name="T68" fmla="*/ 66 w 112"/>
                  <a:gd name="T69" fmla="*/ 8 h 98"/>
                  <a:gd name="T70" fmla="*/ 58 w 112"/>
                  <a:gd name="T71" fmla="*/ 8 h 98"/>
                  <a:gd name="T72" fmla="*/ 52 w 112"/>
                  <a:gd name="T73" fmla="*/ 8 h 98"/>
                  <a:gd name="T74" fmla="*/ 44 w 112"/>
                  <a:gd name="T75" fmla="*/ 6 h 98"/>
                  <a:gd name="T76" fmla="*/ 34 w 112"/>
                  <a:gd name="T77" fmla="*/ 2 h 98"/>
                  <a:gd name="T78" fmla="*/ 24 w 112"/>
                  <a:gd name="T79" fmla="*/ 2 h 98"/>
                  <a:gd name="T80" fmla="*/ 18 w 112"/>
                  <a:gd name="T81" fmla="*/ 6 h 98"/>
                  <a:gd name="T82" fmla="*/ 18 w 112"/>
                  <a:gd name="T83" fmla="*/ 10 h 98"/>
                  <a:gd name="T84" fmla="*/ 16 w 112"/>
                  <a:gd name="T85" fmla="*/ 16 h 98"/>
                  <a:gd name="T86" fmla="*/ 16 w 112"/>
                  <a:gd name="T87" fmla="*/ 20 h 98"/>
                  <a:gd name="T88" fmla="*/ 8 w 112"/>
                  <a:gd name="T89" fmla="*/ 26 h 98"/>
                  <a:gd name="T90" fmla="*/ 4 w 112"/>
                  <a:gd name="T91" fmla="*/ 28 h 98"/>
                  <a:gd name="T92" fmla="*/ 8 w 112"/>
                  <a:gd name="T93" fmla="*/ 52 h 98"/>
                  <a:gd name="T94" fmla="*/ 14 w 112"/>
                  <a:gd name="T95" fmla="*/ 54 h 98"/>
                  <a:gd name="T96" fmla="*/ 18 w 112"/>
                  <a:gd name="T97" fmla="*/ 68 h 98"/>
                  <a:gd name="T98" fmla="*/ 24 w 112"/>
                  <a:gd name="T99" fmla="*/ 70 h 98"/>
                  <a:gd name="T100" fmla="*/ 24 w 112"/>
                  <a:gd name="T101" fmla="*/ 7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2" h="98">
                    <a:moveTo>
                      <a:pt x="24" y="70"/>
                    </a:moveTo>
                    <a:lnTo>
                      <a:pt x="24" y="70"/>
                    </a:lnTo>
                    <a:lnTo>
                      <a:pt x="30" y="68"/>
                    </a:lnTo>
                    <a:lnTo>
                      <a:pt x="32" y="64"/>
                    </a:lnTo>
                    <a:lnTo>
                      <a:pt x="32" y="62"/>
                    </a:lnTo>
                    <a:lnTo>
                      <a:pt x="34" y="56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8" y="50"/>
                    </a:lnTo>
                    <a:lnTo>
                      <a:pt x="52" y="50"/>
                    </a:lnTo>
                    <a:lnTo>
                      <a:pt x="54" y="50"/>
                    </a:lnTo>
                    <a:lnTo>
                      <a:pt x="60" y="52"/>
                    </a:lnTo>
                    <a:lnTo>
                      <a:pt x="60" y="56"/>
                    </a:lnTo>
                    <a:lnTo>
                      <a:pt x="60" y="60"/>
                    </a:lnTo>
                    <a:lnTo>
                      <a:pt x="62" y="60"/>
                    </a:lnTo>
                    <a:lnTo>
                      <a:pt x="66" y="64"/>
                    </a:lnTo>
                    <a:lnTo>
                      <a:pt x="68" y="70"/>
                    </a:lnTo>
                    <a:lnTo>
                      <a:pt x="68" y="74"/>
                    </a:lnTo>
                    <a:lnTo>
                      <a:pt x="66" y="80"/>
                    </a:lnTo>
                    <a:lnTo>
                      <a:pt x="72" y="78"/>
                    </a:lnTo>
                    <a:lnTo>
                      <a:pt x="76" y="78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0" y="72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90"/>
                    </a:lnTo>
                    <a:lnTo>
                      <a:pt x="84" y="92"/>
                    </a:lnTo>
                    <a:lnTo>
                      <a:pt x="86" y="98"/>
                    </a:lnTo>
                    <a:lnTo>
                      <a:pt x="90" y="88"/>
                    </a:lnTo>
                    <a:lnTo>
                      <a:pt x="94" y="88"/>
                    </a:lnTo>
                    <a:lnTo>
                      <a:pt x="96" y="88"/>
                    </a:lnTo>
                    <a:lnTo>
                      <a:pt x="98" y="90"/>
                    </a:lnTo>
                    <a:lnTo>
                      <a:pt x="102" y="86"/>
                    </a:lnTo>
                    <a:lnTo>
                      <a:pt x="102" y="80"/>
                    </a:lnTo>
                    <a:lnTo>
                      <a:pt x="104" y="80"/>
                    </a:lnTo>
                    <a:lnTo>
                      <a:pt x="106" y="78"/>
                    </a:lnTo>
                    <a:lnTo>
                      <a:pt x="108" y="74"/>
                    </a:lnTo>
                    <a:lnTo>
                      <a:pt x="112" y="72"/>
                    </a:lnTo>
                    <a:lnTo>
                      <a:pt x="108" y="70"/>
                    </a:lnTo>
                    <a:lnTo>
                      <a:pt x="106" y="64"/>
                    </a:lnTo>
                    <a:lnTo>
                      <a:pt x="106" y="62"/>
                    </a:lnTo>
                    <a:lnTo>
                      <a:pt x="106" y="60"/>
                    </a:lnTo>
                    <a:lnTo>
                      <a:pt x="112" y="56"/>
                    </a:lnTo>
                    <a:lnTo>
                      <a:pt x="108" y="56"/>
                    </a:lnTo>
                    <a:lnTo>
                      <a:pt x="106" y="56"/>
                    </a:lnTo>
                    <a:lnTo>
                      <a:pt x="102" y="54"/>
                    </a:lnTo>
                    <a:lnTo>
                      <a:pt x="98" y="46"/>
                    </a:lnTo>
                    <a:lnTo>
                      <a:pt x="96" y="46"/>
                    </a:lnTo>
                    <a:lnTo>
                      <a:pt x="94" y="46"/>
                    </a:lnTo>
                    <a:lnTo>
                      <a:pt x="90" y="44"/>
                    </a:lnTo>
                    <a:lnTo>
                      <a:pt x="88" y="44"/>
                    </a:lnTo>
                    <a:lnTo>
                      <a:pt x="86" y="44"/>
                    </a:lnTo>
                    <a:lnTo>
                      <a:pt x="84" y="42"/>
                    </a:lnTo>
                    <a:lnTo>
                      <a:pt x="94" y="34"/>
                    </a:lnTo>
                    <a:lnTo>
                      <a:pt x="90" y="36"/>
                    </a:lnTo>
                    <a:lnTo>
                      <a:pt x="88" y="34"/>
                    </a:lnTo>
                    <a:lnTo>
                      <a:pt x="88" y="28"/>
                    </a:lnTo>
                    <a:lnTo>
                      <a:pt x="84" y="26"/>
                    </a:lnTo>
                    <a:lnTo>
                      <a:pt x="84" y="24"/>
                    </a:lnTo>
                    <a:lnTo>
                      <a:pt x="86" y="24"/>
                    </a:lnTo>
                    <a:lnTo>
                      <a:pt x="86" y="16"/>
                    </a:lnTo>
                    <a:lnTo>
                      <a:pt x="84" y="8"/>
                    </a:lnTo>
                    <a:lnTo>
                      <a:pt x="78" y="8"/>
                    </a:lnTo>
                    <a:lnTo>
                      <a:pt x="76" y="8"/>
                    </a:lnTo>
                    <a:lnTo>
                      <a:pt x="72" y="8"/>
                    </a:lnTo>
                    <a:lnTo>
                      <a:pt x="70" y="6"/>
                    </a:lnTo>
                    <a:lnTo>
                      <a:pt x="70" y="8"/>
                    </a:lnTo>
                    <a:lnTo>
                      <a:pt x="68" y="10"/>
                    </a:lnTo>
                    <a:lnTo>
                      <a:pt x="66" y="8"/>
                    </a:lnTo>
                    <a:lnTo>
                      <a:pt x="60" y="8"/>
                    </a:lnTo>
                    <a:lnTo>
                      <a:pt x="58" y="8"/>
                    </a:lnTo>
                    <a:lnTo>
                      <a:pt x="54" y="8"/>
                    </a:lnTo>
                    <a:lnTo>
                      <a:pt x="52" y="8"/>
                    </a:lnTo>
                    <a:lnTo>
                      <a:pt x="52" y="2"/>
                    </a:lnTo>
                    <a:lnTo>
                      <a:pt x="44" y="6"/>
                    </a:lnTo>
                    <a:lnTo>
                      <a:pt x="36" y="6"/>
                    </a:lnTo>
                    <a:lnTo>
                      <a:pt x="34" y="2"/>
                    </a:lnTo>
                    <a:lnTo>
                      <a:pt x="30" y="2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18" y="10"/>
                    </a:lnTo>
                    <a:lnTo>
                      <a:pt x="14" y="10"/>
                    </a:lnTo>
                    <a:lnTo>
                      <a:pt x="16" y="16"/>
                    </a:lnTo>
                    <a:lnTo>
                      <a:pt x="16" y="18"/>
                    </a:lnTo>
                    <a:lnTo>
                      <a:pt x="16" y="20"/>
                    </a:lnTo>
                    <a:lnTo>
                      <a:pt x="14" y="24"/>
                    </a:lnTo>
                    <a:lnTo>
                      <a:pt x="8" y="26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8" y="52"/>
                    </a:lnTo>
                    <a:lnTo>
                      <a:pt x="16" y="52"/>
                    </a:lnTo>
                    <a:lnTo>
                      <a:pt x="14" y="54"/>
                    </a:lnTo>
                    <a:lnTo>
                      <a:pt x="14" y="62"/>
                    </a:lnTo>
                    <a:lnTo>
                      <a:pt x="18" y="68"/>
                    </a:lnTo>
                    <a:lnTo>
                      <a:pt x="22" y="70"/>
                    </a:lnTo>
                    <a:lnTo>
                      <a:pt x="24" y="70"/>
                    </a:lnTo>
                    <a:lnTo>
                      <a:pt x="24" y="70"/>
                    </a:lnTo>
                    <a:lnTo>
                      <a:pt x="24" y="7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8" name="Freeform 1664"/>
              <p:cNvSpPr>
                <a:spLocks noEditPoints="1"/>
              </p:cNvSpPr>
              <p:nvPr/>
            </p:nvSpPr>
            <p:spPr bwMode="auto">
              <a:xfrm>
                <a:off x="1117600" y="3209925"/>
                <a:ext cx="174625" cy="222250"/>
              </a:xfrm>
              <a:custGeom>
                <a:avLst/>
                <a:gdLst>
                  <a:gd name="T0" fmla="*/ 16 w 110"/>
                  <a:gd name="T1" fmla="*/ 56 h 140"/>
                  <a:gd name="T2" fmla="*/ 20 w 110"/>
                  <a:gd name="T3" fmla="*/ 60 h 140"/>
                  <a:gd name="T4" fmla="*/ 18 w 110"/>
                  <a:gd name="T5" fmla="*/ 74 h 140"/>
                  <a:gd name="T6" fmla="*/ 30 w 110"/>
                  <a:gd name="T7" fmla="*/ 70 h 140"/>
                  <a:gd name="T8" fmla="*/ 34 w 110"/>
                  <a:gd name="T9" fmla="*/ 78 h 140"/>
                  <a:gd name="T10" fmla="*/ 28 w 110"/>
                  <a:gd name="T11" fmla="*/ 96 h 140"/>
                  <a:gd name="T12" fmla="*/ 44 w 110"/>
                  <a:gd name="T13" fmla="*/ 90 h 140"/>
                  <a:gd name="T14" fmla="*/ 52 w 110"/>
                  <a:gd name="T15" fmla="*/ 82 h 140"/>
                  <a:gd name="T16" fmla="*/ 54 w 110"/>
                  <a:gd name="T17" fmla="*/ 80 h 140"/>
                  <a:gd name="T18" fmla="*/ 64 w 110"/>
                  <a:gd name="T19" fmla="*/ 74 h 140"/>
                  <a:gd name="T20" fmla="*/ 70 w 110"/>
                  <a:gd name="T21" fmla="*/ 72 h 140"/>
                  <a:gd name="T22" fmla="*/ 72 w 110"/>
                  <a:gd name="T23" fmla="*/ 78 h 140"/>
                  <a:gd name="T24" fmla="*/ 66 w 110"/>
                  <a:gd name="T25" fmla="*/ 66 h 140"/>
                  <a:gd name="T26" fmla="*/ 54 w 110"/>
                  <a:gd name="T27" fmla="*/ 56 h 140"/>
                  <a:gd name="T28" fmla="*/ 48 w 110"/>
                  <a:gd name="T29" fmla="*/ 56 h 140"/>
                  <a:gd name="T30" fmla="*/ 52 w 110"/>
                  <a:gd name="T31" fmla="*/ 48 h 140"/>
                  <a:gd name="T32" fmla="*/ 40 w 110"/>
                  <a:gd name="T33" fmla="*/ 30 h 140"/>
                  <a:gd name="T34" fmla="*/ 48 w 110"/>
                  <a:gd name="T35" fmla="*/ 26 h 140"/>
                  <a:gd name="T36" fmla="*/ 54 w 110"/>
                  <a:gd name="T37" fmla="*/ 30 h 140"/>
                  <a:gd name="T38" fmla="*/ 66 w 110"/>
                  <a:gd name="T39" fmla="*/ 28 h 140"/>
                  <a:gd name="T40" fmla="*/ 76 w 110"/>
                  <a:gd name="T41" fmla="*/ 16 h 140"/>
                  <a:gd name="T42" fmla="*/ 98 w 110"/>
                  <a:gd name="T43" fmla="*/ 18 h 140"/>
                  <a:gd name="T44" fmla="*/ 106 w 110"/>
                  <a:gd name="T45" fmla="*/ 10 h 140"/>
                  <a:gd name="T46" fmla="*/ 110 w 110"/>
                  <a:gd name="T47" fmla="*/ 6 h 140"/>
                  <a:gd name="T48" fmla="*/ 100 w 110"/>
                  <a:gd name="T49" fmla="*/ 0 h 140"/>
                  <a:gd name="T50" fmla="*/ 100 w 110"/>
                  <a:gd name="T51" fmla="*/ 6 h 140"/>
                  <a:gd name="T52" fmla="*/ 88 w 110"/>
                  <a:gd name="T53" fmla="*/ 8 h 140"/>
                  <a:gd name="T54" fmla="*/ 82 w 110"/>
                  <a:gd name="T55" fmla="*/ 0 h 140"/>
                  <a:gd name="T56" fmla="*/ 70 w 110"/>
                  <a:gd name="T57" fmla="*/ 8 h 140"/>
                  <a:gd name="T58" fmla="*/ 54 w 110"/>
                  <a:gd name="T59" fmla="*/ 8 h 140"/>
                  <a:gd name="T60" fmla="*/ 52 w 110"/>
                  <a:gd name="T61" fmla="*/ 12 h 140"/>
                  <a:gd name="T62" fmla="*/ 44 w 110"/>
                  <a:gd name="T63" fmla="*/ 12 h 140"/>
                  <a:gd name="T64" fmla="*/ 38 w 110"/>
                  <a:gd name="T65" fmla="*/ 18 h 140"/>
                  <a:gd name="T66" fmla="*/ 18 w 110"/>
                  <a:gd name="T67" fmla="*/ 26 h 140"/>
                  <a:gd name="T68" fmla="*/ 12 w 110"/>
                  <a:gd name="T69" fmla="*/ 38 h 140"/>
                  <a:gd name="T70" fmla="*/ 10 w 110"/>
                  <a:gd name="T71" fmla="*/ 44 h 140"/>
                  <a:gd name="T72" fmla="*/ 4 w 110"/>
                  <a:gd name="T73" fmla="*/ 44 h 140"/>
                  <a:gd name="T74" fmla="*/ 56 w 110"/>
                  <a:gd name="T75" fmla="*/ 66 h 140"/>
                  <a:gd name="T76" fmla="*/ 52 w 110"/>
                  <a:gd name="T77" fmla="*/ 64 h 140"/>
                  <a:gd name="T78" fmla="*/ 52 w 110"/>
                  <a:gd name="T79" fmla="*/ 62 h 140"/>
                  <a:gd name="T80" fmla="*/ 46 w 110"/>
                  <a:gd name="T81" fmla="*/ 62 h 140"/>
                  <a:gd name="T82" fmla="*/ 48 w 110"/>
                  <a:gd name="T83" fmla="*/ 60 h 140"/>
                  <a:gd name="T84" fmla="*/ 2 w 110"/>
                  <a:gd name="T85" fmla="*/ 46 h 140"/>
                  <a:gd name="T86" fmla="*/ 0 w 110"/>
                  <a:gd name="T87" fmla="*/ 42 h 140"/>
                  <a:gd name="T88" fmla="*/ 54 w 110"/>
                  <a:gd name="T89" fmla="*/ 132 h 140"/>
                  <a:gd name="T90" fmla="*/ 90 w 110"/>
                  <a:gd name="T91" fmla="*/ 128 h 140"/>
                  <a:gd name="T92" fmla="*/ 56 w 110"/>
                  <a:gd name="T93" fmla="*/ 126 h 140"/>
                  <a:gd name="T94" fmla="*/ 8 w 110"/>
                  <a:gd name="T95" fmla="*/ 74 h 140"/>
                  <a:gd name="T96" fmla="*/ 8 w 110"/>
                  <a:gd name="T97" fmla="*/ 74 h 140"/>
                  <a:gd name="T98" fmla="*/ 90 w 110"/>
                  <a:gd name="T99" fmla="*/ 70 h 140"/>
                  <a:gd name="T100" fmla="*/ 90 w 110"/>
                  <a:gd name="T101" fmla="*/ 70 h 140"/>
                  <a:gd name="T102" fmla="*/ 90 w 110"/>
                  <a:gd name="T103" fmla="*/ 52 h 140"/>
                  <a:gd name="T104" fmla="*/ 100 w 110"/>
                  <a:gd name="T105" fmla="*/ 60 h 140"/>
                  <a:gd name="T106" fmla="*/ 90 w 110"/>
                  <a:gd name="T107" fmla="*/ 5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40">
                    <a:moveTo>
                      <a:pt x="4" y="44"/>
                    </a:moveTo>
                    <a:lnTo>
                      <a:pt x="4" y="44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8" y="56"/>
                    </a:lnTo>
                    <a:lnTo>
                      <a:pt x="20" y="60"/>
                    </a:lnTo>
                    <a:lnTo>
                      <a:pt x="20" y="62"/>
                    </a:lnTo>
                    <a:lnTo>
                      <a:pt x="18" y="60"/>
                    </a:lnTo>
                    <a:lnTo>
                      <a:pt x="18" y="74"/>
                    </a:lnTo>
                    <a:lnTo>
                      <a:pt x="20" y="72"/>
                    </a:lnTo>
                    <a:lnTo>
                      <a:pt x="22" y="70"/>
                    </a:lnTo>
                    <a:lnTo>
                      <a:pt x="30" y="70"/>
                    </a:lnTo>
                    <a:lnTo>
                      <a:pt x="36" y="72"/>
                    </a:lnTo>
                    <a:lnTo>
                      <a:pt x="46" y="78"/>
                    </a:lnTo>
                    <a:lnTo>
                      <a:pt x="34" y="78"/>
                    </a:lnTo>
                    <a:lnTo>
                      <a:pt x="22" y="78"/>
                    </a:lnTo>
                    <a:lnTo>
                      <a:pt x="26" y="88"/>
                    </a:lnTo>
                    <a:lnTo>
                      <a:pt x="28" y="96"/>
                    </a:lnTo>
                    <a:lnTo>
                      <a:pt x="46" y="96"/>
                    </a:lnTo>
                    <a:lnTo>
                      <a:pt x="44" y="92"/>
                    </a:lnTo>
                    <a:lnTo>
                      <a:pt x="44" y="90"/>
                    </a:lnTo>
                    <a:lnTo>
                      <a:pt x="48" y="90"/>
                    </a:lnTo>
                    <a:lnTo>
                      <a:pt x="54" y="90"/>
                    </a:lnTo>
                    <a:lnTo>
                      <a:pt x="52" y="82"/>
                    </a:lnTo>
                    <a:lnTo>
                      <a:pt x="48" y="82"/>
                    </a:lnTo>
                    <a:lnTo>
                      <a:pt x="52" y="80"/>
                    </a:lnTo>
                    <a:lnTo>
                      <a:pt x="54" y="80"/>
                    </a:lnTo>
                    <a:lnTo>
                      <a:pt x="56" y="80"/>
                    </a:lnTo>
                    <a:lnTo>
                      <a:pt x="64" y="82"/>
                    </a:lnTo>
                    <a:lnTo>
                      <a:pt x="64" y="74"/>
                    </a:lnTo>
                    <a:lnTo>
                      <a:pt x="58" y="72"/>
                    </a:lnTo>
                    <a:lnTo>
                      <a:pt x="64" y="72"/>
                    </a:lnTo>
                    <a:lnTo>
                      <a:pt x="70" y="72"/>
                    </a:lnTo>
                    <a:lnTo>
                      <a:pt x="72" y="78"/>
                    </a:lnTo>
                    <a:lnTo>
                      <a:pt x="72" y="80"/>
                    </a:lnTo>
                    <a:lnTo>
                      <a:pt x="72" y="78"/>
                    </a:lnTo>
                    <a:lnTo>
                      <a:pt x="72" y="72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4"/>
                    </a:lnTo>
                    <a:lnTo>
                      <a:pt x="58" y="60"/>
                    </a:lnTo>
                    <a:lnTo>
                      <a:pt x="54" y="56"/>
                    </a:lnTo>
                    <a:lnTo>
                      <a:pt x="52" y="56"/>
                    </a:lnTo>
                    <a:lnTo>
                      <a:pt x="48" y="60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6" y="48"/>
                    </a:lnTo>
                    <a:lnTo>
                      <a:pt x="52" y="48"/>
                    </a:lnTo>
                    <a:lnTo>
                      <a:pt x="52" y="46"/>
                    </a:lnTo>
                    <a:lnTo>
                      <a:pt x="44" y="36"/>
                    </a:lnTo>
                    <a:lnTo>
                      <a:pt x="40" y="30"/>
                    </a:lnTo>
                    <a:lnTo>
                      <a:pt x="46" y="24"/>
                    </a:lnTo>
                    <a:lnTo>
                      <a:pt x="48" y="20"/>
                    </a:lnTo>
                    <a:lnTo>
                      <a:pt x="48" y="26"/>
                    </a:lnTo>
                    <a:lnTo>
                      <a:pt x="52" y="28"/>
                    </a:lnTo>
                    <a:lnTo>
                      <a:pt x="52" y="34"/>
                    </a:lnTo>
                    <a:lnTo>
                      <a:pt x="54" y="30"/>
                    </a:lnTo>
                    <a:lnTo>
                      <a:pt x="54" y="28"/>
                    </a:lnTo>
                    <a:lnTo>
                      <a:pt x="62" y="28"/>
                    </a:lnTo>
                    <a:lnTo>
                      <a:pt x="66" y="28"/>
                    </a:lnTo>
                    <a:lnTo>
                      <a:pt x="64" y="24"/>
                    </a:lnTo>
                    <a:lnTo>
                      <a:pt x="58" y="16"/>
                    </a:lnTo>
                    <a:lnTo>
                      <a:pt x="76" y="16"/>
                    </a:lnTo>
                    <a:lnTo>
                      <a:pt x="92" y="16"/>
                    </a:lnTo>
                    <a:lnTo>
                      <a:pt x="94" y="24"/>
                    </a:lnTo>
                    <a:lnTo>
                      <a:pt x="98" y="18"/>
                    </a:lnTo>
                    <a:lnTo>
                      <a:pt x="100" y="10"/>
                    </a:lnTo>
                    <a:lnTo>
                      <a:pt x="102" y="10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10" y="8"/>
                    </a:lnTo>
                    <a:lnTo>
                      <a:pt x="110" y="6"/>
                    </a:lnTo>
                    <a:lnTo>
                      <a:pt x="110" y="2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8" y="0"/>
                    </a:lnTo>
                    <a:lnTo>
                      <a:pt x="100" y="2"/>
                    </a:lnTo>
                    <a:lnTo>
                      <a:pt x="100" y="6"/>
                    </a:lnTo>
                    <a:lnTo>
                      <a:pt x="98" y="8"/>
                    </a:lnTo>
                    <a:lnTo>
                      <a:pt x="94" y="6"/>
                    </a:lnTo>
                    <a:lnTo>
                      <a:pt x="88" y="8"/>
                    </a:lnTo>
                    <a:lnTo>
                      <a:pt x="88" y="6"/>
                    </a:lnTo>
                    <a:lnTo>
                      <a:pt x="84" y="2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74" y="2"/>
                    </a:lnTo>
                    <a:lnTo>
                      <a:pt x="70" y="8"/>
                    </a:lnTo>
                    <a:lnTo>
                      <a:pt x="64" y="8"/>
                    </a:lnTo>
                    <a:lnTo>
                      <a:pt x="56" y="6"/>
                    </a:lnTo>
                    <a:lnTo>
                      <a:pt x="54" y="8"/>
                    </a:lnTo>
                    <a:lnTo>
                      <a:pt x="54" y="10"/>
                    </a:lnTo>
                    <a:lnTo>
                      <a:pt x="54" y="12"/>
                    </a:lnTo>
                    <a:lnTo>
                      <a:pt x="52" y="12"/>
                    </a:lnTo>
                    <a:lnTo>
                      <a:pt x="48" y="12"/>
                    </a:lnTo>
                    <a:lnTo>
                      <a:pt x="46" y="12"/>
                    </a:lnTo>
                    <a:lnTo>
                      <a:pt x="44" y="12"/>
                    </a:lnTo>
                    <a:lnTo>
                      <a:pt x="40" y="16"/>
                    </a:lnTo>
                    <a:lnTo>
                      <a:pt x="40" y="18"/>
                    </a:lnTo>
                    <a:lnTo>
                      <a:pt x="38" y="18"/>
                    </a:lnTo>
                    <a:lnTo>
                      <a:pt x="36" y="20"/>
                    </a:lnTo>
                    <a:lnTo>
                      <a:pt x="34" y="24"/>
                    </a:lnTo>
                    <a:lnTo>
                      <a:pt x="18" y="26"/>
                    </a:lnTo>
                    <a:lnTo>
                      <a:pt x="20" y="30"/>
                    </a:lnTo>
                    <a:lnTo>
                      <a:pt x="16" y="38"/>
                    </a:lnTo>
                    <a:lnTo>
                      <a:pt x="12" y="38"/>
                    </a:lnTo>
                    <a:lnTo>
                      <a:pt x="12" y="42"/>
                    </a:lnTo>
                    <a:lnTo>
                      <a:pt x="12" y="44"/>
                    </a:lnTo>
                    <a:lnTo>
                      <a:pt x="10" y="44"/>
                    </a:lnTo>
                    <a:lnTo>
                      <a:pt x="4" y="44"/>
                    </a:lnTo>
                    <a:lnTo>
                      <a:pt x="4" y="44"/>
                    </a:lnTo>
                    <a:lnTo>
                      <a:pt x="4" y="44"/>
                    </a:lnTo>
                    <a:close/>
                    <a:moveTo>
                      <a:pt x="52" y="62"/>
                    </a:moveTo>
                    <a:lnTo>
                      <a:pt x="52" y="62"/>
                    </a:lnTo>
                    <a:lnTo>
                      <a:pt x="56" y="66"/>
                    </a:lnTo>
                    <a:lnTo>
                      <a:pt x="56" y="70"/>
                    </a:lnTo>
                    <a:lnTo>
                      <a:pt x="52" y="70"/>
                    </a:lnTo>
                    <a:lnTo>
                      <a:pt x="52" y="64"/>
                    </a:lnTo>
                    <a:lnTo>
                      <a:pt x="52" y="62"/>
                    </a:lnTo>
                    <a:lnTo>
                      <a:pt x="52" y="62"/>
                    </a:lnTo>
                    <a:lnTo>
                      <a:pt x="52" y="62"/>
                    </a:lnTo>
                    <a:close/>
                    <a:moveTo>
                      <a:pt x="48" y="60"/>
                    </a:moveTo>
                    <a:lnTo>
                      <a:pt x="48" y="60"/>
                    </a:lnTo>
                    <a:lnTo>
                      <a:pt x="46" y="62"/>
                    </a:lnTo>
                    <a:lnTo>
                      <a:pt x="46" y="6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0"/>
                    </a:lnTo>
                    <a:close/>
                    <a:moveTo>
                      <a:pt x="0" y="42"/>
                    </a:moveTo>
                    <a:lnTo>
                      <a:pt x="2" y="46"/>
                    </a:lnTo>
                    <a:lnTo>
                      <a:pt x="2" y="44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  <a:moveTo>
                      <a:pt x="56" y="126"/>
                    </a:moveTo>
                    <a:lnTo>
                      <a:pt x="54" y="132"/>
                    </a:lnTo>
                    <a:lnTo>
                      <a:pt x="72" y="136"/>
                    </a:lnTo>
                    <a:lnTo>
                      <a:pt x="92" y="140"/>
                    </a:lnTo>
                    <a:lnTo>
                      <a:pt x="90" y="128"/>
                    </a:lnTo>
                    <a:lnTo>
                      <a:pt x="74" y="128"/>
                    </a:lnTo>
                    <a:lnTo>
                      <a:pt x="56" y="126"/>
                    </a:lnTo>
                    <a:lnTo>
                      <a:pt x="56" y="126"/>
                    </a:lnTo>
                    <a:lnTo>
                      <a:pt x="56" y="126"/>
                    </a:lnTo>
                    <a:close/>
                    <a:moveTo>
                      <a:pt x="8" y="74"/>
                    </a:moveTo>
                    <a:lnTo>
                      <a:pt x="8" y="74"/>
                    </a:lnTo>
                    <a:lnTo>
                      <a:pt x="16" y="78"/>
                    </a:lnTo>
                    <a:lnTo>
                      <a:pt x="16" y="74"/>
                    </a:lnTo>
                    <a:lnTo>
                      <a:pt x="8" y="74"/>
                    </a:lnTo>
                    <a:lnTo>
                      <a:pt x="8" y="74"/>
                    </a:lnTo>
                    <a:lnTo>
                      <a:pt x="8" y="74"/>
                    </a:lnTo>
                    <a:close/>
                    <a:moveTo>
                      <a:pt x="90" y="70"/>
                    </a:moveTo>
                    <a:lnTo>
                      <a:pt x="92" y="74"/>
                    </a:lnTo>
                    <a:lnTo>
                      <a:pt x="92" y="70"/>
                    </a:lnTo>
                    <a:lnTo>
                      <a:pt x="90" y="70"/>
                    </a:lnTo>
                    <a:lnTo>
                      <a:pt x="90" y="70"/>
                    </a:lnTo>
                    <a:lnTo>
                      <a:pt x="90" y="70"/>
                    </a:lnTo>
                    <a:close/>
                    <a:moveTo>
                      <a:pt x="90" y="52"/>
                    </a:moveTo>
                    <a:lnTo>
                      <a:pt x="90" y="52"/>
                    </a:lnTo>
                    <a:lnTo>
                      <a:pt x="94" y="60"/>
                    </a:lnTo>
                    <a:lnTo>
                      <a:pt x="100" y="60"/>
                    </a:lnTo>
                    <a:lnTo>
                      <a:pt x="100" y="56"/>
                    </a:lnTo>
                    <a:lnTo>
                      <a:pt x="98" y="52"/>
                    </a:lnTo>
                    <a:lnTo>
                      <a:pt x="90" y="52"/>
                    </a:lnTo>
                    <a:lnTo>
                      <a:pt x="90" y="52"/>
                    </a:lnTo>
                    <a:lnTo>
                      <a:pt x="90" y="5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9" name="Freeform 1665"/>
              <p:cNvSpPr/>
              <p:nvPr/>
            </p:nvSpPr>
            <p:spPr bwMode="auto">
              <a:xfrm>
                <a:off x="577850" y="4108450"/>
                <a:ext cx="111125" cy="209550"/>
              </a:xfrm>
              <a:custGeom>
                <a:avLst/>
                <a:gdLst>
                  <a:gd name="T0" fmla="*/ 0 w 70"/>
                  <a:gd name="T1" fmla="*/ 132 h 132"/>
                  <a:gd name="T2" fmla="*/ 0 w 70"/>
                  <a:gd name="T3" fmla="*/ 132 h 132"/>
                  <a:gd name="T4" fmla="*/ 6 w 70"/>
                  <a:gd name="T5" fmla="*/ 132 h 132"/>
                  <a:gd name="T6" fmla="*/ 18 w 70"/>
                  <a:gd name="T7" fmla="*/ 124 h 132"/>
                  <a:gd name="T8" fmla="*/ 24 w 70"/>
                  <a:gd name="T9" fmla="*/ 124 h 132"/>
                  <a:gd name="T10" fmla="*/ 32 w 70"/>
                  <a:gd name="T11" fmla="*/ 118 h 132"/>
                  <a:gd name="T12" fmla="*/ 40 w 70"/>
                  <a:gd name="T13" fmla="*/ 116 h 132"/>
                  <a:gd name="T14" fmla="*/ 48 w 70"/>
                  <a:gd name="T15" fmla="*/ 118 h 132"/>
                  <a:gd name="T16" fmla="*/ 54 w 70"/>
                  <a:gd name="T17" fmla="*/ 118 h 132"/>
                  <a:gd name="T18" fmla="*/ 62 w 70"/>
                  <a:gd name="T19" fmla="*/ 116 h 132"/>
                  <a:gd name="T20" fmla="*/ 62 w 70"/>
                  <a:gd name="T21" fmla="*/ 112 h 132"/>
                  <a:gd name="T22" fmla="*/ 64 w 70"/>
                  <a:gd name="T23" fmla="*/ 108 h 132"/>
                  <a:gd name="T24" fmla="*/ 66 w 70"/>
                  <a:gd name="T25" fmla="*/ 106 h 132"/>
                  <a:gd name="T26" fmla="*/ 70 w 70"/>
                  <a:gd name="T27" fmla="*/ 108 h 132"/>
                  <a:gd name="T28" fmla="*/ 58 w 70"/>
                  <a:gd name="T29" fmla="*/ 94 h 132"/>
                  <a:gd name="T30" fmla="*/ 58 w 70"/>
                  <a:gd name="T31" fmla="*/ 90 h 132"/>
                  <a:gd name="T32" fmla="*/ 58 w 70"/>
                  <a:gd name="T33" fmla="*/ 88 h 132"/>
                  <a:gd name="T34" fmla="*/ 58 w 70"/>
                  <a:gd name="T35" fmla="*/ 86 h 132"/>
                  <a:gd name="T36" fmla="*/ 58 w 70"/>
                  <a:gd name="T37" fmla="*/ 80 h 132"/>
                  <a:gd name="T38" fmla="*/ 62 w 70"/>
                  <a:gd name="T39" fmla="*/ 68 h 132"/>
                  <a:gd name="T40" fmla="*/ 58 w 70"/>
                  <a:gd name="T41" fmla="*/ 62 h 132"/>
                  <a:gd name="T42" fmla="*/ 56 w 70"/>
                  <a:gd name="T43" fmla="*/ 58 h 132"/>
                  <a:gd name="T44" fmla="*/ 54 w 70"/>
                  <a:gd name="T45" fmla="*/ 52 h 132"/>
                  <a:gd name="T46" fmla="*/ 54 w 70"/>
                  <a:gd name="T47" fmla="*/ 50 h 132"/>
                  <a:gd name="T48" fmla="*/ 58 w 70"/>
                  <a:gd name="T49" fmla="*/ 44 h 132"/>
                  <a:gd name="T50" fmla="*/ 56 w 70"/>
                  <a:gd name="T51" fmla="*/ 42 h 132"/>
                  <a:gd name="T52" fmla="*/ 54 w 70"/>
                  <a:gd name="T53" fmla="*/ 38 h 132"/>
                  <a:gd name="T54" fmla="*/ 56 w 70"/>
                  <a:gd name="T55" fmla="*/ 36 h 132"/>
                  <a:gd name="T56" fmla="*/ 56 w 70"/>
                  <a:gd name="T57" fmla="*/ 32 h 132"/>
                  <a:gd name="T58" fmla="*/ 56 w 70"/>
                  <a:gd name="T59" fmla="*/ 24 h 132"/>
                  <a:gd name="T60" fmla="*/ 54 w 70"/>
                  <a:gd name="T61" fmla="*/ 18 h 132"/>
                  <a:gd name="T62" fmla="*/ 50 w 70"/>
                  <a:gd name="T63" fmla="*/ 14 h 132"/>
                  <a:gd name="T64" fmla="*/ 48 w 70"/>
                  <a:gd name="T65" fmla="*/ 14 h 132"/>
                  <a:gd name="T66" fmla="*/ 50 w 70"/>
                  <a:gd name="T67" fmla="*/ 8 h 132"/>
                  <a:gd name="T68" fmla="*/ 50 w 70"/>
                  <a:gd name="T69" fmla="*/ 0 h 132"/>
                  <a:gd name="T70" fmla="*/ 40 w 70"/>
                  <a:gd name="T71" fmla="*/ 0 h 132"/>
                  <a:gd name="T72" fmla="*/ 38 w 70"/>
                  <a:gd name="T73" fmla="*/ 2 h 132"/>
                  <a:gd name="T74" fmla="*/ 30 w 70"/>
                  <a:gd name="T75" fmla="*/ 2 h 132"/>
                  <a:gd name="T76" fmla="*/ 18 w 70"/>
                  <a:gd name="T77" fmla="*/ 0 h 132"/>
                  <a:gd name="T78" fmla="*/ 14 w 70"/>
                  <a:gd name="T79" fmla="*/ 6 h 132"/>
                  <a:gd name="T80" fmla="*/ 12 w 70"/>
                  <a:gd name="T81" fmla="*/ 10 h 132"/>
                  <a:gd name="T82" fmla="*/ 14 w 70"/>
                  <a:gd name="T83" fmla="*/ 18 h 132"/>
                  <a:gd name="T84" fmla="*/ 12 w 70"/>
                  <a:gd name="T85" fmla="*/ 28 h 132"/>
                  <a:gd name="T86" fmla="*/ 14 w 70"/>
                  <a:gd name="T87" fmla="*/ 34 h 132"/>
                  <a:gd name="T88" fmla="*/ 14 w 70"/>
                  <a:gd name="T89" fmla="*/ 38 h 132"/>
                  <a:gd name="T90" fmla="*/ 14 w 70"/>
                  <a:gd name="T91" fmla="*/ 42 h 132"/>
                  <a:gd name="T92" fmla="*/ 18 w 70"/>
                  <a:gd name="T93" fmla="*/ 50 h 132"/>
                  <a:gd name="T94" fmla="*/ 14 w 70"/>
                  <a:gd name="T95" fmla="*/ 60 h 132"/>
                  <a:gd name="T96" fmla="*/ 14 w 70"/>
                  <a:gd name="T97" fmla="*/ 62 h 132"/>
                  <a:gd name="T98" fmla="*/ 12 w 70"/>
                  <a:gd name="T99" fmla="*/ 70 h 132"/>
                  <a:gd name="T100" fmla="*/ 6 w 70"/>
                  <a:gd name="T101" fmla="*/ 80 h 132"/>
                  <a:gd name="T102" fmla="*/ 2 w 70"/>
                  <a:gd name="T103" fmla="*/ 90 h 132"/>
                  <a:gd name="T104" fmla="*/ 0 w 70"/>
                  <a:gd name="T105" fmla="*/ 100 h 132"/>
                  <a:gd name="T106" fmla="*/ 2 w 70"/>
                  <a:gd name="T107" fmla="*/ 114 h 132"/>
                  <a:gd name="T108" fmla="*/ 2 w 70"/>
                  <a:gd name="T109" fmla="*/ 116 h 132"/>
                  <a:gd name="T110" fmla="*/ 2 w 70"/>
                  <a:gd name="T111" fmla="*/ 122 h 132"/>
                  <a:gd name="T112" fmla="*/ 0 w 70"/>
                  <a:gd name="T113" fmla="*/ 132 h 132"/>
                  <a:gd name="T114" fmla="*/ 0 w 70"/>
                  <a:gd name="T115" fmla="*/ 132 h 132"/>
                  <a:gd name="T116" fmla="*/ 0 w 70"/>
                  <a:gd name="T117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32">
                    <a:moveTo>
                      <a:pt x="0" y="132"/>
                    </a:moveTo>
                    <a:lnTo>
                      <a:pt x="0" y="132"/>
                    </a:lnTo>
                    <a:lnTo>
                      <a:pt x="6" y="13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32" y="118"/>
                    </a:lnTo>
                    <a:lnTo>
                      <a:pt x="40" y="116"/>
                    </a:lnTo>
                    <a:lnTo>
                      <a:pt x="48" y="118"/>
                    </a:lnTo>
                    <a:lnTo>
                      <a:pt x="54" y="118"/>
                    </a:lnTo>
                    <a:lnTo>
                      <a:pt x="62" y="116"/>
                    </a:lnTo>
                    <a:lnTo>
                      <a:pt x="62" y="112"/>
                    </a:lnTo>
                    <a:lnTo>
                      <a:pt x="64" y="108"/>
                    </a:lnTo>
                    <a:lnTo>
                      <a:pt x="66" y="106"/>
                    </a:lnTo>
                    <a:lnTo>
                      <a:pt x="70" y="108"/>
                    </a:lnTo>
                    <a:lnTo>
                      <a:pt x="58" y="94"/>
                    </a:lnTo>
                    <a:lnTo>
                      <a:pt x="58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58" y="80"/>
                    </a:lnTo>
                    <a:lnTo>
                      <a:pt x="62" y="68"/>
                    </a:lnTo>
                    <a:lnTo>
                      <a:pt x="58" y="62"/>
                    </a:lnTo>
                    <a:lnTo>
                      <a:pt x="56" y="58"/>
                    </a:lnTo>
                    <a:lnTo>
                      <a:pt x="54" y="52"/>
                    </a:lnTo>
                    <a:lnTo>
                      <a:pt x="54" y="50"/>
                    </a:lnTo>
                    <a:lnTo>
                      <a:pt x="58" y="44"/>
                    </a:lnTo>
                    <a:lnTo>
                      <a:pt x="56" y="42"/>
                    </a:lnTo>
                    <a:lnTo>
                      <a:pt x="54" y="38"/>
                    </a:lnTo>
                    <a:lnTo>
                      <a:pt x="56" y="36"/>
                    </a:lnTo>
                    <a:lnTo>
                      <a:pt x="56" y="32"/>
                    </a:lnTo>
                    <a:lnTo>
                      <a:pt x="56" y="24"/>
                    </a:lnTo>
                    <a:lnTo>
                      <a:pt x="54" y="18"/>
                    </a:lnTo>
                    <a:lnTo>
                      <a:pt x="50" y="14"/>
                    </a:lnTo>
                    <a:lnTo>
                      <a:pt x="48" y="14"/>
                    </a:lnTo>
                    <a:lnTo>
                      <a:pt x="50" y="8"/>
                    </a:lnTo>
                    <a:lnTo>
                      <a:pt x="50" y="0"/>
                    </a:lnTo>
                    <a:lnTo>
                      <a:pt x="40" y="0"/>
                    </a:lnTo>
                    <a:lnTo>
                      <a:pt x="38" y="2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4" y="6"/>
                    </a:lnTo>
                    <a:lnTo>
                      <a:pt x="12" y="10"/>
                    </a:lnTo>
                    <a:lnTo>
                      <a:pt x="14" y="18"/>
                    </a:lnTo>
                    <a:lnTo>
                      <a:pt x="12" y="28"/>
                    </a:lnTo>
                    <a:lnTo>
                      <a:pt x="14" y="34"/>
                    </a:lnTo>
                    <a:lnTo>
                      <a:pt x="14" y="38"/>
                    </a:lnTo>
                    <a:lnTo>
                      <a:pt x="14" y="42"/>
                    </a:lnTo>
                    <a:lnTo>
                      <a:pt x="18" y="50"/>
                    </a:lnTo>
                    <a:lnTo>
                      <a:pt x="14" y="60"/>
                    </a:lnTo>
                    <a:lnTo>
                      <a:pt x="14" y="62"/>
                    </a:lnTo>
                    <a:lnTo>
                      <a:pt x="12" y="70"/>
                    </a:lnTo>
                    <a:lnTo>
                      <a:pt x="6" y="80"/>
                    </a:lnTo>
                    <a:lnTo>
                      <a:pt x="2" y="90"/>
                    </a:lnTo>
                    <a:lnTo>
                      <a:pt x="0" y="100"/>
                    </a:lnTo>
                    <a:lnTo>
                      <a:pt x="2" y="114"/>
                    </a:lnTo>
                    <a:lnTo>
                      <a:pt x="2" y="116"/>
                    </a:lnTo>
                    <a:lnTo>
                      <a:pt x="2" y="122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0" name="Freeform 1666"/>
              <p:cNvSpPr/>
              <p:nvPr/>
            </p:nvSpPr>
            <p:spPr bwMode="auto">
              <a:xfrm>
                <a:off x="793750" y="2749550"/>
                <a:ext cx="206375" cy="266700"/>
              </a:xfrm>
              <a:custGeom>
                <a:avLst/>
                <a:gdLst>
                  <a:gd name="T0" fmla="*/ 28 w 130"/>
                  <a:gd name="T1" fmla="*/ 56 h 168"/>
                  <a:gd name="T2" fmla="*/ 24 w 130"/>
                  <a:gd name="T3" fmla="*/ 62 h 168"/>
                  <a:gd name="T4" fmla="*/ 20 w 130"/>
                  <a:gd name="T5" fmla="*/ 70 h 168"/>
                  <a:gd name="T6" fmla="*/ 12 w 130"/>
                  <a:gd name="T7" fmla="*/ 74 h 168"/>
                  <a:gd name="T8" fmla="*/ 0 w 130"/>
                  <a:gd name="T9" fmla="*/ 92 h 168"/>
                  <a:gd name="T10" fmla="*/ 6 w 130"/>
                  <a:gd name="T11" fmla="*/ 98 h 168"/>
                  <a:gd name="T12" fmla="*/ 8 w 130"/>
                  <a:gd name="T13" fmla="*/ 102 h 168"/>
                  <a:gd name="T14" fmla="*/ 8 w 130"/>
                  <a:gd name="T15" fmla="*/ 116 h 168"/>
                  <a:gd name="T16" fmla="*/ 10 w 130"/>
                  <a:gd name="T17" fmla="*/ 120 h 168"/>
                  <a:gd name="T18" fmla="*/ 16 w 130"/>
                  <a:gd name="T19" fmla="*/ 126 h 168"/>
                  <a:gd name="T20" fmla="*/ 24 w 130"/>
                  <a:gd name="T21" fmla="*/ 130 h 168"/>
                  <a:gd name="T22" fmla="*/ 36 w 130"/>
                  <a:gd name="T23" fmla="*/ 134 h 168"/>
                  <a:gd name="T24" fmla="*/ 34 w 130"/>
                  <a:gd name="T25" fmla="*/ 146 h 168"/>
                  <a:gd name="T26" fmla="*/ 34 w 130"/>
                  <a:gd name="T27" fmla="*/ 162 h 168"/>
                  <a:gd name="T28" fmla="*/ 44 w 130"/>
                  <a:gd name="T29" fmla="*/ 158 h 168"/>
                  <a:gd name="T30" fmla="*/ 54 w 130"/>
                  <a:gd name="T31" fmla="*/ 162 h 168"/>
                  <a:gd name="T32" fmla="*/ 72 w 130"/>
                  <a:gd name="T33" fmla="*/ 164 h 168"/>
                  <a:gd name="T34" fmla="*/ 84 w 130"/>
                  <a:gd name="T35" fmla="*/ 158 h 168"/>
                  <a:gd name="T36" fmla="*/ 96 w 130"/>
                  <a:gd name="T37" fmla="*/ 158 h 168"/>
                  <a:gd name="T38" fmla="*/ 104 w 130"/>
                  <a:gd name="T39" fmla="*/ 158 h 168"/>
                  <a:gd name="T40" fmla="*/ 102 w 130"/>
                  <a:gd name="T41" fmla="*/ 152 h 168"/>
                  <a:gd name="T42" fmla="*/ 110 w 130"/>
                  <a:gd name="T43" fmla="*/ 144 h 168"/>
                  <a:gd name="T44" fmla="*/ 118 w 130"/>
                  <a:gd name="T45" fmla="*/ 136 h 168"/>
                  <a:gd name="T46" fmla="*/ 108 w 130"/>
                  <a:gd name="T47" fmla="*/ 128 h 168"/>
                  <a:gd name="T48" fmla="*/ 104 w 130"/>
                  <a:gd name="T49" fmla="*/ 120 h 168"/>
                  <a:gd name="T50" fmla="*/ 94 w 130"/>
                  <a:gd name="T51" fmla="*/ 102 h 168"/>
                  <a:gd name="T52" fmla="*/ 104 w 130"/>
                  <a:gd name="T53" fmla="*/ 98 h 168"/>
                  <a:gd name="T54" fmla="*/ 122 w 130"/>
                  <a:gd name="T55" fmla="*/ 84 h 168"/>
                  <a:gd name="T56" fmla="*/ 128 w 130"/>
                  <a:gd name="T57" fmla="*/ 66 h 168"/>
                  <a:gd name="T58" fmla="*/ 124 w 130"/>
                  <a:gd name="T59" fmla="*/ 48 h 168"/>
                  <a:gd name="T60" fmla="*/ 124 w 130"/>
                  <a:gd name="T61" fmla="*/ 34 h 168"/>
                  <a:gd name="T62" fmla="*/ 110 w 130"/>
                  <a:gd name="T63" fmla="*/ 18 h 168"/>
                  <a:gd name="T64" fmla="*/ 92 w 130"/>
                  <a:gd name="T65" fmla="*/ 26 h 168"/>
                  <a:gd name="T66" fmla="*/ 86 w 130"/>
                  <a:gd name="T67" fmla="*/ 28 h 168"/>
                  <a:gd name="T68" fmla="*/ 80 w 130"/>
                  <a:gd name="T69" fmla="*/ 24 h 168"/>
                  <a:gd name="T70" fmla="*/ 66 w 130"/>
                  <a:gd name="T71" fmla="*/ 18 h 168"/>
                  <a:gd name="T72" fmla="*/ 58 w 130"/>
                  <a:gd name="T73" fmla="*/ 2 h 168"/>
                  <a:gd name="T74" fmla="*/ 44 w 130"/>
                  <a:gd name="T75" fmla="*/ 6 h 168"/>
                  <a:gd name="T76" fmla="*/ 46 w 130"/>
                  <a:gd name="T77" fmla="*/ 16 h 168"/>
                  <a:gd name="T78" fmla="*/ 48 w 130"/>
                  <a:gd name="T79" fmla="*/ 36 h 168"/>
                  <a:gd name="T80" fmla="*/ 44 w 130"/>
                  <a:gd name="T81" fmla="*/ 40 h 168"/>
                  <a:gd name="T82" fmla="*/ 30 w 130"/>
                  <a:gd name="T83" fmla="*/ 38 h 168"/>
                  <a:gd name="T84" fmla="*/ 26 w 130"/>
                  <a:gd name="T85" fmla="*/ 46 h 168"/>
                  <a:gd name="T86" fmla="*/ 26 w 130"/>
                  <a:gd name="T87" fmla="*/ 4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0" h="168">
                    <a:moveTo>
                      <a:pt x="26" y="48"/>
                    </a:moveTo>
                    <a:lnTo>
                      <a:pt x="26" y="48"/>
                    </a:lnTo>
                    <a:lnTo>
                      <a:pt x="28" y="56"/>
                    </a:lnTo>
                    <a:lnTo>
                      <a:pt x="28" y="58"/>
                    </a:lnTo>
                    <a:lnTo>
                      <a:pt x="26" y="62"/>
                    </a:lnTo>
                    <a:lnTo>
                      <a:pt x="24" y="62"/>
                    </a:lnTo>
                    <a:lnTo>
                      <a:pt x="26" y="66"/>
                    </a:lnTo>
                    <a:lnTo>
                      <a:pt x="24" y="70"/>
                    </a:lnTo>
                    <a:lnTo>
                      <a:pt x="20" y="70"/>
                    </a:lnTo>
                    <a:lnTo>
                      <a:pt x="18" y="72"/>
                    </a:lnTo>
                    <a:lnTo>
                      <a:pt x="16" y="74"/>
                    </a:lnTo>
                    <a:lnTo>
                      <a:pt x="12" y="74"/>
                    </a:lnTo>
                    <a:lnTo>
                      <a:pt x="8" y="72"/>
                    </a:lnTo>
                    <a:lnTo>
                      <a:pt x="6" y="76"/>
                    </a:lnTo>
                    <a:lnTo>
                      <a:pt x="0" y="92"/>
                    </a:lnTo>
                    <a:lnTo>
                      <a:pt x="2" y="92"/>
                    </a:lnTo>
                    <a:lnTo>
                      <a:pt x="6" y="94"/>
                    </a:lnTo>
                    <a:lnTo>
                      <a:pt x="6" y="98"/>
                    </a:lnTo>
                    <a:lnTo>
                      <a:pt x="2" y="98"/>
                    </a:lnTo>
                    <a:lnTo>
                      <a:pt x="6" y="100"/>
                    </a:lnTo>
                    <a:lnTo>
                      <a:pt x="8" y="102"/>
                    </a:lnTo>
                    <a:lnTo>
                      <a:pt x="8" y="104"/>
                    </a:lnTo>
                    <a:lnTo>
                      <a:pt x="6" y="110"/>
                    </a:lnTo>
                    <a:lnTo>
                      <a:pt x="8" y="116"/>
                    </a:lnTo>
                    <a:lnTo>
                      <a:pt x="10" y="116"/>
                    </a:lnTo>
                    <a:lnTo>
                      <a:pt x="10" y="118"/>
                    </a:lnTo>
                    <a:lnTo>
                      <a:pt x="10" y="120"/>
                    </a:lnTo>
                    <a:lnTo>
                      <a:pt x="8" y="126"/>
                    </a:lnTo>
                    <a:lnTo>
                      <a:pt x="10" y="128"/>
                    </a:lnTo>
                    <a:lnTo>
                      <a:pt x="16" y="126"/>
                    </a:lnTo>
                    <a:lnTo>
                      <a:pt x="18" y="128"/>
                    </a:lnTo>
                    <a:lnTo>
                      <a:pt x="24" y="128"/>
                    </a:lnTo>
                    <a:lnTo>
                      <a:pt x="24" y="130"/>
                    </a:lnTo>
                    <a:lnTo>
                      <a:pt x="26" y="134"/>
                    </a:lnTo>
                    <a:lnTo>
                      <a:pt x="30" y="130"/>
                    </a:lnTo>
                    <a:lnTo>
                      <a:pt x="36" y="134"/>
                    </a:lnTo>
                    <a:lnTo>
                      <a:pt x="36" y="136"/>
                    </a:lnTo>
                    <a:lnTo>
                      <a:pt x="36" y="140"/>
                    </a:lnTo>
                    <a:lnTo>
                      <a:pt x="34" y="146"/>
                    </a:lnTo>
                    <a:lnTo>
                      <a:pt x="34" y="152"/>
                    </a:lnTo>
                    <a:lnTo>
                      <a:pt x="34" y="156"/>
                    </a:lnTo>
                    <a:lnTo>
                      <a:pt x="34" y="162"/>
                    </a:lnTo>
                    <a:lnTo>
                      <a:pt x="36" y="164"/>
                    </a:lnTo>
                    <a:lnTo>
                      <a:pt x="44" y="162"/>
                    </a:lnTo>
                    <a:lnTo>
                      <a:pt x="44" y="158"/>
                    </a:lnTo>
                    <a:lnTo>
                      <a:pt x="46" y="158"/>
                    </a:lnTo>
                    <a:lnTo>
                      <a:pt x="48" y="158"/>
                    </a:lnTo>
                    <a:lnTo>
                      <a:pt x="54" y="162"/>
                    </a:lnTo>
                    <a:lnTo>
                      <a:pt x="66" y="168"/>
                    </a:lnTo>
                    <a:lnTo>
                      <a:pt x="68" y="166"/>
                    </a:lnTo>
                    <a:lnTo>
                      <a:pt x="72" y="164"/>
                    </a:lnTo>
                    <a:lnTo>
                      <a:pt x="80" y="162"/>
                    </a:lnTo>
                    <a:lnTo>
                      <a:pt x="82" y="162"/>
                    </a:lnTo>
                    <a:lnTo>
                      <a:pt x="84" y="158"/>
                    </a:lnTo>
                    <a:lnTo>
                      <a:pt x="90" y="158"/>
                    </a:lnTo>
                    <a:lnTo>
                      <a:pt x="94" y="158"/>
                    </a:lnTo>
                    <a:lnTo>
                      <a:pt x="96" y="158"/>
                    </a:lnTo>
                    <a:lnTo>
                      <a:pt x="102" y="162"/>
                    </a:lnTo>
                    <a:lnTo>
                      <a:pt x="104" y="162"/>
                    </a:lnTo>
                    <a:lnTo>
                      <a:pt x="104" y="158"/>
                    </a:lnTo>
                    <a:lnTo>
                      <a:pt x="102" y="154"/>
                    </a:lnTo>
                    <a:lnTo>
                      <a:pt x="100" y="152"/>
                    </a:lnTo>
                    <a:lnTo>
                      <a:pt x="102" y="152"/>
                    </a:lnTo>
                    <a:lnTo>
                      <a:pt x="104" y="148"/>
                    </a:lnTo>
                    <a:lnTo>
                      <a:pt x="110" y="146"/>
                    </a:lnTo>
                    <a:lnTo>
                      <a:pt x="110" y="144"/>
                    </a:lnTo>
                    <a:lnTo>
                      <a:pt x="112" y="138"/>
                    </a:lnTo>
                    <a:lnTo>
                      <a:pt x="112" y="136"/>
                    </a:lnTo>
                    <a:lnTo>
                      <a:pt x="118" y="136"/>
                    </a:lnTo>
                    <a:lnTo>
                      <a:pt x="112" y="130"/>
                    </a:lnTo>
                    <a:lnTo>
                      <a:pt x="110" y="128"/>
                    </a:lnTo>
                    <a:lnTo>
                      <a:pt x="108" y="128"/>
                    </a:lnTo>
                    <a:lnTo>
                      <a:pt x="104" y="128"/>
                    </a:lnTo>
                    <a:lnTo>
                      <a:pt x="104" y="126"/>
                    </a:lnTo>
                    <a:lnTo>
                      <a:pt x="104" y="120"/>
                    </a:lnTo>
                    <a:lnTo>
                      <a:pt x="102" y="116"/>
                    </a:lnTo>
                    <a:lnTo>
                      <a:pt x="94" y="108"/>
                    </a:lnTo>
                    <a:lnTo>
                      <a:pt x="94" y="102"/>
                    </a:lnTo>
                    <a:lnTo>
                      <a:pt x="96" y="102"/>
                    </a:lnTo>
                    <a:lnTo>
                      <a:pt x="102" y="100"/>
                    </a:lnTo>
                    <a:lnTo>
                      <a:pt x="104" y="98"/>
                    </a:lnTo>
                    <a:lnTo>
                      <a:pt x="108" y="94"/>
                    </a:lnTo>
                    <a:lnTo>
                      <a:pt x="112" y="92"/>
                    </a:lnTo>
                    <a:lnTo>
                      <a:pt x="122" y="84"/>
                    </a:lnTo>
                    <a:lnTo>
                      <a:pt x="130" y="90"/>
                    </a:lnTo>
                    <a:lnTo>
                      <a:pt x="128" y="70"/>
                    </a:lnTo>
                    <a:lnTo>
                      <a:pt x="128" y="66"/>
                    </a:lnTo>
                    <a:lnTo>
                      <a:pt x="124" y="62"/>
                    </a:lnTo>
                    <a:lnTo>
                      <a:pt x="124" y="52"/>
                    </a:lnTo>
                    <a:lnTo>
                      <a:pt x="124" y="48"/>
                    </a:lnTo>
                    <a:lnTo>
                      <a:pt x="122" y="44"/>
                    </a:lnTo>
                    <a:lnTo>
                      <a:pt x="122" y="40"/>
                    </a:lnTo>
                    <a:lnTo>
                      <a:pt x="124" y="34"/>
                    </a:lnTo>
                    <a:lnTo>
                      <a:pt x="124" y="28"/>
                    </a:lnTo>
                    <a:lnTo>
                      <a:pt x="112" y="24"/>
                    </a:lnTo>
                    <a:lnTo>
                      <a:pt x="110" y="18"/>
                    </a:lnTo>
                    <a:lnTo>
                      <a:pt x="102" y="18"/>
                    </a:lnTo>
                    <a:lnTo>
                      <a:pt x="96" y="18"/>
                    </a:lnTo>
                    <a:lnTo>
                      <a:pt x="92" y="26"/>
                    </a:lnTo>
                    <a:lnTo>
                      <a:pt x="90" y="26"/>
                    </a:lnTo>
                    <a:lnTo>
                      <a:pt x="84" y="26"/>
                    </a:lnTo>
                    <a:lnTo>
                      <a:pt x="86" y="28"/>
                    </a:lnTo>
                    <a:lnTo>
                      <a:pt x="84" y="30"/>
                    </a:lnTo>
                    <a:lnTo>
                      <a:pt x="82" y="34"/>
                    </a:lnTo>
                    <a:lnTo>
                      <a:pt x="80" y="24"/>
                    </a:lnTo>
                    <a:lnTo>
                      <a:pt x="72" y="24"/>
                    </a:lnTo>
                    <a:lnTo>
                      <a:pt x="66" y="24"/>
                    </a:lnTo>
                    <a:lnTo>
                      <a:pt x="66" y="18"/>
                    </a:lnTo>
                    <a:lnTo>
                      <a:pt x="62" y="10"/>
                    </a:lnTo>
                    <a:lnTo>
                      <a:pt x="64" y="2"/>
                    </a:lnTo>
                    <a:lnTo>
                      <a:pt x="58" y="2"/>
                    </a:lnTo>
                    <a:lnTo>
                      <a:pt x="58" y="0"/>
                    </a:lnTo>
                    <a:lnTo>
                      <a:pt x="46" y="0"/>
                    </a:lnTo>
                    <a:lnTo>
                      <a:pt x="44" y="6"/>
                    </a:lnTo>
                    <a:lnTo>
                      <a:pt x="44" y="10"/>
                    </a:lnTo>
                    <a:lnTo>
                      <a:pt x="46" y="10"/>
                    </a:lnTo>
                    <a:lnTo>
                      <a:pt x="46" y="16"/>
                    </a:lnTo>
                    <a:lnTo>
                      <a:pt x="48" y="24"/>
                    </a:lnTo>
                    <a:lnTo>
                      <a:pt x="48" y="34"/>
                    </a:lnTo>
                    <a:lnTo>
                      <a:pt x="48" y="36"/>
                    </a:lnTo>
                    <a:lnTo>
                      <a:pt x="46" y="34"/>
                    </a:lnTo>
                    <a:lnTo>
                      <a:pt x="44" y="36"/>
                    </a:lnTo>
                    <a:lnTo>
                      <a:pt x="44" y="40"/>
                    </a:lnTo>
                    <a:lnTo>
                      <a:pt x="38" y="40"/>
                    </a:lnTo>
                    <a:lnTo>
                      <a:pt x="36" y="38"/>
                    </a:lnTo>
                    <a:lnTo>
                      <a:pt x="30" y="38"/>
                    </a:lnTo>
                    <a:lnTo>
                      <a:pt x="28" y="40"/>
                    </a:lnTo>
                    <a:lnTo>
                      <a:pt x="26" y="44"/>
                    </a:lnTo>
                    <a:lnTo>
                      <a:pt x="26" y="46"/>
                    </a:lnTo>
                    <a:lnTo>
                      <a:pt x="28" y="46"/>
                    </a:lnTo>
                    <a:lnTo>
                      <a:pt x="28" y="48"/>
                    </a:lnTo>
                    <a:lnTo>
                      <a:pt x="26" y="48"/>
                    </a:lnTo>
                    <a:lnTo>
                      <a:pt x="26" y="48"/>
                    </a:lnTo>
                    <a:lnTo>
                      <a:pt x="26" y="4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1" name="Freeform 1667"/>
              <p:cNvSpPr/>
              <p:nvPr/>
            </p:nvSpPr>
            <p:spPr bwMode="auto">
              <a:xfrm>
                <a:off x="1584325" y="3133725"/>
                <a:ext cx="165100" cy="85725"/>
              </a:xfrm>
              <a:custGeom>
                <a:avLst/>
                <a:gdLst>
                  <a:gd name="T0" fmla="*/ 0 w 104"/>
                  <a:gd name="T1" fmla="*/ 16 h 54"/>
                  <a:gd name="T2" fmla="*/ 18 w 104"/>
                  <a:gd name="T3" fmla="*/ 22 h 54"/>
                  <a:gd name="T4" fmla="*/ 20 w 104"/>
                  <a:gd name="T5" fmla="*/ 34 h 54"/>
                  <a:gd name="T6" fmla="*/ 22 w 104"/>
                  <a:gd name="T7" fmla="*/ 40 h 54"/>
                  <a:gd name="T8" fmla="*/ 24 w 104"/>
                  <a:gd name="T9" fmla="*/ 46 h 54"/>
                  <a:gd name="T10" fmla="*/ 32 w 104"/>
                  <a:gd name="T11" fmla="*/ 46 h 54"/>
                  <a:gd name="T12" fmla="*/ 42 w 104"/>
                  <a:gd name="T13" fmla="*/ 50 h 54"/>
                  <a:gd name="T14" fmla="*/ 52 w 104"/>
                  <a:gd name="T15" fmla="*/ 50 h 54"/>
                  <a:gd name="T16" fmla="*/ 56 w 104"/>
                  <a:gd name="T17" fmla="*/ 52 h 54"/>
                  <a:gd name="T18" fmla="*/ 68 w 104"/>
                  <a:gd name="T19" fmla="*/ 52 h 54"/>
                  <a:gd name="T20" fmla="*/ 80 w 104"/>
                  <a:gd name="T21" fmla="*/ 50 h 54"/>
                  <a:gd name="T22" fmla="*/ 86 w 104"/>
                  <a:gd name="T23" fmla="*/ 44 h 54"/>
                  <a:gd name="T24" fmla="*/ 94 w 104"/>
                  <a:gd name="T25" fmla="*/ 46 h 54"/>
                  <a:gd name="T26" fmla="*/ 98 w 104"/>
                  <a:gd name="T27" fmla="*/ 52 h 54"/>
                  <a:gd name="T28" fmla="*/ 104 w 104"/>
                  <a:gd name="T29" fmla="*/ 52 h 54"/>
                  <a:gd name="T30" fmla="*/ 100 w 104"/>
                  <a:gd name="T31" fmla="*/ 46 h 54"/>
                  <a:gd name="T32" fmla="*/ 100 w 104"/>
                  <a:gd name="T33" fmla="*/ 42 h 54"/>
                  <a:gd name="T34" fmla="*/ 98 w 104"/>
                  <a:gd name="T35" fmla="*/ 34 h 54"/>
                  <a:gd name="T36" fmla="*/ 90 w 104"/>
                  <a:gd name="T37" fmla="*/ 34 h 54"/>
                  <a:gd name="T38" fmla="*/ 90 w 104"/>
                  <a:gd name="T39" fmla="*/ 30 h 54"/>
                  <a:gd name="T40" fmla="*/ 86 w 104"/>
                  <a:gd name="T41" fmla="*/ 24 h 54"/>
                  <a:gd name="T42" fmla="*/ 78 w 104"/>
                  <a:gd name="T43" fmla="*/ 16 h 54"/>
                  <a:gd name="T44" fmla="*/ 72 w 104"/>
                  <a:gd name="T45" fmla="*/ 16 h 54"/>
                  <a:gd name="T46" fmla="*/ 66 w 104"/>
                  <a:gd name="T47" fmla="*/ 18 h 54"/>
                  <a:gd name="T48" fmla="*/ 60 w 104"/>
                  <a:gd name="T49" fmla="*/ 16 h 54"/>
                  <a:gd name="T50" fmla="*/ 50 w 104"/>
                  <a:gd name="T51" fmla="*/ 18 h 54"/>
                  <a:gd name="T52" fmla="*/ 42 w 104"/>
                  <a:gd name="T53" fmla="*/ 12 h 54"/>
                  <a:gd name="T54" fmla="*/ 34 w 104"/>
                  <a:gd name="T55" fmla="*/ 6 h 54"/>
                  <a:gd name="T56" fmla="*/ 18 w 104"/>
                  <a:gd name="T57" fmla="*/ 4 h 54"/>
                  <a:gd name="T58" fmla="*/ 12 w 104"/>
                  <a:gd name="T59" fmla="*/ 0 h 54"/>
                  <a:gd name="T60" fmla="*/ 4 w 104"/>
                  <a:gd name="T61" fmla="*/ 4 h 54"/>
                  <a:gd name="T62" fmla="*/ 0 w 104"/>
                  <a:gd name="T63" fmla="*/ 14 h 54"/>
                  <a:gd name="T64" fmla="*/ 0 w 104"/>
                  <a:gd name="T65" fmla="*/ 1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4" h="54">
                    <a:moveTo>
                      <a:pt x="0" y="16"/>
                    </a:moveTo>
                    <a:lnTo>
                      <a:pt x="0" y="16"/>
                    </a:lnTo>
                    <a:lnTo>
                      <a:pt x="10" y="18"/>
                    </a:lnTo>
                    <a:lnTo>
                      <a:pt x="18" y="22"/>
                    </a:lnTo>
                    <a:lnTo>
                      <a:pt x="20" y="30"/>
                    </a:lnTo>
                    <a:lnTo>
                      <a:pt x="20" y="34"/>
                    </a:lnTo>
                    <a:lnTo>
                      <a:pt x="22" y="34"/>
                    </a:lnTo>
                    <a:lnTo>
                      <a:pt x="22" y="40"/>
                    </a:lnTo>
                    <a:lnTo>
                      <a:pt x="22" y="46"/>
                    </a:lnTo>
                    <a:lnTo>
                      <a:pt x="24" y="46"/>
                    </a:lnTo>
                    <a:lnTo>
                      <a:pt x="30" y="46"/>
                    </a:lnTo>
                    <a:lnTo>
                      <a:pt x="32" y="46"/>
                    </a:lnTo>
                    <a:lnTo>
                      <a:pt x="38" y="46"/>
                    </a:lnTo>
                    <a:lnTo>
                      <a:pt x="42" y="50"/>
                    </a:lnTo>
                    <a:lnTo>
                      <a:pt x="46" y="50"/>
                    </a:lnTo>
                    <a:lnTo>
                      <a:pt x="52" y="50"/>
                    </a:lnTo>
                    <a:lnTo>
                      <a:pt x="56" y="50"/>
                    </a:lnTo>
                    <a:lnTo>
                      <a:pt x="56" y="52"/>
                    </a:lnTo>
                    <a:lnTo>
                      <a:pt x="60" y="54"/>
                    </a:lnTo>
                    <a:lnTo>
                      <a:pt x="68" y="52"/>
                    </a:lnTo>
                    <a:lnTo>
                      <a:pt x="78" y="52"/>
                    </a:lnTo>
                    <a:lnTo>
                      <a:pt x="80" y="50"/>
                    </a:lnTo>
                    <a:lnTo>
                      <a:pt x="84" y="46"/>
                    </a:lnTo>
                    <a:lnTo>
                      <a:pt x="86" y="44"/>
                    </a:lnTo>
                    <a:lnTo>
                      <a:pt x="88" y="44"/>
                    </a:lnTo>
                    <a:lnTo>
                      <a:pt x="94" y="46"/>
                    </a:lnTo>
                    <a:lnTo>
                      <a:pt x="96" y="50"/>
                    </a:lnTo>
                    <a:lnTo>
                      <a:pt x="98" y="52"/>
                    </a:lnTo>
                    <a:lnTo>
                      <a:pt x="100" y="54"/>
                    </a:lnTo>
                    <a:lnTo>
                      <a:pt x="104" y="52"/>
                    </a:lnTo>
                    <a:lnTo>
                      <a:pt x="104" y="50"/>
                    </a:lnTo>
                    <a:lnTo>
                      <a:pt x="100" y="46"/>
                    </a:lnTo>
                    <a:lnTo>
                      <a:pt x="98" y="44"/>
                    </a:lnTo>
                    <a:lnTo>
                      <a:pt x="100" y="42"/>
                    </a:lnTo>
                    <a:lnTo>
                      <a:pt x="104" y="40"/>
                    </a:lnTo>
                    <a:lnTo>
                      <a:pt x="98" y="34"/>
                    </a:lnTo>
                    <a:lnTo>
                      <a:pt x="96" y="34"/>
                    </a:lnTo>
                    <a:lnTo>
                      <a:pt x="90" y="34"/>
                    </a:lnTo>
                    <a:lnTo>
                      <a:pt x="90" y="32"/>
                    </a:lnTo>
                    <a:lnTo>
                      <a:pt x="90" y="30"/>
                    </a:lnTo>
                    <a:lnTo>
                      <a:pt x="90" y="26"/>
                    </a:lnTo>
                    <a:lnTo>
                      <a:pt x="86" y="24"/>
                    </a:lnTo>
                    <a:lnTo>
                      <a:pt x="80" y="22"/>
                    </a:lnTo>
                    <a:lnTo>
                      <a:pt x="78" y="16"/>
                    </a:lnTo>
                    <a:lnTo>
                      <a:pt x="76" y="14"/>
                    </a:lnTo>
                    <a:lnTo>
                      <a:pt x="72" y="16"/>
                    </a:lnTo>
                    <a:lnTo>
                      <a:pt x="68" y="18"/>
                    </a:lnTo>
                    <a:lnTo>
                      <a:pt x="66" y="18"/>
                    </a:lnTo>
                    <a:lnTo>
                      <a:pt x="62" y="16"/>
                    </a:lnTo>
                    <a:lnTo>
                      <a:pt x="60" y="16"/>
                    </a:lnTo>
                    <a:lnTo>
                      <a:pt x="56" y="18"/>
                    </a:lnTo>
                    <a:lnTo>
                      <a:pt x="50" y="18"/>
                    </a:lnTo>
                    <a:lnTo>
                      <a:pt x="48" y="16"/>
                    </a:lnTo>
                    <a:lnTo>
                      <a:pt x="42" y="12"/>
                    </a:lnTo>
                    <a:lnTo>
                      <a:pt x="40" y="6"/>
                    </a:lnTo>
                    <a:lnTo>
                      <a:pt x="34" y="6"/>
                    </a:lnTo>
                    <a:lnTo>
                      <a:pt x="24" y="6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2" name="Freeform 1668"/>
              <p:cNvSpPr/>
              <p:nvPr/>
            </p:nvSpPr>
            <p:spPr bwMode="auto">
              <a:xfrm>
                <a:off x="269875" y="4048125"/>
                <a:ext cx="79375" cy="25400"/>
              </a:xfrm>
              <a:custGeom>
                <a:avLst/>
                <a:gdLst>
                  <a:gd name="T0" fmla="*/ 4 w 50"/>
                  <a:gd name="T1" fmla="*/ 16 h 16"/>
                  <a:gd name="T2" fmla="*/ 16 w 50"/>
                  <a:gd name="T3" fmla="*/ 16 h 16"/>
                  <a:gd name="T4" fmla="*/ 16 w 50"/>
                  <a:gd name="T5" fmla="*/ 12 h 16"/>
                  <a:gd name="T6" fmla="*/ 22 w 50"/>
                  <a:gd name="T7" fmla="*/ 10 h 16"/>
                  <a:gd name="T8" fmla="*/ 44 w 50"/>
                  <a:gd name="T9" fmla="*/ 10 h 16"/>
                  <a:gd name="T10" fmla="*/ 46 w 50"/>
                  <a:gd name="T11" fmla="*/ 10 h 16"/>
                  <a:gd name="T12" fmla="*/ 50 w 50"/>
                  <a:gd name="T13" fmla="*/ 6 h 16"/>
                  <a:gd name="T14" fmla="*/ 50 w 50"/>
                  <a:gd name="T15" fmla="*/ 4 h 16"/>
                  <a:gd name="T16" fmla="*/ 44 w 50"/>
                  <a:gd name="T17" fmla="*/ 4 h 16"/>
                  <a:gd name="T18" fmla="*/ 34 w 50"/>
                  <a:gd name="T19" fmla="*/ 4 h 16"/>
                  <a:gd name="T20" fmla="*/ 26 w 50"/>
                  <a:gd name="T21" fmla="*/ 4 h 16"/>
                  <a:gd name="T22" fmla="*/ 22 w 50"/>
                  <a:gd name="T23" fmla="*/ 4 h 16"/>
                  <a:gd name="T24" fmla="*/ 20 w 50"/>
                  <a:gd name="T25" fmla="*/ 0 h 16"/>
                  <a:gd name="T26" fmla="*/ 16 w 50"/>
                  <a:gd name="T27" fmla="*/ 4 h 16"/>
                  <a:gd name="T28" fmla="*/ 14 w 50"/>
                  <a:gd name="T29" fmla="*/ 6 h 16"/>
                  <a:gd name="T30" fmla="*/ 10 w 50"/>
                  <a:gd name="T31" fmla="*/ 4 h 16"/>
                  <a:gd name="T32" fmla="*/ 4 w 50"/>
                  <a:gd name="T33" fmla="*/ 6 h 16"/>
                  <a:gd name="T34" fmla="*/ 0 w 50"/>
                  <a:gd name="T35" fmla="*/ 6 h 16"/>
                  <a:gd name="T36" fmla="*/ 4 w 50"/>
                  <a:gd name="T37" fmla="*/ 16 h 16"/>
                  <a:gd name="T38" fmla="*/ 4 w 50"/>
                  <a:gd name="T39" fmla="*/ 16 h 16"/>
                  <a:gd name="T40" fmla="*/ 4 w 50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6">
                    <a:moveTo>
                      <a:pt x="4" y="16"/>
                    </a:moveTo>
                    <a:lnTo>
                      <a:pt x="16" y="16"/>
                    </a:lnTo>
                    <a:lnTo>
                      <a:pt x="16" y="12"/>
                    </a:lnTo>
                    <a:lnTo>
                      <a:pt x="22" y="10"/>
                    </a:lnTo>
                    <a:lnTo>
                      <a:pt x="44" y="10"/>
                    </a:lnTo>
                    <a:lnTo>
                      <a:pt x="46" y="10"/>
                    </a:lnTo>
                    <a:lnTo>
                      <a:pt x="50" y="6"/>
                    </a:lnTo>
                    <a:lnTo>
                      <a:pt x="50" y="4"/>
                    </a:lnTo>
                    <a:lnTo>
                      <a:pt x="44" y="4"/>
                    </a:lnTo>
                    <a:lnTo>
                      <a:pt x="34" y="4"/>
                    </a:lnTo>
                    <a:lnTo>
                      <a:pt x="26" y="4"/>
                    </a:lnTo>
                    <a:lnTo>
                      <a:pt x="22" y="4"/>
                    </a:lnTo>
                    <a:lnTo>
                      <a:pt x="20" y="0"/>
                    </a:lnTo>
                    <a:lnTo>
                      <a:pt x="16" y="4"/>
                    </a:lnTo>
                    <a:lnTo>
                      <a:pt x="14" y="6"/>
                    </a:lnTo>
                    <a:lnTo>
                      <a:pt x="10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3" name="Freeform 1669"/>
              <p:cNvSpPr/>
              <p:nvPr/>
            </p:nvSpPr>
            <p:spPr bwMode="auto">
              <a:xfrm>
                <a:off x="860425" y="4368800"/>
                <a:ext cx="139700" cy="193675"/>
              </a:xfrm>
              <a:custGeom>
                <a:avLst/>
                <a:gdLst>
                  <a:gd name="T0" fmla="*/ 10 w 88"/>
                  <a:gd name="T1" fmla="*/ 24 h 122"/>
                  <a:gd name="T2" fmla="*/ 10 w 88"/>
                  <a:gd name="T3" fmla="*/ 36 h 122"/>
                  <a:gd name="T4" fmla="*/ 10 w 88"/>
                  <a:gd name="T5" fmla="*/ 44 h 122"/>
                  <a:gd name="T6" fmla="*/ 6 w 88"/>
                  <a:gd name="T7" fmla="*/ 58 h 122"/>
                  <a:gd name="T8" fmla="*/ 8 w 88"/>
                  <a:gd name="T9" fmla="*/ 80 h 122"/>
                  <a:gd name="T10" fmla="*/ 4 w 88"/>
                  <a:gd name="T11" fmla="*/ 88 h 122"/>
                  <a:gd name="T12" fmla="*/ 28 w 88"/>
                  <a:gd name="T13" fmla="*/ 108 h 122"/>
                  <a:gd name="T14" fmla="*/ 34 w 88"/>
                  <a:gd name="T15" fmla="*/ 122 h 122"/>
                  <a:gd name="T16" fmla="*/ 36 w 88"/>
                  <a:gd name="T17" fmla="*/ 112 h 122"/>
                  <a:gd name="T18" fmla="*/ 42 w 88"/>
                  <a:gd name="T19" fmla="*/ 108 h 122"/>
                  <a:gd name="T20" fmla="*/ 50 w 88"/>
                  <a:gd name="T21" fmla="*/ 112 h 122"/>
                  <a:gd name="T22" fmla="*/ 52 w 88"/>
                  <a:gd name="T23" fmla="*/ 106 h 122"/>
                  <a:gd name="T24" fmla="*/ 46 w 88"/>
                  <a:gd name="T25" fmla="*/ 96 h 122"/>
                  <a:gd name="T26" fmla="*/ 50 w 88"/>
                  <a:gd name="T27" fmla="*/ 94 h 122"/>
                  <a:gd name="T28" fmla="*/ 50 w 88"/>
                  <a:gd name="T29" fmla="*/ 88 h 122"/>
                  <a:gd name="T30" fmla="*/ 58 w 88"/>
                  <a:gd name="T31" fmla="*/ 88 h 122"/>
                  <a:gd name="T32" fmla="*/ 58 w 88"/>
                  <a:gd name="T33" fmla="*/ 82 h 122"/>
                  <a:gd name="T34" fmla="*/ 62 w 88"/>
                  <a:gd name="T35" fmla="*/ 82 h 122"/>
                  <a:gd name="T36" fmla="*/ 68 w 88"/>
                  <a:gd name="T37" fmla="*/ 86 h 122"/>
                  <a:gd name="T38" fmla="*/ 78 w 88"/>
                  <a:gd name="T39" fmla="*/ 86 h 122"/>
                  <a:gd name="T40" fmla="*/ 80 w 88"/>
                  <a:gd name="T41" fmla="*/ 94 h 122"/>
                  <a:gd name="T42" fmla="*/ 82 w 88"/>
                  <a:gd name="T43" fmla="*/ 86 h 122"/>
                  <a:gd name="T44" fmla="*/ 80 w 88"/>
                  <a:gd name="T45" fmla="*/ 76 h 122"/>
                  <a:gd name="T46" fmla="*/ 82 w 88"/>
                  <a:gd name="T47" fmla="*/ 70 h 122"/>
                  <a:gd name="T48" fmla="*/ 80 w 88"/>
                  <a:gd name="T49" fmla="*/ 64 h 122"/>
                  <a:gd name="T50" fmla="*/ 80 w 88"/>
                  <a:gd name="T51" fmla="*/ 54 h 122"/>
                  <a:gd name="T52" fmla="*/ 78 w 88"/>
                  <a:gd name="T53" fmla="*/ 46 h 122"/>
                  <a:gd name="T54" fmla="*/ 76 w 88"/>
                  <a:gd name="T55" fmla="*/ 44 h 122"/>
                  <a:gd name="T56" fmla="*/ 76 w 88"/>
                  <a:gd name="T57" fmla="*/ 32 h 122"/>
                  <a:gd name="T58" fmla="*/ 86 w 88"/>
                  <a:gd name="T59" fmla="*/ 32 h 122"/>
                  <a:gd name="T60" fmla="*/ 88 w 88"/>
                  <a:gd name="T61" fmla="*/ 18 h 122"/>
                  <a:gd name="T62" fmla="*/ 72 w 88"/>
                  <a:gd name="T63" fmla="*/ 18 h 122"/>
                  <a:gd name="T64" fmla="*/ 70 w 88"/>
                  <a:gd name="T65" fmla="*/ 16 h 122"/>
                  <a:gd name="T66" fmla="*/ 70 w 88"/>
                  <a:gd name="T67" fmla="*/ 0 h 122"/>
                  <a:gd name="T68" fmla="*/ 60 w 88"/>
                  <a:gd name="T69" fmla="*/ 0 h 122"/>
                  <a:gd name="T70" fmla="*/ 52 w 88"/>
                  <a:gd name="T71" fmla="*/ 4 h 122"/>
                  <a:gd name="T72" fmla="*/ 42 w 88"/>
                  <a:gd name="T73" fmla="*/ 4 h 122"/>
                  <a:gd name="T74" fmla="*/ 10 w 88"/>
                  <a:gd name="T75" fmla="*/ 24 h 122"/>
                  <a:gd name="T76" fmla="*/ 10 w 88"/>
                  <a:gd name="T77" fmla="*/ 2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8" h="122">
                    <a:moveTo>
                      <a:pt x="10" y="24"/>
                    </a:moveTo>
                    <a:lnTo>
                      <a:pt x="10" y="24"/>
                    </a:lnTo>
                    <a:lnTo>
                      <a:pt x="6" y="28"/>
                    </a:lnTo>
                    <a:lnTo>
                      <a:pt x="10" y="36"/>
                    </a:lnTo>
                    <a:lnTo>
                      <a:pt x="10" y="42"/>
                    </a:lnTo>
                    <a:lnTo>
                      <a:pt x="10" y="44"/>
                    </a:lnTo>
                    <a:lnTo>
                      <a:pt x="8" y="50"/>
                    </a:lnTo>
                    <a:lnTo>
                      <a:pt x="6" y="58"/>
                    </a:lnTo>
                    <a:lnTo>
                      <a:pt x="0" y="76"/>
                    </a:lnTo>
                    <a:lnTo>
                      <a:pt x="8" y="80"/>
                    </a:lnTo>
                    <a:lnTo>
                      <a:pt x="8" y="86"/>
                    </a:lnTo>
                    <a:lnTo>
                      <a:pt x="4" y="88"/>
                    </a:lnTo>
                    <a:lnTo>
                      <a:pt x="18" y="98"/>
                    </a:lnTo>
                    <a:lnTo>
                      <a:pt x="28" y="108"/>
                    </a:lnTo>
                    <a:lnTo>
                      <a:pt x="26" y="116"/>
                    </a:lnTo>
                    <a:lnTo>
                      <a:pt x="34" y="122"/>
                    </a:lnTo>
                    <a:lnTo>
                      <a:pt x="34" y="114"/>
                    </a:lnTo>
                    <a:lnTo>
                      <a:pt x="36" y="112"/>
                    </a:lnTo>
                    <a:lnTo>
                      <a:pt x="40" y="108"/>
                    </a:lnTo>
                    <a:lnTo>
                      <a:pt x="42" y="108"/>
                    </a:lnTo>
                    <a:lnTo>
                      <a:pt x="46" y="112"/>
                    </a:lnTo>
                    <a:lnTo>
                      <a:pt x="50" y="112"/>
                    </a:lnTo>
                    <a:lnTo>
                      <a:pt x="52" y="112"/>
                    </a:lnTo>
                    <a:lnTo>
                      <a:pt x="52" y="106"/>
                    </a:lnTo>
                    <a:lnTo>
                      <a:pt x="46" y="98"/>
                    </a:lnTo>
                    <a:lnTo>
                      <a:pt x="46" y="96"/>
                    </a:lnTo>
                    <a:lnTo>
                      <a:pt x="46" y="94"/>
                    </a:lnTo>
                    <a:lnTo>
                      <a:pt x="50" y="94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86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58" y="82"/>
                    </a:lnTo>
                    <a:lnTo>
                      <a:pt x="58" y="80"/>
                    </a:lnTo>
                    <a:lnTo>
                      <a:pt x="62" y="82"/>
                    </a:lnTo>
                    <a:lnTo>
                      <a:pt x="62" y="86"/>
                    </a:lnTo>
                    <a:lnTo>
                      <a:pt x="68" y="86"/>
                    </a:lnTo>
                    <a:lnTo>
                      <a:pt x="72" y="82"/>
                    </a:lnTo>
                    <a:lnTo>
                      <a:pt x="78" y="86"/>
                    </a:lnTo>
                    <a:lnTo>
                      <a:pt x="80" y="90"/>
                    </a:lnTo>
                    <a:lnTo>
                      <a:pt x="80" y="94"/>
                    </a:lnTo>
                    <a:lnTo>
                      <a:pt x="82" y="90"/>
                    </a:lnTo>
                    <a:lnTo>
                      <a:pt x="82" y="86"/>
                    </a:lnTo>
                    <a:lnTo>
                      <a:pt x="86" y="78"/>
                    </a:lnTo>
                    <a:lnTo>
                      <a:pt x="80" y="76"/>
                    </a:lnTo>
                    <a:lnTo>
                      <a:pt x="80" y="72"/>
                    </a:lnTo>
                    <a:lnTo>
                      <a:pt x="82" y="70"/>
                    </a:lnTo>
                    <a:lnTo>
                      <a:pt x="82" y="68"/>
                    </a:lnTo>
                    <a:lnTo>
                      <a:pt x="80" y="64"/>
                    </a:lnTo>
                    <a:lnTo>
                      <a:pt x="80" y="60"/>
                    </a:lnTo>
                    <a:lnTo>
                      <a:pt x="80" y="54"/>
                    </a:lnTo>
                    <a:lnTo>
                      <a:pt x="80" y="52"/>
                    </a:lnTo>
                    <a:lnTo>
                      <a:pt x="78" y="46"/>
                    </a:lnTo>
                    <a:lnTo>
                      <a:pt x="72" y="44"/>
                    </a:lnTo>
                    <a:lnTo>
                      <a:pt x="76" y="44"/>
                    </a:lnTo>
                    <a:lnTo>
                      <a:pt x="76" y="36"/>
                    </a:lnTo>
                    <a:lnTo>
                      <a:pt x="76" y="32"/>
                    </a:lnTo>
                    <a:lnTo>
                      <a:pt x="80" y="32"/>
                    </a:lnTo>
                    <a:lnTo>
                      <a:pt x="86" y="32"/>
                    </a:lnTo>
                    <a:lnTo>
                      <a:pt x="88" y="32"/>
                    </a:lnTo>
                    <a:lnTo>
                      <a:pt x="88" y="18"/>
                    </a:lnTo>
                    <a:lnTo>
                      <a:pt x="80" y="16"/>
                    </a:lnTo>
                    <a:lnTo>
                      <a:pt x="72" y="18"/>
                    </a:lnTo>
                    <a:lnTo>
                      <a:pt x="70" y="18"/>
                    </a:lnTo>
                    <a:lnTo>
                      <a:pt x="70" y="16"/>
                    </a:lnTo>
                    <a:lnTo>
                      <a:pt x="70" y="14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0" y="0"/>
                    </a:lnTo>
                    <a:lnTo>
                      <a:pt x="54" y="4"/>
                    </a:lnTo>
                    <a:lnTo>
                      <a:pt x="52" y="4"/>
                    </a:lnTo>
                    <a:lnTo>
                      <a:pt x="46" y="4"/>
                    </a:lnTo>
                    <a:lnTo>
                      <a:pt x="42" y="4"/>
                    </a:lnTo>
                    <a:lnTo>
                      <a:pt x="4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0" y="2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4" name="Freeform 1670"/>
              <p:cNvSpPr>
                <a:spLocks noEditPoints="1"/>
              </p:cNvSpPr>
              <p:nvPr/>
            </p:nvSpPr>
            <p:spPr bwMode="auto">
              <a:xfrm>
                <a:off x="552450" y="2889250"/>
                <a:ext cx="3943350" cy="2225675"/>
              </a:xfrm>
              <a:custGeom>
                <a:avLst/>
                <a:gdLst>
                  <a:gd name="T0" fmla="*/ 154 w 2484"/>
                  <a:gd name="T1" fmla="*/ 38 h 1402"/>
                  <a:gd name="T2" fmla="*/ 170 w 2484"/>
                  <a:gd name="T3" fmla="*/ 40 h 1402"/>
                  <a:gd name="T4" fmla="*/ 182 w 2484"/>
                  <a:gd name="T5" fmla="*/ 42 h 1402"/>
                  <a:gd name="T6" fmla="*/ 186 w 2484"/>
                  <a:gd name="T7" fmla="*/ 58 h 1402"/>
                  <a:gd name="T8" fmla="*/ 188 w 2484"/>
                  <a:gd name="T9" fmla="*/ 76 h 1402"/>
                  <a:gd name="T10" fmla="*/ 180 w 2484"/>
                  <a:gd name="T11" fmla="*/ 78 h 1402"/>
                  <a:gd name="T12" fmla="*/ 170 w 2484"/>
                  <a:gd name="T13" fmla="*/ 90 h 1402"/>
                  <a:gd name="T14" fmla="*/ 156 w 2484"/>
                  <a:gd name="T15" fmla="*/ 112 h 1402"/>
                  <a:gd name="T16" fmla="*/ 164 w 2484"/>
                  <a:gd name="T17" fmla="*/ 112 h 1402"/>
                  <a:gd name="T18" fmla="*/ 174 w 2484"/>
                  <a:gd name="T19" fmla="*/ 118 h 1402"/>
                  <a:gd name="T20" fmla="*/ 172 w 2484"/>
                  <a:gd name="T21" fmla="*/ 128 h 1402"/>
                  <a:gd name="T22" fmla="*/ 168 w 2484"/>
                  <a:gd name="T23" fmla="*/ 136 h 1402"/>
                  <a:gd name="T24" fmla="*/ 170 w 2484"/>
                  <a:gd name="T25" fmla="*/ 142 h 1402"/>
                  <a:gd name="T26" fmla="*/ 174 w 2484"/>
                  <a:gd name="T27" fmla="*/ 150 h 1402"/>
                  <a:gd name="T28" fmla="*/ 172 w 2484"/>
                  <a:gd name="T29" fmla="*/ 158 h 1402"/>
                  <a:gd name="T30" fmla="*/ 168 w 2484"/>
                  <a:gd name="T31" fmla="*/ 158 h 1402"/>
                  <a:gd name="T32" fmla="*/ 154 w 2484"/>
                  <a:gd name="T33" fmla="*/ 174 h 1402"/>
                  <a:gd name="T34" fmla="*/ 128 w 2484"/>
                  <a:gd name="T35" fmla="*/ 164 h 1402"/>
                  <a:gd name="T36" fmla="*/ 114 w 2484"/>
                  <a:gd name="T37" fmla="*/ 182 h 1402"/>
                  <a:gd name="T38" fmla="*/ 98 w 2484"/>
                  <a:gd name="T39" fmla="*/ 186 h 1402"/>
                  <a:gd name="T40" fmla="*/ 82 w 2484"/>
                  <a:gd name="T41" fmla="*/ 182 h 1402"/>
                  <a:gd name="T42" fmla="*/ 68 w 2484"/>
                  <a:gd name="T43" fmla="*/ 178 h 1402"/>
                  <a:gd name="T44" fmla="*/ 54 w 2484"/>
                  <a:gd name="T45" fmla="*/ 172 h 1402"/>
                  <a:gd name="T46" fmla="*/ 56 w 2484"/>
                  <a:gd name="T47" fmla="*/ 112 h 1402"/>
                  <a:gd name="T48" fmla="*/ 36 w 2484"/>
                  <a:gd name="T49" fmla="*/ 96 h 1402"/>
                  <a:gd name="T50" fmla="*/ 32 w 2484"/>
                  <a:gd name="T51" fmla="*/ 84 h 1402"/>
                  <a:gd name="T52" fmla="*/ 22 w 2484"/>
                  <a:gd name="T53" fmla="*/ 76 h 1402"/>
                  <a:gd name="T54" fmla="*/ 0 w 2484"/>
                  <a:gd name="T55" fmla="*/ 64 h 1402"/>
                  <a:gd name="T56" fmla="*/ 16 w 2484"/>
                  <a:gd name="T57" fmla="*/ 54 h 1402"/>
                  <a:gd name="T58" fmla="*/ 26 w 2484"/>
                  <a:gd name="T59" fmla="*/ 56 h 1402"/>
                  <a:gd name="T60" fmla="*/ 50 w 2484"/>
                  <a:gd name="T61" fmla="*/ 54 h 1402"/>
                  <a:gd name="T62" fmla="*/ 44 w 2484"/>
                  <a:gd name="T63" fmla="*/ 28 h 1402"/>
                  <a:gd name="T64" fmla="*/ 62 w 2484"/>
                  <a:gd name="T65" fmla="*/ 36 h 1402"/>
                  <a:gd name="T66" fmla="*/ 82 w 2484"/>
                  <a:gd name="T67" fmla="*/ 22 h 1402"/>
                  <a:gd name="T68" fmla="*/ 106 w 2484"/>
                  <a:gd name="T69" fmla="*/ 2 h 1402"/>
                  <a:gd name="T70" fmla="*/ 118 w 2484"/>
                  <a:gd name="T71" fmla="*/ 18 h 1402"/>
                  <a:gd name="T72" fmla="*/ 126 w 2484"/>
                  <a:gd name="T73" fmla="*/ 22 h 1402"/>
                  <a:gd name="T74" fmla="*/ 140 w 2484"/>
                  <a:gd name="T75" fmla="*/ 24 h 1402"/>
                  <a:gd name="T76" fmla="*/ 154 w 2484"/>
                  <a:gd name="T77" fmla="*/ 30 h 1402"/>
                  <a:gd name="T78" fmla="*/ 2482 w 2484"/>
                  <a:gd name="T79" fmla="*/ 1372 h 1402"/>
                  <a:gd name="T80" fmla="*/ 2484 w 2484"/>
                  <a:gd name="T81" fmla="*/ 1376 h 1402"/>
                  <a:gd name="T82" fmla="*/ 2440 w 2484"/>
                  <a:gd name="T83" fmla="*/ 1358 h 1402"/>
                  <a:gd name="T84" fmla="*/ 2456 w 2484"/>
                  <a:gd name="T85" fmla="*/ 1386 h 1402"/>
                  <a:gd name="T86" fmla="*/ 2472 w 2484"/>
                  <a:gd name="T87" fmla="*/ 1400 h 1402"/>
                  <a:gd name="T88" fmla="*/ 2466 w 2484"/>
                  <a:gd name="T89" fmla="*/ 1384 h 1402"/>
                  <a:gd name="T90" fmla="*/ 2440 w 2484"/>
                  <a:gd name="T91" fmla="*/ 1358 h 1402"/>
                  <a:gd name="T92" fmla="*/ 862 w 2484"/>
                  <a:gd name="T93" fmla="*/ 1378 h 1402"/>
                  <a:gd name="T94" fmla="*/ 864 w 2484"/>
                  <a:gd name="T95" fmla="*/ 1368 h 1402"/>
                  <a:gd name="T96" fmla="*/ 204 w 2484"/>
                  <a:gd name="T97" fmla="*/ 174 h 1402"/>
                  <a:gd name="T98" fmla="*/ 192 w 2484"/>
                  <a:gd name="T99" fmla="*/ 196 h 1402"/>
                  <a:gd name="T100" fmla="*/ 208 w 2484"/>
                  <a:gd name="T101" fmla="*/ 192 h 1402"/>
                  <a:gd name="T102" fmla="*/ 204 w 2484"/>
                  <a:gd name="T103" fmla="*/ 174 h 1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84" h="1402">
                    <a:moveTo>
                      <a:pt x="154" y="32"/>
                    </a:moveTo>
                    <a:lnTo>
                      <a:pt x="154" y="32"/>
                    </a:lnTo>
                    <a:lnTo>
                      <a:pt x="154" y="36"/>
                    </a:lnTo>
                    <a:lnTo>
                      <a:pt x="154" y="38"/>
                    </a:lnTo>
                    <a:lnTo>
                      <a:pt x="156" y="38"/>
                    </a:lnTo>
                    <a:lnTo>
                      <a:pt x="162" y="40"/>
                    </a:lnTo>
                    <a:lnTo>
                      <a:pt x="168" y="38"/>
                    </a:lnTo>
                    <a:lnTo>
                      <a:pt x="170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8" y="46"/>
                    </a:lnTo>
                    <a:lnTo>
                      <a:pt x="182" y="42"/>
                    </a:lnTo>
                    <a:lnTo>
                      <a:pt x="188" y="46"/>
                    </a:lnTo>
                    <a:lnTo>
                      <a:pt x="188" y="48"/>
                    </a:lnTo>
                    <a:lnTo>
                      <a:pt x="188" y="54"/>
                    </a:lnTo>
                    <a:lnTo>
                      <a:pt x="186" y="58"/>
                    </a:lnTo>
                    <a:lnTo>
                      <a:pt x="186" y="64"/>
                    </a:lnTo>
                    <a:lnTo>
                      <a:pt x="186" y="68"/>
                    </a:lnTo>
                    <a:lnTo>
                      <a:pt x="186" y="74"/>
                    </a:lnTo>
                    <a:lnTo>
                      <a:pt x="188" y="76"/>
                    </a:lnTo>
                    <a:lnTo>
                      <a:pt x="186" y="78"/>
                    </a:lnTo>
                    <a:lnTo>
                      <a:pt x="182" y="78"/>
                    </a:lnTo>
                    <a:lnTo>
                      <a:pt x="180" y="76"/>
                    </a:lnTo>
                    <a:lnTo>
                      <a:pt x="180" y="78"/>
                    </a:lnTo>
                    <a:lnTo>
                      <a:pt x="180" y="82"/>
                    </a:lnTo>
                    <a:lnTo>
                      <a:pt x="178" y="84"/>
                    </a:lnTo>
                    <a:lnTo>
                      <a:pt x="172" y="86"/>
                    </a:lnTo>
                    <a:lnTo>
                      <a:pt x="170" y="90"/>
                    </a:lnTo>
                    <a:lnTo>
                      <a:pt x="164" y="94"/>
                    </a:lnTo>
                    <a:lnTo>
                      <a:pt x="156" y="104"/>
                    </a:lnTo>
                    <a:lnTo>
                      <a:pt x="154" y="112"/>
                    </a:lnTo>
                    <a:lnTo>
                      <a:pt x="156" y="112"/>
                    </a:lnTo>
                    <a:lnTo>
                      <a:pt x="160" y="112"/>
                    </a:lnTo>
                    <a:lnTo>
                      <a:pt x="162" y="110"/>
                    </a:lnTo>
                    <a:lnTo>
                      <a:pt x="164" y="110"/>
                    </a:lnTo>
                    <a:lnTo>
                      <a:pt x="164" y="112"/>
                    </a:lnTo>
                    <a:lnTo>
                      <a:pt x="168" y="114"/>
                    </a:lnTo>
                    <a:lnTo>
                      <a:pt x="170" y="114"/>
                    </a:lnTo>
                    <a:lnTo>
                      <a:pt x="172" y="114"/>
                    </a:lnTo>
                    <a:lnTo>
                      <a:pt x="174" y="118"/>
                    </a:lnTo>
                    <a:lnTo>
                      <a:pt x="178" y="120"/>
                    </a:lnTo>
                    <a:lnTo>
                      <a:pt x="178" y="118"/>
                    </a:lnTo>
                    <a:lnTo>
                      <a:pt x="174" y="124"/>
                    </a:lnTo>
                    <a:lnTo>
                      <a:pt x="172" y="128"/>
                    </a:lnTo>
                    <a:lnTo>
                      <a:pt x="172" y="130"/>
                    </a:lnTo>
                    <a:lnTo>
                      <a:pt x="170" y="130"/>
                    </a:lnTo>
                    <a:lnTo>
                      <a:pt x="168" y="132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0" y="138"/>
                    </a:lnTo>
                    <a:lnTo>
                      <a:pt x="170" y="140"/>
                    </a:lnTo>
                    <a:lnTo>
                      <a:pt x="170" y="142"/>
                    </a:lnTo>
                    <a:lnTo>
                      <a:pt x="170" y="148"/>
                    </a:lnTo>
                    <a:lnTo>
                      <a:pt x="170" y="150"/>
                    </a:lnTo>
                    <a:lnTo>
                      <a:pt x="172" y="150"/>
                    </a:lnTo>
                    <a:lnTo>
                      <a:pt x="174" y="150"/>
                    </a:lnTo>
                    <a:lnTo>
                      <a:pt x="178" y="150"/>
                    </a:lnTo>
                    <a:lnTo>
                      <a:pt x="178" y="154"/>
                    </a:lnTo>
                    <a:lnTo>
                      <a:pt x="172" y="156"/>
                    </a:lnTo>
                    <a:lnTo>
                      <a:pt x="172" y="158"/>
                    </a:lnTo>
                    <a:lnTo>
                      <a:pt x="174" y="158"/>
                    </a:lnTo>
                    <a:lnTo>
                      <a:pt x="172" y="160"/>
                    </a:lnTo>
                    <a:lnTo>
                      <a:pt x="170" y="158"/>
                    </a:lnTo>
                    <a:lnTo>
                      <a:pt x="168" y="158"/>
                    </a:lnTo>
                    <a:lnTo>
                      <a:pt x="164" y="160"/>
                    </a:lnTo>
                    <a:lnTo>
                      <a:pt x="168" y="168"/>
                    </a:lnTo>
                    <a:lnTo>
                      <a:pt x="164" y="174"/>
                    </a:lnTo>
                    <a:lnTo>
                      <a:pt x="154" y="174"/>
                    </a:lnTo>
                    <a:lnTo>
                      <a:pt x="146" y="168"/>
                    </a:lnTo>
                    <a:lnTo>
                      <a:pt x="142" y="166"/>
                    </a:lnTo>
                    <a:lnTo>
                      <a:pt x="134" y="164"/>
                    </a:lnTo>
                    <a:lnTo>
                      <a:pt x="128" y="164"/>
                    </a:lnTo>
                    <a:lnTo>
                      <a:pt x="124" y="166"/>
                    </a:lnTo>
                    <a:lnTo>
                      <a:pt x="116" y="174"/>
                    </a:lnTo>
                    <a:lnTo>
                      <a:pt x="116" y="182"/>
                    </a:lnTo>
                    <a:lnTo>
                      <a:pt x="114" y="182"/>
                    </a:lnTo>
                    <a:lnTo>
                      <a:pt x="110" y="184"/>
                    </a:lnTo>
                    <a:lnTo>
                      <a:pt x="108" y="186"/>
                    </a:lnTo>
                    <a:lnTo>
                      <a:pt x="100" y="186"/>
                    </a:lnTo>
                    <a:lnTo>
                      <a:pt x="98" y="186"/>
                    </a:lnTo>
                    <a:lnTo>
                      <a:pt x="98" y="184"/>
                    </a:lnTo>
                    <a:lnTo>
                      <a:pt x="96" y="184"/>
                    </a:lnTo>
                    <a:lnTo>
                      <a:pt x="92" y="184"/>
                    </a:lnTo>
                    <a:lnTo>
                      <a:pt x="82" y="182"/>
                    </a:lnTo>
                    <a:lnTo>
                      <a:pt x="78" y="182"/>
                    </a:lnTo>
                    <a:lnTo>
                      <a:pt x="72" y="182"/>
                    </a:lnTo>
                    <a:lnTo>
                      <a:pt x="70" y="178"/>
                    </a:lnTo>
                    <a:lnTo>
                      <a:pt x="68" y="178"/>
                    </a:lnTo>
                    <a:lnTo>
                      <a:pt x="62" y="176"/>
                    </a:lnTo>
                    <a:lnTo>
                      <a:pt x="60" y="176"/>
                    </a:lnTo>
                    <a:lnTo>
                      <a:pt x="54" y="174"/>
                    </a:lnTo>
                    <a:lnTo>
                      <a:pt x="54" y="172"/>
                    </a:lnTo>
                    <a:lnTo>
                      <a:pt x="52" y="168"/>
                    </a:lnTo>
                    <a:lnTo>
                      <a:pt x="52" y="166"/>
                    </a:lnTo>
                    <a:lnTo>
                      <a:pt x="56" y="140"/>
                    </a:lnTo>
                    <a:lnTo>
                      <a:pt x="56" y="112"/>
                    </a:lnTo>
                    <a:lnTo>
                      <a:pt x="44" y="108"/>
                    </a:lnTo>
                    <a:lnTo>
                      <a:pt x="40" y="104"/>
                    </a:lnTo>
                    <a:lnTo>
                      <a:pt x="36" y="102"/>
                    </a:lnTo>
                    <a:lnTo>
                      <a:pt x="36" y="96"/>
                    </a:lnTo>
                    <a:lnTo>
                      <a:pt x="36" y="94"/>
                    </a:lnTo>
                    <a:lnTo>
                      <a:pt x="40" y="86"/>
                    </a:lnTo>
                    <a:lnTo>
                      <a:pt x="32" y="86"/>
                    </a:lnTo>
                    <a:lnTo>
                      <a:pt x="32" y="84"/>
                    </a:lnTo>
                    <a:lnTo>
                      <a:pt x="26" y="84"/>
                    </a:lnTo>
                    <a:lnTo>
                      <a:pt x="28" y="76"/>
                    </a:lnTo>
                    <a:lnTo>
                      <a:pt x="22" y="82"/>
                    </a:lnTo>
                    <a:lnTo>
                      <a:pt x="22" y="76"/>
                    </a:lnTo>
                    <a:lnTo>
                      <a:pt x="10" y="74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6" y="60"/>
                    </a:lnTo>
                    <a:lnTo>
                      <a:pt x="0" y="56"/>
                    </a:lnTo>
                    <a:lnTo>
                      <a:pt x="4" y="56"/>
                    </a:lnTo>
                    <a:lnTo>
                      <a:pt x="16" y="54"/>
                    </a:lnTo>
                    <a:lnTo>
                      <a:pt x="24" y="50"/>
                    </a:lnTo>
                    <a:lnTo>
                      <a:pt x="24" y="54"/>
                    </a:lnTo>
                    <a:lnTo>
                      <a:pt x="26" y="54"/>
                    </a:lnTo>
                    <a:lnTo>
                      <a:pt x="26" y="56"/>
                    </a:lnTo>
                    <a:lnTo>
                      <a:pt x="28" y="56"/>
                    </a:lnTo>
                    <a:lnTo>
                      <a:pt x="36" y="50"/>
                    </a:lnTo>
                    <a:lnTo>
                      <a:pt x="42" y="54"/>
                    </a:lnTo>
                    <a:lnTo>
                      <a:pt x="50" y="54"/>
                    </a:lnTo>
                    <a:lnTo>
                      <a:pt x="50" y="50"/>
                    </a:lnTo>
                    <a:lnTo>
                      <a:pt x="42" y="32"/>
                    </a:lnTo>
                    <a:lnTo>
                      <a:pt x="42" y="30"/>
                    </a:lnTo>
                    <a:lnTo>
                      <a:pt x="44" y="28"/>
                    </a:lnTo>
                    <a:lnTo>
                      <a:pt x="46" y="28"/>
                    </a:lnTo>
                    <a:lnTo>
                      <a:pt x="52" y="28"/>
                    </a:lnTo>
                    <a:lnTo>
                      <a:pt x="52" y="32"/>
                    </a:lnTo>
                    <a:lnTo>
                      <a:pt x="62" y="36"/>
                    </a:lnTo>
                    <a:lnTo>
                      <a:pt x="68" y="36"/>
                    </a:lnTo>
                    <a:lnTo>
                      <a:pt x="74" y="32"/>
                    </a:lnTo>
                    <a:lnTo>
                      <a:pt x="78" y="24"/>
                    </a:lnTo>
                    <a:lnTo>
                      <a:pt x="82" y="22"/>
                    </a:lnTo>
                    <a:lnTo>
                      <a:pt x="92" y="20"/>
                    </a:lnTo>
                    <a:lnTo>
                      <a:pt x="90" y="2"/>
                    </a:lnTo>
                    <a:lnTo>
                      <a:pt x="100" y="0"/>
                    </a:lnTo>
                    <a:lnTo>
                      <a:pt x="106" y="2"/>
                    </a:lnTo>
                    <a:lnTo>
                      <a:pt x="108" y="4"/>
                    </a:lnTo>
                    <a:lnTo>
                      <a:pt x="110" y="10"/>
                    </a:lnTo>
                    <a:lnTo>
                      <a:pt x="116" y="14"/>
                    </a:lnTo>
                    <a:lnTo>
                      <a:pt x="118" y="18"/>
                    </a:lnTo>
                    <a:lnTo>
                      <a:pt x="122" y="18"/>
                    </a:lnTo>
                    <a:lnTo>
                      <a:pt x="124" y="14"/>
                    </a:lnTo>
                    <a:lnTo>
                      <a:pt x="124" y="18"/>
                    </a:lnTo>
                    <a:lnTo>
                      <a:pt x="126" y="22"/>
                    </a:lnTo>
                    <a:lnTo>
                      <a:pt x="132" y="24"/>
                    </a:lnTo>
                    <a:lnTo>
                      <a:pt x="134" y="24"/>
                    </a:lnTo>
                    <a:lnTo>
                      <a:pt x="136" y="24"/>
                    </a:lnTo>
                    <a:lnTo>
                      <a:pt x="140" y="24"/>
                    </a:lnTo>
                    <a:lnTo>
                      <a:pt x="140" y="30"/>
                    </a:lnTo>
                    <a:lnTo>
                      <a:pt x="144" y="32"/>
                    </a:lnTo>
                    <a:lnTo>
                      <a:pt x="146" y="32"/>
                    </a:lnTo>
                    <a:lnTo>
                      <a:pt x="154" y="30"/>
                    </a:lnTo>
                    <a:lnTo>
                      <a:pt x="154" y="32"/>
                    </a:lnTo>
                    <a:lnTo>
                      <a:pt x="154" y="32"/>
                    </a:lnTo>
                    <a:lnTo>
                      <a:pt x="154" y="32"/>
                    </a:lnTo>
                    <a:close/>
                    <a:moveTo>
                      <a:pt x="2482" y="1372"/>
                    </a:moveTo>
                    <a:lnTo>
                      <a:pt x="2482" y="1372"/>
                    </a:lnTo>
                    <a:lnTo>
                      <a:pt x="2482" y="1378"/>
                    </a:lnTo>
                    <a:lnTo>
                      <a:pt x="2484" y="1378"/>
                    </a:lnTo>
                    <a:lnTo>
                      <a:pt x="2484" y="1376"/>
                    </a:lnTo>
                    <a:lnTo>
                      <a:pt x="2482" y="1372"/>
                    </a:lnTo>
                    <a:lnTo>
                      <a:pt x="2482" y="1372"/>
                    </a:lnTo>
                    <a:lnTo>
                      <a:pt x="2482" y="1372"/>
                    </a:lnTo>
                    <a:close/>
                    <a:moveTo>
                      <a:pt x="2440" y="1358"/>
                    </a:moveTo>
                    <a:lnTo>
                      <a:pt x="2440" y="1358"/>
                    </a:lnTo>
                    <a:lnTo>
                      <a:pt x="2446" y="1368"/>
                    </a:lnTo>
                    <a:lnTo>
                      <a:pt x="2448" y="1382"/>
                    </a:lnTo>
                    <a:lnTo>
                      <a:pt x="2456" y="1386"/>
                    </a:lnTo>
                    <a:lnTo>
                      <a:pt x="2462" y="1390"/>
                    </a:lnTo>
                    <a:lnTo>
                      <a:pt x="2464" y="1392"/>
                    </a:lnTo>
                    <a:lnTo>
                      <a:pt x="2464" y="1396"/>
                    </a:lnTo>
                    <a:lnTo>
                      <a:pt x="2472" y="1400"/>
                    </a:lnTo>
                    <a:lnTo>
                      <a:pt x="2484" y="1402"/>
                    </a:lnTo>
                    <a:lnTo>
                      <a:pt x="2484" y="1396"/>
                    </a:lnTo>
                    <a:lnTo>
                      <a:pt x="2476" y="1392"/>
                    </a:lnTo>
                    <a:lnTo>
                      <a:pt x="2466" y="1384"/>
                    </a:lnTo>
                    <a:lnTo>
                      <a:pt x="2456" y="1376"/>
                    </a:lnTo>
                    <a:lnTo>
                      <a:pt x="2448" y="1360"/>
                    </a:lnTo>
                    <a:lnTo>
                      <a:pt x="2446" y="1358"/>
                    </a:lnTo>
                    <a:lnTo>
                      <a:pt x="2440" y="1358"/>
                    </a:lnTo>
                    <a:lnTo>
                      <a:pt x="2440" y="1358"/>
                    </a:lnTo>
                    <a:lnTo>
                      <a:pt x="2440" y="1358"/>
                    </a:lnTo>
                    <a:close/>
                    <a:moveTo>
                      <a:pt x="864" y="1368"/>
                    </a:moveTo>
                    <a:lnTo>
                      <a:pt x="862" y="1378"/>
                    </a:lnTo>
                    <a:lnTo>
                      <a:pt x="866" y="1378"/>
                    </a:lnTo>
                    <a:lnTo>
                      <a:pt x="872" y="1382"/>
                    </a:lnTo>
                    <a:lnTo>
                      <a:pt x="872" y="1374"/>
                    </a:lnTo>
                    <a:lnTo>
                      <a:pt x="864" y="1368"/>
                    </a:lnTo>
                    <a:lnTo>
                      <a:pt x="864" y="1368"/>
                    </a:lnTo>
                    <a:lnTo>
                      <a:pt x="864" y="1368"/>
                    </a:lnTo>
                    <a:close/>
                    <a:moveTo>
                      <a:pt x="204" y="174"/>
                    </a:moveTo>
                    <a:lnTo>
                      <a:pt x="204" y="174"/>
                    </a:lnTo>
                    <a:lnTo>
                      <a:pt x="200" y="178"/>
                    </a:lnTo>
                    <a:lnTo>
                      <a:pt x="192" y="186"/>
                    </a:lnTo>
                    <a:lnTo>
                      <a:pt x="192" y="192"/>
                    </a:lnTo>
                    <a:lnTo>
                      <a:pt x="192" y="196"/>
                    </a:lnTo>
                    <a:lnTo>
                      <a:pt x="198" y="208"/>
                    </a:lnTo>
                    <a:lnTo>
                      <a:pt x="206" y="208"/>
                    </a:lnTo>
                    <a:lnTo>
                      <a:pt x="206" y="192"/>
                    </a:lnTo>
                    <a:lnTo>
                      <a:pt x="208" y="192"/>
                    </a:lnTo>
                    <a:lnTo>
                      <a:pt x="210" y="190"/>
                    </a:lnTo>
                    <a:lnTo>
                      <a:pt x="208" y="184"/>
                    </a:lnTo>
                    <a:lnTo>
                      <a:pt x="204" y="174"/>
                    </a:lnTo>
                    <a:lnTo>
                      <a:pt x="204" y="174"/>
                    </a:lnTo>
                    <a:lnTo>
                      <a:pt x="204" y="17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5" name="Freeform 1671"/>
              <p:cNvSpPr>
                <a:spLocks noEditPoints="1"/>
              </p:cNvSpPr>
              <p:nvPr/>
            </p:nvSpPr>
            <p:spPr bwMode="auto">
              <a:xfrm>
                <a:off x="1111250" y="2149475"/>
                <a:ext cx="282575" cy="412750"/>
              </a:xfrm>
              <a:custGeom>
                <a:avLst/>
                <a:gdLst>
                  <a:gd name="T0" fmla="*/ 148 w 178"/>
                  <a:gd name="T1" fmla="*/ 18 h 260"/>
                  <a:gd name="T2" fmla="*/ 130 w 178"/>
                  <a:gd name="T3" fmla="*/ 0 h 260"/>
                  <a:gd name="T4" fmla="*/ 116 w 178"/>
                  <a:gd name="T5" fmla="*/ 6 h 260"/>
                  <a:gd name="T6" fmla="*/ 104 w 178"/>
                  <a:gd name="T7" fmla="*/ 10 h 260"/>
                  <a:gd name="T8" fmla="*/ 94 w 178"/>
                  <a:gd name="T9" fmla="*/ 18 h 260"/>
                  <a:gd name="T10" fmla="*/ 96 w 178"/>
                  <a:gd name="T11" fmla="*/ 28 h 260"/>
                  <a:gd name="T12" fmla="*/ 86 w 178"/>
                  <a:gd name="T13" fmla="*/ 44 h 260"/>
                  <a:gd name="T14" fmla="*/ 70 w 178"/>
                  <a:gd name="T15" fmla="*/ 36 h 260"/>
                  <a:gd name="T16" fmla="*/ 66 w 178"/>
                  <a:gd name="T17" fmla="*/ 40 h 260"/>
                  <a:gd name="T18" fmla="*/ 34 w 178"/>
                  <a:gd name="T19" fmla="*/ 22 h 260"/>
                  <a:gd name="T20" fmla="*/ 28 w 178"/>
                  <a:gd name="T21" fmla="*/ 26 h 260"/>
                  <a:gd name="T22" fmla="*/ 28 w 178"/>
                  <a:gd name="T23" fmla="*/ 34 h 260"/>
                  <a:gd name="T24" fmla="*/ 38 w 178"/>
                  <a:gd name="T25" fmla="*/ 44 h 260"/>
                  <a:gd name="T26" fmla="*/ 58 w 178"/>
                  <a:gd name="T27" fmla="*/ 58 h 260"/>
                  <a:gd name="T28" fmla="*/ 58 w 178"/>
                  <a:gd name="T29" fmla="*/ 68 h 260"/>
                  <a:gd name="T30" fmla="*/ 60 w 178"/>
                  <a:gd name="T31" fmla="*/ 80 h 260"/>
                  <a:gd name="T32" fmla="*/ 64 w 178"/>
                  <a:gd name="T33" fmla="*/ 106 h 260"/>
                  <a:gd name="T34" fmla="*/ 78 w 178"/>
                  <a:gd name="T35" fmla="*/ 132 h 260"/>
                  <a:gd name="T36" fmla="*/ 66 w 178"/>
                  <a:gd name="T37" fmla="*/ 154 h 260"/>
                  <a:gd name="T38" fmla="*/ 48 w 178"/>
                  <a:gd name="T39" fmla="*/ 176 h 260"/>
                  <a:gd name="T40" fmla="*/ 38 w 178"/>
                  <a:gd name="T41" fmla="*/ 186 h 260"/>
                  <a:gd name="T42" fmla="*/ 38 w 178"/>
                  <a:gd name="T43" fmla="*/ 196 h 260"/>
                  <a:gd name="T44" fmla="*/ 38 w 178"/>
                  <a:gd name="T45" fmla="*/ 218 h 260"/>
                  <a:gd name="T46" fmla="*/ 42 w 178"/>
                  <a:gd name="T47" fmla="*/ 230 h 260"/>
                  <a:gd name="T48" fmla="*/ 48 w 178"/>
                  <a:gd name="T49" fmla="*/ 236 h 260"/>
                  <a:gd name="T50" fmla="*/ 60 w 178"/>
                  <a:gd name="T51" fmla="*/ 242 h 260"/>
                  <a:gd name="T52" fmla="*/ 50 w 178"/>
                  <a:gd name="T53" fmla="*/ 254 h 260"/>
                  <a:gd name="T54" fmla="*/ 58 w 178"/>
                  <a:gd name="T55" fmla="*/ 250 h 260"/>
                  <a:gd name="T56" fmla="*/ 64 w 178"/>
                  <a:gd name="T57" fmla="*/ 250 h 260"/>
                  <a:gd name="T58" fmla="*/ 70 w 178"/>
                  <a:gd name="T59" fmla="*/ 258 h 260"/>
                  <a:gd name="T60" fmla="*/ 92 w 178"/>
                  <a:gd name="T61" fmla="*/ 244 h 260"/>
                  <a:gd name="T62" fmla="*/ 106 w 178"/>
                  <a:gd name="T63" fmla="*/ 240 h 260"/>
                  <a:gd name="T64" fmla="*/ 152 w 178"/>
                  <a:gd name="T65" fmla="*/ 214 h 260"/>
                  <a:gd name="T66" fmla="*/ 178 w 178"/>
                  <a:gd name="T67" fmla="*/ 190 h 260"/>
                  <a:gd name="T68" fmla="*/ 174 w 178"/>
                  <a:gd name="T69" fmla="*/ 182 h 260"/>
                  <a:gd name="T70" fmla="*/ 166 w 178"/>
                  <a:gd name="T71" fmla="*/ 170 h 260"/>
                  <a:gd name="T72" fmla="*/ 170 w 178"/>
                  <a:gd name="T73" fmla="*/ 160 h 260"/>
                  <a:gd name="T74" fmla="*/ 166 w 178"/>
                  <a:gd name="T75" fmla="*/ 146 h 260"/>
                  <a:gd name="T76" fmla="*/ 158 w 178"/>
                  <a:gd name="T77" fmla="*/ 136 h 260"/>
                  <a:gd name="T78" fmla="*/ 158 w 178"/>
                  <a:gd name="T79" fmla="*/ 118 h 260"/>
                  <a:gd name="T80" fmla="*/ 156 w 178"/>
                  <a:gd name="T81" fmla="*/ 104 h 260"/>
                  <a:gd name="T82" fmla="*/ 150 w 178"/>
                  <a:gd name="T83" fmla="*/ 64 h 260"/>
                  <a:gd name="T84" fmla="*/ 156 w 178"/>
                  <a:gd name="T85" fmla="*/ 52 h 260"/>
                  <a:gd name="T86" fmla="*/ 148 w 178"/>
                  <a:gd name="T87" fmla="*/ 44 h 260"/>
                  <a:gd name="T88" fmla="*/ 148 w 178"/>
                  <a:gd name="T89" fmla="*/ 26 h 260"/>
                  <a:gd name="T90" fmla="*/ 152 w 178"/>
                  <a:gd name="T91" fmla="*/ 22 h 260"/>
                  <a:gd name="T92" fmla="*/ 0 w 178"/>
                  <a:gd name="T93" fmla="*/ 254 h 260"/>
                  <a:gd name="T94" fmla="*/ 4 w 178"/>
                  <a:gd name="T95" fmla="*/ 250 h 260"/>
                  <a:gd name="T96" fmla="*/ 2 w 178"/>
                  <a:gd name="T97" fmla="*/ 248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8" h="260">
                    <a:moveTo>
                      <a:pt x="152" y="22"/>
                    </a:moveTo>
                    <a:lnTo>
                      <a:pt x="150" y="22"/>
                    </a:lnTo>
                    <a:lnTo>
                      <a:pt x="148" y="18"/>
                    </a:lnTo>
                    <a:lnTo>
                      <a:pt x="138" y="14"/>
                    </a:lnTo>
                    <a:lnTo>
                      <a:pt x="132" y="6"/>
                    </a:lnTo>
                    <a:lnTo>
                      <a:pt x="130" y="0"/>
                    </a:lnTo>
                    <a:lnTo>
                      <a:pt x="124" y="4"/>
                    </a:lnTo>
                    <a:lnTo>
                      <a:pt x="120" y="6"/>
                    </a:lnTo>
                    <a:lnTo>
                      <a:pt x="116" y="6"/>
                    </a:lnTo>
                    <a:lnTo>
                      <a:pt x="106" y="4"/>
                    </a:lnTo>
                    <a:lnTo>
                      <a:pt x="106" y="8"/>
                    </a:lnTo>
                    <a:lnTo>
                      <a:pt x="104" y="10"/>
                    </a:lnTo>
                    <a:lnTo>
                      <a:pt x="100" y="14"/>
                    </a:lnTo>
                    <a:lnTo>
                      <a:pt x="96" y="16"/>
                    </a:lnTo>
                    <a:lnTo>
                      <a:pt x="94" y="18"/>
                    </a:lnTo>
                    <a:lnTo>
                      <a:pt x="94" y="22"/>
                    </a:lnTo>
                    <a:lnTo>
                      <a:pt x="94" y="26"/>
                    </a:lnTo>
                    <a:lnTo>
                      <a:pt x="96" y="28"/>
                    </a:lnTo>
                    <a:lnTo>
                      <a:pt x="94" y="36"/>
                    </a:lnTo>
                    <a:lnTo>
                      <a:pt x="88" y="40"/>
                    </a:lnTo>
                    <a:lnTo>
                      <a:pt x="86" y="44"/>
                    </a:lnTo>
                    <a:lnTo>
                      <a:pt x="76" y="40"/>
                    </a:lnTo>
                    <a:lnTo>
                      <a:pt x="74" y="36"/>
                    </a:lnTo>
                    <a:lnTo>
                      <a:pt x="70" y="36"/>
                    </a:lnTo>
                    <a:lnTo>
                      <a:pt x="70" y="40"/>
                    </a:lnTo>
                    <a:lnTo>
                      <a:pt x="68" y="40"/>
                    </a:lnTo>
                    <a:lnTo>
                      <a:pt x="66" y="40"/>
                    </a:lnTo>
                    <a:lnTo>
                      <a:pt x="58" y="40"/>
                    </a:lnTo>
                    <a:lnTo>
                      <a:pt x="50" y="40"/>
                    </a:lnTo>
                    <a:lnTo>
                      <a:pt x="34" y="22"/>
                    </a:lnTo>
                    <a:lnTo>
                      <a:pt x="30" y="22"/>
                    </a:lnTo>
                    <a:lnTo>
                      <a:pt x="28" y="24"/>
                    </a:lnTo>
                    <a:lnTo>
                      <a:pt x="28" y="26"/>
                    </a:lnTo>
                    <a:lnTo>
                      <a:pt x="20" y="32"/>
                    </a:lnTo>
                    <a:lnTo>
                      <a:pt x="24" y="32"/>
                    </a:lnTo>
                    <a:lnTo>
                      <a:pt x="28" y="34"/>
                    </a:lnTo>
                    <a:lnTo>
                      <a:pt x="30" y="34"/>
                    </a:lnTo>
                    <a:lnTo>
                      <a:pt x="32" y="42"/>
                    </a:lnTo>
                    <a:lnTo>
                      <a:pt x="38" y="44"/>
                    </a:lnTo>
                    <a:lnTo>
                      <a:pt x="46" y="44"/>
                    </a:lnTo>
                    <a:lnTo>
                      <a:pt x="50" y="50"/>
                    </a:lnTo>
                    <a:lnTo>
                      <a:pt x="58" y="58"/>
                    </a:lnTo>
                    <a:lnTo>
                      <a:pt x="58" y="60"/>
                    </a:lnTo>
                    <a:lnTo>
                      <a:pt x="58" y="62"/>
                    </a:lnTo>
                    <a:lnTo>
                      <a:pt x="58" y="68"/>
                    </a:lnTo>
                    <a:lnTo>
                      <a:pt x="60" y="72"/>
                    </a:lnTo>
                    <a:lnTo>
                      <a:pt x="64" y="76"/>
                    </a:lnTo>
                    <a:lnTo>
                      <a:pt x="60" y="80"/>
                    </a:lnTo>
                    <a:lnTo>
                      <a:pt x="60" y="90"/>
                    </a:lnTo>
                    <a:lnTo>
                      <a:pt x="60" y="96"/>
                    </a:lnTo>
                    <a:lnTo>
                      <a:pt x="64" y="106"/>
                    </a:lnTo>
                    <a:lnTo>
                      <a:pt x="84" y="108"/>
                    </a:lnTo>
                    <a:lnTo>
                      <a:pt x="86" y="126"/>
                    </a:lnTo>
                    <a:lnTo>
                      <a:pt x="78" y="132"/>
                    </a:lnTo>
                    <a:lnTo>
                      <a:pt x="74" y="140"/>
                    </a:lnTo>
                    <a:lnTo>
                      <a:pt x="68" y="146"/>
                    </a:lnTo>
                    <a:lnTo>
                      <a:pt x="66" y="154"/>
                    </a:lnTo>
                    <a:lnTo>
                      <a:pt x="48" y="168"/>
                    </a:lnTo>
                    <a:lnTo>
                      <a:pt x="48" y="170"/>
                    </a:lnTo>
                    <a:lnTo>
                      <a:pt x="48" y="176"/>
                    </a:lnTo>
                    <a:lnTo>
                      <a:pt x="46" y="172"/>
                    </a:lnTo>
                    <a:lnTo>
                      <a:pt x="42" y="170"/>
                    </a:lnTo>
                    <a:lnTo>
                      <a:pt x="38" y="186"/>
                    </a:lnTo>
                    <a:lnTo>
                      <a:pt x="34" y="186"/>
                    </a:lnTo>
                    <a:lnTo>
                      <a:pt x="34" y="190"/>
                    </a:lnTo>
                    <a:lnTo>
                      <a:pt x="38" y="196"/>
                    </a:lnTo>
                    <a:lnTo>
                      <a:pt x="40" y="204"/>
                    </a:lnTo>
                    <a:lnTo>
                      <a:pt x="40" y="212"/>
                    </a:lnTo>
                    <a:lnTo>
                      <a:pt x="38" y="218"/>
                    </a:lnTo>
                    <a:lnTo>
                      <a:pt x="38" y="232"/>
                    </a:lnTo>
                    <a:lnTo>
                      <a:pt x="40" y="230"/>
                    </a:lnTo>
                    <a:lnTo>
                      <a:pt x="42" y="230"/>
                    </a:lnTo>
                    <a:lnTo>
                      <a:pt x="42" y="234"/>
                    </a:lnTo>
                    <a:lnTo>
                      <a:pt x="42" y="236"/>
                    </a:lnTo>
                    <a:lnTo>
                      <a:pt x="48" y="236"/>
                    </a:lnTo>
                    <a:lnTo>
                      <a:pt x="50" y="236"/>
                    </a:lnTo>
                    <a:lnTo>
                      <a:pt x="58" y="242"/>
                    </a:lnTo>
                    <a:lnTo>
                      <a:pt x="60" y="242"/>
                    </a:lnTo>
                    <a:lnTo>
                      <a:pt x="60" y="244"/>
                    </a:lnTo>
                    <a:lnTo>
                      <a:pt x="52" y="244"/>
                    </a:lnTo>
                    <a:lnTo>
                      <a:pt x="50" y="254"/>
                    </a:lnTo>
                    <a:lnTo>
                      <a:pt x="56" y="254"/>
                    </a:lnTo>
                    <a:lnTo>
                      <a:pt x="56" y="252"/>
                    </a:lnTo>
                    <a:lnTo>
                      <a:pt x="58" y="250"/>
                    </a:lnTo>
                    <a:lnTo>
                      <a:pt x="60" y="248"/>
                    </a:lnTo>
                    <a:lnTo>
                      <a:pt x="60" y="250"/>
                    </a:lnTo>
                    <a:lnTo>
                      <a:pt x="64" y="250"/>
                    </a:lnTo>
                    <a:lnTo>
                      <a:pt x="64" y="254"/>
                    </a:lnTo>
                    <a:lnTo>
                      <a:pt x="66" y="258"/>
                    </a:lnTo>
                    <a:lnTo>
                      <a:pt x="70" y="258"/>
                    </a:lnTo>
                    <a:lnTo>
                      <a:pt x="78" y="254"/>
                    </a:lnTo>
                    <a:lnTo>
                      <a:pt x="84" y="250"/>
                    </a:lnTo>
                    <a:lnTo>
                      <a:pt x="92" y="244"/>
                    </a:lnTo>
                    <a:lnTo>
                      <a:pt x="96" y="244"/>
                    </a:lnTo>
                    <a:lnTo>
                      <a:pt x="94" y="240"/>
                    </a:lnTo>
                    <a:lnTo>
                      <a:pt x="106" y="240"/>
                    </a:lnTo>
                    <a:lnTo>
                      <a:pt x="116" y="240"/>
                    </a:lnTo>
                    <a:lnTo>
                      <a:pt x="130" y="230"/>
                    </a:lnTo>
                    <a:lnTo>
                      <a:pt x="152" y="214"/>
                    </a:lnTo>
                    <a:lnTo>
                      <a:pt x="170" y="204"/>
                    </a:lnTo>
                    <a:lnTo>
                      <a:pt x="178" y="196"/>
                    </a:lnTo>
                    <a:lnTo>
                      <a:pt x="178" y="190"/>
                    </a:lnTo>
                    <a:lnTo>
                      <a:pt x="176" y="186"/>
                    </a:lnTo>
                    <a:lnTo>
                      <a:pt x="176" y="182"/>
                    </a:lnTo>
                    <a:lnTo>
                      <a:pt x="174" y="182"/>
                    </a:lnTo>
                    <a:lnTo>
                      <a:pt x="168" y="180"/>
                    </a:lnTo>
                    <a:lnTo>
                      <a:pt x="166" y="176"/>
                    </a:lnTo>
                    <a:lnTo>
                      <a:pt x="166" y="170"/>
                    </a:lnTo>
                    <a:lnTo>
                      <a:pt x="166" y="164"/>
                    </a:lnTo>
                    <a:lnTo>
                      <a:pt x="168" y="162"/>
                    </a:lnTo>
                    <a:lnTo>
                      <a:pt x="170" y="160"/>
                    </a:lnTo>
                    <a:lnTo>
                      <a:pt x="168" y="158"/>
                    </a:lnTo>
                    <a:lnTo>
                      <a:pt x="166" y="152"/>
                    </a:lnTo>
                    <a:lnTo>
                      <a:pt x="166" y="146"/>
                    </a:lnTo>
                    <a:lnTo>
                      <a:pt x="164" y="144"/>
                    </a:lnTo>
                    <a:lnTo>
                      <a:pt x="158" y="140"/>
                    </a:lnTo>
                    <a:lnTo>
                      <a:pt x="158" y="136"/>
                    </a:lnTo>
                    <a:lnTo>
                      <a:pt x="156" y="126"/>
                    </a:lnTo>
                    <a:lnTo>
                      <a:pt x="156" y="122"/>
                    </a:lnTo>
                    <a:lnTo>
                      <a:pt x="158" y="118"/>
                    </a:lnTo>
                    <a:lnTo>
                      <a:pt x="158" y="114"/>
                    </a:lnTo>
                    <a:lnTo>
                      <a:pt x="156" y="112"/>
                    </a:lnTo>
                    <a:lnTo>
                      <a:pt x="156" y="104"/>
                    </a:lnTo>
                    <a:lnTo>
                      <a:pt x="156" y="100"/>
                    </a:lnTo>
                    <a:lnTo>
                      <a:pt x="148" y="72"/>
                    </a:lnTo>
                    <a:lnTo>
                      <a:pt x="150" y="64"/>
                    </a:lnTo>
                    <a:lnTo>
                      <a:pt x="156" y="58"/>
                    </a:lnTo>
                    <a:lnTo>
                      <a:pt x="156" y="54"/>
                    </a:lnTo>
                    <a:lnTo>
                      <a:pt x="156" y="52"/>
                    </a:lnTo>
                    <a:lnTo>
                      <a:pt x="152" y="46"/>
                    </a:lnTo>
                    <a:lnTo>
                      <a:pt x="150" y="46"/>
                    </a:lnTo>
                    <a:lnTo>
                      <a:pt x="148" y="44"/>
                    </a:lnTo>
                    <a:lnTo>
                      <a:pt x="146" y="42"/>
                    </a:lnTo>
                    <a:lnTo>
                      <a:pt x="146" y="34"/>
                    </a:lnTo>
                    <a:lnTo>
                      <a:pt x="148" y="26"/>
                    </a:lnTo>
                    <a:lnTo>
                      <a:pt x="152" y="22"/>
                    </a:lnTo>
                    <a:lnTo>
                      <a:pt x="152" y="22"/>
                    </a:lnTo>
                    <a:lnTo>
                      <a:pt x="152" y="22"/>
                    </a:lnTo>
                    <a:close/>
                    <a:moveTo>
                      <a:pt x="2" y="248"/>
                    </a:moveTo>
                    <a:lnTo>
                      <a:pt x="4" y="254"/>
                    </a:lnTo>
                    <a:lnTo>
                      <a:pt x="0" y="254"/>
                    </a:lnTo>
                    <a:lnTo>
                      <a:pt x="10" y="260"/>
                    </a:lnTo>
                    <a:lnTo>
                      <a:pt x="10" y="252"/>
                    </a:lnTo>
                    <a:lnTo>
                      <a:pt x="4" y="250"/>
                    </a:lnTo>
                    <a:lnTo>
                      <a:pt x="2" y="248"/>
                    </a:lnTo>
                    <a:lnTo>
                      <a:pt x="2" y="248"/>
                    </a:lnTo>
                    <a:lnTo>
                      <a:pt x="2" y="24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6" name="Freeform 1672"/>
              <p:cNvSpPr>
                <a:spLocks noEditPoints="1"/>
              </p:cNvSpPr>
              <p:nvPr/>
            </p:nvSpPr>
            <p:spPr bwMode="auto">
              <a:xfrm>
                <a:off x="4737100" y="4937125"/>
                <a:ext cx="57150" cy="60325"/>
              </a:xfrm>
              <a:custGeom>
                <a:avLst/>
                <a:gdLst>
                  <a:gd name="T0" fmla="*/ 10 w 36"/>
                  <a:gd name="T1" fmla="*/ 24 h 38"/>
                  <a:gd name="T2" fmla="*/ 10 w 36"/>
                  <a:gd name="T3" fmla="*/ 24 h 38"/>
                  <a:gd name="T4" fmla="*/ 2 w 36"/>
                  <a:gd name="T5" fmla="*/ 30 h 38"/>
                  <a:gd name="T6" fmla="*/ 0 w 36"/>
                  <a:gd name="T7" fmla="*/ 32 h 38"/>
                  <a:gd name="T8" fmla="*/ 0 w 36"/>
                  <a:gd name="T9" fmla="*/ 34 h 38"/>
                  <a:gd name="T10" fmla="*/ 6 w 36"/>
                  <a:gd name="T11" fmla="*/ 34 h 38"/>
                  <a:gd name="T12" fmla="*/ 18 w 36"/>
                  <a:gd name="T13" fmla="*/ 38 h 38"/>
                  <a:gd name="T14" fmla="*/ 18 w 36"/>
                  <a:gd name="T15" fmla="*/ 28 h 38"/>
                  <a:gd name="T16" fmla="*/ 10 w 36"/>
                  <a:gd name="T17" fmla="*/ 24 h 38"/>
                  <a:gd name="T18" fmla="*/ 10 w 36"/>
                  <a:gd name="T19" fmla="*/ 24 h 38"/>
                  <a:gd name="T20" fmla="*/ 10 w 36"/>
                  <a:gd name="T21" fmla="*/ 24 h 38"/>
                  <a:gd name="T22" fmla="*/ 28 w 36"/>
                  <a:gd name="T23" fmla="*/ 2 h 38"/>
                  <a:gd name="T24" fmla="*/ 28 w 36"/>
                  <a:gd name="T25" fmla="*/ 2 h 38"/>
                  <a:gd name="T26" fmla="*/ 18 w 36"/>
                  <a:gd name="T27" fmla="*/ 10 h 38"/>
                  <a:gd name="T28" fmla="*/ 16 w 36"/>
                  <a:gd name="T29" fmla="*/ 14 h 38"/>
                  <a:gd name="T30" fmla="*/ 20 w 36"/>
                  <a:gd name="T31" fmla="*/ 14 h 38"/>
                  <a:gd name="T32" fmla="*/ 34 w 36"/>
                  <a:gd name="T33" fmla="*/ 4 h 38"/>
                  <a:gd name="T34" fmla="*/ 36 w 36"/>
                  <a:gd name="T35" fmla="*/ 2 h 38"/>
                  <a:gd name="T36" fmla="*/ 34 w 36"/>
                  <a:gd name="T37" fmla="*/ 0 h 38"/>
                  <a:gd name="T38" fmla="*/ 28 w 36"/>
                  <a:gd name="T39" fmla="*/ 2 h 38"/>
                  <a:gd name="T40" fmla="*/ 28 w 36"/>
                  <a:gd name="T41" fmla="*/ 2 h 38"/>
                  <a:gd name="T42" fmla="*/ 28 w 36"/>
                  <a:gd name="T4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38">
                    <a:moveTo>
                      <a:pt x="10" y="24"/>
                    </a:moveTo>
                    <a:lnTo>
                      <a:pt x="10" y="24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28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0" y="24"/>
                    </a:lnTo>
                    <a:close/>
                    <a:moveTo>
                      <a:pt x="28" y="2"/>
                    </a:moveTo>
                    <a:lnTo>
                      <a:pt x="28" y="2"/>
                    </a:lnTo>
                    <a:lnTo>
                      <a:pt x="18" y="10"/>
                    </a:lnTo>
                    <a:lnTo>
                      <a:pt x="16" y="14"/>
                    </a:lnTo>
                    <a:lnTo>
                      <a:pt x="20" y="14"/>
                    </a:lnTo>
                    <a:lnTo>
                      <a:pt x="34" y="4"/>
                    </a:lnTo>
                    <a:lnTo>
                      <a:pt x="36" y="2"/>
                    </a:lnTo>
                    <a:lnTo>
                      <a:pt x="34" y="0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7" name="Freeform 1673"/>
              <p:cNvSpPr>
                <a:spLocks noEditPoints="1"/>
              </p:cNvSpPr>
              <p:nvPr/>
            </p:nvSpPr>
            <p:spPr bwMode="auto">
              <a:xfrm>
                <a:off x="1412875" y="4019550"/>
                <a:ext cx="358775" cy="307975"/>
              </a:xfrm>
              <a:custGeom>
                <a:avLst/>
                <a:gdLst>
                  <a:gd name="T0" fmla="*/ 140 w 226"/>
                  <a:gd name="T1" fmla="*/ 44 h 194"/>
                  <a:gd name="T2" fmla="*/ 134 w 226"/>
                  <a:gd name="T3" fmla="*/ 54 h 194"/>
                  <a:gd name="T4" fmla="*/ 132 w 226"/>
                  <a:gd name="T5" fmla="*/ 62 h 194"/>
                  <a:gd name="T6" fmla="*/ 130 w 226"/>
                  <a:gd name="T7" fmla="*/ 72 h 194"/>
                  <a:gd name="T8" fmla="*/ 138 w 226"/>
                  <a:gd name="T9" fmla="*/ 78 h 194"/>
                  <a:gd name="T10" fmla="*/ 150 w 226"/>
                  <a:gd name="T11" fmla="*/ 74 h 194"/>
                  <a:gd name="T12" fmla="*/ 150 w 226"/>
                  <a:gd name="T13" fmla="*/ 90 h 194"/>
                  <a:gd name="T14" fmla="*/ 156 w 226"/>
                  <a:gd name="T15" fmla="*/ 98 h 194"/>
                  <a:gd name="T16" fmla="*/ 166 w 226"/>
                  <a:gd name="T17" fmla="*/ 106 h 194"/>
                  <a:gd name="T18" fmla="*/ 226 w 226"/>
                  <a:gd name="T19" fmla="*/ 124 h 194"/>
                  <a:gd name="T20" fmla="*/ 168 w 226"/>
                  <a:gd name="T21" fmla="*/ 182 h 194"/>
                  <a:gd name="T22" fmla="*/ 148 w 226"/>
                  <a:gd name="T23" fmla="*/ 186 h 194"/>
                  <a:gd name="T24" fmla="*/ 138 w 226"/>
                  <a:gd name="T25" fmla="*/ 192 h 194"/>
                  <a:gd name="T26" fmla="*/ 124 w 226"/>
                  <a:gd name="T27" fmla="*/ 186 h 194"/>
                  <a:gd name="T28" fmla="*/ 122 w 226"/>
                  <a:gd name="T29" fmla="*/ 190 h 194"/>
                  <a:gd name="T30" fmla="*/ 114 w 226"/>
                  <a:gd name="T31" fmla="*/ 190 h 194"/>
                  <a:gd name="T32" fmla="*/ 112 w 226"/>
                  <a:gd name="T33" fmla="*/ 192 h 194"/>
                  <a:gd name="T34" fmla="*/ 102 w 226"/>
                  <a:gd name="T35" fmla="*/ 194 h 194"/>
                  <a:gd name="T36" fmla="*/ 94 w 226"/>
                  <a:gd name="T37" fmla="*/ 194 h 194"/>
                  <a:gd name="T38" fmla="*/ 82 w 226"/>
                  <a:gd name="T39" fmla="*/ 192 h 194"/>
                  <a:gd name="T40" fmla="*/ 74 w 226"/>
                  <a:gd name="T41" fmla="*/ 194 h 194"/>
                  <a:gd name="T42" fmla="*/ 68 w 226"/>
                  <a:gd name="T43" fmla="*/ 192 h 194"/>
                  <a:gd name="T44" fmla="*/ 62 w 226"/>
                  <a:gd name="T45" fmla="*/ 194 h 194"/>
                  <a:gd name="T46" fmla="*/ 50 w 226"/>
                  <a:gd name="T47" fmla="*/ 186 h 194"/>
                  <a:gd name="T48" fmla="*/ 48 w 226"/>
                  <a:gd name="T49" fmla="*/ 182 h 194"/>
                  <a:gd name="T50" fmla="*/ 44 w 226"/>
                  <a:gd name="T51" fmla="*/ 180 h 194"/>
                  <a:gd name="T52" fmla="*/ 36 w 226"/>
                  <a:gd name="T53" fmla="*/ 174 h 194"/>
                  <a:gd name="T54" fmla="*/ 28 w 226"/>
                  <a:gd name="T55" fmla="*/ 158 h 194"/>
                  <a:gd name="T56" fmla="*/ 26 w 226"/>
                  <a:gd name="T57" fmla="*/ 152 h 194"/>
                  <a:gd name="T58" fmla="*/ 16 w 226"/>
                  <a:gd name="T59" fmla="*/ 138 h 194"/>
                  <a:gd name="T60" fmla="*/ 6 w 226"/>
                  <a:gd name="T61" fmla="*/ 136 h 194"/>
                  <a:gd name="T62" fmla="*/ 0 w 226"/>
                  <a:gd name="T63" fmla="*/ 136 h 194"/>
                  <a:gd name="T64" fmla="*/ 8 w 226"/>
                  <a:gd name="T65" fmla="*/ 126 h 194"/>
                  <a:gd name="T66" fmla="*/ 16 w 226"/>
                  <a:gd name="T67" fmla="*/ 124 h 194"/>
                  <a:gd name="T68" fmla="*/ 18 w 226"/>
                  <a:gd name="T69" fmla="*/ 98 h 194"/>
                  <a:gd name="T70" fmla="*/ 26 w 226"/>
                  <a:gd name="T71" fmla="*/ 80 h 194"/>
                  <a:gd name="T72" fmla="*/ 30 w 226"/>
                  <a:gd name="T73" fmla="*/ 66 h 194"/>
                  <a:gd name="T74" fmla="*/ 38 w 226"/>
                  <a:gd name="T75" fmla="*/ 62 h 194"/>
                  <a:gd name="T76" fmla="*/ 44 w 226"/>
                  <a:gd name="T77" fmla="*/ 46 h 194"/>
                  <a:gd name="T78" fmla="*/ 46 w 226"/>
                  <a:gd name="T79" fmla="*/ 34 h 194"/>
                  <a:gd name="T80" fmla="*/ 54 w 226"/>
                  <a:gd name="T81" fmla="*/ 26 h 194"/>
                  <a:gd name="T82" fmla="*/ 68 w 226"/>
                  <a:gd name="T83" fmla="*/ 10 h 194"/>
                  <a:gd name="T84" fmla="*/ 74 w 226"/>
                  <a:gd name="T85" fmla="*/ 10 h 194"/>
                  <a:gd name="T86" fmla="*/ 78 w 226"/>
                  <a:gd name="T87" fmla="*/ 16 h 194"/>
                  <a:gd name="T88" fmla="*/ 84 w 226"/>
                  <a:gd name="T89" fmla="*/ 0 h 194"/>
                  <a:gd name="T90" fmla="*/ 92 w 226"/>
                  <a:gd name="T91" fmla="*/ 8 h 194"/>
                  <a:gd name="T92" fmla="*/ 100 w 226"/>
                  <a:gd name="T93" fmla="*/ 10 h 194"/>
                  <a:gd name="T94" fmla="*/ 104 w 226"/>
                  <a:gd name="T95" fmla="*/ 14 h 194"/>
                  <a:gd name="T96" fmla="*/ 118 w 226"/>
                  <a:gd name="T97" fmla="*/ 16 h 194"/>
                  <a:gd name="T98" fmla="*/ 128 w 226"/>
                  <a:gd name="T99" fmla="*/ 26 h 194"/>
                  <a:gd name="T100" fmla="*/ 134 w 226"/>
                  <a:gd name="T101" fmla="*/ 38 h 194"/>
                  <a:gd name="T102" fmla="*/ 140 w 226"/>
                  <a:gd name="T103" fmla="*/ 44 h 194"/>
                  <a:gd name="T104" fmla="*/ 76 w 226"/>
                  <a:gd name="T105" fmla="*/ 42 h 194"/>
                  <a:gd name="T106" fmla="*/ 84 w 226"/>
                  <a:gd name="T107" fmla="*/ 44 h 194"/>
                  <a:gd name="T108" fmla="*/ 76 w 226"/>
                  <a:gd name="T109" fmla="*/ 54 h 194"/>
                  <a:gd name="T110" fmla="*/ 72 w 226"/>
                  <a:gd name="T111" fmla="*/ 44 h 194"/>
                  <a:gd name="T112" fmla="*/ 76 w 226"/>
                  <a:gd name="T113" fmla="*/ 4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" h="194">
                    <a:moveTo>
                      <a:pt x="140" y="44"/>
                    </a:moveTo>
                    <a:lnTo>
                      <a:pt x="140" y="44"/>
                    </a:lnTo>
                    <a:lnTo>
                      <a:pt x="138" y="50"/>
                    </a:lnTo>
                    <a:lnTo>
                      <a:pt x="134" y="54"/>
                    </a:lnTo>
                    <a:lnTo>
                      <a:pt x="132" y="60"/>
                    </a:lnTo>
                    <a:lnTo>
                      <a:pt x="132" y="62"/>
                    </a:lnTo>
                    <a:lnTo>
                      <a:pt x="132" y="66"/>
                    </a:lnTo>
                    <a:lnTo>
                      <a:pt x="130" y="72"/>
                    </a:lnTo>
                    <a:lnTo>
                      <a:pt x="132" y="74"/>
                    </a:lnTo>
                    <a:lnTo>
                      <a:pt x="138" y="78"/>
                    </a:lnTo>
                    <a:lnTo>
                      <a:pt x="142" y="74"/>
                    </a:lnTo>
                    <a:lnTo>
                      <a:pt x="150" y="74"/>
                    </a:lnTo>
                    <a:lnTo>
                      <a:pt x="146" y="82"/>
                    </a:lnTo>
                    <a:lnTo>
                      <a:pt x="150" y="90"/>
                    </a:lnTo>
                    <a:lnTo>
                      <a:pt x="152" y="96"/>
                    </a:lnTo>
                    <a:lnTo>
                      <a:pt x="156" y="98"/>
                    </a:lnTo>
                    <a:lnTo>
                      <a:pt x="160" y="102"/>
                    </a:lnTo>
                    <a:lnTo>
                      <a:pt x="166" y="106"/>
                    </a:lnTo>
                    <a:lnTo>
                      <a:pt x="204" y="124"/>
                    </a:lnTo>
                    <a:lnTo>
                      <a:pt x="226" y="124"/>
                    </a:lnTo>
                    <a:lnTo>
                      <a:pt x="186" y="182"/>
                    </a:lnTo>
                    <a:lnTo>
                      <a:pt x="168" y="182"/>
                    </a:lnTo>
                    <a:lnTo>
                      <a:pt x="162" y="186"/>
                    </a:lnTo>
                    <a:lnTo>
                      <a:pt x="148" y="186"/>
                    </a:lnTo>
                    <a:lnTo>
                      <a:pt x="146" y="190"/>
                    </a:lnTo>
                    <a:lnTo>
                      <a:pt x="138" y="192"/>
                    </a:lnTo>
                    <a:lnTo>
                      <a:pt x="130" y="192"/>
                    </a:lnTo>
                    <a:lnTo>
                      <a:pt x="124" y="186"/>
                    </a:lnTo>
                    <a:lnTo>
                      <a:pt x="124" y="184"/>
                    </a:lnTo>
                    <a:lnTo>
                      <a:pt x="122" y="190"/>
                    </a:lnTo>
                    <a:lnTo>
                      <a:pt x="120" y="190"/>
                    </a:lnTo>
                    <a:lnTo>
                      <a:pt x="114" y="190"/>
                    </a:lnTo>
                    <a:lnTo>
                      <a:pt x="112" y="190"/>
                    </a:lnTo>
                    <a:lnTo>
                      <a:pt x="112" y="192"/>
                    </a:lnTo>
                    <a:lnTo>
                      <a:pt x="110" y="194"/>
                    </a:lnTo>
                    <a:lnTo>
                      <a:pt x="102" y="194"/>
                    </a:lnTo>
                    <a:lnTo>
                      <a:pt x="96" y="194"/>
                    </a:lnTo>
                    <a:lnTo>
                      <a:pt x="94" y="194"/>
                    </a:lnTo>
                    <a:lnTo>
                      <a:pt x="86" y="192"/>
                    </a:lnTo>
                    <a:lnTo>
                      <a:pt x="82" y="192"/>
                    </a:lnTo>
                    <a:lnTo>
                      <a:pt x="78" y="194"/>
                    </a:lnTo>
                    <a:lnTo>
                      <a:pt x="74" y="194"/>
                    </a:lnTo>
                    <a:lnTo>
                      <a:pt x="72" y="192"/>
                    </a:lnTo>
                    <a:lnTo>
                      <a:pt x="68" y="192"/>
                    </a:lnTo>
                    <a:lnTo>
                      <a:pt x="66" y="192"/>
                    </a:lnTo>
                    <a:lnTo>
                      <a:pt x="62" y="194"/>
                    </a:lnTo>
                    <a:lnTo>
                      <a:pt x="50" y="192"/>
                    </a:lnTo>
                    <a:lnTo>
                      <a:pt x="50" y="186"/>
                    </a:lnTo>
                    <a:lnTo>
                      <a:pt x="50" y="184"/>
                    </a:lnTo>
                    <a:lnTo>
                      <a:pt x="48" y="182"/>
                    </a:lnTo>
                    <a:lnTo>
                      <a:pt x="46" y="180"/>
                    </a:lnTo>
                    <a:lnTo>
                      <a:pt x="44" y="180"/>
                    </a:lnTo>
                    <a:lnTo>
                      <a:pt x="38" y="180"/>
                    </a:lnTo>
                    <a:lnTo>
                      <a:pt x="36" y="174"/>
                    </a:lnTo>
                    <a:lnTo>
                      <a:pt x="30" y="166"/>
                    </a:lnTo>
                    <a:lnTo>
                      <a:pt x="28" y="158"/>
                    </a:lnTo>
                    <a:lnTo>
                      <a:pt x="28" y="154"/>
                    </a:lnTo>
                    <a:lnTo>
                      <a:pt x="26" y="152"/>
                    </a:lnTo>
                    <a:lnTo>
                      <a:pt x="18" y="144"/>
                    </a:lnTo>
                    <a:lnTo>
                      <a:pt x="16" y="138"/>
                    </a:lnTo>
                    <a:lnTo>
                      <a:pt x="10" y="138"/>
                    </a:lnTo>
                    <a:lnTo>
                      <a:pt x="6" y="136"/>
                    </a:lnTo>
                    <a:lnTo>
                      <a:pt x="2" y="136"/>
                    </a:lnTo>
                    <a:lnTo>
                      <a:pt x="0" y="136"/>
                    </a:lnTo>
                    <a:lnTo>
                      <a:pt x="2" y="126"/>
                    </a:lnTo>
                    <a:lnTo>
                      <a:pt x="8" y="126"/>
                    </a:lnTo>
                    <a:lnTo>
                      <a:pt x="12" y="124"/>
                    </a:lnTo>
                    <a:lnTo>
                      <a:pt x="16" y="124"/>
                    </a:lnTo>
                    <a:lnTo>
                      <a:pt x="18" y="112"/>
                    </a:lnTo>
                    <a:lnTo>
                      <a:pt x="18" y="98"/>
                    </a:lnTo>
                    <a:lnTo>
                      <a:pt x="20" y="90"/>
                    </a:lnTo>
                    <a:lnTo>
                      <a:pt x="26" y="80"/>
                    </a:lnTo>
                    <a:lnTo>
                      <a:pt x="26" y="70"/>
                    </a:lnTo>
                    <a:lnTo>
                      <a:pt x="30" y="66"/>
                    </a:lnTo>
                    <a:lnTo>
                      <a:pt x="36" y="64"/>
                    </a:lnTo>
                    <a:lnTo>
                      <a:pt x="38" y="62"/>
                    </a:lnTo>
                    <a:lnTo>
                      <a:pt x="40" y="52"/>
                    </a:lnTo>
                    <a:lnTo>
                      <a:pt x="44" y="46"/>
                    </a:lnTo>
                    <a:lnTo>
                      <a:pt x="46" y="38"/>
                    </a:lnTo>
                    <a:lnTo>
                      <a:pt x="46" y="34"/>
                    </a:lnTo>
                    <a:lnTo>
                      <a:pt x="48" y="32"/>
                    </a:lnTo>
                    <a:lnTo>
                      <a:pt x="54" y="26"/>
                    </a:lnTo>
                    <a:lnTo>
                      <a:pt x="62" y="14"/>
                    </a:lnTo>
                    <a:lnTo>
                      <a:pt x="68" y="10"/>
                    </a:lnTo>
                    <a:lnTo>
                      <a:pt x="72" y="10"/>
                    </a:lnTo>
                    <a:lnTo>
                      <a:pt x="74" y="10"/>
                    </a:lnTo>
                    <a:lnTo>
                      <a:pt x="76" y="10"/>
                    </a:lnTo>
                    <a:lnTo>
                      <a:pt x="78" y="16"/>
                    </a:lnTo>
                    <a:lnTo>
                      <a:pt x="82" y="4"/>
                    </a:lnTo>
                    <a:lnTo>
                      <a:pt x="84" y="0"/>
                    </a:lnTo>
                    <a:lnTo>
                      <a:pt x="86" y="4"/>
                    </a:lnTo>
                    <a:lnTo>
                      <a:pt x="92" y="8"/>
                    </a:lnTo>
                    <a:lnTo>
                      <a:pt x="96" y="10"/>
                    </a:lnTo>
                    <a:lnTo>
                      <a:pt x="100" y="10"/>
                    </a:lnTo>
                    <a:lnTo>
                      <a:pt x="102" y="10"/>
                    </a:lnTo>
                    <a:lnTo>
                      <a:pt x="104" y="14"/>
                    </a:lnTo>
                    <a:lnTo>
                      <a:pt x="110" y="16"/>
                    </a:lnTo>
                    <a:lnTo>
                      <a:pt x="118" y="16"/>
                    </a:lnTo>
                    <a:lnTo>
                      <a:pt x="122" y="22"/>
                    </a:lnTo>
                    <a:lnTo>
                      <a:pt x="128" y="26"/>
                    </a:lnTo>
                    <a:lnTo>
                      <a:pt x="132" y="34"/>
                    </a:lnTo>
                    <a:lnTo>
                      <a:pt x="134" y="38"/>
                    </a:lnTo>
                    <a:lnTo>
                      <a:pt x="140" y="44"/>
                    </a:lnTo>
                    <a:lnTo>
                      <a:pt x="140" y="44"/>
                    </a:lnTo>
                    <a:lnTo>
                      <a:pt x="140" y="44"/>
                    </a:lnTo>
                    <a:close/>
                    <a:moveTo>
                      <a:pt x="76" y="42"/>
                    </a:moveTo>
                    <a:lnTo>
                      <a:pt x="76" y="42"/>
                    </a:lnTo>
                    <a:lnTo>
                      <a:pt x="84" y="44"/>
                    </a:lnTo>
                    <a:lnTo>
                      <a:pt x="84" y="46"/>
                    </a:lnTo>
                    <a:lnTo>
                      <a:pt x="76" y="54"/>
                    </a:lnTo>
                    <a:lnTo>
                      <a:pt x="72" y="46"/>
                    </a:lnTo>
                    <a:lnTo>
                      <a:pt x="72" y="44"/>
                    </a:lnTo>
                    <a:lnTo>
                      <a:pt x="76" y="42"/>
                    </a:lnTo>
                    <a:lnTo>
                      <a:pt x="76" y="42"/>
                    </a:lnTo>
                    <a:lnTo>
                      <a:pt x="76" y="4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8" name="Freeform 1674"/>
              <p:cNvSpPr/>
              <p:nvPr/>
            </p:nvSpPr>
            <p:spPr bwMode="auto">
              <a:xfrm>
                <a:off x="1174750" y="2587625"/>
                <a:ext cx="15875" cy="19050"/>
              </a:xfrm>
              <a:custGeom>
                <a:avLst/>
                <a:gdLst>
                  <a:gd name="T0" fmla="*/ 6 w 10"/>
                  <a:gd name="T1" fmla="*/ 0 h 12"/>
                  <a:gd name="T2" fmla="*/ 6 w 10"/>
                  <a:gd name="T3" fmla="*/ 0 h 12"/>
                  <a:gd name="T4" fmla="*/ 6 w 10"/>
                  <a:gd name="T5" fmla="*/ 2 h 12"/>
                  <a:gd name="T6" fmla="*/ 0 w 10"/>
                  <a:gd name="T7" fmla="*/ 2 h 12"/>
                  <a:gd name="T8" fmla="*/ 2 w 10"/>
                  <a:gd name="T9" fmla="*/ 6 h 12"/>
                  <a:gd name="T10" fmla="*/ 6 w 10"/>
                  <a:gd name="T11" fmla="*/ 12 h 12"/>
                  <a:gd name="T12" fmla="*/ 8 w 10"/>
                  <a:gd name="T13" fmla="*/ 10 h 12"/>
                  <a:gd name="T14" fmla="*/ 10 w 10"/>
                  <a:gd name="T15" fmla="*/ 10 h 12"/>
                  <a:gd name="T16" fmla="*/ 10 w 10"/>
                  <a:gd name="T17" fmla="*/ 0 h 12"/>
                  <a:gd name="T18" fmla="*/ 6 w 10"/>
                  <a:gd name="T19" fmla="*/ 0 h 12"/>
                  <a:gd name="T20" fmla="*/ 6 w 10"/>
                  <a:gd name="T21" fmla="*/ 0 h 12"/>
                  <a:gd name="T22" fmla="*/ 6 w 10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12">
                    <a:moveTo>
                      <a:pt x="6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9" name="Freeform 1675"/>
              <p:cNvSpPr/>
              <p:nvPr/>
            </p:nvSpPr>
            <p:spPr bwMode="auto">
              <a:xfrm>
                <a:off x="1171575" y="2613025"/>
                <a:ext cx="28575" cy="19050"/>
              </a:xfrm>
              <a:custGeom>
                <a:avLst/>
                <a:gdLst>
                  <a:gd name="T0" fmla="*/ 6 w 18"/>
                  <a:gd name="T1" fmla="*/ 0 h 12"/>
                  <a:gd name="T2" fmla="*/ 6 w 18"/>
                  <a:gd name="T3" fmla="*/ 0 h 12"/>
                  <a:gd name="T4" fmla="*/ 2 w 18"/>
                  <a:gd name="T5" fmla="*/ 2 h 12"/>
                  <a:gd name="T6" fmla="*/ 0 w 18"/>
                  <a:gd name="T7" fmla="*/ 4 h 12"/>
                  <a:gd name="T8" fmla="*/ 0 w 18"/>
                  <a:gd name="T9" fmla="*/ 8 h 12"/>
                  <a:gd name="T10" fmla="*/ 6 w 18"/>
                  <a:gd name="T11" fmla="*/ 12 h 12"/>
                  <a:gd name="T12" fmla="*/ 10 w 18"/>
                  <a:gd name="T13" fmla="*/ 12 h 12"/>
                  <a:gd name="T14" fmla="*/ 16 w 18"/>
                  <a:gd name="T15" fmla="*/ 12 h 12"/>
                  <a:gd name="T16" fmla="*/ 16 w 18"/>
                  <a:gd name="T17" fmla="*/ 6 h 12"/>
                  <a:gd name="T18" fmla="*/ 18 w 18"/>
                  <a:gd name="T19" fmla="*/ 6 h 12"/>
                  <a:gd name="T20" fmla="*/ 18 w 18"/>
                  <a:gd name="T21" fmla="*/ 2 h 12"/>
                  <a:gd name="T22" fmla="*/ 16 w 18"/>
                  <a:gd name="T23" fmla="*/ 2 h 12"/>
                  <a:gd name="T24" fmla="*/ 6 w 18"/>
                  <a:gd name="T25" fmla="*/ 0 h 12"/>
                  <a:gd name="T26" fmla="*/ 6 w 18"/>
                  <a:gd name="T27" fmla="*/ 0 h 12"/>
                  <a:gd name="T28" fmla="*/ 6 w 18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6" y="12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0" name="Freeform 1676"/>
              <p:cNvSpPr/>
              <p:nvPr/>
            </p:nvSpPr>
            <p:spPr bwMode="auto">
              <a:xfrm>
                <a:off x="1209675" y="2571750"/>
                <a:ext cx="107950" cy="85725"/>
              </a:xfrm>
              <a:custGeom>
                <a:avLst/>
                <a:gdLst>
                  <a:gd name="T0" fmla="*/ 62 w 68"/>
                  <a:gd name="T1" fmla="*/ 20 h 54"/>
                  <a:gd name="T2" fmla="*/ 64 w 68"/>
                  <a:gd name="T3" fmla="*/ 14 h 54"/>
                  <a:gd name="T4" fmla="*/ 68 w 68"/>
                  <a:gd name="T5" fmla="*/ 14 h 54"/>
                  <a:gd name="T6" fmla="*/ 68 w 68"/>
                  <a:gd name="T7" fmla="*/ 8 h 54"/>
                  <a:gd name="T8" fmla="*/ 68 w 68"/>
                  <a:gd name="T9" fmla="*/ 4 h 54"/>
                  <a:gd name="T10" fmla="*/ 64 w 68"/>
                  <a:gd name="T11" fmla="*/ 4 h 54"/>
                  <a:gd name="T12" fmla="*/ 64 w 68"/>
                  <a:gd name="T13" fmla="*/ 6 h 54"/>
                  <a:gd name="T14" fmla="*/ 62 w 68"/>
                  <a:gd name="T15" fmla="*/ 6 h 54"/>
                  <a:gd name="T16" fmla="*/ 50 w 68"/>
                  <a:gd name="T17" fmla="*/ 4 h 54"/>
                  <a:gd name="T18" fmla="*/ 32 w 68"/>
                  <a:gd name="T19" fmla="*/ 0 h 54"/>
                  <a:gd name="T20" fmla="*/ 28 w 68"/>
                  <a:gd name="T21" fmla="*/ 4 h 54"/>
                  <a:gd name="T22" fmla="*/ 28 w 68"/>
                  <a:gd name="T23" fmla="*/ 6 h 54"/>
                  <a:gd name="T24" fmla="*/ 22 w 68"/>
                  <a:gd name="T25" fmla="*/ 6 h 54"/>
                  <a:gd name="T26" fmla="*/ 16 w 68"/>
                  <a:gd name="T27" fmla="*/ 6 h 54"/>
                  <a:gd name="T28" fmla="*/ 0 w 68"/>
                  <a:gd name="T29" fmla="*/ 12 h 54"/>
                  <a:gd name="T30" fmla="*/ 0 w 68"/>
                  <a:gd name="T31" fmla="*/ 30 h 54"/>
                  <a:gd name="T32" fmla="*/ 8 w 68"/>
                  <a:gd name="T33" fmla="*/ 32 h 54"/>
                  <a:gd name="T34" fmla="*/ 8 w 68"/>
                  <a:gd name="T35" fmla="*/ 42 h 54"/>
                  <a:gd name="T36" fmla="*/ 16 w 68"/>
                  <a:gd name="T37" fmla="*/ 42 h 54"/>
                  <a:gd name="T38" fmla="*/ 18 w 68"/>
                  <a:gd name="T39" fmla="*/ 40 h 54"/>
                  <a:gd name="T40" fmla="*/ 18 w 68"/>
                  <a:gd name="T41" fmla="*/ 38 h 54"/>
                  <a:gd name="T42" fmla="*/ 28 w 68"/>
                  <a:gd name="T43" fmla="*/ 40 h 54"/>
                  <a:gd name="T44" fmla="*/ 34 w 68"/>
                  <a:gd name="T45" fmla="*/ 42 h 54"/>
                  <a:gd name="T46" fmla="*/ 34 w 68"/>
                  <a:gd name="T47" fmla="*/ 46 h 54"/>
                  <a:gd name="T48" fmla="*/ 40 w 68"/>
                  <a:gd name="T49" fmla="*/ 46 h 54"/>
                  <a:gd name="T50" fmla="*/ 42 w 68"/>
                  <a:gd name="T51" fmla="*/ 54 h 54"/>
                  <a:gd name="T52" fmla="*/ 50 w 68"/>
                  <a:gd name="T53" fmla="*/ 50 h 54"/>
                  <a:gd name="T54" fmla="*/ 50 w 68"/>
                  <a:gd name="T55" fmla="*/ 48 h 54"/>
                  <a:gd name="T56" fmla="*/ 52 w 68"/>
                  <a:gd name="T57" fmla="*/ 42 h 54"/>
                  <a:gd name="T58" fmla="*/ 54 w 68"/>
                  <a:gd name="T59" fmla="*/ 40 h 54"/>
                  <a:gd name="T60" fmla="*/ 58 w 68"/>
                  <a:gd name="T61" fmla="*/ 38 h 54"/>
                  <a:gd name="T62" fmla="*/ 52 w 68"/>
                  <a:gd name="T63" fmla="*/ 24 h 54"/>
                  <a:gd name="T64" fmla="*/ 52 w 68"/>
                  <a:gd name="T65" fmla="*/ 22 h 54"/>
                  <a:gd name="T66" fmla="*/ 54 w 68"/>
                  <a:gd name="T67" fmla="*/ 20 h 54"/>
                  <a:gd name="T68" fmla="*/ 58 w 68"/>
                  <a:gd name="T69" fmla="*/ 20 h 54"/>
                  <a:gd name="T70" fmla="*/ 62 w 68"/>
                  <a:gd name="T71" fmla="*/ 20 h 54"/>
                  <a:gd name="T72" fmla="*/ 62 w 68"/>
                  <a:gd name="T73" fmla="*/ 20 h 54"/>
                  <a:gd name="T74" fmla="*/ 62 w 68"/>
                  <a:gd name="T75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" h="54">
                    <a:moveTo>
                      <a:pt x="62" y="20"/>
                    </a:moveTo>
                    <a:lnTo>
                      <a:pt x="64" y="14"/>
                    </a:lnTo>
                    <a:lnTo>
                      <a:pt x="68" y="14"/>
                    </a:lnTo>
                    <a:lnTo>
                      <a:pt x="68" y="8"/>
                    </a:lnTo>
                    <a:lnTo>
                      <a:pt x="68" y="4"/>
                    </a:lnTo>
                    <a:lnTo>
                      <a:pt x="64" y="4"/>
                    </a:lnTo>
                    <a:lnTo>
                      <a:pt x="64" y="6"/>
                    </a:lnTo>
                    <a:lnTo>
                      <a:pt x="62" y="6"/>
                    </a:lnTo>
                    <a:lnTo>
                      <a:pt x="50" y="4"/>
                    </a:lnTo>
                    <a:lnTo>
                      <a:pt x="32" y="0"/>
                    </a:lnTo>
                    <a:lnTo>
                      <a:pt x="28" y="4"/>
                    </a:lnTo>
                    <a:lnTo>
                      <a:pt x="28" y="6"/>
                    </a:lnTo>
                    <a:lnTo>
                      <a:pt x="22" y="6"/>
                    </a:lnTo>
                    <a:lnTo>
                      <a:pt x="1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8" y="32"/>
                    </a:lnTo>
                    <a:lnTo>
                      <a:pt x="8" y="42"/>
                    </a:lnTo>
                    <a:lnTo>
                      <a:pt x="16" y="42"/>
                    </a:lnTo>
                    <a:lnTo>
                      <a:pt x="18" y="40"/>
                    </a:lnTo>
                    <a:lnTo>
                      <a:pt x="18" y="38"/>
                    </a:lnTo>
                    <a:lnTo>
                      <a:pt x="28" y="40"/>
                    </a:lnTo>
                    <a:lnTo>
                      <a:pt x="34" y="42"/>
                    </a:lnTo>
                    <a:lnTo>
                      <a:pt x="34" y="46"/>
                    </a:lnTo>
                    <a:lnTo>
                      <a:pt x="40" y="46"/>
                    </a:lnTo>
                    <a:lnTo>
                      <a:pt x="42" y="54"/>
                    </a:lnTo>
                    <a:lnTo>
                      <a:pt x="50" y="50"/>
                    </a:lnTo>
                    <a:lnTo>
                      <a:pt x="50" y="48"/>
                    </a:lnTo>
                    <a:lnTo>
                      <a:pt x="52" y="42"/>
                    </a:lnTo>
                    <a:lnTo>
                      <a:pt x="54" y="40"/>
                    </a:lnTo>
                    <a:lnTo>
                      <a:pt x="58" y="38"/>
                    </a:lnTo>
                    <a:lnTo>
                      <a:pt x="52" y="24"/>
                    </a:lnTo>
                    <a:lnTo>
                      <a:pt x="52" y="22"/>
                    </a:lnTo>
                    <a:lnTo>
                      <a:pt x="54" y="20"/>
                    </a:lnTo>
                    <a:lnTo>
                      <a:pt x="58" y="20"/>
                    </a:lnTo>
                    <a:lnTo>
                      <a:pt x="62" y="20"/>
                    </a:lnTo>
                    <a:lnTo>
                      <a:pt x="62" y="20"/>
                    </a:lnTo>
                    <a:lnTo>
                      <a:pt x="62" y="2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1" name="Freeform 1677"/>
              <p:cNvSpPr/>
              <p:nvPr/>
            </p:nvSpPr>
            <p:spPr bwMode="auto">
              <a:xfrm>
                <a:off x="1508125" y="3914775"/>
                <a:ext cx="155575" cy="174625"/>
              </a:xfrm>
              <a:custGeom>
                <a:avLst/>
                <a:gdLst>
                  <a:gd name="T0" fmla="*/ 26 w 98"/>
                  <a:gd name="T1" fmla="*/ 8 h 110"/>
                  <a:gd name="T2" fmla="*/ 16 w 98"/>
                  <a:gd name="T3" fmla="*/ 8 h 110"/>
                  <a:gd name="T4" fmla="*/ 10 w 98"/>
                  <a:gd name="T5" fmla="*/ 18 h 110"/>
                  <a:gd name="T6" fmla="*/ 4 w 98"/>
                  <a:gd name="T7" fmla="*/ 20 h 110"/>
                  <a:gd name="T8" fmla="*/ 4 w 98"/>
                  <a:gd name="T9" fmla="*/ 38 h 110"/>
                  <a:gd name="T10" fmla="*/ 0 w 98"/>
                  <a:gd name="T11" fmla="*/ 52 h 110"/>
                  <a:gd name="T12" fmla="*/ 0 w 98"/>
                  <a:gd name="T13" fmla="*/ 64 h 110"/>
                  <a:gd name="T14" fmla="*/ 0 w 98"/>
                  <a:gd name="T15" fmla="*/ 80 h 110"/>
                  <a:gd name="T16" fmla="*/ 10 w 98"/>
                  <a:gd name="T17" fmla="*/ 78 h 110"/>
                  <a:gd name="T18" fmla="*/ 16 w 98"/>
                  <a:gd name="T19" fmla="*/ 78 h 110"/>
                  <a:gd name="T20" fmla="*/ 20 w 98"/>
                  <a:gd name="T21" fmla="*/ 70 h 110"/>
                  <a:gd name="T22" fmla="*/ 26 w 98"/>
                  <a:gd name="T23" fmla="*/ 70 h 110"/>
                  <a:gd name="T24" fmla="*/ 36 w 98"/>
                  <a:gd name="T25" fmla="*/ 78 h 110"/>
                  <a:gd name="T26" fmla="*/ 40 w 98"/>
                  <a:gd name="T27" fmla="*/ 78 h 110"/>
                  <a:gd name="T28" fmla="*/ 48 w 98"/>
                  <a:gd name="T29" fmla="*/ 82 h 110"/>
                  <a:gd name="T30" fmla="*/ 62 w 98"/>
                  <a:gd name="T31" fmla="*/ 88 h 110"/>
                  <a:gd name="T32" fmla="*/ 72 w 98"/>
                  <a:gd name="T33" fmla="*/ 100 h 110"/>
                  <a:gd name="T34" fmla="*/ 80 w 98"/>
                  <a:gd name="T35" fmla="*/ 110 h 110"/>
                  <a:gd name="T36" fmla="*/ 88 w 98"/>
                  <a:gd name="T37" fmla="*/ 110 h 110"/>
                  <a:gd name="T38" fmla="*/ 98 w 98"/>
                  <a:gd name="T39" fmla="*/ 100 h 110"/>
                  <a:gd name="T40" fmla="*/ 84 w 98"/>
                  <a:gd name="T41" fmla="*/ 92 h 110"/>
                  <a:gd name="T42" fmla="*/ 80 w 98"/>
                  <a:gd name="T43" fmla="*/ 82 h 110"/>
                  <a:gd name="T44" fmla="*/ 80 w 98"/>
                  <a:gd name="T45" fmla="*/ 78 h 110"/>
                  <a:gd name="T46" fmla="*/ 66 w 98"/>
                  <a:gd name="T47" fmla="*/ 72 h 110"/>
                  <a:gd name="T48" fmla="*/ 64 w 98"/>
                  <a:gd name="T49" fmla="*/ 58 h 110"/>
                  <a:gd name="T50" fmla="*/ 56 w 98"/>
                  <a:gd name="T51" fmla="*/ 58 h 110"/>
                  <a:gd name="T52" fmla="*/ 48 w 98"/>
                  <a:gd name="T53" fmla="*/ 46 h 110"/>
                  <a:gd name="T54" fmla="*/ 44 w 98"/>
                  <a:gd name="T55" fmla="*/ 48 h 110"/>
                  <a:gd name="T56" fmla="*/ 38 w 98"/>
                  <a:gd name="T57" fmla="*/ 44 h 110"/>
                  <a:gd name="T58" fmla="*/ 36 w 98"/>
                  <a:gd name="T59" fmla="*/ 22 h 110"/>
                  <a:gd name="T60" fmla="*/ 34 w 98"/>
                  <a:gd name="T61" fmla="*/ 0 h 110"/>
                  <a:gd name="T62" fmla="*/ 34 w 98"/>
                  <a:gd name="T6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8" h="110">
                    <a:moveTo>
                      <a:pt x="34" y="0"/>
                    </a:moveTo>
                    <a:lnTo>
                      <a:pt x="26" y="8"/>
                    </a:lnTo>
                    <a:lnTo>
                      <a:pt x="18" y="8"/>
                    </a:lnTo>
                    <a:lnTo>
                      <a:pt x="16" y="8"/>
                    </a:lnTo>
                    <a:lnTo>
                      <a:pt x="10" y="12"/>
                    </a:lnTo>
                    <a:lnTo>
                      <a:pt x="10" y="18"/>
                    </a:lnTo>
                    <a:lnTo>
                      <a:pt x="8" y="20"/>
                    </a:lnTo>
                    <a:lnTo>
                      <a:pt x="4" y="20"/>
                    </a:lnTo>
                    <a:lnTo>
                      <a:pt x="4" y="26"/>
                    </a:lnTo>
                    <a:lnTo>
                      <a:pt x="4" y="38"/>
                    </a:lnTo>
                    <a:lnTo>
                      <a:pt x="2" y="44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0" y="64"/>
                    </a:lnTo>
                    <a:lnTo>
                      <a:pt x="0" y="72"/>
                    </a:lnTo>
                    <a:lnTo>
                      <a:pt x="0" y="80"/>
                    </a:lnTo>
                    <a:lnTo>
                      <a:pt x="8" y="78"/>
                    </a:lnTo>
                    <a:lnTo>
                      <a:pt x="10" y="78"/>
                    </a:lnTo>
                    <a:lnTo>
                      <a:pt x="12" y="78"/>
                    </a:lnTo>
                    <a:lnTo>
                      <a:pt x="16" y="78"/>
                    </a:lnTo>
                    <a:lnTo>
                      <a:pt x="18" y="82"/>
                    </a:lnTo>
                    <a:lnTo>
                      <a:pt x="20" y="70"/>
                    </a:lnTo>
                    <a:lnTo>
                      <a:pt x="22" y="66"/>
                    </a:lnTo>
                    <a:lnTo>
                      <a:pt x="26" y="70"/>
                    </a:lnTo>
                    <a:lnTo>
                      <a:pt x="30" y="74"/>
                    </a:lnTo>
                    <a:lnTo>
                      <a:pt x="36" y="78"/>
                    </a:lnTo>
                    <a:lnTo>
                      <a:pt x="38" y="78"/>
                    </a:lnTo>
                    <a:lnTo>
                      <a:pt x="40" y="78"/>
                    </a:lnTo>
                    <a:lnTo>
                      <a:pt x="44" y="80"/>
                    </a:lnTo>
                    <a:lnTo>
                      <a:pt x="48" y="82"/>
                    </a:lnTo>
                    <a:lnTo>
                      <a:pt x="56" y="82"/>
                    </a:lnTo>
                    <a:lnTo>
                      <a:pt x="62" y="88"/>
                    </a:lnTo>
                    <a:lnTo>
                      <a:pt x="66" y="92"/>
                    </a:lnTo>
                    <a:lnTo>
                      <a:pt x="72" y="100"/>
                    </a:lnTo>
                    <a:lnTo>
                      <a:pt x="74" y="106"/>
                    </a:lnTo>
                    <a:lnTo>
                      <a:pt x="80" y="110"/>
                    </a:lnTo>
                    <a:lnTo>
                      <a:pt x="82" y="108"/>
                    </a:lnTo>
                    <a:lnTo>
                      <a:pt x="88" y="110"/>
                    </a:lnTo>
                    <a:lnTo>
                      <a:pt x="98" y="106"/>
                    </a:lnTo>
                    <a:lnTo>
                      <a:pt x="98" y="100"/>
                    </a:lnTo>
                    <a:lnTo>
                      <a:pt x="88" y="96"/>
                    </a:lnTo>
                    <a:lnTo>
                      <a:pt x="84" y="92"/>
                    </a:lnTo>
                    <a:lnTo>
                      <a:pt x="82" y="88"/>
                    </a:lnTo>
                    <a:lnTo>
                      <a:pt x="80" y="82"/>
                    </a:lnTo>
                    <a:lnTo>
                      <a:pt x="80" y="80"/>
                    </a:lnTo>
                    <a:lnTo>
                      <a:pt x="80" y="78"/>
                    </a:lnTo>
                    <a:lnTo>
                      <a:pt x="74" y="74"/>
                    </a:lnTo>
                    <a:lnTo>
                      <a:pt x="66" y="72"/>
                    </a:lnTo>
                    <a:lnTo>
                      <a:pt x="66" y="66"/>
                    </a:lnTo>
                    <a:lnTo>
                      <a:pt x="64" y="58"/>
                    </a:lnTo>
                    <a:lnTo>
                      <a:pt x="58" y="58"/>
                    </a:lnTo>
                    <a:lnTo>
                      <a:pt x="56" y="58"/>
                    </a:lnTo>
                    <a:lnTo>
                      <a:pt x="52" y="54"/>
                    </a:lnTo>
                    <a:lnTo>
                      <a:pt x="48" y="46"/>
                    </a:lnTo>
                    <a:lnTo>
                      <a:pt x="46" y="48"/>
                    </a:lnTo>
                    <a:lnTo>
                      <a:pt x="44" y="48"/>
                    </a:lnTo>
                    <a:lnTo>
                      <a:pt x="44" y="46"/>
                    </a:lnTo>
                    <a:lnTo>
                      <a:pt x="38" y="44"/>
                    </a:lnTo>
                    <a:lnTo>
                      <a:pt x="36" y="34"/>
                    </a:lnTo>
                    <a:lnTo>
                      <a:pt x="36" y="22"/>
                    </a:lnTo>
                    <a:lnTo>
                      <a:pt x="36" y="1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2" name="Freeform 1678"/>
              <p:cNvSpPr>
                <a:spLocks noEditPoints="1"/>
              </p:cNvSpPr>
              <p:nvPr/>
            </p:nvSpPr>
            <p:spPr bwMode="auto">
              <a:xfrm>
                <a:off x="844550" y="4337050"/>
                <a:ext cx="79375" cy="69850"/>
              </a:xfrm>
              <a:custGeom>
                <a:avLst/>
                <a:gdLst>
                  <a:gd name="T0" fmla="*/ 24 w 50"/>
                  <a:gd name="T1" fmla="*/ 26 h 44"/>
                  <a:gd name="T2" fmla="*/ 24 w 50"/>
                  <a:gd name="T3" fmla="*/ 26 h 44"/>
                  <a:gd name="T4" fmla="*/ 24 w 50"/>
                  <a:gd name="T5" fmla="*/ 36 h 44"/>
                  <a:gd name="T6" fmla="*/ 20 w 50"/>
                  <a:gd name="T7" fmla="*/ 44 h 44"/>
                  <a:gd name="T8" fmla="*/ 50 w 50"/>
                  <a:gd name="T9" fmla="*/ 44 h 44"/>
                  <a:gd name="T10" fmla="*/ 50 w 50"/>
                  <a:gd name="T11" fmla="*/ 22 h 44"/>
                  <a:gd name="T12" fmla="*/ 24 w 50"/>
                  <a:gd name="T13" fmla="*/ 26 h 44"/>
                  <a:gd name="T14" fmla="*/ 24 w 50"/>
                  <a:gd name="T15" fmla="*/ 26 h 44"/>
                  <a:gd name="T16" fmla="*/ 24 w 50"/>
                  <a:gd name="T17" fmla="*/ 26 h 44"/>
                  <a:gd name="T18" fmla="*/ 6 w 50"/>
                  <a:gd name="T19" fmla="*/ 0 h 44"/>
                  <a:gd name="T20" fmla="*/ 6 w 50"/>
                  <a:gd name="T21" fmla="*/ 0 h 44"/>
                  <a:gd name="T22" fmla="*/ 0 w 50"/>
                  <a:gd name="T23" fmla="*/ 4 h 44"/>
                  <a:gd name="T24" fmla="*/ 4 w 50"/>
                  <a:gd name="T25" fmla="*/ 8 h 44"/>
                  <a:gd name="T26" fmla="*/ 8 w 50"/>
                  <a:gd name="T27" fmla="*/ 8 h 44"/>
                  <a:gd name="T28" fmla="*/ 8 w 50"/>
                  <a:gd name="T29" fmla="*/ 2 h 44"/>
                  <a:gd name="T30" fmla="*/ 8 w 50"/>
                  <a:gd name="T31" fmla="*/ 0 h 44"/>
                  <a:gd name="T32" fmla="*/ 6 w 50"/>
                  <a:gd name="T33" fmla="*/ 0 h 44"/>
                  <a:gd name="T34" fmla="*/ 6 w 50"/>
                  <a:gd name="T35" fmla="*/ 0 h 44"/>
                  <a:gd name="T36" fmla="*/ 6 w 50"/>
                  <a:gd name="T3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44">
                    <a:moveTo>
                      <a:pt x="24" y="26"/>
                    </a:moveTo>
                    <a:lnTo>
                      <a:pt x="24" y="26"/>
                    </a:lnTo>
                    <a:lnTo>
                      <a:pt x="24" y="36"/>
                    </a:lnTo>
                    <a:lnTo>
                      <a:pt x="20" y="44"/>
                    </a:lnTo>
                    <a:lnTo>
                      <a:pt x="50" y="44"/>
                    </a:lnTo>
                    <a:lnTo>
                      <a:pt x="50" y="22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4" y="26"/>
                    </a:lnTo>
                    <a:close/>
                    <a:moveTo>
                      <a:pt x="6" y="0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3" name="Freeform 1679"/>
              <p:cNvSpPr>
                <a:spLocks noEditPoints="1"/>
              </p:cNvSpPr>
              <p:nvPr/>
            </p:nvSpPr>
            <p:spPr bwMode="auto">
              <a:xfrm>
                <a:off x="1231900" y="3517900"/>
                <a:ext cx="257175" cy="295275"/>
              </a:xfrm>
              <a:custGeom>
                <a:avLst/>
                <a:gdLst>
                  <a:gd name="T0" fmla="*/ 0 w 162"/>
                  <a:gd name="T1" fmla="*/ 0 h 186"/>
                  <a:gd name="T2" fmla="*/ 0 w 162"/>
                  <a:gd name="T3" fmla="*/ 10 h 186"/>
                  <a:gd name="T4" fmla="*/ 4 w 162"/>
                  <a:gd name="T5" fmla="*/ 20 h 186"/>
                  <a:gd name="T6" fmla="*/ 0 w 162"/>
                  <a:gd name="T7" fmla="*/ 28 h 186"/>
                  <a:gd name="T8" fmla="*/ 0 w 162"/>
                  <a:gd name="T9" fmla="*/ 42 h 186"/>
                  <a:gd name="T10" fmla="*/ 4 w 162"/>
                  <a:gd name="T11" fmla="*/ 48 h 186"/>
                  <a:gd name="T12" fmla="*/ 110 w 162"/>
                  <a:gd name="T13" fmla="*/ 184 h 186"/>
                  <a:gd name="T14" fmla="*/ 116 w 162"/>
                  <a:gd name="T15" fmla="*/ 184 h 186"/>
                  <a:gd name="T16" fmla="*/ 130 w 162"/>
                  <a:gd name="T17" fmla="*/ 186 h 186"/>
                  <a:gd name="T18" fmla="*/ 138 w 162"/>
                  <a:gd name="T19" fmla="*/ 176 h 186"/>
                  <a:gd name="T20" fmla="*/ 146 w 162"/>
                  <a:gd name="T21" fmla="*/ 162 h 186"/>
                  <a:gd name="T22" fmla="*/ 162 w 162"/>
                  <a:gd name="T23" fmla="*/ 160 h 186"/>
                  <a:gd name="T24" fmla="*/ 154 w 162"/>
                  <a:gd name="T25" fmla="*/ 140 h 186"/>
                  <a:gd name="T26" fmla="*/ 158 w 162"/>
                  <a:gd name="T27" fmla="*/ 136 h 186"/>
                  <a:gd name="T28" fmla="*/ 154 w 162"/>
                  <a:gd name="T29" fmla="*/ 126 h 186"/>
                  <a:gd name="T30" fmla="*/ 140 w 162"/>
                  <a:gd name="T31" fmla="*/ 100 h 186"/>
                  <a:gd name="T32" fmla="*/ 132 w 162"/>
                  <a:gd name="T33" fmla="*/ 78 h 186"/>
                  <a:gd name="T34" fmla="*/ 128 w 162"/>
                  <a:gd name="T35" fmla="*/ 68 h 186"/>
                  <a:gd name="T36" fmla="*/ 122 w 162"/>
                  <a:gd name="T37" fmla="*/ 56 h 186"/>
                  <a:gd name="T38" fmla="*/ 118 w 162"/>
                  <a:gd name="T39" fmla="*/ 44 h 186"/>
                  <a:gd name="T40" fmla="*/ 122 w 162"/>
                  <a:gd name="T41" fmla="*/ 44 h 186"/>
                  <a:gd name="T42" fmla="*/ 126 w 162"/>
                  <a:gd name="T43" fmla="*/ 56 h 186"/>
                  <a:gd name="T44" fmla="*/ 140 w 162"/>
                  <a:gd name="T45" fmla="*/ 64 h 186"/>
                  <a:gd name="T46" fmla="*/ 144 w 162"/>
                  <a:gd name="T47" fmla="*/ 56 h 186"/>
                  <a:gd name="T48" fmla="*/ 148 w 162"/>
                  <a:gd name="T49" fmla="*/ 42 h 186"/>
                  <a:gd name="T50" fmla="*/ 144 w 162"/>
                  <a:gd name="T51" fmla="*/ 8 h 186"/>
                  <a:gd name="T52" fmla="*/ 130 w 162"/>
                  <a:gd name="T53" fmla="*/ 2 h 186"/>
                  <a:gd name="T54" fmla="*/ 110 w 162"/>
                  <a:gd name="T55" fmla="*/ 6 h 186"/>
                  <a:gd name="T56" fmla="*/ 104 w 162"/>
                  <a:gd name="T57" fmla="*/ 0 h 186"/>
                  <a:gd name="T58" fmla="*/ 100 w 162"/>
                  <a:gd name="T59" fmla="*/ 2 h 186"/>
                  <a:gd name="T60" fmla="*/ 98 w 162"/>
                  <a:gd name="T61" fmla="*/ 6 h 186"/>
                  <a:gd name="T62" fmla="*/ 92 w 162"/>
                  <a:gd name="T63" fmla="*/ 2 h 186"/>
                  <a:gd name="T64" fmla="*/ 82 w 162"/>
                  <a:gd name="T65" fmla="*/ 8 h 186"/>
                  <a:gd name="T66" fmla="*/ 58 w 162"/>
                  <a:gd name="T67" fmla="*/ 6 h 186"/>
                  <a:gd name="T68" fmla="*/ 54 w 162"/>
                  <a:gd name="T69" fmla="*/ 6 h 186"/>
                  <a:gd name="T70" fmla="*/ 48 w 162"/>
                  <a:gd name="T71" fmla="*/ 6 h 186"/>
                  <a:gd name="T72" fmla="*/ 48 w 162"/>
                  <a:gd name="T73" fmla="*/ 10 h 186"/>
                  <a:gd name="T74" fmla="*/ 30 w 162"/>
                  <a:gd name="T75" fmla="*/ 10 h 186"/>
                  <a:gd name="T76" fmla="*/ 16 w 162"/>
                  <a:gd name="T77" fmla="*/ 6 h 186"/>
                  <a:gd name="T78" fmla="*/ 10 w 162"/>
                  <a:gd name="T79" fmla="*/ 8 h 186"/>
                  <a:gd name="T80" fmla="*/ 8 w 162"/>
                  <a:gd name="T81" fmla="*/ 6 h 186"/>
                  <a:gd name="T82" fmla="*/ 0 w 162"/>
                  <a:gd name="T83" fmla="*/ 0 h 186"/>
                  <a:gd name="T84" fmla="*/ 118 w 162"/>
                  <a:gd name="T85" fmla="*/ 30 h 186"/>
                  <a:gd name="T86" fmla="*/ 118 w 162"/>
                  <a:gd name="T87" fmla="*/ 34 h 186"/>
                  <a:gd name="T88" fmla="*/ 116 w 162"/>
                  <a:gd name="T89" fmla="*/ 30 h 186"/>
                  <a:gd name="T90" fmla="*/ 118 w 162"/>
                  <a:gd name="T91" fmla="*/ 3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2" h="18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44"/>
                    </a:lnTo>
                    <a:lnTo>
                      <a:pt x="4" y="48"/>
                    </a:lnTo>
                    <a:lnTo>
                      <a:pt x="8" y="180"/>
                    </a:lnTo>
                    <a:lnTo>
                      <a:pt x="110" y="184"/>
                    </a:lnTo>
                    <a:lnTo>
                      <a:pt x="116" y="178"/>
                    </a:lnTo>
                    <a:lnTo>
                      <a:pt x="116" y="184"/>
                    </a:lnTo>
                    <a:lnTo>
                      <a:pt x="128" y="184"/>
                    </a:lnTo>
                    <a:lnTo>
                      <a:pt x="130" y="186"/>
                    </a:lnTo>
                    <a:lnTo>
                      <a:pt x="136" y="184"/>
                    </a:lnTo>
                    <a:lnTo>
                      <a:pt x="138" y="176"/>
                    </a:lnTo>
                    <a:lnTo>
                      <a:pt x="144" y="174"/>
                    </a:lnTo>
                    <a:lnTo>
                      <a:pt x="146" y="162"/>
                    </a:lnTo>
                    <a:lnTo>
                      <a:pt x="150" y="162"/>
                    </a:lnTo>
                    <a:lnTo>
                      <a:pt x="162" y="160"/>
                    </a:lnTo>
                    <a:lnTo>
                      <a:pt x="156" y="150"/>
                    </a:lnTo>
                    <a:lnTo>
                      <a:pt x="154" y="140"/>
                    </a:lnTo>
                    <a:lnTo>
                      <a:pt x="158" y="140"/>
                    </a:lnTo>
                    <a:lnTo>
                      <a:pt x="158" y="136"/>
                    </a:lnTo>
                    <a:lnTo>
                      <a:pt x="158" y="134"/>
                    </a:lnTo>
                    <a:lnTo>
                      <a:pt x="154" y="126"/>
                    </a:lnTo>
                    <a:lnTo>
                      <a:pt x="148" y="116"/>
                    </a:lnTo>
                    <a:lnTo>
                      <a:pt x="140" y="100"/>
                    </a:lnTo>
                    <a:lnTo>
                      <a:pt x="136" y="86"/>
                    </a:lnTo>
                    <a:lnTo>
                      <a:pt x="132" y="78"/>
                    </a:lnTo>
                    <a:lnTo>
                      <a:pt x="128" y="72"/>
                    </a:lnTo>
                    <a:lnTo>
                      <a:pt x="128" y="68"/>
                    </a:lnTo>
                    <a:lnTo>
                      <a:pt x="128" y="62"/>
                    </a:lnTo>
                    <a:lnTo>
                      <a:pt x="122" y="56"/>
                    </a:lnTo>
                    <a:lnTo>
                      <a:pt x="118" y="48"/>
                    </a:lnTo>
                    <a:lnTo>
                      <a:pt x="118" y="44"/>
                    </a:lnTo>
                    <a:lnTo>
                      <a:pt x="118" y="38"/>
                    </a:lnTo>
                    <a:lnTo>
                      <a:pt x="122" y="44"/>
                    </a:lnTo>
                    <a:lnTo>
                      <a:pt x="122" y="46"/>
                    </a:lnTo>
                    <a:lnTo>
                      <a:pt x="126" y="56"/>
                    </a:lnTo>
                    <a:lnTo>
                      <a:pt x="136" y="68"/>
                    </a:lnTo>
                    <a:lnTo>
                      <a:pt x="140" y="64"/>
                    </a:lnTo>
                    <a:lnTo>
                      <a:pt x="144" y="64"/>
                    </a:lnTo>
                    <a:lnTo>
                      <a:pt x="144" y="56"/>
                    </a:lnTo>
                    <a:lnTo>
                      <a:pt x="146" y="46"/>
                    </a:lnTo>
                    <a:lnTo>
                      <a:pt x="148" y="42"/>
                    </a:lnTo>
                    <a:lnTo>
                      <a:pt x="146" y="16"/>
                    </a:lnTo>
                    <a:lnTo>
                      <a:pt x="144" y="8"/>
                    </a:lnTo>
                    <a:lnTo>
                      <a:pt x="140" y="2"/>
                    </a:lnTo>
                    <a:lnTo>
                      <a:pt x="130" y="2"/>
                    </a:lnTo>
                    <a:lnTo>
                      <a:pt x="118" y="2"/>
                    </a:lnTo>
                    <a:lnTo>
                      <a:pt x="110" y="6"/>
                    </a:lnTo>
                    <a:lnTo>
                      <a:pt x="108" y="2"/>
                    </a:lnTo>
                    <a:lnTo>
                      <a:pt x="104" y="0"/>
                    </a:lnTo>
                    <a:lnTo>
                      <a:pt x="100" y="0"/>
                    </a:lnTo>
                    <a:lnTo>
                      <a:pt x="100" y="2"/>
                    </a:lnTo>
                    <a:lnTo>
                      <a:pt x="102" y="6"/>
                    </a:lnTo>
                    <a:lnTo>
                      <a:pt x="98" y="6"/>
                    </a:lnTo>
                    <a:lnTo>
                      <a:pt x="98" y="2"/>
                    </a:lnTo>
                    <a:lnTo>
                      <a:pt x="92" y="2"/>
                    </a:lnTo>
                    <a:lnTo>
                      <a:pt x="90" y="6"/>
                    </a:lnTo>
                    <a:lnTo>
                      <a:pt x="82" y="8"/>
                    </a:lnTo>
                    <a:lnTo>
                      <a:pt x="66" y="6"/>
                    </a:lnTo>
                    <a:lnTo>
                      <a:pt x="58" y="6"/>
                    </a:lnTo>
                    <a:lnTo>
                      <a:pt x="58" y="8"/>
                    </a:lnTo>
                    <a:lnTo>
                      <a:pt x="54" y="6"/>
                    </a:lnTo>
                    <a:lnTo>
                      <a:pt x="52" y="2"/>
                    </a:lnTo>
                    <a:lnTo>
                      <a:pt x="48" y="6"/>
                    </a:lnTo>
                    <a:lnTo>
                      <a:pt x="48" y="8"/>
                    </a:lnTo>
                    <a:lnTo>
                      <a:pt x="48" y="10"/>
                    </a:lnTo>
                    <a:lnTo>
                      <a:pt x="38" y="18"/>
                    </a:lnTo>
                    <a:lnTo>
                      <a:pt x="30" y="10"/>
                    </a:lnTo>
                    <a:lnTo>
                      <a:pt x="20" y="6"/>
                    </a:lnTo>
                    <a:lnTo>
                      <a:pt x="16" y="6"/>
                    </a:lnTo>
                    <a:lnTo>
                      <a:pt x="12" y="8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18" y="30"/>
                    </a:moveTo>
                    <a:lnTo>
                      <a:pt x="118" y="30"/>
                    </a:lnTo>
                    <a:lnTo>
                      <a:pt x="118" y="34"/>
                    </a:lnTo>
                    <a:lnTo>
                      <a:pt x="116" y="36"/>
                    </a:lnTo>
                    <a:lnTo>
                      <a:pt x="116" y="30"/>
                    </a:lnTo>
                    <a:lnTo>
                      <a:pt x="118" y="30"/>
                    </a:lnTo>
                    <a:lnTo>
                      <a:pt x="118" y="30"/>
                    </a:lnTo>
                    <a:lnTo>
                      <a:pt x="118" y="3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4" name="Freeform 1680"/>
              <p:cNvSpPr/>
              <p:nvPr/>
            </p:nvSpPr>
            <p:spPr bwMode="auto">
              <a:xfrm>
                <a:off x="1619250" y="4079875"/>
                <a:ext cx="50800" cy="63500"/>
              </a:xfrm>
              <a:custGeom>
                <a:avLst/>
                <a:gdLst>
                  <a:gd name="T0" fmla="*/ 28 w 32"/>
                  <a:gd name="T1" fmla="*/ 2 h 40"/>
                  <a:gd name="T2" fmla="*/ 28 w 32"/>
                  <a:gd name="T3" fmla="*/ 2 h 40"/>
                  <a:gd name="T4" fmla="*/ 22 w 32"/>
                  <a:gd name="T5" fmla="*/ 14 h 40"/>
                  <a:gd name="T6" fmla="*/ 26 w 32"/>
                  <a:gd name="T7" fmla="*/ 14 h 40"/>
                  <a:gd name="T8" fmla="*/ 32 w 32"/>
                  <a:gd name="T9" fmla="*/ 24 h 40"/>
                  <a:gd name="T10" fmla="*/ 22 w 32"/>
                  <a:gd name="T11" fmla="*/ 36 h 40"/>
                  <a:gd name="T12" fmla="*/ 14 w 32"/>
                  <a:gd name="T13" fmla="*/ 36 h 40"/>
                  <a:gd name="T14" fmla="*/ 8 w 32"/>
                  <a:gd name="T15" fmla="*/ 40 h 40"/>
                  <a:gd name="T16" fmla="*/ 4 w 32"/>
                  <a:gd name="T17" fmla="*/ 36 h 40"/>
                  <a:gd name="T18" fmla="*/ 0 w 32"/>
                  <a:gd name="T19" fmla="*/ 34 h 40"/>
                  <a:gd name="T20" fmla="*/ 4 w 32"/>
                  <a:gd name="T21" fmla="*/ 28 h 40"/>
                  <a:gd name="T22" fmla="*/ 4 w 32"/>
                  <a:gd name="T23" fmla="*/ 24 h 40"/>
                  <a:gd name="T24" fmla="*/ 4 w 32"/>
                  <a:gd name="T25" fmla="*/ 22 h 40"/>
                  <a:gd name="T26" fmla="*/ 6 w 32"/>
                  <a:gd name="T27" fmla="*/ 16 h 40"/>
                  <a:gd name="T28" fmla="*/ 8 w 32"/>
                  <a:gd name="T29" fmla="*/ 10 h 40"/>
                  <a:gd name="T30" fmla="*/ 10 w 32"/>
                  <a:gd name="T31" fmla="*/ 6 h 40"/>
                  <a:gd name="T32" fmla="*/ 14 w 32"/>
                  <a:gd name="T33" fmla="*/ 2 h 40"/>
                  <a:gd name="T34" fmla="*/ 18 w 32"/>
                  <a:gd name="T35" fmla="*/ 6 h 40"/>
                  <a:gd name="T36" fmla="*/ 28 w 32"/>
                  <a:gd name="T37" fmla="*/ 0 h 40"/>
                  <a:gd name="T38" fmla="*/ 28 w 32"/>
                  <a:gd name="T39" fmla="*/ 2 h 40"/>
                  <a:gd name="T40" fmla="*/ 28 w 32"/>
                  <a:gd name="T41" fmla="*/ 2 h 40"/>
                  <a:gd name="T42" fmla="*/ 28 w 32"/>
                  <a:gd name="T43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" h="40">
                    <a:moveTo>
                      <a:pt x="28" y="2"/>
                    </a:moveTo>
                    <a:lnTo>
                      <a:pt x="28" y="2"/>
                    </a:lnTo>
                    <a:lnTo>
                      <a:pt x="22" y="14"/>
                    </a:lnTo>
                    <a:lnTo>
                      <a:pt x="26" y="14"/>
                    </a:lnTo>
                    <a:lnTo>
                      <a:pt x="32" y="24"/>
                    </a:lnTo>
                    <a:lnTo>
                      <a:pt x="22" y="36"/>
                    </a:lnTo>
                    <a:lnTo>
                      <a:pt x="14" y="36"/>
                    </a:lnTo>
                    <a:lnTo>
                      <a:pt x="8" y="40"/>
                    </a:lnTo>
                    <a:lnTo>
                      <a:pt x="4" y="36"/>
                    </a:lnTo>
                    <a:lnTo>
                      <a:pt x="0" y="34"/>
                    </a:lnTo>
                    <a:lnTo>
                      <a:pt x="4" y="28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6" y="16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14" y="2"/>
                    </a:lnTo>
                    <a:lnTo>
                      <a:pt x="18" y="6"/>
                    </a:lnTo>
                    <a:lnTo>
                      <a:pt x="28" y="0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5" name="Freeform 1681"/>
              <p:cNvSpPr>
                <a:spLocks noEditPoints="1"/>
              </p:cNvSpPr>
              <p:nvPr/>
            </p:nvSpPr>
            <p:spPr bwMode="auto">
              <a:xfrm>
                <a:off x="844550" y="2638425"/>
                <a:ext cx="107950" cy="133350"/>
              </a:xfrm>
              <a:custGeom>
                <a:avLst/>
                <a:gdLst>
                  <a:gd name="T0" fmla="*/ 26 w 68"/>
                  <a:gd name="T1" fmla="*/ 70 h 84"/>
                  <a:gd name="T2" fmla="*/ 32 w 68"/>
                  <a:gd name="T3" fmla="*/ 62 h 84"/>
                  <a:gd name="T4" fmla="*/ 34 w 68"/>
                  <a:gd name="T5" fmla="*/ 70 h 84"/>
                  <a:gd name="T6" fmla="*/ 44 w 68"/>
                  <a:gd name="T7" fmla="*/ 82 h 84"/>
                  <a:gd name="T8" fmla="*/ 36 w 68"/>
                  <a:gd name="T9" fmla="*/ 60 h 84"/>
                  <a:gd name="T10" fmla="*/ 36 w 68"/>
                  <a:gd name="T11" fmla="*/ 42 h 84"/>
                  <a:gd name="T12" fmla="*/ 42 w 68"/>
                  <a:gd name="T13" fmla="*/ 44 h 84"/>
                  <a:gd name="T14" fmla="*/ 44 w 68"/>
                  <a:gd name="T15" fmla="*/ 36 h 84"/>
                  <a:gd name="T16" fmla="*/ 36 w 68"/>
                  <a:gd name="T17" fmla="*/ 28 h 84"/>
                  <a:gd name="T18" fmla="*/ 32 w 68"/>
                  <a:gd name="T19" fmla="*/ 22 h 84"/>
                  <a:gd name="T20" fmla="*/ 34 w 68"/>
                  <a:gd name="T21" fmla="*/ 18 h 84"/>
                  <a:gd name="T22" fmla="*/ 40 w 68"/>
                  <a:gd name="T23" fmla="*/ 16 h 84"/>
                  <a:gd name="T24" fmla="*/ 40 w 68"/>
                  <a:gd name="T25" fmla="*/ 0 h 84"/>
                  <a:gd name="T26" fmla="*/ 26 w 68"/>
                  <a:gd name="T27" fmla="*/ 14 h 84"/>
                  <a:gd name="T28" fmla="*/ 18 w 68"/>
                  <a:gd name="T29" fmla="*/ 18 h 84"/>
                  <a:gd name="T30" fmla="*/ 8 w 68"/>
                  <a:gd name="T31" fmla="*/ 22 h 84"/>
                  <a:gd name="T32" fmla="*/ 6 w 68"/>
                  <a:gd name="T33" fmla="*/ 28 h 84"/>
                  <a:gd name="T34" fmla="*/ 8 w 68"/>
                  <a:gd name="T35" fmla="*/ 32 h 84"/>
                  <a:gd name="T36" fmla="*/ 14 w 68"/>
                  <a:gd name="T37" fmla="*/ 24 h 84"/>
                  <a:gd name="T38" fmla="*/ 14 w 68"/>
                  <a:gd name="T39" fmla="*/ 32 h 84"/>
                  <a:gd name="T40" fmla="*/ 16 w 68"/>
                  <a:gd name="T41" fmla="*/ 24 h 84"/>
                  <a:gd name="T42" fmla="*/ 24 w 68"/>
                  <a:gd name="T43" fmla="*/ 22 h 84"/>
                  <a:gd name="T44" fmla="*/ 24 w 68"/>
                  <a:gd name="T45" fmla="*/ 32 h 84"/>
                  <a:gd name="T46" fmla="*/ 22 w 68"/>
                  <a:gd name="T47" fmla="*/ 28 h 84"/>
                  <a:gd name="T48" fmla="*/ 14 w 68"/>
                  <a:gd name="T49" fmla="*/ 36 h 84"/>
                  <a:gd name="T50" fmla="*/ 4 w 68"/>
                  <a:gd name="T51" fmla="*/ 38 h 84"/>
                  <a:gd name="T52" fmla="*/ 0 w 68"/>
                  <a:gd name="T53" fmla="*/ 46 h 84"/>
                  <a:gd name="T54" fmla="*/ 8 w 68"/>
                  <a:gd name="T55" fmla="*/ 48 h 84"/>
                  <a:gd name="T56" fmla="*/ 6 w 68"/>
                  <a:gd name="T57" fmla="*/ 64 h 84"/>
                  <a:gd name="T58" fmla="*/ 14 w 68"/>
                  <a:gd name="T59" fmla="*/ 70 h 84"/>
                  <a:gd name="T60" fmla="*/ 14 w 68"/>
                  <a:gd name="T61" fmla="*/ 70 h 84"/>
                  <a:gd name="T62" fmla="*/ 60 w 68"/>
                  <a:gd name="T63" fmla="*/ 74 h 84"/>
                  <a:gd name="T64" fmla="*/ 50 w 68"/>
                  <a:gd name="T65" fmla="*/ 80 h 84"/>
                  <a:gd name="T66" fmla="*/ 50 w 68"/>
                  <a:gd name="T67" fmla="*/ 84 h 84"/>
                  <a:gd name="T68" fmla="*/ 64 w 68"/>
                  <a:gd name="T69" fmla="*/ 80 h 84"/>
                  <a:gd name="T70" fmla="*/ 60 w 68"/>
                  <a:gd name="T71" fmla="*/ 74 h 84"/>
                  <a:gd name="T72" fmla="*/ 60 w 68"/>
                  <a:gd name="T73" fmla="*/ 74 h 84"/>
                  <a:gd name="T74" fmla="*/ 54 w 68"/>
                  <a:gd name="T75" fmla="*/ 52 h 84"/>
                  <a:gd name="T76" fmla="*/ 56 w 68"/>
                  <a:gd name="T77" fmla="*/ 54 h 84"/>
                  <a:gd name="T78" fmla="*/ 46 w 68"/>
                  <a:gd name="T79" fmla="*/ 54 h 84"/>
                  <a:gd name="T80" fmla="*/ 50 w 68"/>
                  <a:gd name="T81" fmla="*/ 64 h 84"/>
                  <a:gd name="T82" fmla="*/ 52 w 68"/>
                  <a:gd name="T83" fmla="*/ 66 h 84"/>
                  <a:gd name="T84" fmla="*/ 56 w 68"/>
                  <a:gd name="T85" fmla="*/ 70 h 84"/>
                  <a:gd name="T86" fmla="*/ 56 w 68"/>
                  <a:gd name="T87" fmla="*/ 70 h 84"/>
                  <a:gd name="T88" fmla="*/ 60 w 68"/>
                  <a:gd name="T89" fmla="*/ 70 h 84"/>
                  <a:gd name="T90" fmla="*/ 68 w 68"/>
                  <a:gd name="T91" fmla="*/ 44 h 84"/>
                  <a:gd name="T92" fmla="*/ 60 w 68"/>
                  <a:gd name="T93" fmla="*/ 4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84">
                    <a:moveTo>
                      <a:pt x="14" y="70"/>
                    </a:moveTo>
                    <a:lnTo>
                      <a:pt x="26" y="70"/>
                    </a:lnTo>
                    <a:lnTo>
                      <a:pt x="28" y="64"/>
                    </a:lnTo>
                    <a:lnTo>
                      <a:pt x="32" y="62"/>
                    </a:lnTo>
                    <a:lnTo>
                      <a:pt x="32" y="66"/>
                    </a:lnTo>
                    <a:lnTo>
                      <a:pt x="34" y="70"/>
                    </a:lnTo>
                    <a:lnTo>
                      <a:pt x="40" y="70"/>
                    </a:lnTo>
                    <a:lnTo>
                      <a:pt x="44" y="82"/>
                    </a:lnTo>
                    <a:lnTo>
                      <a:pt x="40" y="60"/>
                    </a:lnTo>
                    <a:lnTo>
                      <a:pt x="36" y="60"/>
                    </a:lnTo>
                    <a:lnTo>
                      <a:pt x="32" y="60"/>
                    </a:lnTo>
                    <a:lnTo>
                      <a:pt x="36" y="42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4" y="44"/>
                    </a:lnTo>
                    <a:lnTo>
                      <a:pt x="44" y="36"/>
                    </a:lnTo>
                    <a:lnTo>
                      <a:pt x="36" y="36"/>
                    </a:lnTo>
                    <a:lnTo>
                      <a:pt x="36" y="28"/>
                    </a:lnTo>
                    <a:lnTo>
                      <a:pt x="36" y="22"/>
                    </a:lnTo>
                    <a:lnTo>
                      <a:pt x="32" y="22"/>
                    </a:lnTo>
                    <a:lnTo>
                      <a:pt x="28" y="18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40" y="16"/>
                    </a:lnTo>
                    <a:lnTo>
                      <a:pt x="42" y="8"/>
                    </a:lnTo>
                    <a:lnTo>
                      <a:pt x="40" y="0"/>
                    </a:lnTo>
                    <a:lnTo>
                      <a:pt x="28" y="8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18" y="18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26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2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8"/>
                    </a:lnTo>
                    <a:lnTo>
                      <a:pt x="14" y="32"/>
                    </a:lnTo>
                    <a:lnTo>
                      <a:pt x="16" y="26"/>
                    </a:lnTo>
                    <a:lnTo>
                      <a:pt x="16" y="24"/>
                    </a:lnTo>
                    <a:lnTo>
                      <a:pt x="14" y="22"/>
                    </a:lnTo>
                    <a:lnTo>
                      <a:pt x="24" y="22"/>
                    </a:lnTo>
                    <a:lnTo>
                      <a:pt x="24" y="26"/>
                    </a:lnTo>
                    <a:lnTo>
                      <a:pt x="24" y="32"/>
                    </a:lnTo>
                    <a:lnTo>
                      <a:pt x="22" y="32"/>
                    </a:lnTo>
                    <a:lnTo>
                      <a:pt x="22" y="28"/>
                    </a:lnTo>
                    <a:lnTo>
                      <a:pt x="18" y="28"/>
                    </a:lnTo>
                    <a:lnTo>
                      <a:pt x="14" y="36"/>
                    </a:lnTo>
                    <a:lnTo>
                      <a:pt x="0" y="36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0" y="46"/>
                    </a:lnTo>
                    <a:lnTo>
                      <a:pt x="6" y="46"/>
                    </a:lnTo>
                    <a:lnTo>
                      <a:pt x="8" y="48"/>
                    </a:lnTo>
                    <a:lnTo>
                      <a:pt x="8" y="52"/>
                    </a:lnTo>
                    <a:lnTo>
                      <a:pt x="6" y="64"/>
                    </a:lnTo>
                    <a:lnTo>
                      <a:pt x="14" y="66"/>
                    </a:lnTo>
                    <a:lnTo>
                      <a:pt x="14" y="70"/>
                    </a:lnTo>
                    <a:lnTo>
                      <a:pt x="14" y="70"/>
                    </a:lnTo>
                    <a:lnTo>
                      <a:pt x="14" y="70"/>
                    </a:lnTo>
                    <a:close/>
                    <a:moveTo>
                      <a:pt x="60" y="74"/>
                    </a:moveTo>
                    <a:lnTo>
                      <a:pt x="60" y="74"/>
                    </a:lnTo>
                    <a:lnTo>
                      <a:pt x="50" y="76"/>
                    </a:lnTo>
                    <a:lnTo>
                      <a:pt x="50" y="80"/>
                    </a:lnTo>
                    <a:lnTo>
                      <a:pt x="50" y="82"/>
                    </a:lnTo>
                    <a:lnTo>
                      <a:pt x="50" y="84"/>
                    </a:lnTo>
                    <a:lnTo>
                      <a:pt x="54" y="84"/>
                    </a:lnTo>
                    <a:lnTo>
                      <a:pt x="64" y="80"/>
                    </a:lnTo>
                    <a:lnTo>
                      <a:pt x="68" y="74"/>
                    </a:lnTo>
                    <a:lnTo>
                      <a:pt x="60" y="74"/>
                    </a:lnTo>
                    <a:lnTo>
                      <a:pt x="60" y="74"/>
                    </a:lnTo>
                    <a:lnTo>
                      <a:pt x="60" y="74"/>
                    </a:lnTo>
                    <a:close/>
                    <a:moveTo>
                      <a:pt x="60" y="44"/>
                    </a:moveTo>
                    <a:lnTo>
                      <a:pt x="54" y="52"/>
                    </a:lnTo>
                    <a:lnTo>
                      <a:pt x="56" y="52"/>
                    </a:lnTo>
                    <a:lnTo>
                      <a:pt x="56" y="54"/>
                    </a:lnTo>
                    <a:lnTo>
                      <a:pt x="50" y="52"/>
                    </a:lnTo>
                    <a:lnTo>
                      <a:pt x="46" y="54"/>
                    </a:lnTo>
                    <a:lnTo>
                      <a:pt x="44" y="56"/>
                    </a:lnTo>
                    <a:lnTo>
                      <a:pt x="50" y="64"/>
                    </a:lnTo>
                    <a:lnTo>
                      <a:pt x="50" y="70"/>
                    </a:lnTo>
                    <a:lnTo>
                      <a:pt x="52" y="66"/>
                    </a:lnTo>
                    <a:lnTo>
                      <a:pt x="54" y="66"/>
                    </a:lnTo>
                    <a:lnTo>
                      <a:pt x="56" y="70"/>
                    </a:lnTo>
                    <a:lnTo>
                      <a:pt x="54" y="70"/>
                    </a:lnTo>
                    <a:lnTo>
                      <a:pt x="56" y="70"/>
                    </a:lnTo>
                    <a:lnTo>
                      <a:pt x="62" y="70"/>
                    </a:lnTo>
                    <a:lnTo>
                      <a:pt x="60" y="70"/>
                    </a:lnTo>
                    <a:lnTo>
                      <a:pt x="68" y="66"/>
                    </a:lnTo>
                    <a:lnTo>
                      <a:pt x="68" y="44"/>
                    </a:lnTo>
                    <a:lnTo>
                      <a:pt x="60" y="44"/>
                    </a:lnTo>
                    <a:lnTo>
                      <a:pt x="60" y="44"/>
                    </a:lnTo>
                    <a:lnTo>
                      <a:pt x="60" y="4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6" name="Freeform 1682"/>
              <p:cNvSpPr/>
              <p:nvPr/>
            </p:nvSpPr>
            <p:spPr bwMode="auto">
              <a:xfrm>
                <a:off x="942975" y="2882900"/>
                <a:ext cx="136525" cy="92075"/>
              </a:xfrm>
              <a:custGeom>
                <a:avLst/>
                <a:gdLst>
                  <a:gd name="T0" fmla="*/ 68 w 86"/>
                  <a:gd name="T1" fmla="*/ 52 h 58"/>
                  <a:gd name="T2" fmla="*/ 68 w 86"/>
                  <a:gd name="T3" fmla="*/ 52 h 58"/>
                  <a:gd name="T4" fmla="*/ 72 w 86"/>
                  <a:gd name="T5" fmla="*/ 50 h 58"/>
                  <a:gd name="T6" fmla="*/ 72 w 86"/>
                  <a:gd name="T7" fmla="*/ 48 h 58"/>
                  <a:gd name="T8" fmla="*/ 74 w 86"/>
                  <a:gd name="T9" fmla="*/ 44 h 58"/>
                  <a:gd name="T10" fmla="*/ 76 w 86"/>
                  <a:gd name="T11" fmla="*/ 44 h 58"/>
                  <a:gd name="T12" fmla="*/ 76 w 86"/>
                  <a:gd name="T13" fmla="*/ 42 h 58"/>
                  <a:gd name="T14" fmla="*/ 76 w 86"/>
                  <a:gd name="T15" fmla="*/ 40 h 58"/>
                  <a:gd name="T16" fmla="*/ 80 w 86"/>
                  <a:gd name="T17" fmla="*/ 40 h 58"/>
                  <a:gd name="T18" fmla="*/ 86 w 86"/>
                  <a:gd name="T19" fmla="*/ 34 h 58"/>
                  <a:gd name="T20" fmla="*/ 84 w 86"/>
                  <a:gd name="T21" fmla="*/ 32 h 58"/>
                  <a:gd name="T22" fmla="*/ 82 w 86"/>
                  <a:gd name="T23" fmla="*/ 26 h 58"/>
                  <a:gd name="T24" fmla="*/ 80 w 86"/>
                  <a:gd name="T25" fmla="*/ 26 h 58"/>
                  <a:gd name="T26" fmla="*/ 76 w 86"/>
                  <a:gd name="T27" fmla="*/ 24 h 58"/>
                  <a:gd name="T28" fmla="*/ 76 w 86"/>
                  <a:gd name="T29" fmla="*/ 22 h 58"/>
                  <a:gd name="T30" fmla="*/ 74 w 86"/>
                  <a:gd name="T31" fmla="*/ 18 h 58"/>
                  <a:gd name="T32" fmla="*/ 68 w 86"/>
                  <a:gd name="T33" fmla="*/ 22 h 58"/>
                  <a:gd name="T34" fmla="*/ 64 w 86"/>
                  <a:gd name="T35" fmla="*/ 18 h 58"/>
                  <a:gd name="T36" fmla="*/ 58 w 86"/>
                  <a:gd name="T37" fmla="*/ 14 h 58"/>
                  <a:gd name="T38" fmla="*/ 56 w 86"/>
                  <a:gd name="T39" fmla="*/ 10 h 58"/>
                  <a:gd name="T40" fmla="*/ 54 w 86"/>
                  <a:gd name="T41" fmla="*/ 14 h 58"/>
                  <a:gd name="T42" fmla="*/ 52 w 86"/>
                  <a:gd name="T43" fmla="*/ 14 h 58"/>
                  <a:gd name="T44" fmla="*/ 52 w 86"/>
                  <a:gd name="T45" fmla="*/ 10 h 58"/>
                  <a:gd name="T46" fmla="*/ 46 w 86"/>
                  <a:gd name="T47" fmla="*/ 8 h 58"/>
                  <a:gd name="T48" fmla="*/ 38 w 86"/>
                  <a:gd name="T49" fmla="*/ 8 h 58"/>
                  <a:gd name="T50" fmla="*/ 36 w 86"/>
                  <a:gd name="T51" fmla="*/ 6 h 58"/>
                  <a:gd name="T52" fmla="*/ 28 w 86"/>
                  <a:gd name="T53" fmla="*/ 0 h 58"/>
                  <a:gd name="T54" fmla="*/ 18 w 86"/>
                  <a:gd name="T55" fmla="*/ 8 h 58"/>
                  <a:gd name="T56" fmla="*/ 14 w 86"/>
                  <a:gd name="T57" fmla="*/ 10 h 58"/>
                  <a:gd name="T58" fmla="*/ 10 w 86"/>
                  <a:gd name="T59" fmla="*/ 14 h 58"/>
                  <a:gd name="T60" fmla="*/ 8 w 86"/>
                  <a:gd name="T61" fmla="*/ 16 h 58"/>
                  <a:gd name="T62" fmla="*/ 2 w 86"/>
                  <a:gd name="T63" fmla="*/ 18 h 58"/>
                  <a:gd name="T64" fmla="*/ 0 w 86"/>
                  <a:gd name="T65" fmla="*/ 18 h 58"/>
                  <a:gd name="T66" fmla="*/ 0 w 86"/>
                  <a:gd name="T67" fmla="*/ 24 h 58"/>
                  <a:gd name="T68" fmla="*/ 8 w 86"/>
                  <a:gd name="T69" fmla="*/ 32 h 58"/>
                  <a:gd name="T70" fmla="*/ 10 w 86"/>
                  <a:gd name="T71" fmla="*/ 38 h 58"/>
                  <a:gd name="T72" fmla="*/ 10 w 86"/>
                  <a:gd name="T73" fmla="*/ 42 h 58"/>
                  <a:gd name="T74" fmla="*/ 10 w 86"/>
                  <a:gd name="T75" fmla="*/ 44 h 58"/>
                  <a:gd name="T76" fmla="*/ 14 w 86"/>
                  <a:gd name="T77" fmla="*/ 44 h 58"/>
                  <a:gd name="T78" fmla="*/ 16 w 86"/>
                  <a:gd name="T79" fmla="*/ 44 h 58"/>
                  <a:gd name="T80" fmla="*/ 18 w 86"/>
                  <a:gd name="T81" fmla="*/ 48 h 58"/>
                  <a:gd name="T82" fmla="*/ 24 w 86"/>
                  <a:gd name="T83" fmla="*/ 52 h 58"/>
                  <a:gd name="T84" fmla="*/ 28 w 86"/>
                  <a:gd name="T85" fmla="*/ 56 h 58"/>
                  <a:gd name="T86" fmla="*/ 30 w 86"/>
                  <a:gd name="T87" fmla="*/ 58 h 58"/>
                  <a:gd name="T88" fmla="*/ 34 w 86"/>
                  <a:gd name="T89" fmla="*/ 56 h 58"/>
                  <a:gd name="T90" fmla="*/ 36 w 86"/>
                  <a:gd name="T91" fmla="*/ 50 h 58"/>
                  <a:gd name="T92" fmla="*/ 38 w 86"/>
                  <a:gd name="T93" fmla="*/ 48 h 58"/>
                  <a:gd name="T94" fmla="*/ 42 w 86"/>
                  <a:gd name="T95" fmla="*/ 48 h 58"/>
                  <a:gd name="T96" fmla="*/ 44 w 86"/>
                  <a:gd name="T97" fmla="*/ 48 h 58"/>
                  <a:gd name="T98" fmla="*/ 48 w 86"/>
                  <a:gd name="T99" fmla="*/ 50 h 58"/>
                  <a:gd name="T100" fmla="*/ 54 w 86"/>
                  <a:gd name="T101" fmla="*/ 52 h 58"/>
                  <a:gd name="T102" fmla="*/ 58 w 86"/>
                  <a:gd name="T103" fmla="*/ 52 h 58"/>
                  <a:gd name="T104" fmla="*/ 68 w 86"/>
                  <a:gd name="T105" fmla="*/ 52 h 58"/>
                  <a:gd name="T106" fmla="*/ 68 w 86"/>
                  <a:gd name="T107" fmla="*/ 52 h 58"/>
                  <a:gd name="T108" fmla="*/ 68 w 86"/>
                  <a:gd name="T109" fmla="*/ 5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6" h="58">
                    <a:moveTo>
                      <a:pt x="68" y="52"/>
                    </a:moveTo>
                    <a:lnTo>
                      <a:pt x="68" y="52"/>
                    </a:lnTo>
                    <a:lnTo>
                      <a:pt x="72" y="50"/>
                    </a:lnTo>
                    <a:lnTo>
                      <a:pt x="72" y="48"/>
                    </a:lnTo>
                    <a:lnTo>
                      <a:pt x="74" y="44"/>
                    </a:lnTo>
                    <a:lnTo>
                      <a:pt x="76" y="44"/>
                    </a:lnTo>
                    <a:lnTo>
                      <a:pt x="76" y="42"/>
                    </a:lnTo>
                    <a:lnTo>
                      <a:pt x="76" y="40"/>
                    </a:lnTo>
                    <a:lnTo>
                      <a:pt x="80" y="40"/>
                    </a:lnTo>
                    <a:lnTo>
                      <a:pt x="86" y="34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80" y="26"/>
                    </a:lnTo>
                    <a:lnTo>
                      <a:pt x="76" y="24"/>
                    </a:lnTo>
                    <a:lnTo>
                      <a:pt x="76" y="22"/>
                    </a:lnTo>
                    <a:lnTo>
                      <a:pt x="74" y="18"/>
                    </a:lnTo>
                    <a:lnTo>
                      <a:pt x="68" y="22"/>
                    </a:lnTo>
                    <a:lnTo>
                      <a:pt x="64" y="18"/>
                    </a:lnTo>
                    <a:lnTo>
                      <a:pt x="58" y="14"/>
                    </a:lnTo>
                    <a:lnTo>
                      <a:pt x="56" y="10"/>
                    </a:lnTo>
                    <a:lnTo>
                      <a:pt x="54" y="14"/>
                    </a:lnTo>
                    <a:lnTo>
                      <a:pt x="52" y="14"/>
                    </a:lnTo>
                    <a:lnTo>
                      <a:pt x="52" y="10"/>
                    </a:lnTo>
                    <a:lnTo>
                      <a:pt x="46" y="8"/>
                    </a:lnTo>
                    <a:lnTo>
                      <a:pt x="38" y="8"/>
                    </a:lnTo>
                    <a:lnTo>
                      <a:pt x="36" y="6"/>
                    </a:lnTo>
                    <a:lnTo>
                      <a:pt x="28" y="0"/>
                    </a:lnTo>
                    <a:lnTo>
                      <a:pt x="18" y="8"/>
                    </a:lnTo>
                    <a:lnTo>
                      <a:pt x="14" y="10"/>
                    </a:lnTo>
                    <a:lnTo>
                      <a:pt x="10" y="14"/>
                    </a:lnTo>
                    <a:lnTo>
                      <a:pt x="8" y="16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8" y="32"/>
                    </a:lnTo>
                    <a:lnTo>
                      <a:pt x="10" y="38"/>
                    </a:lnTo>
                    <a:lnTo>
                      <a:pt x="10" y="42"/>
                    </a:lnTo>
                    <a:lnTo>
                      <a:pt x="10" y="44"/>
                    </a:lnTo>
                    <a:lnTo>
                      <a:pt x="14" y="44"/>
                    </a:lnTo>
                    <a:lnTo>
                      <a:pt x="16" y="44"/>
                    </a:lnTo>
                    <a:lnTo>
                      <a:pt x="18" y="48"/>
                    </a:lnTo>
                    <a:lnTo>
                      <a:pt x="24" y="52"/>
                    </a:lnTo>
                    <a:lnTo>
                      <a:pt x="28" y="56"/>
                    </a:lnTo>
                    <a:lnTo>
                      <a:pt x="30" y="58"/>
                    </a:lnTo>
                    <a:lnTo>
                      <a:pt x="34" y="56"/>
                    </a:lnTo>
                    <a:lnTo>
                      <a:pt x="36" y="50"/>
                    </a:lnTo>
                    <a:lnTo>
                      <a:pt x="38" y="48"/>
                    </a:lnTo>
                    <a:lnTo>
                      <a:pt x="42" y="48"/>
                    </a:lnTo>
                    <a:lnTo>
                      <a:pt x="44" y="48"/>
                    </a:lnTo>
                    <a:lnTo>
                      <a:pt x="48" y="50"/>
                    </a:lnTo>
                    <a:lnTo>
                      <a:pt x="54" y="52"/>
                    </a:lnTo>
                    <a:lnTo>
                      <a:pt x="58" y="52"/>
                    </a:lnTo>
                    <a:lnTo>
                      <a:pt x="68" y="52"/>
                    </a:lnTo>
                    <a:lnTo>
                      <a:pt x="68" y="52"/>
                    </a:lnTo>
                    <a:lnTo>
                      <a:pt x="68" y="5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7" name="Freeform 1683"/>
              <p:cNvSpPr>
                <a:spLocks noEditPoints="1"/>
              </p:cNvSpPr>
              <p:nvPr/>
            </p:nvSpPr>
            <p:spPr bwMode="auto">
              <a:xfrm>
                <a:off x="1403350" y="3403600"/>
                <a:ext cx="50800" cy="34925"/>
              </a:xfrm>
              <a:custGeom>
                <a:avLst/>
                <a:gdLst>
                  <a:gd name="T0" fmla="*/ 22 w 32"/>
                  <a:gd name="T1" fmla="*/ 16 h 22"/>
                  <a:gd name="T2" fmla="*/ 22 w 32"/>
                  <a:gd name="T3" fmla="*/ 16 h 22"/>
                  <a:gd name="T4" fmla="*/ 18 w 32"/>
                  <a:gd name="T5" fmla="*/ 22 h 22"/>
                  <a:gd name="T6" fmla="*/ 4 w 32"/>
                  <a:gd name="T7" fmla="*/ 22 h 22"/>
                  <a:gd name="T8" fmla="*/ 4 w 32"/>
                  <a:gd name="T9" fmla="*/ 20 h 22"/>
                  <a:gd name="T10" fmla="*/ 2 w 32"/>
                  <a:gd name="T11" fmla="*/ 20 h 22"/>
                  <a:gd name="T12" fmla="*/ 0 w 32"/>
                  <a:gd name="T13" fmla="*/ 16 h 22"/>
                  <a:gd name="T14" fmla="*/ 2 w 32"/>
                  <a:gd name="T15" fmla="*/ 14 h 22"/>
                  <a:gd name="T16" fmla="*/ 4 w 32"/>
                  <a:gd name="T17" fmla="*/ 16 h 22"/>
                  <a:gd name="T18" fmla="*/ 10 w 32"/>
                  <a:gd name="T19" fmla="*/ 16 h 22"/>
                  <a:gd name="T20" fmla="*/ 12 w 32"/>
                  <a:gd name="T21" fmla="*/ 14 h 22"/>
                  <a:gd name="T22" fmla="*/ 18 w 32"/>
                  <a:gd name="T23" fmla="*/ 14 h 22"/>
                  <a:gd name="T24" fmla="*/ 22 w 32"/>
                  <a:gd name="T25" fmla="*/ 16 h 22"/>
                  <a:gd name="T26" fmla="*/ 22 w 32"/>
                  <a:gd name="T27" fmla="*/ 16 h 22"/>
                  <a:gd name="T28" fmla="*/ 22 w 32"/>
                  <a:gd name="T29" fmla="*/ 16 h 22"/>
                  <a:gd name="T30" fmla="*/ 22 w 32"/>
                  <a:gd name="T31" fmla="*/ 16 h 22"/>
                  <a:gd name="T32" fmla="*/ 22 w 32"/>
                  <a:gd name="T33" fmla="*/ 16 h 22"/>
                  <a:gd name="T34" fmla="*/ 32 w 32"/>
                  <a:gd name="T35" fmla="*/ 0 h 22"/>
                  <a:gd name="T36" fmla="*/ 26 w 32"/>
                  <a:gd name="T37" fmla="*/ 6 h 22"/>
                  <a:gd name="T38" fmla="*/ 12 w 32"/>
                  <a:gd name="T39" fmla="*/ 8 h 22"/>
                  <a:gd name="T40" fmla="*/ 2 w 32"/>
                  <a:gd name="T41" fmla="*/ 12 h 22"/>
                  <a:gd name="T42" fmla="*/ 2 w 32"/>
                  <a:gd name="T43" fmla="*/ 14 h 22"/>
                  <a:gd name="T44" fmla="*/ 4 w 32"/>
                  <a:gd name="T45" fmla="*/ 16 h 22"/>
                  <a:gd name="T46" fmla="*/ 10 w 32"/>
                  <a:gd name="T47" fmla="*/ 16 h 22"/>
                  <a:gd name="T48" fmla="*/ 12 w 32"/>
                  <a:gd name="T49" fmla="*/ 14 h 22"/>
                  <a:gd name="T50" fmla="*/ 18 w 32"/>
                  <a:gd name="T51" fmla="*/ 14 h 22"/>
                  <a:gd name="T52" fmla="*/ 22 w 32"/>
                  <a:gd name="T53" fmla="*/ 16 h 22"/>
                  <a:gd name="T54" fmla="*/ 22 w 32"/>
                  <a:gd name="T55" fmla="*/ 16 h 22"/>
                  <a:gd name="T56" fmla="*/ 22 w 32"/>
                  <a:gd name="T57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" h="22">
                    <a:moveTo>
                      <a:pt x="22" y="16"/>
                    </a:moveTo>
                    <a:lnTo>
                      <a:pt x="22" y="16"/>
                    </a:lnTo>
                    <a:lnTo>
                      <a:pt x="18" y="22"/>
                    </a:lnTo>
                    <a:lnTo>
                      <a:pt x="4" y="22"/>
                    </a:lnTo>
                    <a:lnTo>
                      <a:pt x="4" y="20"/>
                    </a:lnTo>
                    <a:lnTo>
                      <a:pt x="2" y="20"/>
                    </a:lnTo>
                    <a:lnTo>
                      <a:pt x="0" y="16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8" y="14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6"/>
                    </a:lnTo>
                    <a:close/>
                    <a:moveTo>
                      <a:pt x="22" y="16"/>
                    </a:moveTo>
                    <a:lnTo>
                      <a:pt x="22" y="16"/>
                    </a:lnTo>
                    <a:lnTo>
                      <a:pt x="32" y="0"/>
                    </a:lnTo>
                    <a:lnTo>
                      <a:pt x="26" y="6"/>
                    </a:lnTo>
                    <a:lnTo>
                      <a:pt x="12" y="8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8" y="14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8" name="Freeform 1684"/>
              <p:cNvSpPr/>
              <p:nvPr/>
            </p:nvSpPr>
            <p:spPr bwMode="auto">
              <a:xfrm>
                <a:off x="971550" y="3038475"/>
                <a:ext cx="142875" cy="152400"/>
              </a:xfrm>
              <a:custGeom>
                <a:avLst/>
                <a:gdLst>
                  <a:gd name="T0" fmla="*/ 74 w 90"/>
                  <a:gd name="T1" fmla="*/ 96 h 96"/>
                  <a:gd name="T2" fmla="*/ 72 w 90"/>
                  <a:gd name="T3" fmla="*/ 88 h 96"/>
                  <a:gd name="T4" fmla="*/ 64 w 90"/>
                  <a:gd name="T5" fmla="*/ 84 h 96"/>
                  <a:gd name="T6" fmla="*/ 62 w 90"/>
                  <a:gd name="T7" fmla="*/ 82 h 96"/>
                  <a:gd name="T8" fmla="*/ 56 w 90"/>
                  <a:gd name="T9" fmla="*/ 74 h 96"/>
                  <a:gd name="T10" fmla="*/ 42 w 90"/>
                  <a:gd name="T11" fmla="*/ 58 h 96"/>
                  <a:gd name="T12" fmla="*/ 38 w 90"/>
                  <a:gd name="T13" fmla="*/ 46 h 96"/>
                  <a:gd name="T14" fmla="*/ 34 w 90"/>
                  <a:gd name="T15" fmla="*/ 38 h 96"/>
                  <a:gd name="T16" fmla="*/ 38 w 90"/>
                  <a:gd name="T17" fmla="*/ 36 h 96"/>
                  <a:gd name="T18" fmla="*/ 44 w 90"/>
                  <a:gd name="T19" fmla="*/ 40 h 96"/>
                  <a:gd name="T20" fmla="*/ 46 w 90"/>
                  <a:gd name="T21" fmla="*/ 38 h 96"/>
                  <a:gd name="T22" fmla="*/ 52 w 90"/>
                  <a:gd name="T23" fmla="*/ 40 h 96"/>
                  <a:gd name="T24" fmla="*/ 56 w 90"/>
                  <a:gd name="T25" fmla="*/ 40 h 96"/>
                  <a:gd name="T26" fmla="*/ 64 w 90"/>
                  <a:gd name="T27" fmla="*/ 38 h 96"/>
                  <a:gd name="T28" fmla="*/ 74 w 90"/>
                  <a:gd name="T29" fmla="*/ 46 h 96"/>
                  <a:gd name="T30" fmla="*/ 80 w 90"/>
                  <a:gd name="T31" fmla="*/ 46 h 96"/>
                  <a:gd name="T32" fmla="*/ 90 w 90"/>
                  <a:gd name="T33" fmla="*/ 44 h 96"/>
                  <a:gd name="T34" fmla="*/ 88 w 90"/>
                  <a:gd name="T35" fmla="*/ 38 h 96"/>
                  <a:gd name="T36" fmla="*/ 88 w 90"/>
                  <a:gd name="T37" fmla="*/ 34 h 96"/>
                  <a:gd name="T38" fmla="*/ 82 w 90"/>
                  <a:gd name="T39" fmla="*/ 34 h 96"/>
                  <a:gd name="T40" fmla="*/ 64 w 90"/>
                  <a:gd name="T41" fmla="*/ 24 h 96"/>
                  <a:gd name="T42" fmla="*/ 54 w 90"/>
                  <a:gd name="T43" fmla="*/ 10 h 96"/>
                  <a:gd name="T44" fmla="*/ 50 w 90"/>
                  <a:gd name="T45" fmla="*/ 2 h 96"/>
                  <a:gd name="T46" fmla="*/ 42 w 90"/>
                  <a:gd name="T47" fmla="*/ 0 h 96"/>
                  <a:gd name="T48" fmla="*/ 38 w 90"/>
                  <a:gd name="T49" fmla="*/ 8 h 96"/>
                  <a:gd name="T50" fmla="*/ 32 w 90"/>
                  <a:gd name="T51" fmla="*/ 8 h 96"/>
                  <a:gd name="T52" fmla="*/ 28 w 90"/>
                  <a:gd name="T53" fmla="*/ 18 h 96"/>
                  <a:gd name="T54" fmla="*/ 24 w 90"/>
                  <a:gd name="T55" fmla="*/ 24 h 96"/>
                  <a:gd name="T56" fmla="*/ 18 w 90"/>
                  <a:gd name="T57" fmla="*/ 20 h 96"/>
                  <a:gd name="T58" fmla="*/ 18 w 90"/>
                  <a:gd name="T59" fmla="*/ 20 h 96"/>
                  <a:gd name="T60" fmla="*/ 18 w 90"/>
                  <a:gd name="T61" fmla="*/ 30 h 96"/>
                  <a:gd name="T62" fmla="*/ 8 w 90"/>
                  <a:gd name="T63" fmla="*/ 34 h 96"/>
                  <a:gd name="T64" fmla="*/ 0 w 90"/>
                  <a:gd name="T65" fmla="*/ 38 h 96"/>
                  <a:gd name="T66" fmla="*/ 0 w 90"/>
                  <a:gd name="T67" fmla="*/ 46 h 96"/>
                  <a:gd name="T68" fmla="*/ 6 w 90"/>
                  <a:gd name="T69" fmla="*/ 48 h 96"/>
                  <a:gd name="T70" fmla="*/ 6 w 90"/>
                  <a:gd name="T71" fmla="*/ 44 h 96"/>
                  <a:gd name="T72" fmla="*/ 14 w 90"/>
                  <a:gd name="T73" fmla="*/ 44 h 96"/>
                  <a:gd name="T74" fmla="*/ 18 w 90"/>
                  <a:gd name="T75" fmla="*/ 36 h 96"/>
                  <a:gd name="T76" fmla="*/ 18 w 90"/>
                  <a:gd name="T77" fmla="*/ 44 h 96"/>
                  <a:gd name="T78" fmla="*/ 26 w 90"/>
                  <a:gd name="T79" fmla="*/ 58 h 96"/>
                  <a:gd name="T80" fmla="*/ 24 w 90"/>
                  <a:gd name="T81" fmla="*/ 64 h 96"/>
                  <a:gd name="T82" fmla="*/ 42 w 90"/>
                  <a:gd name="T83" fmla="*/ 74 h 96"/>
                  <a:gd name="T84" fmla="*/ 52 w 90"/>
                  <a:gd name="T85" fmla="*/ 78 h 96"/>
                  <a:gd name="T86" fmla="*/ 62 w 90"/>
                  <a:gd name="T87" fmla="*/ 86 h 96"/>
                  <a:gd name="T88" fmla="*/ 72 w 90"/>
                  <a:gd name="T89" fmla="*/ 96 h 96"/>
                  <a:gd name="T90" fmla="*/ 72 w 90"/>
                  <a:gd name="T9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" h="96">
                    <a:moveTo>
                      <a:pt x="72" y="96"/>
                    </a:moveTo>
                    <a:lnTo>
                      <a:pt x="74" y="96"/>
                    </a:lnTo>
                    <a:lnTo>
                      <a:pt x="74" y="94"/>
                    </a:lnTo>
                    <a:lnTo>
                      <a:pt x="72" y="88"/>
                    </a:lnTo>
                    <a:lnTo>
                      <a:pt x="66" y="84"/>
                    </a:lnTo>
                    <a:lnTo>
                      <a:pt x="64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0" y="78"/>
                    </a:lnTo>
                    <a:lnTo>
                      <a:pt x="56" y="74"/>
                    </a:lnTo>
                    <a:lnTo>
                      <a:pt x="50" y="68"/>
                    </a:lnTo>
                    <a:lnTo>
                      <a:pt x="42" y="58"/>
                    </a:lnTo>
                    <a:lnTo>
                      <a:pt x="42" y="56"/>
                    </a:lnTo>
                    <a:lnTo>
                      <a:pt x="38" y="46"/>
                    </a:lnTo>
                    <a:lnTo>
                      <a:pt x="34" y="44"/>
                    </a:lnTo>
                    <a:lnTo>
                      <a:pt x="34" y="38"/>
                    </a:lnTo>
                    <a:lnTo>
                      <a:pt x="36" y="36"/>
                    </a:lnTo>
                    <a:lnTo>
                      <a:pt x="38" y="36"/>
                    </a:lnTo>
                    <a:lnTo>
                      <a:pt x="42" y="38"/>
                    </a:lnTo>
                    <a:lnTo>
                      <a:pt x="44" y="40"/>
                    </a:lnTo>
                    <a:lnTo>
                      <a:pt x="44" y="38"/>
                    </a:lnTo>
                    <a:lnTo>
                      <a:pt x="46" y="38"/>
                    </a:lnTo>
                    <a:lnTo>
                      <a:pt x="50" y="38"/>
                    </a:lnTo>
                    <a:lnTo>
                      <a:pt x="52" y="40"/>
                    </a:lnTo>
                    <a:lnTo>
                      <a:pt x="54" y="44"/>
                    </a:lnTo>
                    <a:lnTo>
                      <a:pt x="56" y="40"/>
                    </a:lnTo>
                    <a:lnTo>
                      <a:pt x="62" y="38"/>
                    </a:lnTo>
                    <a:lnTo>
                      <a:pt x="64" y="38"/>
                    </a:lnTo>
                    <a:lnTo>
                      <a:pt x="72" y="44"/>
                    </a:lnTo>
                    <a:lnTo>
                      <a:pt x="74" y="46"/>
                    </a:lnTo>
                    <a:lnTo>
                      <a:pt x="78" y="46"/>
                    </a:lnTo>
                    <a:lnTo>
                      <a:pt x="80" y="46"/>
                    </a:lnTo>
                    <a:lnTo>
                      <a:pt x="88" y="46"/>
                    </a:lnTo>
                    <a:lnTo>
                      <a:pt x="90" y="44"/>
                    </a:lnTo>
                    <a:lnTo>
                      <a:pt x="90" y="40"/>
                    </a:lnTo>
                    <a:lnTo>
                      <a:pt x="88" y="38"/>
                    </a:lnTo>
                    <a:lnTo>
                      <a:pt x="88" y="36"/>
                    </a:lnTo>
                    <a:lnTo>
                      <a:pt x="88" y="34"/>
                    </a:lnTo>
                    <a:lnTo>
                      <a:pt x="88" y="30"/>
                    </a:lnTo>
                    <a:lnTo>
                      <a:pt x="82" y="34"/>
                    </a:lnTo>
                    <a:lnTo>
                      <a:pt x="78" y="30"/>
                    </a:lnTo>
                    <a:lnTo>
                      <a:pt x="64" y="24"/>
                    </a:lnTo>
                    <a:lnTo>
                      <a:pt x="56" y="16"/>
                    </a:lnTo>
                    <a:lnTo>
                      <a:pt x="54" y="10"/>
                    </a:lnTo>
                    <a:lnTo>
                      <a:pt x="52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42" y="6"/>
                    </a:lnTo>
                    <a:lnTo>
                      <a:pt x="38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2" y="10"/>
                    </a:lnTo>
                    <a:lnTo>
                      <a:pt x="28" y="18"/>
                    </a:lnTo>
                    <a:lnTo>
                      <a:pt x="26" y="24"/>
                    </a:lnTo>
                    <a:lnTo>
                      <a:pt x="24" y="24"/>
                    </a:lnTo>
                    <a:lnTo>
                      <a:pt x="22" y="24"/>
                    </a:lnTo>
                    <a:lnTo>
                      <a:pt x="18" y="20"/>
                    </a:lnTo>
                    <a:lnTo>
                      <a:pt x="18" y="18"/>
                    </a:lnTo>
                    <a:lnTo>
                      <a:pt x="18" y="20"/>
                    </a:lnTo>
                    <a:lnTo>
                      <a:pt x="18" y="26"/>
                    </a:lnTo>
                    <a:lnTo>
                      <a:pt x="18" y="30"/>
                    </a:lnTo>
                    <a:lnTo>
                      <a:pt x="14" y="30"/>
                    </a:lnTo>
                    <a:lnTo>
                      <a:pt x="8" y="34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4" y="48"/>
                    </a:lnTo>
                    <a:lnTo>
                      <a:pt x="6" y="48"/>
                    </a:lnTo>
                    <a:lnTo>
                      <a:pt x="8" y="46"/>
                    </a:lnTo>
                    <a:lnTo>
                      <a:pt x="6" y="44"/>
                    </a:lnTo>
                    <a:lnTo>
                      <a:pt x="8" y="44"/>
                    </a:lnTo>
                    <a:lnTo>
                      <a:pt x="14" y="44"/>
                    </a:lnTo>
                    <a:lnTo>
                      <a:pt x="16" y="34"/>
                    </a:lnTo>
                    <a:lnTo>
                      <a:pt x="18" y="36"/>
                    </a:lnTo>
                    <a:lnTo>
                      <a:pt x="22" y="38"/>
                    </a:lnTo>
                    <a:lnTo>
                      <a:pt x="18" y="44"/>
                    </a:lnTo>
                    <a:lnTo>
                      <a:pt x="18" y="50"/>
                    </a:lnTo>
                    <a:lnTo>
                      <a:pt x="26" y="58"/>
                    </a:lnTo>
                    <a:lnTo>
                      <a:pt x="26" y="62"/>
                    </a:lnTo>
                    <a:lnTo>
                      <a:pt x="24" y="64"/>
                    </a:lnTo>
                    <a:lnTo>
                      <a:pt x="38" y="74"/>
                    </a:lnTo>
                    <a:lnTo>
                      <a:pt x="42" y="74"/>
                    </a:lnTo>
                    <a:lnTo>
                      <a:pt x="46" y="74"/>
                    </a:lnTo>
                    <a:lnTo>
                      <a:pt x="52" y="78"/>
                    </a:lnTo>
                    <a:lnTo>
                      <a:pt x="56" y="84"/>
                    </a:lnTo>
                    <a:lnTo>
                      <a:pt x="62" y="86"/>
                    </a:lnTo>
                    <a:lnTo>
                      <a:pt x="70" y="88"/>
                    </a:lnTo>
                    <a:lnTo>
                      <a:pt x="72" y="96"/>
                    </a:lnTo>
                    <a:lnTo>
                      <a:pt x="72" y="96"/>
                    </a:lnTo>
                    <a:lnTo>
                      <a:pt x="72" y="9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9" name="Freeform 1685"/>
              <p:cNvSpPr/>
              <p:nvPr/>
            </p:nvSpPr>
            <p:spPr bwMode="auto">
              <a:xfrm>
                <a:off x="914400" y="4337050"/>
                <a:ext cx="174625" cy="241300"/>
              </a:xfrm>
              <a:custGeom>
                <a:avLst/>
                <a:gdLst>
                  <a:gd name="T0" fmla="*/ 8 w 110"/>
                  <a:gd name="T1" fmla="*/ 152 h 152"/>
                  <a:gd name="T2" fmla="*/ 18 w 110"/>
                  <a:gd name="T3" fmla="*/ 146 h 152"/>
                  <a:gd name="T4" fmla="*/ 24 w 110"/>
                  <a:gd name="T5" fmla="*/ 144 h 152"/>
                  <a:gd name="T6" fmla="*/ 28 w 110"/>
                  <a:gd name="T7" fmla="*/ 144 h 152"/>
                  <a:gd name="T8" fmla="*/ 30 w 110"/>
                  <a:gd name="T9" fmla="*/ 146 h 152"/>
                  <a:gd name="T10" fmla="*/ 36 w 110"/>
                  <a:gd name="T11" fmla="*/ 144 h 152"/>
                  <a:gd name="T12" fmla="*/ 44 w 110"/>
                  <a:gd name="T13" fmla="*/ 140 h 152"/>
                  <a:gd name="T14" fmla="*/ 48 w 110"/>
                  <a:gd name="T15" fmla="*/ 138 h 152"/>
                  <a:gd name="T16" fmla="*/ 56 w 110"/>
                  <a:gd name="T17" fmla="*/ 136 h 152"/>
                  <a:gd name="T18" fmla="*/ 64 w 110"/>
                  <a:gd name="T19" fmla="*/ 146 h 152"/>
                  <a:gd name="T20" fmla="*/ 72 w 110"/>
                  <a:gd name="T21" fmla="*/ 144 h 152"/>
                  <a:gd name="T22" fmla="*/ 80 w 110"/>
                  <a:gd name="T23" fmla="*/ 140 h 152"/>
                  <a:gd name="T24" fmla="*/ 80 w 110"/>
                  <a:gd name="T25" fmla="*/ 130 h 152"/>
                  <a:gd name="T26" fmla="*/ 82 w 110"/>
                  <a:gd name="T27" fmla="*/ 128 h 152"/>
                  <a:gd name="T28" fmla="*/ 84 w 110"/>
                  <a:gd name="T29" fmla="*/ 122 h 152"/>
                  <a:gd name="T30" fmla="*/ 84 w 110"/>
                  <a:gd name="T31" fmla="*/ 110 h 152"/>
                  <a:gd name="T32" fmla="*/ 84 w 110"/>
                  <a:gd name="T33" fmla="*/ 98 h 152"/>
                  <a:gd name="T34" fmla="*/ 90 w 110"/>
                  <a:gd name="T35" fmla="*/ 90 h 152"/>
                  <a:gd name="T36" fmla="*/ 92 w 110"/>
                  <a:gd name="T37" fmla="*/ 84 h 152"/>
                  <a:gd name="T38" fmla="*/ 96 w 110"/>
                  <a:gd name="T39" fmla="*/ 68 h 152"/>
                  <a:gd name="T40" fmla="*/ 100 w 110"/>
                  <a:gd name="T41" fmla="*/ 54 h 152"/>
                  <a:gd name="T42" fmla="*/ 102 w 110"/>
                  <a:gd name="T43" fmla="*/ 28 h 152"/>
                  <a:gd name="T44" fmla="*/ 104 w 110"/>
                  <a:gd name="T45" fmla="*/ 18 h 152"/>
                  <a:gd name="T46" fmla="*/ 110 w 110"/>
                  <a:gd name="T47" fmla="*/ 0 h 152"/>
                  <a:gd name="T48" fmla="*/ 94 w 110"/>
                  <a:gd name="T49" fmla="*/ 2 h 152"/>
                  <a:gd name="T50" fmla="*/ 86 w 110"/>
                  <a:gd name="T51" fmla="*/ 4 h 152"/>
                  <a:gd name="T52" fmla="*/ 84 w 110"/>
                  <a:gd name="T53" fmla="*/ 10 h 152"/>
                  <a:gd name="T54" fmla="*/ 80 w 110"/>
                  <a:gd name="T55" fmla="*/ 12 h 152"/>
                  <a:gd name="T56" fmla="*/ 76 w 110"/>
                  <a:gd name="T57" fmla="*/ 20 h 152"/>
                  <a:gd name="T58" fmla="*/ 72 w 110"/>
                  <a:gd name="T59" fmla="*/ 26 h 152"/>
                  <a:gd name="T60" fmla="*/ 58 w 110"/>
                  <a:gd name="T61" fmla="*/ 26 h 152"/>
                  <a:gd name="T62" fmla="*/ 54 w 110"/>
                  <a:gd name="T63" fmla="*/ 20 h 152"/>
                  <a:gd name="T64" fmla="*/ 36 w 110"/>
                  <a:gd name="T65" fmla="*/ 20 h 152"/>
                  <a:gd name="T66" fmla="*/ 36 w 110"/>
                  <a:gd name="T67" fmla="*/ 36 h 152"/>
                  <a:gd name="T68" fmla="*/ 38 w 110"/>
                  <a:gd name="T69" fmla="*/ 38 h 152"/>
                  <a:gd name="T70" fmla="*/ 54 w 110"/>
                  <a:gd name="T71" fmla="*/ 38 h 152"/>
                  <a:gd name="T72" fmla="*/ 52 w 110"/>
                  <a:gd name="T73" fmla="*/ 50 h 152"/>
                  <a:gd name="T74" fmla="*/ 40 w 110"/>
                  <a:gd name="T75" fmla="*/ 50 h 152"/>
                  <a:gd name="T76" fmla="*/ 40 w 110"/>
                  <a:gd name="T77" fmla="*/ 64 h 152"/>
                  <a:gd name="T78" fmla="*/ 44 w 110"/>
                  <a:gd name="T79" fmla="*/ 66 h 152"/>
                  <a:gd name="T80" fmla="*/ 46 w 110"/>
                  <a:gd name="T81" fmla="*/ 74 h 152"/>
                  <a:gd name="T82" fmla="*/ 46 w 110"/>
                  <a:gd name="T83" fmla="*/ 84 h 152"/>
                  <a:gd name="T84" fmla="*/ 48 w 110"/>
                  <a:gd name="T85" fmla="*/ 90 h 152"/>
                  <a:gd name="T86" fmla="*/ 46 w 110"/>
                  <a:gd name="T87" fmla="*/ 94 h 152"/>
                  <a:gd name="T88" fmla="*/ 48 w 110"/>
                  <a:gd name="T89" fmla="*/ 104 h 152"/>
                  <a:gd name="T90" fmla="*/ 46 w 110"/>
                  <a:gd name="T91" fmla="*/ 112 h 152"/>
                  <a:gd name="T92" fmla="*/ 44 w 110"/>
                  <a:gd name="T93" fmla="*/ 104 h 152"/>
                  <a:gd name="T94" fmla="*/ 34 w 110"/>
                  <a:gd name="T95" fmla="*/ 104 h 152"/>
                  <a:gd name="T96" fmla="*/ 28 w 110"/>
                  <a:gd name="T97" fmla="*/ 102 h 152"/>
                  <a:gd name="T98" fmla="*/ 24 w 110"/>
                  <a:gd name="T99" fmla="*/ 102 h 152"/>
                  <a:gd name="T100" fmla="*/ 24 w 110"/>
                  <a:gd name="T101" fmla="*/ 108 h 152"/>
                  <a:gd name="T102" fmla="*/ 16 w 110"/>
                  <a:gd name="T103" fmla="*/ 108 h 152"/>
                  <a:gd name="T104" fmla="*/ 16 w 110"/>
                  <a:gd name="T105" fmla="*/ 112 h 152"/>
                  <a:gd name="T106" fmla="*/ 12 w 110"/>
                  <a:gd name="T107" fmla="*/ 116 h 152"/>
                  <a:gd name="T108" fmla="*/ 18 w 110"/>
                  <a:gd name="T109" fmla="*/ 126 h 152"/>
                  <a:gd name="T110" fmla="*/ 16 w 110"/>
                  <a:gd name="T111" fmla="*/ 130 h 152"/>
                  <a:gd name="T112" fmla="*/ 8 w 110"/>
                  <a:gd name="T113" fmla="*/ 128 h 152"/>
                  <a:gd name="T114" fmla="*/ 2 w 110"/>
                  <a:gd name="T115" fmla="*/ 130 h 152"/>
                  <a:gd name="T116" fmla="*/ 0 w 110"/>
                  <a:gd name="T117" fmla="*/ 140 h 152"/>
                  <a:gd name="T118" fmla="*/ 8 w 110"/>
                  <a:gd name="T119" fmla="*/ 148 h 152"/>
                  <a:gd name="T120" fmla="*/ 8 w 110"/>
                  <a:gd name="T121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0" h="152">
                    <a:moveTo>
                      <a:pt x="8" y="152"/>
                    </a:moveTo>
                    <a:lnTo>
                      <a:pt x="8" y="152"/>
                    </a:lnTo>
                    <a:lnTo>
                      <a:pt x="10" y="148"/>
                    </a:lnTo>
                    <a:lnTo>
                      <a:pt x="18" y="146"/>
                    </a:lnTo>
                    <a:lnTo>
                      <a:pt x="20" y="146"/>
                    </a:lnTo>
                    <a:lnTo>
                      <a:pt x="24" y="144"/>
                    </a:lnTo>
                    <a:lnTo>
                      <a:pt x="26" y="140"/>
                    </a:lnTo>
                    <a:lnTo>
                      <a:pt x="28" y="144"/>
                    </a:lnTo>
                    <a:lnTo>
                      <a:pt x="28" y="146"/>
                    </a:lnTo>
                    <a:lnTo>
                      <a:pt x="30" y="146"/>
                    </a:lnTo>
                    <a:lnTo>
                      <a:pt x="34" y="144"/>
                    </a:lnTo>
                    <a:lnTo>
                      <a:pt x="36" y="144"/>
                    </a:lnTo>
                    <a:lnTo>
                      <a:pt x="44" y="144"/>
                    </a:lnTo>
                    <a:lnTo>
                      <a:pt x="44" y="140"/>
                    </a:lnTo>
                    <a:lnTo>
                      <a:pt x="44" y="138"/>
                    </a:lnTo>
                    <a:lnTo>
                      <a:pt x="48" y="138"/>
                    </a:lnTo>
                    <a:lnTo>
                      <a:pt x="54" y="138"/>
                    </a:lnTo>
                    <a:lnTo>
                      <a:pt x="56" y="136"/>
                    </a:lnTo>
                    <a:lnTo>
                      <a:pt x="56" y="146"/>
                    </a:lnTo>
                    <a:lnTo>
                      <a:pt x="64" y="146"/>
                    </a:lnTo>
                    <a:lnTo>
                      <a:pt x="68" y="146"/>
                    </a:lnTo>
                    <a:lnTo>
                      <a:pt x="72" y="144"/>
                    </a:lnTo>
                    <a:lnTo>
                      <a:pt x="76" y="144"/>
                    </a:lnTo>
                    <a:lnTo>
                      <a:pt x="80" y="140"/>
                    </a:lnTo>
                    <a:lnTo>
                      <a:pt x="80" y="136"/>
                    </a:lnTo>
                    <a:lnTo>
                      <a:pt x="80" y="130"/>
                    </a:lnTo>
                    <a:lnTo>
                      <a:pt x="80" y="128"/>
                    </a:lnTo>
                    <a:lnTo>
                      <a:pt x="82" y="128"/>
                    </a:lnTo>
                    <a:lnTo>
                      <a:pt x="82" y="126"/>
                    </a:lnTo>
                    <a:lnTo>
                      <a:pt x="84" y="122"/>
                    </a:lnTo>
                    <a:lnTo>
                      <a:pt x="86" y="116"/>
                    </a:lnTo>
                    <a:lnTo>
                      <a:pt x="84" y="110"/>
                    </a:lnTo>
                    <a:lnTo>
                      <a:pt x="82" y="104"/>
                    </a:lnTo>
                    <a:lnTo>
                      <a:pt x="84" y="98"/>
                    </a:lnTo>
                    <a:lnTo>
                      <a:pt x="86" y="92"/>
                    </a:lnTo>
                    <a:lnTo>
                      <a:pt x="90" y="90"/>
                    </a:lnTo>
                    <a:lnTo>
                      <a:pt x="92" y="86"/>
                    </a:lnTo>
                    <a:lnTo>
                      <a:pt x="92" y="84"/>
                    </a:lnTo>
                    <a:lnTo>
                      <a:pt x="94" y="76"/>
                    </a:lnTo>
                    <a:lnTo>
                      <a:pt x="96" y="68"/>
                    </a:lnTo>
                    <a:lnTo>
                      <a:pt x="100" y="62"/>
                    </a:lnTo>
                    <a:lnTo>
                      <a:pt x="100" y="54"/>
                    </a:lnTo>
                    <a:lnTo>
                      <a:pt x="100" y="40"/>
                    </a:lnTo>
                    <a:lnTo>
                      <a:pt x="102" y="28"/>
                    </a:lnTo>
                    <a:lnTo>
                      <a:pt x="102" y="20"/>
                    </a:lnTo>
                    <a:lnTo>
                      <a:pt x="104" y="18"/>
                    </a:lnTo>
                    <a:lnTo>
                      <a:pt x="108" y="8"/>
                    </a:lnTo>
                    <a:lnTo>
                      <a:pt x="110" y="0"/>
                    </a:lnTo>
                    <a:lnTo>
                      <a:pt x="100" y="2"/>
                    </a:lnTo>
                    <a:lnTo>
                      <a:pt x="94" y="2"/>
                    </a:lnTo>
                    <a:lnTo>
                      <a:pt x="92" y="2"/>
                    </a:lnTo>
                    <a:lnTo>
                      <a:pt x="86" y="4"/>
                    </a:lnTo>
                    <a:lnTo>
                      <a:pt x="86" y="8"/>
                    </a:lnTo>
                    <a:lnTo>
                      <a:pt x="84" y="10"/>
                    </a:lnTo>
                    <a:lnTo>
                      <a:pt x="82" y="12"/>
                    </a:lnTo>
                    <a:lnTo>
                      <a:pt x="80" y="12"/>
                    </a:lnTo>
                    <a:lnTo>
                      <a:pt x="80" y="14"/>
                    </a:lnTo>
                    <a:lnTo>
                      <a:pt x="76" y="20"/>
                    </a:lnTo>
                    <a:lnTo>
                      <a:pt x="80" y="28"/>
                    </a:lnTo>
                    <a:lnTo>
                      <a:pt x="72" y="26"/>
                    </a:lnTo>
                    <a:lnTo>
                      <a:pt x="62" y="26"/>
                    </a:lnTo>
                    <a:lnTo>
                      <a:pt x="58" y="26"/>
                    </a:lnTo>
                    <a:lnTo>
                      <a:pt x="56" y="22"/>
                    </a:lnTo>
                    <a:lnTo>
                      <a:pt x="54" y="20"/>
                    </a:lnTo>
                    <a:lnTo>
                      <a:pt x="46" y="20"/>
                    </a:lnTo>
                    <a:lnTo>
                      <a:pt x="36" y="20"/>
                    </a:lnTo>
                    <a:lnTo>
                      <a:pt x="36" y="32"/>
                    </a:lnTo>
                    <a:lnTo>
                      <a:pt x="36" y="36"/>
                    </a:lnTo>
                    <a:lnTo>
                      <a:pt x="36" y="38"/>
                    </a:lnTo>
                    <a:lnTo>
                      <a:pt x="38" y="38"/>
                    </a:lnTo>
                    <a:lnTo>
                      <a:pt x="46" y="36"/>
                    </a:lnTo>
                    <a:lnTo>
                      <a:pt x="54" y="38"/>
                    </a:lnTo>
                    <a:lnTo>
                      <a:pt x="54" y="50"/>
                    </a:lnTo>
                    <a:lnTo>
                      <a:pt x="52" y="50"/>
                    </a:lnTo>
                    <a:lnTo>
                      <a:pt x="46" y="50"/>
                    </a:lnTo>
                    <a:lnTo>
                      <a:pt x="40" y="50"/>
                    </a:lnTo>
                    <a:lnTo>
                      <a:pt x="40" y="56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44" y="66"/>
                    </a:lnTo>
                    <a:lnTo>
                      <a:pt x="46" y="72"/>
                    </a:lnTo>
                    <a:lnTo>
                      <a:pt x="46" y="74"/>
                    </a:lnTo>
                    <a:lnTo>
                      <a:pt x="46" y="80"/>
                    </a:lnTo>
                    <a:lnTo>
                      <a:pt x="46" y="84"/>
                    </a:lnTo>
                    <a:lnTo>
                      <a:pt x="48" y="86"/>
                    </a:lnTo>
                    <a:lnTo>
                      <a:pt x="48" y="90"/>
                    </a:lnTo>
                    <a:lnTo>
                      <a:pt x="46" y="92"/>
                    </a:lnTo>
                    <a:lnTo>
                      <a:pt x="46" y="94"/>
                    </a:lnTo>
                    <a:lnTo>
                      <a:pt x="52" y="98"/>
                    </a:lnTo>
                    <a:lnTo>
                      <a:pt x="48" y="104"/>
                    </a:lnTo>
                    <a:lnTo>
                      <a:pt x="48" y="110"/>
                    </a:lnTo>
                    <a:lnTo>
                      <a:pt x="46" y="112"/>
                    </a:lnTo>
                    <a:lnTo>
                      <a:pt x="46" y="110"/>
                    </a:lnTo>
                    <a:lnTo>
                      <a:pt x="44" y="104"/>
                    </a:lnTo>
                    <a:lnTo>
                      <a:pt x="38" y="102"/>
                    </a:lnTo>
                    <a:lnTo>
                      <a:pt x="34" y="104"/>
                    </a:lnTo>
                    <a:lnTo>
                      <a:pt x="28" y="104"/>
                    </a:lnTo>
                    <a:lnTo>
                      <a:pt x="28" y="102"/>
                    </a:lnTo>
                    <a:lnTo>
                      <a:pt x="24" y="100"/>
                    </a:lnTo>
                    <a:lnTo>
                      <a:pt x="24" y="102"/>
                    </a:lnTo>
                    <a:lnTo>
                      <a:pt x="24" y="104"/>
                    </a:lnTo>
                    <a:lnTo>
                      <a:pt x="24" y="108"/>
                    </a:lnTo>
                    <a:lnTo>
                      <a:pt x="16" y="104"/>
                    </a:lnTo>
                    <a:lnTo>
                      <a:pt x="16" y="108"/>
                    </a:lnTo>
                    <a:lnTo>
                      <a:pt x="16" y="110"/>
                    </a:lnTo>
                    <a:lnTo>
                      <a:pt x="16" y="112"/>
                    </a:lnTo>
                    <a:lnTo>
                      <a:pt x="12" y="112"/>
                    </a:lnTo>
                    <a:lnTo>
                      <a:pt x="12" y="116"/>
                    </a:lnTo>
                    <a:lnTo>
                      <a:pt x="12" y="118"/>
                    </a:lnTo>
                    <a:lnTo>
                      <a:pt x="18" y="126"/>
                    </a:lnTo>
                    <a:lnTo>
                      <a:pt x="18" y="130"/>
                    </a:lnTo>
                    <a:lnTo>
                      <a:pt x="16" y="130"/>
                    </a:lnTo>
                    <a:lnTo>
                      <a:pt x="12" y="130"/>
                    </a:lnTo>
                    <a:lnTo>
                      <a:pt x="8" y="128"/>
                    </a:lnTo>
                    <a:lnTo>
                      <a:pt x="6" y="128"/>
                    </a:lnTo>
                    <a:lnTo>
                      <a:pt x="2" y="130"/>
                    </a:lnTo>
                    <a:lnTo>
                      <a:pt x="0" y="134"/>
                    </a:lnTo>
                    <a:lnTo>
                      <a:pt x="0" y="140"/>
                    </a:lnTo>
                    <a:lnTo>
                      <a:pt x="6" y="146"/>
                    </a:lnTo>
                    <a:lnTo>
                      <a:pt x="8" y="148"/>
                    </a:lnTo>
                    <a:lnTo>
                      <a:pt x="8" y="152"/>
                    </a:lnTo>
                    <a:lnTo>
                      <a:pt x="8" y="152"/>
                    </a:lnTo>
                    <a:lnTo>
                      <a:pt x="8" y="15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0" name="Freeform 1686"/>
              <p:cNvSpPr>
                <a:spLocks noEditPoints="1"/>
              </p:cNvSpPr>
              <p:nvPr/>
            </p:nvSpPr>
            <p:spPr bwMode="auto">
              <a:xfrm>
                <a:off x="2343150" y="2806700"/>
                <a:ext cx="1419225" cy="1130299"/>
              </a:xfrm>
              <a:custGeom>
                <a:avLst/>
                <a:gdLst>
                  <a:gd name="T0" fmla="*/ 886 w 894"/>
                  <a:gd name="T1" fmla="*/ 138 h 712"/>
                  <a:gd name="T2" fmla="*/ 866 w 894"/>
                  <a:gd name="T3" fmla="*/ 120 h 712"/>
                  <a:gd name="T4" fmla="*/ 822 w 894"/>
                  <a:gd name="T5" fmla="*/ 90 h 712"/>
                  <a:gd name="T6" fmla="*/ 780 w 894"/>
                  <a:gd name="T7" fmla="*/ 36 h 712"/>
                  <a:gd name="T8" fmla="*/ 712 w 894"/>
                  <a:gd name="T9" fmla="*/ 4 h 712"/>
                  <a:gd name="T10" fmla="*/ 684 w 894"/>
                  <a:gd name="T11" fmla="*/ 44 h 712"/>
                  <a:gd name="T12" fmla="*/ 652 w 894"/>
                  <a:gd name="T13" fmla="*/ 92 h 712"/>
                  <a:gd name="T14" fmla="*/ 640 w 894"/>
                  <a:gd name="T15" fmla="*/ 128 h 712"/>
                  <a:gd name="T16" fmla="*/ 662 w 894"/>
                  <a:gd name="T17" fmla="*/ 150 h 712"/>
                  <a:gd name="T18" fmla="*/ 594 w 894"/>
                  <a:gd name="T19" fmla="*/ 186 h 712"/>
                  <a:gd name="T20" fmla="*/ 552 w 894"/>
                  <a:gd name="T21" fmla="*/ 224 h 712"/>
                  <a:gd name="T22" fmla="*/ 454 w 894"/>
                  <a:gd name="T23" fmla="*/ 254 h 712"/>
                  <a:gd name="T24" fmla="*/ 346 w 894"/>
                  <a:gd name="T25" fmla="*/ 230 h 712"/>
                  <a:gd name="T26" fmla="*/ 278 w 894"/>
                  <a:gd name="T27" fmla="*/ 182 h 712"/>
                  <a:gd name="T28" fmla="*/ 232 w 894"/>
                  <a:gd name="T29" fmla="*/ 128 h 712"/>
                  <a:gd name="T30" fmla="*/ 174 w 894"/>
                  <a:gd name="T31" fmla="*/ 122 h 712"/>
                  <a:gd name="T32" fmla="*/ 138 w 894"/>
                  <a:gd name="T33" fmla="*/ 182 h 712"/>
                  <a:gd name="T34" fmla="*/ 92 w 894"/>
                  <a:gd name="T35" fmla="*/ 240 h 712"/>
                  <a:gd name="T36" fmla="*/ 52 w 894"/>
                  <a:gd name="T37" fmla="*/ 276 h 712"/>
                  <a:gd name="T38" fmla="*/ 16 w 894"/>
                  <a:gd name="T39" fmla="*/ 284 h 712"/>
                  <a:gd name="T40" fmla="*/ 16 w 894"/>
                  <a:gd name="T41" fmla="*/ 322 h 712"/>
                  <a:gd name="T42" fmla="*/ 54 w 894"/>
                  <a:gd name="T43" fmla="*/ 374 h 712"/>
                  <a:gd name="T44" fmla="*/ 88 w 894"/>
                  <a:gd name="T45" fmla="*/ 394 h 712"/>
                  <a:gd name="T46" fmla="*/ 88 w 894"/>
                  <a:gd name="T47" fmla="*/ 440 h 712"/>
                  <a:gd name="T48" fmla="*/ 118 w 894"/>
                  <a:gd name="T49" fmla="*/ 486 h 712"/>
                  <a:gd name="T50" fmla="*/ 174 w 894"/>
                  <a:gd name="T51" fmla="*/ 510 h 712"/>
                  <a:gd name="T52" fmla="*/ 244 w 894"/>
                  <a:gd name="T53" fmla="*/ 524 h 712"/>
                  <a:gd name="T54" fmla="*/ 314 w 894"/>
                  <a:gd name="T55" fmla="*/ 514 h 712"/>
                  <a:gd name="T56" fmla="*/ 356 w 894"/>
                  <a:gd name="T57" fmla="*/ 536 h 712"/>
                  <a:gd name="T58" fmla="*/ 364 w 894"/>
                  <a:gd name="T59" fmla="*/ 584 h 712"/>
                  <a:gd name="T60" fmla="*/ 382 w 894"/>
                  <a:gd name="T61" fmla="*/ 606 h 712"/>
                  <a:gd name="T62" fmla="*/ 398 w 894"/>
                  <a:gd name="T63" fmla="*/ 650 h 712"/>
                  <a:gd name="T64" fmla="*/ 446 w 894"/>
                  <a:gd name="T65" fmla="*/ 630 h 712"/>
                  <a:gd name="T66" fmla="*/ 494 w 894"/>
                  <a:gd name="T67" fmla="*/ 646 h 712"/>
                  <a:gd name="T68" fmla="*/ 544 w 894"/>
                  <a:gd name="T69" fmla="*/ 664 h 712"/>
                  <a:gd name="T70" fmla="*/ 588 w 894"/>
                  <a:gd name="T71" fmla="*/ 632 h 712"/>
                  <a:gd name="T72" fmla="*/ 648 w 894"/>
                  <a:gd name="T73" fmla="*/ 592 h 712"/>
                  <a:gd name="T74" fmla="*/ 674 w 894"/>
                  <a:gd name="T75" fmla="*/ 560 h 712"/>
                  <a:gd name="T76" fmla="*/ 690 w 894"/>
                  <a:gd name="T77" fmla="*/ 532 h 712"/>
                  <a:gd name="T78" fmla="*/ 704 w 894"/>
                  <a:gd name="T79" fmla="*/ 494 h 712"/>
                  <a:gd name="T80" fmla="*/ 704 w 894"/>
                  <a:gd name="T81" fmla="*/ 460 h 712"/>
                  <a:gd name="T82" fmla="*/ 676 w 894"/>
                  <a:gd name="T83" fmla="*/ 414 h 712"/>
                  <a:gd name="T84" fmla="*/ 682 w 894"/>
                  <a:gd name="T85" fmla="*/ 374 h 712"/>
                  <a:gd name="T86" fmla="*/ 690 w 894"/>
                  <a:gd name="T87" fmla="*/ 332 h 712"/>
                  <a:gd name="T88" fmla="*/ 656 w 894"/>
                  <a:gd name="T89" fmla="*/ 306 h 712"/>
                  <a:gd name="T90" fmla="*/ 712 w 894"/>
                  <a:gd name="T91" fmla="*/ 278 h 712"/>
                  <a:gd name="T92" fmla="*/ 730 w 894"/>
                  <a:gd name="T93" fmla="*/ 292 h 712"/>
                  <a:gd name="T94" fmla="*/ 782 w 894"/>
                  <a:gd name="T95" fmla="*/ 250 h 712"/>
                  <a:gd name="T96" fmla="*/ 820 w 894"/>
                  <a:gd name="T97" fmla="*/ 232 h 712"/>
                  <a:gd name="T98" fmla="*/ 844 w 894"/>
                  <a:gd name="T99" fmla="*/ 192 h 712"/>
                  <a:gd name="T100" fmla="*/ 590 w 894"/>
                  <a:gd name="T101" fmla="*/ 622 h 712"/>
                  <a:gd name="T102" fmla="*/ 540 w 894"/>
                  <a:gd name="T103" fmla="*/ 676 h 712"/>
                  <a:gd name="T104" fmla="*/ 554 w 894"/>
                  <a:gd name="T105" fmla="*/ 684 h 712"/>
                  <a:gd name="T106" fmla="*/ 576 w 894"/>
                  <a:gd name="T107" fmla="*/ 506 h 712"/>
                  <a:gd name="T108" fmla="*/ 630 w 894"/>
                  <a:gd name="T109" fmla="*/ 496 h 712"/>
                  <a:gd name="T110" fmla="*/ 684 w 894"/>
                  <a:gd name="T111" fmla="*/ 456 h 712"/>
                  <a:gd name="T112" fmla="*/ 684 w 894"/>
                  <a:gd name="T113" fmla="*/ 456 h 712"/>
                  <a:gd name="T114" fmla="*/ 692 w 894"/>
                  <a:gd name="T115" fmla="*/ 448 h 712"/>
                  <a:gd name="T116" fmla="*/ 398 w 894"/>
                  <a:gd name="T117" fmla="*/ 346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94" h="712">
                    <a:moveTo>
                      <a:pt x="858" y="178"/>
                    </a:moveTo>
                    <a:lnTo>
                      <a:pt x="862" y="182"/>
                    </a:lnTo>
                    <a:lnTo>
                      <a:pt x="864" y="176"/>
                    </a:lnTo>
                    <a:lnTo>
                      <a:pt x="872" y="174"/>
                    </a:lnTo>
                    <a:lnTo>
                      <a:pt x="874" y="168"/>
                    </a:lnTo>
                    <a:lnTo>
                      <a:pt x="876" y="166"/>
                    </a:lnTo>
                    <a:lnTo>
                      <a:pt x="884" y="160"/>
                    </a:lnTo>
                    <a:lnTo>
                      <a:pt x="886" y="154"/>
                    </a:lnTo>
                    <a:lnTo>
                      <a:pt x="890" y="144"/>
                    </a:lnTo>
                    <a:lnTo>
                      <a:pt x="886" y="138"/>
                    </a:lnTo>
                    <a:lnTo>
                      <a:pt x="892" y="132"/>
                    </a:lnTo>
                    <a:lnTo>
                      <a:pt x="892" y="126"/>
                    </a:lnTo>
                    <a:lnTo>
                      <a:pt x="890" y="122"/>
                    </a:lnTo>
                    <a:lnTo>
                      <a:pt x="890" y="114"/>
                    </a:lnTo>
                    <a:lnTo>
                      <a:pt x="894" y="108"/>
                    </a:lnTo>
                    <a:lnTo>
                      <a:pt x="884" y="110"/>
                    </a:lnTo>
                    <a:lnTo>
                      <a:pt x="882" y="114"/>
                    </a:lnTo>
                    <a:lnTo>
                      <a:pt x="876" y="118"/>
                    </a:lnTo>
                    <a:lnTo>
                      <a:pt x="872" y="118"/>
                    </a:lnTo>
                    <a:lnTo>
                      <a:pt x="866" y="120"/>
                    </a:lnTo>
                    <a:lnTo>
                      <a:pt x="862" y="126"/>
                    </a:lnTo>
                    <a:lnTo>
                      <a:pt x="856" y="128"/>
                    </a:lnTo>
                    <a:lnTo>
                      <a:pt x="850" y="130"/>
                    </a:lnTo>
                    <a:lnTo>
                      <a:pt x="844" y="126"/>
                    </a:lnTo>
                    <a:lnTo>
                      <a:pt x="838" y="122"/>
                    </a:lnTo>
                    <a:lnTo>
                      <a:pt x="832" y="118"/>
                    </a:lnTo>
                    <a:lnTo>
                      <a:pt x="836" y="110"/>
                    </a:lnTo>
                    <a:lnTo>
                      <a:pt x="832" y="104"/>
                    </a:lnTo>
                    <a:lnTo>
                      <a:pt x="826" y="96"/>
                    </a:lnTo>
                    <a:lnTo>
                      <a:pt x="822" y="90"/>
                    </a:lnTo>
                    <a:lnTo>
                      <a:pt x="820" y="84"/>
                    </a:lnTo>
                    <a:lnTo>
                      <a:pt x="818" y="78"/>
                    </a:lnTo>
                    <a:lnTo>
                      <a:pt x="808" y="76"/>
                    </a:lnTo>
                    <a:lnTo>
                      <a:pt x="802" y="76"/>
                    </a:lnTo>
                    <a:lnTo>
                      <a:pt x="798" y="76"/>
                    </a:lnTo>
                    <a:lnTo>
                      <a:pt x="792" y="72"/>
                    </a:lnTo>
                    <a:lnTo>
                      <a:pt x="786" y="62"/>
                    </a:lnTo>
                    <a:lnTo>
                      <a:pt x="780" y="50"/>
                    </a:lnTo>
                    <a:lnTo>
                      <a:pt x="780" y="44"/>
                    </a:lnTo>
                    <a:lnTo>
                      <a:pt x="780" y="36"/>
                    </a:lnTo>
                    <a:lnTo>
                      <a:pt x="772" y="28"/>
                    </a:lnTo>
                    <a:lnTo>
                      <a:pt x="768" y="22"/>
                    </a:lnTo>
                    <a:lnTo>
                      <a:pt x="762" y="18"/>
                    </a:lnTo>
                    <a:lnTo>
                      <a:pt x="750" y="14"/>
                    </a:lnTo>
                    <a:lnTo>
                      <a:pt x="746" y="10"/>
                    </a:lnTo>
                    <a:lnTo>
                      <a:pt x="740" y="4"/>
                    </a:lnTo>
                    <a:lnTo>
                      <a:pt x="734" y="0"/>
                    </a:lnTo>
                    <a:lnTo>
                      <a:pt x="726" y="0"/>
                    </a:lnTo>
                    <a:lnTo>
                      <a:pt x="720" y="2"/>
                    </a:lnTo>
                    <a:lnTo>
                      <a:pt x="712" y="4"/>
                    </a:lnTo>
                    <a:lnTo>
                      <a:pt x="704" y="4"/>
                    </a:lnTo>
                    <a:lnTo>
                      <a:pt x="700" y="10"/>
                    </a:lnTo>
                    <a:lnTo>
                      <a:pt x="692" y="14"/>
                    </a:lnTo>
                    <a:lnTo>
                      <a:pt x="686" y="20"/>
                    </a:lnTo>
                    <a:lnTo>
                      <a:pt x="684" y="22"/>
                    </a:lnTo>
                    <a:lnTo>
                      <a:pt x="684" y="28"/>
                    </a:lnTo>
                    <a:lnTo>
                      <a:pt x="690" y="26"/>
                    </a:lnTo>
                    <a:lnTo>
                      <a:pt x="690" y="32"/>
                    </a:lnTo>
                    <a:lnTo>
                      <a:pt x="690" y="40"/>
                    </a:lnTo>
                    <a:lnTo>
                      <a:pt x="684" y="44"/>
                    </a:lnTo>
                    <a:lnTo>
                      <a:pt x="686" y="50"/>
                    </a:lnTo>
                    <a:lnTo>
                      <a:pt x="682" y="58"/>
                    </a:lnTo>
                    <a:lnTo>
                      <a:pt x="676" y="66"/>
                    </a:lnTo>
                    <a:lnTo>
                      <a:pt x="672" y="72"/>
                    </a:lnTo>
                    <a:lnTo>
                      <a:pt x="670" y="74"/>
                    </a:lnTo>
                    <a:lnTo>
                      <a:pt x="672" y="76"/>
                    </a:lnTo>
                    <a:lnTo>
                      <a:pt x="670" y="78"/>
                    </a:lnTo>
                    <a:lnTo>
                      <a:pt x="666" y="82"/>
                    </a:lnTo>
                    <a:lnTo>
                      <a:pt x="662" y="82"/>
                    </a:lnTo>
                    <a:lnTo>
                      <a:pt x="652" y="92"/>
                    </a:lnTo>
                    <a:lnTo>
                      <a:pt x="646" y="86"/>
                    </a:lnTo>
                    <a:lnTo>
                      <a:pt x="636" y="82"/>
                    </a:lnTo>
                    <a:lnTo>
                      <a:pt x="628" y="84"/>
                    </a:lnTo>
                    <a:lnTo>
                      <a:pt x="622" y="100"/>
                    </a:lnTo>
                    <a:lnTo>
                      <a:pt x="626" y="108"/>
                    </a:lnTo>
                    <a:lnTo>
                      <a:pt x="622" y="114"/>
                    </a:lnTo>
                    <a:lnTo>
                      <a:pt x="620" y="118"/>
                    </a:lnTo>
                    <a:lnTo>
                      <a:pt x="620" y="126"/>
                    </a:lnTo>
                    <a:lnTo>
                      <a:pt x="630" y="130"/>
                    </a:lnTo>
                    <a:lnTo>
                      <a:pt x="640" y="128"/>
                    </a:lnTo>
                    <a:lnTo>
                      <a:pt x="648" y="120"/>
                    </a:lnTo>
                    <a:lnTo>
                      <a:pt x="654" y="120"/>
                    </a:lnTo>
                    <a:lnTo>
                      <a:pt x="656" y="126"/>
                    </a:lnTo>
                    <a:lnTo>
                      <a:pt x="664" y="132"/>
                    </a:lnTo>
                    <a:lnTo>
                      <a:pt x="674" y="136"/>
                    </a:lnTo>
                    <a:lnTo>
                      <a:pt x="680" y="140"/>
                    </a:lnTo>
                    <a:lnTo>
                      <a:pt x="676" y="148"/>
                    </a:lnTo>
                    <a:lnTo>
                      <a:pt x="672" y="148"/>
                    </a:lnTo>
                    <a:lnTo>
                      <a:pt x="664" y="148"/>
                    </a:lnTo>
                    <a:lnTo>
                      <a:pt x="662" y="150"/>
                    </a:lnTo>
                    <a:lnTo>
                      <a:pt x="658" y="154"/>
                    </a:lnTo>
                    <a:lnTo>
                      <a:pt x="654" y="156"/>
                    </a:lnTo>
                    <a:lnTo>
                      <a:pt x="646" y="156"/>
                    </a:lnTo>
                    <a:lnTo>
                      <a:pt x="634" y="164"/>
                    </a:lnTo>
                    <a:lnTo>
                      <a:pt x="630" y="158"/>
                    </a:lnTo>
                    <a:lnTo>
                      <a:pt x="626" y="160"/>
                    </a:lnTo>
                    <a:lnTo>
                      <a:pt x="622" y="168"/>
                    </a:lnTo>
                    <a:lnTo>
                      <a:pt x="618" y="172"/>
                    </a:lnTo>
                    <a:lnTo>
                      <a:pt x="598" y="176"/>
                    </a:lnTo>
                    <a:lnTo>
                      <a:pt x="594" y="186"/>
                    </a:lnTo>
                    <a:lnTo>
                      <a:pt x="584" y="194"/>
                    </a:lnTo>
                    <a:lnTo>
                      <a:pt x="574" y="192"/>
                    </a:lnTo>
                    <a:lnTo>
                      <a:pt x="570" y="182"/>
                    </a:lnTo>
                    <a:lnTo>
                      <a:pt x="562" y="182"/>
                    </a:lnTo>
                    <a:lnTo>
                      <a:pt x="556" y="186"/>
                    </a:lnTo>
                    <a:lnTo>
                      <a:pt x="552" y="194"/>
                    </a:lnTo>
                    <a:lnTo>
                      <a:pt x="552" y="202"/>
                    </a:lnTo>
                    <a:lnTo>
                      <a:pt x="554" y="210"/>
                    </a:lnTo>
                    <a:lnTo>
                      <a:pt x="556" y="218"/>
                    </a:lnTo>
                    <a:lnTo>
                      <a:pt x="552" y="224"/>
                    </a:lnTo>
                    <a:lnTo>
                      <a:pt x="544" y="228"/>
                    </a:lnTo>
                    <a:lnTo>
                      <a:pt x="534" y="232"/>
                    </a:lnTo>
                    <a:lnTo>
                      <a:pt x="518" y="236"/>
                    </a:lnTo>
                    <a:lnTo>
                      <a:pt x="506" y="236"/>
                    </a:lnTo>
                    <a:lnTo>
                      <a:pt x="498" y="238"/>
                    </a:lnTo>
                    <a:lnTo>
                      <a:pt x="492" y="238"/>
                    </a:lnTo>
                    <a:lnTo>
                      <a:pt x="484" y="246"/>
                    </a:lnTo>
                    <a:lnTo>
                      <a:pt x="474" y="250"/>
                    </a:lnTo>
                    <a:lnTo>
                      <a:pt x="464" y="250"/>
                    </a:lnTo>
                    <a:lnTo>
                      <a:pt x="454" y="254"/>
                    </a:lnTo>
                    <a:lnTo>
                      <a:pt x="438" y="254"/>
                    </a:lnTo>
                    <a:lnTo>
                      <a:pt x="430" y="248"/>
                    </a:lnTo>
                    <a:lnTo>
                      <a:pt x="424" y="240"/>
                    </a:lnTo>
                    <a:lnTo>
                      <a:pt x="420" y="238"/>
                    </a:lnTo>
                    <a:lnTo>
                      <a:pt x="398" y="238"/>
                    </a:lnTo>
                    <a:lnTo>
                      <a:pt x="384" y="236"/>
                    </a:lnTo>
                    <a:lnTo>
                      <a:pt x="374" y="236"/>
                    </a:lnTo>
                    <a:lnTo>
                      <a:pt x="362" y="236"/>
                    </a:lnTo>
                    <a:lnTo>
                      <a:pt x="354" y="236"/>
                    </a:lnTo>
                    <a:lnTo>
                      <a:pt x="346" y="230"/>
                    </a:lnTo>
                    <a:lnTo>
                      <a:pt x="338" y="222"/>
                    </a:lnTo>
                    <a:lnTo>
                      <a:pt x="330" y="214"/>
                    </a:lnTo>
                    <a:lnTo>
                      <a:pt x="326" y="212"/>
                    </a:lnTo>
                    <a:lnTo>
                      <a:pt x="320" y="202"/>
                    </a:lnTo>
                    <a:lnTo>
                      <a:pt x="316" y="196"/>
                    </a:lnTo>
                    <a:lnTo>
                      <a:pt x="308" y="194"/>
                    </a:lnTo>
                    <a:lnTo>
                      <a:pt x="302" y="190"/>
                    </a:lnTo>
                    <a:lnTo>
                      <a:pt x="296" y="184"/>
                    </a:lnTo>
                    <a:lnTo>
                      <a:pt x="284" y="184"/>
                    </a:lnTo>
                    <a:lnTo>
                      <a:pt x="278" y="182"/>
                    </a:lnTo>
                    <a:lnTo>
                      <a:pt x="274" y="176"/>
                    </a:lnTo>
                    <a:lnTo>
                      <a:pt x="278" y="166"/>
                    </a:lnTo>
                    <a:lnTo>
                      <a:pt x="280" y="160"/>
                    </a:lnTo>
                    <a:lnTo>
                      <a:pt x="274" y="150"/>
                    </a:lnTo>
                    <a:lnTo>
                      <a:pt x="266" y="148"/>
                    </a:lnTo>
                    <a:lnTo>
                      <a:pt x="266" y="144"/>
                    </a:lnTo>
                    <a:lnTo>
                      <a:pt x="256" y="132"/>
                    </a:lnTo>
                    <a:lnTo>
                      <a:pt x="250" y="128"/>
                    </a:lnTo>
                    <a:lnTo>
                      <a:pt x="238" y="130"/>
                    </a:lnTo>
                    <a:lnTo>
                      <a:pt x="232" y="128"/>
                    </a:lnTo>
                    <a:lnTo>
                      <a:pt x="226" y="122"/>
                    </a:lnTo>
                    <a:lnTo>
                      <a:pt x="226" y="118"/>
                    </a:lnTo>
                    <a:lnTo>
                      <a:pt x="224" y="108"/>
                    </a:lnTo>
                    <a:lnTo>
                      <a:pt x="226" y="92"/>
                    </a:lnTo>
                    <a:lnTo>
                      <a:pt x="218" y="96"/>
                    </a:lnTo>
                    <a:lnTo>
                      <a:pt x="198" y="102"/>
                    </a:lnTo>
                    <a:lnTo>
                      <a:pt x="190" y="108"/>
                    </a:lnTo>
                    <a:lnTo>
                      <a:pt x="188" y="112"/>
                    </a:lnTo>
                    <a:lnTo>
                      <a:pt x="178" y="118"/>
                    </a:lnTo>
                    <a:lnTo>
                      <a:pt x="174" y="122"/>
                    </a:lnTo>
                    <a:lnTo>
                      <a:pt x="174" y="128"/>
                    </a:lnTo>
                    <a:lnTo>
                      <a:pt x="162" y="132"/>
                    </a:lnTo>
                    <a:lnTo>
                      <a:pt x="154" y="132"/>
                    </a:lnTo>
                    <a:lnTo>
                      <a:pt x="150" y="138"/>
                    </a:lnTo>
                    <a:lnTo>
                      <a:pt x="144" y="146"/>
                    </a:lnTo>
                    <a:lnTo>
                      <a:pt x="136" y="150"/>
                    </a:lnTo>
                    <a:lnTo>
                      <a:pt x="134" y="164"/>
                    </a:lnTo>
                    <a:lnTo>
                      <a:pt x="136" y="172"/>
                    </a:lnTo>
                    <a:lnTo>
                      <a:pt x="142" y="176"/>
                    </a:lnTo>
                    <a:lnTo>
                      <a:pt x="138" y="182"/>
                    </a:lnTo>
                    <a:lnTo>
                      <a:pt x="124" y="182"/>
                    </a:lnTo>
                    <a:lnTo>
                      <a:pt x="114" y="186"/>
                    </a:lnTo>
                    <a:lnTo>
                      <a:pt x="100" y="190"/>
                    </a:lnTo>
                    <a:lnTo>
                      <a:pt x="98" y="192"/>
                    </a:lnTo>
                    <a:lnTo>
                      <a:pt x="100" y="196"/>
                    </a:lnTo>
                    <a:lnTo>
                      <a:pt x="108" y="204"/>
                    </a:lnTo>
                    <a:lnTo>
                      <a:pt x="110" y="212"/>
                    </a:lnTo>
                    <a:lnTo>
                      <a:pt x="106" y="224"/>
                    </a:lnTo>
                    <a:lnTo>
                      <a:pt x="104" y="236"/>
                    </a:lnTo>
                    <a:lnTo>
                      <a:pt x="92" y="240"/>
                    </a:lnTo>
                    <a:lnTo>
                      <a:pt x="86" y="248"/>
                    </a:lnTo>
                    <a:lnTo>
                      <a:pt x="82" y="248"/>
                    </a:lnTo>
                    <a:lnTo>
                      <a:pt x="78" y="250"/>
                    </a:lnTo>
                    <a:lnTo>
                      <a:pt x="78" y="258"/>
                    </a:lnTo>
                    <a:lnTo>
                      <a:pt x="72" y="258"/>
                    </a:lnTo>
                    <a:lnTo>
                      <a:pt x="68" y="260"/>
                    </a:lnTo>
                    <a:lnTo>
                      <a:pt x="60" y="260"/>
                    </a:lnTo>
                    <a:lnTo>
                      <a:pt x="52" y="266"/>
                    </a:lnTo>
                    <a:lnTo>
                      <a:pt x="52" y="274"/>
                    </a:lnTo>
                    <a:lnTo>
                      <a:pt x="52" y="276"/>
                    </a:lnTo>
                    <a:lnTo>
                      <a:pt x="50" y="278"/>
                    </a:lnTo>
                    <a:lnTo>
                      <a:pt x="44" y="282"/>
                    </a:lnTo>
                    <a:lnTo>
                      <a:pt x="36" y="282"/>
                    </a:lnTo>
                    <a:lnTo>
                      <a:pt x="34" y="284"/>
                    </a:lnTo>
                    <a:lnTo>
                      <a:pt x="28" y="286"/>
                    </a:lnTo>
                    <a:lnTo>
                      <a:pt x="28" y="284"/>
                    </a:lnTo>
                    <a:lnTo>
                      <a:pt x="26" y="282"/>
                    </a:lnTo>
                    <a:lnTo>
                      <a:pt x="24" y="278"/>
                    </a:lnTo>
                    <a:lnTo>
                      <a:pt x="18" y="278"/>
                    </a:lnTo>
                    <a:lnTo>
                      <a:pt x="16" y="284"/>
                    </a:lnTo>
                    <a:lnTo>
                      <a:pt x="10" y="290"/>
                    </a:lnTo>
                    <a:lnTo>
                      <a:pt x="6" y="292"/>
                    </a:lnTo>
                    <a:lnTo>
                      <a:pt x="0" y="296"/>
                    </a:lnTo>
                    <a:lnTo>
                      <a:pt x="4" y="304"/>
                    </a:lnTo>
                    <a:lnTo>
                      <a:pt x="0" y="310"/>
                    </a:lnTo>
                    <a:lnTo>
                      <a:pt x="6" y="314"/>
                    </a:lnTo>
                    <a:lnTo>
                      <a:pt x="16" y="310"/>
                    </a:lnTo>
                    <a:lnTo>
                      <a:pt x="18" y="312"/>
                    </a:lnTo>
                    <a:lnTo>
                      <a:pt x="16" y="318"/>
                    </a:lnTo>
                    <a:lnTo>
                      <a:pt x="16" y="322"/>
                    </a:lnTo>
                    <a:lnTo>
                      <a:pt x="18" y="330"/>
                    </a:lnTo>
                    <a:lnTo>
                      <a:pt x="18" y="338"/>
                    </a:lnTo>
                    <a:lnTo>
                      <a:pt x="22" y="340"/>
                    </a:lnTo>
                    <a:lnTo>
                      <a:pt x="24" y="346"/>
                    </a:lnTo>
                    <a:lnTo>
                      <a:pt x="18" y="348"/>
                    </a:lnTo>
                    <a:lnTo>
                      <a:pt x="18" y="354"/>
                    </a:lnTo>
                    <a:lnTo>
                      <a:pt x="28" y="354"/>
                    </a:lnTo>
                    <a:lnTo>
                      <a:pt x="44" y="364"/>
                    </a:lnTo>
                    <a:lnTo>
                      <a:pt x="46" y="368"/>
                    </a:lnTo>
                    <a:lnTo>
                      <a:pt x="54" y="374"/>
                    </a:lnTo>
                    <a:lnTo>
                      <a:pt x="60" y="368"/>
                    </a:lnTo>
                    <a:lnTo>
                      <a:pt x="64" y="366"/>
                    </a:lnTo>
                    <a:lnTo>
                      <a:pt x="70" y="366"/>
                    </a:lnTo>
                    <a:lnTo>
                      <a:pt x="74" y="368"/>
                    </a:lnTo>
                    <a:lnTo>
                      <a:pt x="82" y="368"/>
                    </a:lnTo>
                    <a:lnTo>
                      <a:pt x="86" y="374"/>
                    </a:lnTo>
                    <a:lnTo>
                      <a:pt x="90" y="378"/>
                    </a:lnTo>
                    <a:lnTo>
                      <a:pt x="92" y="386"/>
                    </a:lnTo>
                    <a:lnTo>
                      <a:pt x="88" y="388"/>
                    </a:lnTo>
                    <a:lnTo>
                      <a:pt x="88" y="394"/>
                    </a:lnTo>
                    <a:lnTo>
                      <a:pt x="86" y="400"/>
                    </a:lnTo>
                    <a:lnTo>
                      <a:pt x="80" y="402"/>
                    </a:lnTo>
                    <a:lnTo>
                      <a:pt x="78" y="410"/>
                    </a:lnTo>
                    <a:lnTo>
                      <a:pt x="74" y="412"/>
                    </a:lnTo>
                    <a:lnTo>
                      <a:pt x="72" y="420"/>
                    </a:lnTo>
                    <a:lnTo>
                      <a:pt x="78" y="422"/>
                    </a:lnTo>
                    <a:lnTo>
                      <a:pt x="80" y="428"/>
                    </a:lnTo>
                    <a:lnTo>
                      <a:pt x="80" y="438"/>
                    </a:lnTo>
                    <a:lnTo>
                      <a:pt x="86" y="440"/>
                    </a:lnTo>
                    <a:lnTo>
                      <a:pt x="88" y="440"/>
                    </a:lnTo>
                    <a:lnTo>
                      <a:pt x="88" y="446"/>
                    </a:lnTo>
                    <a:lnTo>
                      <a:pt x="86" y="454"/>
                    </a:lnTo>
                    <a:lnTo>
                      <a:pt x="88" y="458"/>
                    </a:lnTo>
                    <a:lnTo>
                      <a:pt x="86" y="460"/>
                    </a:lnTo>
                    <a:lnTo>
                      <a:pt x="88" y="468"/>
                    </a:lnTo>
                    <a:lnTo>
                      <a:pt x="92" y="470"/>
                    </a:lnTo>
                    <a:lnTo>
                      <a:pt x="100" y="476"/>
                    </a:lnTo>
                    <a:lnTo>
                      <a:pt x="108" y="476"/>
                    </a:lnTo>
                    <a:lnTo>
                      <a:pt x="114" y="482"/>
                    </a:lnTo>
                    <a:lnTo>
                      <a:pt x="118" y="486"/>
                    </a:lnTo>
                    <a:lnTo>
                      <a:pt x="120" y="484"/>
                    </a:lnTo>
                    <a:lnTo>
                      <a:pt x="126" y="486"/>
                    </a:lnTo>
                    <a:lnTo>
                      <a:pt x="136" y="486"/>
                    </a:lnTo>
                    <a:lnTo>
                      <a:pt x="142" y="486"/>
                    </a:lnTo>
                    <a:lnTo>
                      <a:pt x="146" y="496"/>
                    </a:lnTo>
                    <a:lnTo>
                      <a:pt x="154" y="496"/>
                    </a:lnTo>
                    <a:lnTo>
                      <a:pt x="162" y="496"/>
                    </a:lnTo>
                    <a:lnTo>
                      <a:pt x="168" y="500"/>
                    </a:lnTo>
                    <a:lnTo>
                      <a:pt x="168" y="506"/>
                    </a:lnTo>
                    <a:lnTo>
                      <a:pt x="174" y="510"/>
                    </a:lnTo>
                    <a:lnTo>
                      <a:pt x="180" y="518"/>
                    </a:lnTo>
                    <a:lnTo>
                      <a:pt x="184" y="522"/>
                    </a:lnTo>
                    <a:lnTo>
                      <a:pt x="190" y="522"/>
                    </a:lnTo>
                    <a:lnTo>
                      <a:pt x="198" y="528"/>
                    </a:lnTo>
                    <a:lnTo>
                      <a:pt x="210" y="528"/>
                    </a:lnTo>
                    <a:lnTo>
                      <a:pt x="220" y="530"/>
                    </a:lnTo>
                    <a:lnTo>
                      <a:pt x="226" y="528"/>
                    </a:lnTo>
                    <a:lnTo>
                      <a:pt x="232" y="528"/>
                    </a:lnTo>
                    <a:lnTo>
                      <a:pt x="236" y="536"/>
                    </a:lnTo>
                    <a:lnTo>
                      <a:pt x="244" y="524"/>
                    </a:lnTo>
                    <a:lnTo>
                      <a:pt x="246" y="522"/>
                    </a:lnTo>
                    <a:lnTo>
                      <a:pt x="254" y="520"/>
                    </a:lnTo>
                    <a:lnTo>
                      <a:pt x="262" y="522"/>
                    </a:lnTo>
                    <a:lnTo>
                      <a:pt x="270" y="522"/>
                    </a:lnTo>
                    <a:lnTo>
                      <a:pt x="278" y="524"/>
                    </a:lnTo>
                    <a:lnTo>
                      <a:pt x="288" y="522"/>
                    </a:lnTo>
                    <a:lnTo>
                      <a:pt x="296" y="520"/>
                    </a:lnTo>
                    <a:lnTo>
                      <a:pt x="300" y="514"/>
                    </a:lnTo>
                    <a:lnTo>
                      <a:pt x="308" y="514"/>
                    </a:lnTo>
                    <a:lnTo>
                      <a:pt x="314" y="514"/>
                    </a:lnTo>
                    <a:lnTo>
                      <a:pt x="318" y="512"/>
                    </a:lnTo>
                    <a:lnTo>
                      <a:pt x="324" y="512"/>
                    </a:lnTo>
                    <a:lnTo>
                      <a:pt x="330" y="514"/>
                    </a:lnTo>
                    <a:lnTo>
                      <a:pt x="330" y="522"/>
                    </a:lnTo>
                    <a:lnTo>
                      <a:pt x="334" y="528"/>
                    </a:lnTo>
                    <a:lnTo>
                      <a:pt x="338" y="524"/>
                    </a:lnTo>
                    <a:lnTo>
                      <a:pt x="344" y="528"/>
                    </a:lnTo>
                    <a:lnTo>
                      <a:pt x="348" y="528"/>
                    </a:lnTo>
                    <a:lnTo>
                      <a:pt x="354" y="530"/>
                    </a:lnTo>
                    <a:lnTo>
                      <a:pt x="356" y="536"/>
                    </a:lnTo>
                    <a:lnTo>
                      <a:pt x="356" y="540"/>
                    </a:lnTo>
                    <a:lnTo>
                      <a:pt x="362" y="538"/>
                    </a:lnTo>
                    <a:lnTo>
                      <a:pt x="366" y="538"/>
                    </a:lnTo>
                    <a:lnTo>
                      <a:pt x="366" y="546"/>
                    </a:lnTo>
                    <a:lnTo>
                      <a:pt x="372" y="550"/>
                    </a:lnTo>
                    <a:lnTo>
                      <a:pt x="370" y="558"/>
                    </a:lnTo>
                    <a:lnTo>
                      <a:pt x="372" y="564"/>
                    </a:lnTo>
                    <a:lnTo>
                      <a:pt x="370" y="568"/>
                    </a:lnTo>
                    <a:lnTo>
                      <a:pt x="370" y="578"/>
                    </a:lnTo>
                    <a:lnTo>
                      <a:pt x="364" y="584"/>
                    </a:lnTo>
                    <a:lnTo>
                      <a:pt x="360" y="592"/>
                    </a:lnTo>
                    <a:lnTo>
                      <a:pt x="360" y="596"/>
                    </a:lnTo>
                    <a:lnTo>
                      <a:pt x="362" y="602"/>
                    </a:lnTo>
                    <a:lnTo>
                      <a:pt x="362" y="606"/>
                    </a:lnTo>
                    <a:lnTo>
                      <a:pt x="364" y="610"/>
                    </a:lnTo>
                    <a:lnTo>
                      <a:pt x="366" y="606"/>
                    </a:lnTo>
                    <a:lnTo>
                      <a:pt x="370" y="604"/>
                    </a:lnTo>
                    <a:lnTo>
                      <a:pt x="374" y="602"/>
                    </a:lnTo>
                    <a:lnTo>
                      <a:pt x="380" y="602"/>
                    </a:lnTo>
                    <a:lnTo>
                      <a:pt x="382" y="606"/>
                    </a:lnTo>
                    <a:lnTo>
                      <a:pt x="380" y="612"/>
                    </a:lnTo>
                    <a:lnTo>
                      <a:pt x="382" y="618"/>
                    </a:lnTo>
                    <a:lnTo>
                      <a:pt x="388" y="618"/>
                    </a:lnTo>
                    <a:lnTo>
                      <a:pt x="390" y="620"/>
                    </a:lnTo>
                    <a:lnTo>
                      <a:pt x="384" y="630"/>
                    </a:lnTo>
                    <a:lnTo>
                      <a:pt x="384" y="632"/>
                    </a:lnTo>
                    <a:lnTo>
                      <a:pt x="390" y="634"/>
                    </a:lnTo>
                    <a:lnTo>
                      <a:pt x="394" y="634"/>
                    </a:lnTo>
                    <a:lnTo>
                      <a:pt x="398" y="642"/>
                    </a:lnTo>
                    <a:lnTo>
                      <a:pt x="398" y="650"/>
                    </a:lnTo>
                    <a:lnTo>
                      <a:pt x="408" y="652"/>
                    </a:lnTo>
                    <a:lnTo>
                      <a:pt x="412" y="652"/>
                    </a:lnTo>
                    <a:lnTo>
                      <a:pt x="418" y="650"/>
                    </a:lnTo>
                    <a:lnTo>
                      <a:pt x="420" y="640"/>
                    </a:lnTo>
                    <a:lnTo>
                      <a:pt x="416" y="624"/>
                    </a:lnTo>
                    <a:lnTo>
                      <a:pt x="416" y="620"/>
                    </a:lnTo>
                    <a:lnTo>
                      <a:pt x="424" y="620"/>
                    </a:lnTo>
                    <a:lnTo>
                      <a:pt x="434" y="624"/>
                    </a:lnTo>
                    <a:lnTo>
                      <a:pt x="438" y="622"/>
                    </a:lnTo>
                    <a:lnTo>
                      <a:pt x="446" y="630"/>
                    </a:lnTo>
                    <a:lnTo>
                      <a:pt x="452" y="624"/>
                    </a:lnTo>
                    <a:lnTo>
                      <a:pt x="462" y="622"/>
                    </a:lnTo>
                    <a:lnTo>
                      <a:pt x="466" y="620"/>
                    </a:lnTo>
                    <a:lnTo>
                      <a:pt x="472" y="622"/>
                    </a:lnTo>
                    <a:lnTo>
                      <a:pt x="480" y="628"/>
                    </a:lnTo>
                    <a:lnTo>
                      <a:pt x="484" y="630"/>
                    </a:lnTo>
                    <a:lnTo>
                      <a:pt x="484" y="632"/>
                    </a:lnTo>
                    <a:lnTo>
                      <a:pt x="480" y="640"/>
                    </a:lnTo>
                    <a:lnTo>
                      <a:pt x="488" y="648"/>
                    </a:lnTo>
                    <a:lnTo>
                      <a:pt x="494" y="646"/>
                    </a:lnTo>
                    <a:lnTo>
                      <a:pt x="502" y="646"/>
                    </a:lnTo>
                    <a:lnTo>
                      <a:pt x="510" y="648"/>
                    </a:lnTo>
                    <a:lnTo>
                      <a:pt x="520" y="646"/>
                    </a:lnTo>
                    <a:lnTo>
                      <a:pt x="534" y="646"/>
                    </a:lnTo>
                    <a:lnTo>
                      <a:pt x="530" y="652"/>
                    </a:lnTo>
                    <a:lnTo>
                      <a:pt x="530" y="658"/>
                    </a:lnTo>
                    <a:lnTo>
                      <a:pt x="536" y="670"/>
                    </a:lnTo>
                    <a:lnTo>
                      <a:pt x="540" y="668"/>
                    </a:lnTo>
                    <a:lnTo>
                      <a:pt x="544" y="668"/>
                    </a:lnTo>
                    <a:lnTo>
                      <a:pt x="544" y="664"/>
                    </a:lnTo>
                    <a:lnTo>
                      <a:pt x="540" y="664"/>
                    </a:lnTo>
                    <a:lnTo>
                      <a:pt x="540" y="660"/>
                    </a:lnTo>
                    <a:lnTo>
                      <a:pt x="538" y="658"/>
                    </a:lnTo>
                    <a:lnTo>
                      <a:pt x="554" y="650"/>
                    </a:lnTo>
                    <a:lnTo>
                      <a:pt x="556" y="646"/>
                    </a:lnTo>
                    <a:lnTo>
                      <a:pt x="564" y="642"/>
                    </a:lnTo>
                    <a:lnTo>
                      <a:pt x="570" y="642"/>
                    </a:lnTo>
                    <a:lnTo>
                      <a:pt x="574" y="642"/>
                    </a:lnTo>
                    <a:lnTo>
                      <a:pt x="582" y="640"/>
                    </a:lnTo>
                    <a:lnTo>
                      <a:pt x="588" y="632"/>
                    </a:lnTo>
                    <a:lnTo>
                      <a:pt x="590" y="628"/>
                    </a:lnTo>
                    <a:lnTo>
                      <a:pt x="598" y="632"/>
                    </a:lnTo>
                    <a:lnTo>
                      <a:pt x="604" y="628"/>
                    </a:lnTo>
                    <a:lnTo>
                      <a:pt x="612" y="628"/>
                    </a:lnTo>
                    <a:lnTo>
                      <a:pt x="622" y="628"/>
                    </a:lnTo>
                    <a:lnTo>
                      <a:pt x="626" y="624"/>
                    </a:lnTo>
                    <a:lnTo>
                      <a:pt x="626" y="620"/>
                    </a:lnTo>
                    <a:lnTo>
                      <a:pt x="626" y="612"/>
                    </a:lnTo>
                    <a:lnTo>
                      <a:pt x="648" y="602"/>
                    </a:lnTo>
                    <a:lnTo>
                      <a:pt x="648" y="592"/>
                    </a:lnTo>
                    <a:lnTo>
                      <a:pt x="654" y="592"/>
                    </a:lnTo>
                    <a:lnTo>
                      <a:pt x="656" y="592"/>
                    </a:lnTo>
                    <a:lnTo>
                      <a:pt x="662" y="592"/>
                    </a:lnTo>
                    <a:lnTo>
                      <a:pt x="664" y="592"/>
                    </a:lnTo>
                    <a:lnTo>
                      <a:pt x="662" y="584"/>
                    </a:lnTo>
                    <a:lnTo>
                      <a:pt x="666" y="582"/>
                    </a:lnTo>
                    <a:lnTo>
                      <a:pt x="664" y="582"/>
                    </a:lnTo>
                    <a:lnTo>
                      <a:pt x="664" y="576"/>
                    </a:lnTo>
                    <a:lnTo>
                      <a:pt x="674" y="576"/>
                    </a:lnTo>
                    <a:lnTo>
                      <a:pt x="674" y="560"/>
                    </a:lnTo>
                    <a:lnTo>
                      <a:pt x="672" y="560"/>
                    </a:lnTo>
                    <a:lnTo>
                      <a:pt x="670" y="558"/>
                    </a:lnTo>
                    <a:lnTo>
                      <a:pt x="672" y="558"/>
                    </a:lnTo>
                    <a:lnTo>
                      <a:pt x="672" y="550"/>
                    </a:lnTo>
                    <a:lnTo>
                      <a:pt x="674" y="546"/>
                    </a:lnTo>
                    <a:lnTo>
                      <a:pt x="680" y="546"/>
                    </a:lnTo>
                    <a:lnTo>
                      <a:pt x="682" y="540"/>
                    </a:lnTo>
                    <a:lnTo>
                      <a:pt x="686" y="538"/>
                    </a:lnTo>
                    <a:lnTo>
                      <a:pt x="690" y="538"/>
                    </a:lnTo>
                    <a:lnTo>
                      <a:pt x="690" y="532"/>
                    </a:lnTo>
                    <a:lnTo>
                      <a:pt x="690" y="528"/>
                    </a:lnTo>
                    <a:lnTo>
                      <a:pt x="694" y="520"/>
                    </a:lnTo>
                    <a:lnTo>
                      <a:pt x="700" y="520"/>
                    </a:lnTo>
                    <a:lnTo>
                      <a:pt x="702" y="520"/>
                    </a:lnTo>
                    <a:lnTo>
                      <a:pt x="700" y="510"/>
                    </a:lnTo>
                    <a:lnTo>
                      <a:pt x="700" y="502"/>
                    </a:lnTo>
                    <a:lnTo>
                      <a:pt x="708" y="502"/>
                    </a:lnTo>
                    <a:lnTo>
                      <a:pt x="708" y="494"/>
                    </a:lnTo>
                    <a:lnTo>
                      <a:pt x="708" y="492"/>
                    </a:lnTo>
                    <a:lnTo>
                      <a:pt x="704" y="494"/>
                    </a:lnTo>
                    <a:lnTo>
                      <a:pt x="710" y="486"/>
                    </a:lnTo>
                    <a:lnTo>
                      <a:pt x="704" y="482"/>
                    </a:lnTo>
                    <a:lnTo>
                      <a:pt x="698" y="482"/>
                    </a:lnTo>
                    <a:lnTo>
                      <a:pt x="694" y="484"/>
                    </a:lnTo>
                    <a:lnTo>
                      <a:pt x="692" y="482"/>
                    </a:lnTo>
                    <a:lnTo>
                      <a:pt x="692" y="478"/>
                    </a:lnTo>
                    <a:lnTo>
                      <a:pt x="700" y="474"/>
                    </a:lnTo>
                    <a:lnTo>
                      <a:pt x="704" y="466"/>
                    </a:lnTo>
                    <a:lnTo>
                      <a:pt x="704" y="464"/>
                    </a:lnTo>
                    <a:lnTo>
                      <a:pt x="704" y="460"/>
                    </a:lnTo>
                    <a:lnTo>
                      <a:pt x="694" y="454"/>
                    </a:lnTo>
                    <a:lnTo>
                      <a:pt x="700" y="454"/>
                    </a:lnTo>
                    <a:lnTo>
                      <a:pt x="700" y="446"/>
                    </a:lnTo>
                    <a:lnTo>
                      <a:pt x="692" y="438"/>
                    </a:lnTo>
                    <a:lnTo>
                      <a:pt x="684" y="428"/>
                    </a:lnTo>
                    <a:lnTo>
                      <a:pt x="684" y="422"/>
                    </a:lnTo>
                    <a:lnTo>
                      <a:pt x="684" y="418"/>
                    </a:lnTo>
                    <a:lnTo>
                      <a:pt x="682" y="418"/>
                    </a:lnTo>
                    <a:lnTo>
                      <a:pt x="676" y="418"/>
                    </a:lnTo>
                    <a:lnTo>
                      <a:pt x="676" y="414"/>
                    </a:lnTo>
                    <a:lnTo>
                      <a:pt x="680" y="414"/>
                    </a:lnTo>
                    <a:lnTo>
                      <a:pt x="680" y="412"/>
                    </a:lnTo>
                    <a:lnTo>
                      <a:pt x="676" y="406"/>
                    </a:lnTo>
                    <a:lnTo>
                      <a:pt x="672" y="402"/>
                    </a:lnTo>
                    <a:lnTo>
                      <a:pt x="670" y="394"/>
                    </a:lnTo>
                    <a:lnTo>
                      <a:pt x="672" y="384"/>
                    </a:lnTo>
                    <a:lnTo>
                      <a:pt x="674" y="382"/>
                    </a:lnTo>
                    <a:lnTo>
                      <a:pt x="676" y="378"/>
                    </a:lnTo>
                    <a:lnTo>
                      <a:pt x="682" y="376"/>
                    </a:lnTo>
                    <a:lnTo>
                      <a:pt x="682" y="374"/>
                    </a:lnTo>
                    <a:lnTo>
                      <a:pt x="680" y="372"/>
                    </a:lnTo>
                    <a:lnTo>
                      <a:pt x="690" y="360"/>
                    </a:lnTo>
                    <a:lnTo>
                      <a:pt x="700" y="354"/>
                    </a:lnTo>
                    <a:lnTo>
                      <a:pt x="710" y="350"/>
                    </a:lnTo>
                    <a:lnTo>
                      <a:pt x="718" y="348"/>
                    </a:lnTo>
                    <a:lnTo>
                      <a:pt x="720" y="342"/>
                    </a:lnTo>
                    <a:lnTo>
                      <a:pt x="720" y="338"/>
                    </a:lnTo>
                    <a:lnTo>
                      <a:pt x="700" y="338"/>
                    </a:lnTo>
                    <a:lnTo>
                      <a:pt x="694" y="336"/>
                    </a:lnTo>
                    <a:lnTo>
                      <a:pt x="690" y="332"/>
                    </a:lnTo>
                    <a:lnTo>
                      <a:pt x="684" y="332"/>
                    </a:lnTo>
                    <a:lnTo>
                      <a:pt x="680" y="338"/>
                    </a:lnTo>
                    <a:lnTo>
                      <a:pt x="674" y="346"/>
                    </a:lnTo>
                    <a:lnTo>
                      <a:pt x="662" y="348"/>
                    </a:lnTo>
                    <a:lnTo>
                      <a:pt x="654" y="330"/>
                    </a:lnTo>
                    <a:lnTo>
                      <a:pt x="644" y="312"/>
                    </a:lnTo>
                    <a:lnTo>
                      <a:pt x="646" y="312"/>
                    </a:lnTo>
                    <a:lnTo>
                      <a:pt x="646" y="310"/>
                    </a:lnTo>
                    <a:lnTo>
                      <a:pt x="648" y="306"/>
                    </a:lnTo>
                    <a:lnTo>
                      <a:pt x="656" y="306"/>
                    </a:lnTo>
                    <a:lnTo>
                      <a:pt x="664" y="306"/>
                    </a:lnTo>
                    <a:lnTo>
                      <a:pt x="666" y="302"/>
                    </a:lnTo>
                    <a:lnTo>
                      <a:pt x="670" y="294"/>
                    </a:lnTo>
                    <a:lnTo>
                      <a:pt x="676" y="292"/>
                    </a:lnTo>
                    <a:lnTo>
                      <a:pt x="684" y="290"/>
                    </a:lnTo>
                    <a:lnTo>
                      <a:pt x="692" y="278"/>
                    </a:lnTo>
                    <a:lnTo>
                      <a:pt x="698" y="266"/>
                    </a:lnTo>
                    <a:lnTo>
                      <a:pt x="710" y="272"/>
                    </a:lnTo>
                    <a:lnTo>
                      <a:pt x="716" y="274"/>
                    </a:lnTo>
                    <a:lnTo>
                      <a:pt x="712" y="278"/>
                    </a:lnTo>
                    <a:lnTo>
                      <a:pt x="708" y="290"/>
                    </a:lnTo>
                    <a:lnTo>
                      <a:pt x="702" y="300"/>
                    </a:lnTo>
                    <a:lnTo>
                      <a:pt x="702" y="304"/>
                    </a:lnTo>
                    <a:lnTo>
                      <a:pt x="708" y="302"/>
                    </a:lnTo>
                    <a:lnTo>
                      <a:pt x="702" y="310"/>
                    </a:lnTo>
                    <a:lnTo>
                      <a:pt x="702" y="312"/>
                    </a:lnTo>
                    <a:lnTo>
                      <a:pt x="704" y="312"/>
                    </a:lnTo>
                    <a:lnTo>
                      <a:pt x="712" y="306"/>
                    </a:lnTo>
                    <a:lnTo>
                      <a:pt x="720" y="300"/>
                    </a:lnTo>
                    <a:lnTo>
                      <a:pt x="730" y="292"/>
                    </a:lnTo>
                    <a:lnTo>
                      <a:pt x="736" y="290"/>
                    </a:lnTo>
                    <a:lnTo>
                      <a:pt x="740" y="290"/>
                    </a:lnTo>
                    <a:lnTo>
                      <a:pt x="744" y="292"/>
                    </a:lnTo>
                    <a:lnTo>
                      <a:pt x="746" y="292"/>
                    </a:lnTo>
                    <a:lnTo>
                      <a:pt x="750" y="292"/>
                    </a:lnTo>
                    <a:lnTo>
                      <a:pt x="756" y="282"/>
                    </a:lnTo>
                    <a:lnTo>
                      <a:pt x="762" y="276"/>
                    </a:lnTo>
                    <a:lnTo>
                      <a:pt x="766" y="266"/>
                    </a:lnTo>
                    <a:lnTo>
                      <a:pt x="772" y="258"/>
                    </a:lnTo>
                    <a:lnTo>
                      <a:pt x="782" y="250"/>
                    </a:lnTo>
                    <a:lnTo>
                      <a:pt x="780" y="242"/>
                    </a:lnTo>
                    <a:lnTo>
                      <a:pt x="786" y="240"/>
                    </a:lnTo>
                    <a:lnTo>
                      <a:pt x="790" y="246"/>
                    </a:lnTo>
                    <a:lnTo>
                      <a:pt x="798" y="248"/>
                    </a:lnTo>
                    <a:lnTo>
                      <a:pt x="804" y="250"/>
                    </a:lnTo>
                    <a:lnTo>
                      <a:pt x="804" y="242"/>
                    </a:lnTo>
                    <a:lnTo>
                      <a:pt x="804" y="240"/>
                    </a:lnTo>
                    <a:lnTo>
                      <a:pt x="810" y="236"/>
                    </a:lnTo>
                    <a:lnTo>
                      <a:pt x="814" y="236"/>
                    </a:lnTo>
                    <a:lnTo>
                      <a:pt x="820" y="232"/>
                    </a:lnTo>
                    <a:lnTo>
                      <a:pt x="818" y="230"/>
                    </a:lnTo>
                    <a:lnTo>
                      <a:pt x="826" y="228"/>
                    </a:lnTo>
                    <a:lnTo>
                      <a:pt x="828" y="214"/>
                    </a:lnTo>
                    <a:lnTo>
                      <a:pt x="836" y="230"/>
                    </a:lnTo>
                    <a:lnTo>
                      <a:pt x="838" y="224"/>
                    </a:lnTo>
                    <a:lnTo>
                      <a:pt x="838" y="220"/>
                    </a:lnTo>
                    <a:lnTo>
                      <a:pt x="844" y="214"/>
                    </a:lnTo>
                    <a:lnTo>
                      <a:pt x="844" y="210"/>
                    </a:lnTo>
                    <a:lnTo>
                      <a:pt x="840" y="200"/>
                    </a:lnTo>
                    <a:lnTo>
                      <a:pt x="844" y="192"/>
                    </a:lnTo>
                    <a:lnTo>
                      <a:pt x="844" y="184"/>
                    </a:lnTo>
                    <a:lnTo>
                      <a:pt x="848" y="182"/>
                    </a:lnTo>
                    <a:lnTo>
                      <a:pt x="854" y="178"/>
                    </a:lnTo>
                    <a:lnTo>
                      <a:pt x="850" y="176"/>
                    </a:lnTo>
                    <a:lnTo>
                      <a:pt x="850" y="174"/>
                    </a:lnTo>
                    <a:lnTo>
                      <a:pt x="856" y="176"/>
                    </a:lnTo>
                    <a:lnTo>
                      <a:pt x="858" y="178"/>
                    </a:lnTo>
                    <a:lnTo>
                      <a:pt x="858" y="178"/>
                    </a:lnTo>
                    <a:lnTo>
                      <a:pt x="858" y="178"/>
                    </a:lnTo>
                    <a:close/>
                    <a:moveTo>
                      <a:pt x="590" y="622"/>
                    </a:moveTo>
                    <a:lnTo>
                      <a:pt x="590" y="622"/>
                    </a:lnTo>
                    <a:lnTo>
                      <a:pt x="592" y="622"/>
                    </a:lnTo>
                    <a:lnTo>
                      <a:pt x="590" y="624"/>
                    </a:lnTo>
                    <a:lnTo>
                      <a:pt x="590" y="628"/>
                    </a:lnTo>
                    <a:lnTo>
                      <a:pt x="588" y="622"/>
                    </a:lnTo>
                    <a:lnTo>
                      <a:pt x="590" y="622"/>
                    </a:lnTo>
                    <a:lnTo>
                      <a:pt x="590" y="622"/>
                    </a:lnTo>
                    <a:lnTo>
                      <a:pt x="590" y="622"/>
                    </a:lnTo>
                    <a:close/>
                    <a:moveTo>
                      <a:pt x="540" y="676"/>
                    </a:moveTo>
                    <a:lnTo>
                      <a:pt x="540" y="676"/>
                    </a:lnTo>
                    <a:lnTo>
                      <a:pt x="536" y="678"/>
                    </a:lnTo>
                    <a:lnTo>
                      <a:pt x="528" y="682"/>
                    </a:lnTo>
                    <a:lnTo>
                      <a:pt x="516" y="692"/>
                    </a:lnTo>
                    <a:lnTo>
                      <a:pt x="520" y="706"/>
                    </a:lnTo>
                    <a:lnTo>
                      <a:pt x="526" y="712"/>
                    </a:lnTo>
                    <a:lnTo>
                      <a:pt x="536" y="712"/>
                    </a:lnTo>
                    <a:lnTo>
                      <a:pt x="540" y="706"/>
                    </a:lnTo>
                    <a:lnTo>
                      <a:pt x="546" y="702"/>
                    </a:lnTo>
                    <a:lnTo>
                      <a:pt x="552" y="684"/>
                    </a:lnTo>
                    <a:lnTo>
                      <a:pt x="554" y="684"/>
                    </a:lnTo>
                    <a:lnTo>
                      <a:pt x="554" y="682"/>
                    </a:lnTo>
                    <a:lnTo>
                      <a:pt x="552" y="676"/>
                    </a:lnTo>
                    <a:lnTo>
                      <a:pt x="540" y="676"/>
                    </a:lnTo>
                    <a:lnTo>
                      <a:pt x="540" y="676"/>
                    </a:lnTo>
                    <a:lnTo>
                      <a:pt x="540" y="676"/>
                    </a:lnTo>
                    <a:close/>
                    <a:moveTo>
                      <a:pt x="566" y="504"/>
                    </a:moveTo>
                    <a:lnTo>
                      <a:pt x="566" y="504"/>
                    </a:lnTo>
                    <a:lnTo>
                      <a:pt x="572" y="504"/>
                    </a:lnTo>
                    <a:lnTo>
                      <a:pt x="576" y="504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12"/>
                    </a:lnTo>
                    <a:lnTo>
                      <a:pt x="572" y="512"/>
                    </a:lnTo>
                    <a:lnTo>
                      <a:pt x="566" y="512"/>
                    </a:lnTo>
                    <a:lnTo>
                      <a:pt x="564" y="506"/>
                    </a:lnTo>
                    <a:lnTo>
                      <a:pt x="564" y="504"/>
                    </a:lnTo>
                    <a:lnTo>
                      <a:pt x="566" y="504"/>
                    </a:lnTo>
                    <a:lnTo>
                      <a:pt x="566" y="504"/>
                    </a:lnTo>
                    <a:lnTo>
                      <a:pt x="566" y="504"/>
                    </a:lnTo>
                    <a:close/>
                    <a:moveTo>
                      <a:pt x="630" y="496"/>
                    </a:moveTo>
                    <a:lnTo>
                      <a:pt x="630" y="496"/>
                    </a:lnTo>
                    <a:lnTo>
                      <a:pt x="636" y="496"/>
                    </a:lnTo>
                    <a:lnTo>
                      <a:pt x="636" y="500"/>
                    </a:lnTo>
                    <a:lnTo>
                      <a:pt x="636" y="502"/>
                    </a:lnTo>
                    <a:lnTo>
                      <a:pt x="630" y="500"/>
                    </a:lnTo>
                    <a:lnTo>
                      <a:pt x="628" y="496"/>
                    </a:lnTo>
                    <a:lnTo>
                      <a:pt x="630" y="496"/>
                    </a:lnTo>
                    <a:lnTo>
                      <a:pt x="630" y="496"/>
                    </a:lnTo>
                    <a:lnTo>
                      <a:pt x="630" y="496"/>
                    </a:lnTo>
                    <a:close/>
                    <a:moveTo>
                      <a:pt x="684" y="456"/>
                    </a:moveTo>
                    <a:lnTo>
                      <a:pt x="684" y="456"/>
                    </a:lnTo>
                    <a:lnTo>
                      <a:pt x="686" y="458"/>
                    </a:lnTo>
                    <a:lnTo>
                      <a:pt x="690" y="460"/>
                    </a:lnTo>
                    <a:lnTo>
                      <a:pt x="686" y="464"/>
                    </a:lnTo>
                    <a:lnTo>
                      <a:pt x="682" y="466"/>
                    </a:lnTo>
                    <a:lnTo>
                      <a:pt x="682" y="460"/>
                    </a:lnTo>
                    <a:lnTo>
                      <a:pt x="682" y="458"/>
                    </a:lnTo>
                    <a:lnTo>
                      <a:pt x="684" y="456"/>
                    </a:lnTo>
                    <a:lnTo>
                      <a:pt x="684" y="456"/>
                    </a:lnTo>
                    <a:lnTo>
                      <a:pt x="684" y="456"/>
                    </a:lnTo>
                    <a:close/>
                    <a:moveTo>
                      <a:pt x="692" y="448"/>
                    </a:moveTo>
                    <a:lnTo>
                      <a:pt x="692" y="448"/>
                    </a:lnTo>
                    <a:lnTo>
                      <a:pt x="692" y="450"/>
                    </a:lnTo>
                    <a:lnTo>
                      <a:pt x="694" y="454"/>
                    </a:lnTo>
                    <a:lnTo>
                      <a:pt x="692" y="454"/>
                    </a:lnTo>
                    <a:lnTo>
                      <a:pt x="686" y="454"/>
                    </a:lnTo>
                    <a:lnTo>
                      <a:pt x="684" y="450"/>
                    </a:lnTo>
                    <a:lnTo>
                      <a:pt x="686" y="448"/>
                    </a:lnTo>
                    <a:lnTo>
                      <a:pt x="692" y="448"/>
                    </a:lnTo>
                    <a:lnTo>
                      <a:pt x="692" y="448"/>
                    </a:lnTo>
                    <a:lnTo>
                      <a:pt x="692" y="448"/>
                    </a:lnTo>
                    <a:close/>
                    <a:moveTo>
                      <a:pt x="398" y="346"/>
                    </a:moveTo>
                    <a:lnTo>
                      <a:pt x="398" y="346"/>
                    </a:lnTo>
                    <a:lnTo>
                      <a:pt x="400" y="350"/>
                    </a:lnTo>
                    <a:lnTo>
                      <a:pt x="400" y="354"/>
                    </a:lnTo>
                    <a:lnTo>
                      <a:pt x="398" y="350"/>
                    </a:lnTo>
                    <a:lnTo>
                      <a:pt x="394" y="348"/>
                    </a:lnTo>
                    <a:lnTo>
                      <a:pt x="394" y="346"/>
                    </a:lnTo>
                    <a:lnTo>
                      <a:pt x="398" y="346"/>
                    </a:lnTo>
                    <a:lnTo>
                      <a:pt x="398" y="346"/>
                    </a:lnTo>
                    <a:lnTo>
                      <a:pt x="398" y="34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prstDash val="sysDash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1" name="Freeform 1687"/>
              <p:cNvSpPr>
                <a:spLocks noEditPoints="1"/>
              </p:cNvSpPr>
              <p:nvPr/>
            </p:nvSpPr>
            <p:spPr bwMode="auto">
              <a:xfrm>
                <a:off x="3282950" y="3810000"/>
                <a:ext cx="12700" cy="6350"/>
              </a:xfrm>
              <a:custGeom>
                <a:avLst/>
                <a:gdLst>
                  <a:gd name="T0" fmla="*/ 8 w 8"/>
                  <a:gd name="T1" fmla="*/ 0 h 4"/>
                  <a:gd name="T2" fmla="*/ 8 w 8"/>
                  <a:gd name="T3" fmla="*/ 0 h 4"/>
                  <a:gd name="T4" fmla="*/ 6 w 8"/>
                  <a:gd name="T5" fmla="*/ 0 h 4"/>
                  <a:gd name="T6" fmla="*/ 4 w 8"/>
                  <a:gd name="T7" fmla="*/ 0 h 4"/>
                  <a:gd name="T8" fmla="*/ 6 w 8"/>
                  <a:gd name="T9" fmla="*/ 2 h 4"/>
                  <a:gd name="T10" fmla="*/ 8 w 8"/>
                  <a:gd name="T11" fmla="*/ 2 h 4"/>
                  <a:gd name="T12" fmla="*/ 8 w 8"/>
                  <a:gd name="T13" fmla="*/ 0 h 4"/>
                  <a:gd name="T14" fmla="*/ 8 w 8"/>
                  <a:gd name="T15" fmla="*/ 0 h 4"/>
                  <a:gd name="T16" fmla="*/ 8 w 8"/>
                  <a:gd name="T17" fmla="*/ 0 h 4"/>
                  <a:gd name="T18" fmla="*/ 8 w 8"/>
                  <a:gd name="T19" fmla="*/ 4 h 4"/>
                  <a:gd name="T20" fmla="*/ 8 w 8"/>
                  <a:gd name="T21" fmla="*/ 4 h 4"/>
                  <a:gd name="T22" fmla="*/ 6 w 8"/>
                  <a:gd name="T23" fmla="*/ 4 h 4"/>
                  <a:gd name="T24" fmla="*/ 8 w 8"/>
                  <a:gd name="T25" fmla="*/ 4 h 4"/>
                  <a:gd name="T26" fmla="*/ 8 w 8"/>
                  <a:gd name="T27" fmla="*/ 4 h 4"/>
                  <a:gd name="T28" fmla="*/ 8 w 8"/>
                  <a:gd name="T29" fmla="*/ 4 h 4"/>
                  <a:gd name="T30" fmla="*/ 4 w 8"/>
                  <a:gd name="T31" fmla="*/ 2 h 4"/>
                  <a:gd name="T32" fmla="*/ 4 w 8"/>
                  <a:gd name="T33" fmla="*/ 2 h 4"/>
                  <a:gd name="T34" fmla="*/ 4 w 8"/>
                  <a:gd name="T35" fmla="*/ 4 h 4"/>
                  <a:gd name="T36" fmla="*/ 0 w 8"/>
                  <a:gd name="T37" fmla="*/ 4 h 4"/>
                  <a:gd name="T38" fmla="*/ 4 w 8"/>
                  <a:gd name="T39" fmla="*/ 4 h 4"/>
                  <a:gd name="T40" fmla="*/ 4 w 8"/>
                  <a:gd name="T41" fmla="*/ 2 h 4"/>
                  <a:gd name="T42" fmla="*/ 4 w 8"/>
                  <a:gd name="T43" fmla="*/ 2 h 4"/>
                  <a:gd name="T44" fmla="*/ 4 w 8"/>
                  <a:gd name="T4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  <a:moveTo>
                      <a:pt x="8" y="4"/>
                    </a:moveTo>
                    <a:lnTo>
                      <a:pt x="8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  <a:moveTo>
                      <a:pt x="4" y="2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2" name="Freeform 1688"/>
              <p:cNvSpPr>
                <a:spLocks noEditPoints="1"/>
              </p:cNvSpPr>
              <p:nvPr/>
            </p:nvSpPr>
            <p:spPr bwMode="auto">
              <a:xfrm>
                <a:off x="3282950" y="3810000"/>
                <a:ext cx="12700" cy="6350"/>
              </a:xfrm>
              <a:custGeom>
                <a:avLst/>
                <a:gdLst>
                  <a:gd name="T0" fmla="*/ 8 w 8"/>
                  <a:gd name="T1" fmla="*/ 0 h 4"/>
                  <a:gd name="T2" fmla="*/ 8 w 8"/>
                  <a:gd name="T3" fmla="*/ 0 h 4"/>
                  <a:gd name="T4" fmla="*/ 6 w 8"/>
                  <a:gd name="T5" fmla="*/ 0 h 4"/>
                  <a:gd name="T6" fmla="*/ 4 w 8"/>
                  <a:gd name="T7" fmla="*/ 0 h 4"/>
                  <a:gd name="T8" fmla="*/ 6 w 8"/>
                  <a:gd name="T9" fmla="*/ 2 h 4"/>
                  <a:gd name="T10" fmla="*/ 8 w 8"/>
                  <a:gd name="T11" fmla="*/ 2 h 4"/>
                  <a:gd name="T12" fmla="*/ 8 w 8"/>
                  <a:gd name="T13" fmla="*/ 0 h 4"/>
                  <a:gd name="T14" fmla="*/ 8 w 8"/>
                  <a:gd name="T15" fmla="*/ 0 h 4"/>
                  <a:gd name="T16" fmla="*/ 8 w 8"/>
                  <a:gd name="T17" fmla="*/ 0 h 4"/>
                  <a:gd name="T18" fmla="*/ 8 w 8"/>
                  <a:gd name="T19" fmla="*/ 4 h 4"/>
                  <a:gd name="T20" fmla="*/ 8 w 8"/>
                  <a:gd name="T21" fmla="*/ 4 h 4"/>
                  <a:gd name="T22" fmla="*/ 6 w 8"/>
                  <a:gd name="T23" fmla="*/ 4 h 4"/>
                  <a:gd name="T24" fmla="*/ 8 w 8"/>
                  <a:gd name="T25" fmla="*/ 4 h 4"/>
                  <a:gd name="T26" fmla="*/ 8 w 8"/>
                  <a:gd name="T27" fmla="*/ 4 h 4"/>
                  <a:gd name="T28" fmla="*/ 8 w 8"/>
                  <a:gd name="T29" fmla="*/ 4 h 4"/>
                  <a:gd name="T30" fmla="*/ 4 w 8"/>
                  <a:gd name="T31" fmla="*/ 2 h 4"/>
                  <a:gd name="T32" fmla="*/ 4 w 8"/>
                  <a:gd name="T33" fmla="*/ 2 h 4"/>
                  <a:gd name="T34" fmla="*/ 4 w 8"/>
                  <a:gd name="T35" fmla="*/ 4 h 4"/>
                  <a:gd name="T36" fmla="*/ 0 w 8"/>
                  <a:gd name="T37" fmla="*/ 4 h 4"/>
                  <a:gd name="T38" fmla="*/ 4 w 8"/>
                  <a:gd name="T39" fmla="*/ 4 h 4"/>
                  <a:gd name="T40" fmla="*/ 4 w 8"/>
                  <a:gd name="T41" fmla="*/ 2 h 4"/>
                  <a:gd name="T42" fmla="*/ 4 w 8"/>
                  <a:gd name="T43" fmla="*/ 2 h 4"/>
                  <a:gd name="T44" fmla="*/ 4 w 8"/>
                  <a:gd name="T4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  <a:moveTo>
                      <a:pt x="8" y="4"/>
                    </a:moveTo>
                    <a:lnTo>
                      <a:pt x="8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  <a:moveTo>
                      <a:pt x="4" y="2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3" name="Freeform 1689"/>
              <p:cNvSpPr/>
              <p:nvPr/>
            </p:nvSpPr>
            <p:spPr bwMode="auto">
              <a:xfrm>
                <a:off x="981075" y="3765550"/>
                <a:ext cx="241300" cy="466725"/>
              </a:xfrm>
              <a:custGeom>
                <a:avLst/>
                <a:gdLst>
                  <a:gd name="T0" fmla="*/ 0 w 152"/>
                  <a:gd name="T1" fmla="*/ 168 h 294"/>
                  <a:gd name="T2" fmla="*/ 8 w 152"/>
                  <a:gd name="T3" fmla="*/ 178 h 294"/>
                  <a:gd name="T4" fmla="*/ 20 w 152"/>
                  <a:gd name="T5" fmla="*/ 178 h 294"/>
                  <a:gd name="T6" fmla="*/ 20 w 152"/>
                  <a:gd name="T7" fmla="*/ 184 h 294"/>
                  <a:gd name="T8" fmla="*/ 8 w 152"/>
                  <a:gd name="T9" fmla="*/ 184 h 294"/>
                  <a:gd name="T10" fmla="*/ 18 w 152"/>
                  <a:gd name="T11" fmla="*/ 202 h 294"/>
                  <a:gd name="T12" fmla="*/ 20 w 152"/>
                  <a:gd name="T13" fmla="*/ 210 h 294"/>
                  <a:gd name="T14" fmla="*/ 20 w 152"/>
                  <a:gd name="T15" fmla="*/ 218 h 294"/>
                  <a:gd name="T16" fmla="*/ 20 w 152"/>
                  <a:gd name="T17" fmla="*/ 230 h 294"/>
                  <a:gd name="T18" fmla="*/ 22 w 152"/>
                  <a:gd name="T19" fmla="*/ 240 h 294"/>
                  <a:gd name="T20" fmla="*/ 26 w 152"/>
                  <a:gd name="T21" fmla="*/ 250 h 294"/>
                  <a:gd name="T22" fmla="*/ 8 w 152"/>
                  <a:gd name="T23" fmla="*/ 250 h 294"/>
                  <a:gd name="T24" fmla="*/ 4 w 152"/>
                  <a:gd name="T25" fmla="*/ 260 h 294"/>
                  <a:gd name="T26" fmla="*/ 18 w 152"/>
                  <a:gd name="T27" fmla="*/ 282 h 294"/>
                  <a:gd name="T28" fmla="*/ 14 w 152"/>
                  <a:gd name="T29" fmla="*/ 294 h 294"/>
                  <a:gd name="T30" fmla="*/ 28 w 152"/>
                  <a:gd name="T31" fmla="*/ 294 h 294"/>
                  <a:gd name="T32" fmla="*/ 36 w 152"/>
                  <a:gd name="T33" fmla="*/ 288 h 294"/>
                  <a:gd name="T34" fmla="*/ 56 w 152"/>
                  <a:gd name="T35" fmla="*/ 288 h 294"/>
                  <a:gd name="T36" fmla="*/ 68 w 152"/>
                  <a:gd name="T37" fmla="*/ 282 h 294"/>
                  <a:gd name="T38" fmla="*/ 80 w 152"/>
                  <a:gd name="T39" fmla="*/ 274 h 294"/>
                  <a:gd name="T40" fmla="*/ 74 w 152"/>
                  <a:gd name="T41" fmla="*/ 268 h 294"/>
                  <a:gd name="T42" fmla="*/ 80 w 152"/>
                  <a:gd name="T43" fmla="*/ 264 h 294"/>
                  <a:gd name="T44" fmla="*/ 90 w 152"/>
                  <a:gd name="T45" fmla="*/ 260 h 294"/>
                  <a:gd name="T46" fmla="*/ 98 w 152"/>
                  <a:gd name="T47" fmla="*/ 256 h 294"/>
                  <a:gd name="T48" fmla="*/ 102 w 152"/>
                  <a:gd name="T49" fmla="*/ 254 h 294"/>
                  <a:gd name="T50" fmla="*/ 108 w 152"/>
                  <a:gd name="T51" fmla="*/ 248 h 294"/>
                  <a:gd name="T52" fmla="*/ 118 w 152"/>
                  <a:gd name="T53" fmla="*/ 240 h 294"/>
                  <a:gd name="T54" fmla="*/ 122 w 152"/>
                  <a:gd name="T55" fmla="*/ 232 h 294"/>
                  <a:gd name="T56" fmla="*/ 126 w 152"/>
                  <a:gd name="T57" fmla="*/ 224 h 294"/>
                  <a:gd name="T58" fmla="*/ 122 w 152"/>
                  <a:gd name="T59" fmla="*/ 218 h 294"/>
                  <a:gd name="T60" fmla="*/ 122 w 152"/>
                  <a:gd name="T61" fmla="*/ 212 h 294"/>
                  <a:gd name="T62" fmla="*/ 126 w 152"/>
                  <a:gd name="T63" fmla="*/ 204 h 294"/>
                  <a:gd name="T64" fmla="*/ 126 w 152"/>
                  <a:gd name="T65" fmla="*/ 200 h 294"/>
                  <a:gd name="T66" fmla="*/ 120 w 152"/>
                  <a:gd name="T67" fmla="*/ 196 h 294"/>
                  <a:gd name="T68" fmla="*/ 112 w 152"/>
                  <a:gd name="T69" fmla="*/ 196 h 294"/>
                  <a:gd name="T70" fmla="*/ 112 w 152"/>
                  <a:gd name="T71" fmla="*/ 192 h 294"/>
                  <a:gd name="T72" fmla="*/ 118 w 152"/>
                  <a:gd name="T73" fmla="*/ 186 h 294"/>
                  <a:gd name="T74" fmla="*/ 120 w 152"/>
                  <a:gd name="T75" fmla="*/ 178 h 294"/>
                  <a:gd name="T76" fmla="*/ 126 w 152"/>
                  <a:gd name="T77" fmla="*/ 172 h 294"/>
                  <a:gd name="T78" fmla="*/ 126 w 152"/>
                  <a:gd name="T79" fmla="*/ 164 h 294"/>
                  <a:gd name="T80" fmla="*/ 130 w 152"/>
                  <a:gd name="T81" fmla="*/ 156 h 294"/>
                  <a:gd name="T82" fmla="*/ 130 w 152"/>
                  <a:gd name="T83" fmla="*/ 148 h 294"/>
                  <a:gd name="T84" fmla="*/ 138 w 152"/>
                  <a:gd name="T85" fmla="*/ 140 h 294"/>
                  <a:gd name="T86" fmla="*/ 148 w 152"/>
                  <a:gd name="T87" fmla="*/ 142 h 294"/>
                  <a:gd name="T88" fmla="*/ 152 w 152"/>
                  <a:gd name="T89" fmla="*/ 74 h 294"/>
                  <a:gd name="T90" fmla="*/ 12 w 152"/>
                  <a:gd name="T91" fmla="*/ 10 h 294"/>
                  <a:gd name="T92" fmla="*/ 26 w 152"/>
                  <a:gd name="T93" fmla="*/ 50 h 294"/>
                  <a:gd name="T94" fmla="*/ 26 w 152"/>
                  <a:gd name="T95" fmla="*/ 60 h 294"/>
                  <a:gd name="T96" fmla="*/ 20 w 152"/>
                  <a:gd name="T97" fmla="*/ 76 h 294"/>
                  <a:gd name="T98" fmla="*/ 20 w 152"/>
                  <a:gd name="T99" fmla="*/ 136 h 294"/>
                  <a:gd name="T100" fmla="*/ 0 w 152"/>
                  <a:gd name="T101" fmla="*/ 168 h 294"/>
                  <a:gd name="T102" fmla="*/ 0 w 152"/>
                  <a:gd name="T103" fmla="*/ 16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2" h="294">
                    <a:moveTo>
                      <a:pt x="0" y="168"/>
                    </a:moveTo>
                    <a:lnTo>
                      <a:pt x="0" y="168"/>
                    </a:lnTo>
                    <a:lnTo>
                      <a:pt x="4" y="174"/>
                    </a:lnTo>
                    <a:lnTo>
                      <a:pt x="8" y="178"/>
                    </a:lnTo>
                    <a:lnTo>
                      <a:pt x="12" y="178"/>
                    </a:lnTo>
                    <a:lnTo>
                      <a:pt x="20" y="178"/>
                    </a:lnTo>
                    <a:lnTo>
                      <a:pt x="22" y="182"/>
                    </a:lnTo>
                    <a:lnTo>
                      <a:pt x="20" y="184"/>
                    </a:lnTo>
                    <a:lnTo>
                      <a:pt x="14" y="184"/>
                    </a:lnTo>
                    <a:lnTo>
                      <a:pt x="8" y="184"/>
                    </a:lnTo>
                    <a:lnTo>
                      <a:pt x="18" y="196"/>
                    </a:lnTo>
                    <a:lnTo>
                      <a:pt x="18" y="202"/>
                    </a:lnTo>
                    <a:lnTo>
                      <a:pt x="20" y="204"/>
                    </a:lnTo>
                    <a:lnTo>
                      <a:pt x="20" y="210"/>
                    </a:lnTo>
                    <a:lnTo>
                      <a:pt x="20" y="212"/>
                    </a:lnTo>
                    <a:lnTo>
                      <a:pt x="20" y="218"/>
                    </a:lnTo>
                    <a:lnTo>
                      <a:pt x="20" y="222"/>
                    </a:lnTo>
                    <a:lnTo>
                      <a:pt x="20" y="230"/>
                    </a:lnTo>
                    <a:lnTo>
                      <a:pt x="22" y="236"/>
                    </a:lnTo>
                    <a:lnTo>
                      <a:pt x="22" y="240"/>
                    </a:lnTo>
                    <a:lnTo>
                      <a:pt x="22" y="242"/>
                    </a:lnTo>
                    <a:lnTo>
                      <a:pt x="26" y="250"/>
                    </a:lnTo>
                    <a:lnTo>
                      <a:pt x="18" y="250"/>
                    </a:lnTo>
                    <a:lnTo>
                      <a:pt x="8" y="250"/>
                    </a:lnTo>
                    <a:lnTo>
                      <a:pt x="4" y="256"/>
                    </a:lnTo>
                    <a:lnTo>
                      <a:pt x="4" y="260"/>
                    </a:lnTo>
                    <a:lnTo>
                      <a:pt x="14" y="274"/>
                    </a:lnTo>
                    <a:lnTo>
                      <a:pt x="18" y="282"/>
                    </a:lnTo>
                    <a:lnTo>
                      <a:pt x="20" y="286"/>
                    </a:lnTo>
                    <a:lnTo>
                      <a:pt x="14" y="294"/>
                    </a:lnTo>
                    <a:lnTo>
                      <a:pt x="20" y="294"/>
                    </a:lnTo>
                    <a:lnTo>
                      <a:pt x="28" y="294"/>
                    </a:lnTo>
                    <a:lnTo>
                      <a:pt x="32" y="288"/>
                    </a:lnTo>
                    <a:lnTo>
                      <a:pt x="36" y="288"/>
                    </a:lnTo>
                    <a:lnTo>
                      <a:pt x="38" y="292"/>
                    </a:lnTo>
                    <a:lnTo>
                      <a:pt x="56" y="288"/>
                    </a:lnTo>
                    <a:lnTo>
                      <a:pt x="64" y="286"/>
                    </a:lnTo>
                    <a:lnTo>
                      <a:pt x="68" y="282"/>
                    </a:lnTo>
                    <a:lnTo>
                      <a:pt x="74" y="276"/>
                    </a:lnTo>
                    <a:lnTo>
                      <a:pt x="80" y="274"/>
                    </a:lnTo>
                    <a:lnTo>
                      <a:pt x="76" y="272"/>
                    </a:lnTo>
                    <a:lnTo>
                      <a:pt x="74" y="268"/>
                    </a:lnTo>
                    <a:lnTo>
                      <a:pt x="76" y="266"/>
                    </a:lnTo>
                    <a:lnTo>
                      <a:pt x="80" y="264"/>
                    </a:lnTo>
                    <a:lnTo>
                      <a:pt x="84" y="260"/>
                    </a:lnTo>
                    <a:lnTo>
                      <a:pt x="90" y="260"/>
                    </a:lnTo>
                    <a:lnTo>
                      <a:pt x="92" y="258"/>
                    </a:lnTo>
                    <a:lnTo>
                      <a:pt x="98" y="256"/>
                    </a:lnTo>
                    <a:lnTo>
                      <a:pt x="102" y="256"/>
                    </a:lnTo>
                    <a:lnTo>
                      <a:pt x="102" y="254"/>
                    </a:lnTo>
                    <a:lnTo>
                      <a:pt x="104" y="250"/>
                    </a:lnTo>
                    <a:lnTo>
                      <a:pt x="108" y="248"/>
                    </a:lnTo>
                    <a:lnTo>
                      <a:pt x="116" y="242"/>
                    </a:lnTo>
                    <a:lnTo>
                      <a:pt x="118" y="240"/>
                    </a:lnTo>
                    <a:lnTo>
                      <a:pt x="120" y="238"/>
                    </a:lnTo>
                    <a:lnTo>
                      <a:pt x="122" y="232"/>
                    </a:lnTo>
                    <a:lnTo>
                      <a:pt x="128" y="230"/>
                    </a:lnTo>
                    <a:lnTo>
                      <a:pt x="126" y="224"/>
                    </a:lnTo>
                    <a:lnTo>
                      <a:pt x="122" y="222"/>
                    </a:lnTo>
                    <a:lnTo>
                      <a:pt x="122" y="218"/>
                    </a:lnTo>
                    <a:lnTo>
                      <a:pt x="122" y="214"/>
                    </a:lnTo>
                    <a:lnTo>
                      <a:pt x="122" y="212"/>
                    </a:lnTo>
                    <a:lnTo>
                      <a:pt x="122" y="210"/>
                    </a:lnTo>
                    <a:lnTo>
                      <a:pt x="126" y="204"/>
                    </a:lnTo>
                    <a:lnTo>
                      <a:pt x="126" y="202"/>
                    </a:lnTo>
                    <a:lnTo>
                      <a:pt x="126" y="200"/>
                    </a:lnTo>
                    <a:lnTo>
                      <a:pt x="122" y="196"/>
                    </a:lnTo>
                    <a:lnTo>
                      <a:pt x="120" y="196"/>
                    </a:lnTo>
                    <a:lnTo>
                      <a:pt x="116" y="196"/>
                    </a:lnTo>
                    <a:lnTo>
                      <a:pt x="112" y="196"/>
                    </a:lnTo>
                    <a:lnTo>
                      <a:pt x="112" y="194"/>
                    </a:lnTo>
                    <a:lnTo>
                      <a:pt x="112" y="192"/>
                    </a:lnTo>
                    <a:lnTo>
                      <a:pt x="116" y="188"/>
                    </a:lnTo>
                    <a:lnTo>
                      <a:pt x="118" y="186"/>
                    </a:lnTo>
                    <a:lnTo>
                      <a:pt x="118" y="182"/>
                    </a:lnTo>
                    <a:lnTo>
                      <a:pt x="120" y="178"/>
                    </a:lnTo>
                    <a:lnTo>
                      <a:pt x="122" y="176"/>
                    </a:lnTo>
                    <a:lnTo>
                      <a:pt x="126" y="172"/>
                    </a:lnTo>
                    <a:lnTo>
                      <a:pt x="126" y="166"/>
                    </a:lnTo>
                    <a:lnTo>
                      <a:pt x="126" y="164"/>
                    </a:lnTo>
                    <a:lnTo>
                      <a:pt x="128" y="160"/>
                    </a:lnTo>
                    <a:lnTo>
                      <a:pt x="130" y="156"/>
                    </a:lnTo>
                    <a:lnTo>
                      <a:pt x="130" y="154"/>
                    </a:lnTo>
                    <a:lnTo>
                      <a:pt x="130" y="148"/>
                    </a:lnTo>
                    <a:lnTo>
                      <a:pt x="136" y="142"/>
                    </a:lnTo>
                    <a:lnTo>
                      <a:pt x="138" y="140"/>
                    </a:lnTo>
                    <a:lnTo>
                      <a:pt x="140" y="142"/>
                    </a:lnTo>
                    <a:lnTo>
                      <a:pt x="148" y="142"/>
                    </a:lnTo>
                    <a:lnTo>
                      <a:pt x="152" y="142"/>
                    </a:lnTo>
                    <a:lnTo>
                      <a:pt x="152" y="74"/>
                    </a:lnTo>
                    <a:lnTo>
                      <a:pt x="28" y="0"/>
                    </a:lnTo>
                    <a:lnTo>
                      <a:pt x="12" y="10"/>
                    </a:lnTo>
                    <a:lnTo>
                      <a:pt x="20" y="46"/>
                    </a:lnTo>
                    <a:lnTo>
                      <a:pt x="26" y="50"/>
                    </a:lnTo>
                    <a:lnTo>
                      <a:pt x="26" y="58"/>
                    </a:lnTo>
                    <a:lnTo>
                      <a:pt x="26" y="60"/>
                    </a:lnTo>
                    <a:lnTo>
                      <a:pt x="22" y="68"/>
                    </a:lnTo>
                    <a:lnTo>
                      <a:pt x="20" y="76"/>
                    </a:lnTo>
                    <a:lnTo>
                      <a:pt x="20" y="110"/>
                    </a:lnTo>
                    <a:lnTo>
                      <a:pt x="20" y="136"/>
                    </a:lnTo>
                    <a:lnTo>
                      <a:pt x="0" y="156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16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4" name="Freeform 1690"/>
              <p:cNvSpPr/>
              <p:nvPr/>
            </p:nvSpPr>
            <p:spPr bwMode="auto">
              <a:xfrm>
                <a:off x="981075" y="4127500"/>
                <a:ext cx="307975" cy="228600"/>
              </a:xfrm>
              <a:custGeom>
                <a:avLst/>
                <a:gdLst>
                  <a:gd name="T0" fmla="*/ 68 w 194"/>
                  <a:gd name="T1" fmla="*/ 116 h 144"/>
                  <a:gd name="T2" fmla="*/ 76 w 194"/>
                  <a:gd name="T3" fmla="*/ 114 h 144"/>
                  <a:gd name="T4" fmla="*/ 78 w 194"/>
                  <a:gd name="T5" fmla="*/ 104 h 144"/>
                  <a:gd name="T6" fmla="*/ 86 w 194"/>
                  <a:gd name="T7" fmla="*/ 102 h 144"/>
                  <a:gd name="T8" fmla="*/ 98 w 194"/>
                  <a:gd name="T9" fmla="*/ 106 h 144"/>
                  <a:gd name="T10" fmla="*/ 110 w 194"/>
                  <a:gd name="T11" fmla="*/ 112 h 144"/>
                  <a:gd name="T12" fmla="*/ 124 w 194"/>
                  <a:gd name="T13" fmla="*/ 114 h 144"/>
                  <a:gd name="T14" fmla="*/ 132 w 194"/>
                  <a:gd name="T15" fmla="*/ 112 h 144"/>
                  <a:gd name="T16" fmla="*/ 134 w 194"/>
                  <a:gd name="T17" fmla="*/ 106 h 144"/>
                  <a:gd name="T18" fmla="*/ 142 w 194"/>
                  <a:gd name="T19" fmla="*/ 112 h 144"/>
                  <a:gd name="T20" fmla="*/ 152 w 194"/>
                  <a:gd name="T21" fmla="*/ 108 h 144"/>
                  <a:gd name="T22" fmla="*/ 156 w 194"/>
                  <a:gd name="T23" fmla="*/ 104 h 144"/>
                  <a:gd name="T24" fmla="*/ 158 w 194"/>
                  <a:gd name="T25" fmla="*/ 106 h 144"/>
                  <a:gd name="T26" fmla="*/ 162 w 194"/>
                  <a:gd name="T27" fmla="*/ 104 h 144"/>
                  <a:gd name="T28" fmla="*/ 168 w 194"/>
                  <a:gd name="T29" fmla="*/ 98 h 144"/>
                  <a:gd name="T30" fmla="*/ 184 w 194"/>
                  <a:gd name="T31" fmla="*/ 102 h 144"/>
                  <a:gd name="T32" fmla="*/ 194 w 194"/>
                  <a:gd name="T33" fmla="*/ 102 h 144"/>
                  <a:gd name="T34" fmla="*/ 190 w 194"/>
                  <a:gd name="T35" fmla="*/ 96 h 144"/>
                  <a:gd name="T36" fmla="*/ 188 w 194"/>
                  <a:gd name="T37" fmla="*/ 86 h 144"/>
                  <a:gd name="T38" fmla="*/ 178 w 194"/>
                  <a:gd name="T39" fmla="*/ 78 h 144"/>
                  <a:gd name="T40" fmla="*/ 172 w 194"/>
                  <a:gd name="T41" fmla="*/ 72 h 144"/>
                  <a:gd name="T42" fmla="*/ 170 w 194"/>
                  <a:gd name="T43" fmla="*/ 66 h 144"/>
                  <a:gd name="T44" fmla="*/ 162 w 194"/>
                  <a:gd name="T45" fmla="*/ 62 h 144"/>
                  <a:gd name="T46" fmla="*/ 158 w 194"/>
                  <a:gd name="T47" fmla="*/ 58 h 144"/>
                  <a:gd name="T48" fmla="*/ 150 w 194"/>
                  <a:gd name="T49" fmla="*/ 58 h 144"/>
                  <a:gd name="T50" fmla="*/ 148 w 194"/>
                  <a:gd name="T51" fmla="*/ 50 h 144"/>
                  <a:gd name="T52" fmla="*/ 140 w 194"/>
                  <a:gd name="T53" fmla="*/ 42 h 144"/>
                  <a:gd name="T54" fmla="*/ 140 w 194"/>
                  <a:gd name="T55" fmla="*/ 32 h 144"/>
                  <a:gd name="T56" fmla="*/ 132 w 194"/>
                  <a:gd name="T57" fmla="*/ 24 h 144"/>
                  <a:gd name="T58" fmla="*/ 134 w 194"/>
                  <a:gd name="T59" fmla="*/ 12 h 144"/>
                  <a:gd name="T60" fmla="*/ 122 w 194"/>
                  <a:gd name="T61" fmla="*/ 4 h 144"/>
                  <a:gd name="T62" fmla="*/ 116 w 194"/>
                  <a:gd name="T63" fmla="*/ 12 h 144"/>
                  <a:gd name="T64" fmla="*/ 106 w 194"/>
                  <a:gd name="T65" fmla="*/ 18 h 144"/>
                  <a:gd name="T66" fmla="*/ 102 w 194"/>
                  <a:gd name="T67" fmla="*/ 24 h 144"/>
                  <a:gd name="T68" fmla="*/ 96 w 194"/>
                  <a:gd name="T69" fmla="*/ 26 h 144"/>
                  <a:gd name="T70" fmla="*/ 88 w 194"/>
                  <a:gd name="T71" fmla="*/ 32 h 144"/>
                  <a:gd name="T72" fmla="*/ 78 w 194"/>
                  <a:gd name="T73" fmla="*/ 34 h 144"/>
                  <a:gd name="T74" fmla="*/ 74 w 194"/>
                  <a:gd name="T75" fmla="*/ 40 h 144"/>
                  <a:gd name="T76" fmla="*/ 78 w 194"/>
                  <a:gd name="T77" fmla="*/ 44 h 144"/>
                  <a:gd name="T78" fmla="*/ 68 w 194"/>
                  <a:gd name="T79" fmla="*/ 52 h 144"/>
                  <a:gd name="T80" fmla="*/ 56 w 194"/>
                  <a:gd name="T81" fmla="*/ 60 h 144"/>
                  <a:gd name="T82" fmla="*/ 36 w 194"/>
                  <a:gd name="T83" fmla="*/ 60 h 144"/>
                  <a:gd name="T84" fmla="*/ 28 w 194"/>
                  <a:gd name="T85" fmla="*/ 66 h 144"/>
                  <a:gd name="T86" fmla="*/ 14 w 194"/>
                  <a:gd name="T87" fmla="*/ 66 h 144"/>
                  <a:gd name="T88" fmla="*/ 10 w 194"/>
                  <a:gd name="T89" fmla="*/ 80 h 144"/>
                  <a:gd name="T90" fmla="*/ 2 w 194"/>
                  <a:gd name="T91" fmla="*/ 88 h 144"/>
                  <a:gd name="T92" fmla="*/ 2 w 194"/>
                  <a:gd name="T93" fmla="*/ 90 h 144"/>
                  <a:gd name="T94" fmla="*/ 8 w 194"/>
                  <a:gd name="T95" fmla="*/ 98 h 144"/>
                  <a:gd name="T96" fmla="*/ 18 w 194"/>
                  <a:gd name="T97" fmla="*/ 120 h 144"/>
                  <a:gd name="T98" fmla="*/ 24 w 194"/>
                  <a:gd name="T99" fmla="*/ 130 h 144"/>
                  <a:gd name="T100" fmla="*/ 36 w 194"/>
                  <a:gd name="T101" fmla="*/ 142 h 144"/>
                  <a:gd name="T102" fmla="*/ 40 w 194"/>
                  <a:gd name="T103" fmla="*/ 144 h 144"/>
                  <a:gd name="T104" fmla="*/ 46 w 194"/>
                  <a:gd name="T105" fmla="*/ 140 h 144"/>
                  <a:gd name="T106" fmla="*/ 50 w 194"/>
                  <a:gd name="T107" fmla="*/ 134 h 144"/>
                  <a:gd name="T108" fmla="*/ 58 w 194"/>
                  <a:gd name="T109" fmla="*/ 134 h 144"/>
                  <a:gd name="T110" fmla="*/ 68 w 194"/>
                  <a:gd name="T111" fmla="*/ 13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4" h="144">
                    <a:moveTo>
                      <a:pt x="68" y="132"/>
                    </a:moveTo>
                    <a:lnTo>
                      <a:pt x="68" y="116"/>
                    </a:lnTo>
                    <a:lnTo>
                      <a:pt x="74" y="116"/>
                    </a:lnTo>
                    <a:lnTo>
                      <a:pt x="76" y="114"/>
                    </a:lnTo>
                    <a:lnTo>
                      <a:pt x="76" y="112"/>
                    </a:lnTo>
                    <a:lnTo>
                      <a:pt x="78" y="104"/>
                    </a:lnTo>
                    <a:lnTo>
                      <a:pt x="82" y="102"/>
                    </a:lnTo>
                    <a:lnTo>
                      <a:pt x="86" y="102"/>
                    </a:lnTo>
                    <a:lnTo>
                      <a:pt x="94" y="104"/>
                    </a:lnTo>
                    <a:lnTo>
                      <a:pt x="98" y="106"/>
                    </a:lnTo>
                    <a:lnTo>
                      <a:pt x="102" y="112"/>
                    </a:lnTo>
                    <a:lnTo>
                      <a:pt x="110" y="112"/>
                    </a:lnTo>
                    <a:lnTo>
                      <a:pt x="114" y="112"/>
                    </a:lnTo>
                    <a:lnTo>
                      <a:pt x="124" y="114"/>
                    </a:lnTo>
                    <a:lnTo>
                      <a:pt x="132" y="116"/>
                    </a:lnTo>
                    <a:lnTo>
                      <a:pt x="132" y="112"/>
                    </a:lnTo>
                    <a:lnTo>
                      <a:pt x="134" y="108"/>
                    </a:lnTo>
                    <a:lnTo>
                      <a:pt x="134" y="106"/>
                    </a:lnTo>
                    <a:lnTo>
                      <a:pt x="140" y="108"/>
                    </a:lnTo>
                    <a:lnTo>
                      <a:pt x="142" y="112"/>
                    </a:lnTo>
                    <a:lnTo>
                      <a:pt x="144" y="112"/>
                    </a:lnTo>
                    <a:lnTo>
                      <a:pt x="152" y="108"/>
                    </a:lnTo>
                    <a:lnTo>
                      <a:pt x="152" y="106"/>
                    </a:lnTo>
                    <a:lnTo>
                      <a:pt x="156" y="104"/>
                    </a:lnTo>
                    <a:lnTo>
                      <a:pt x="158" y="104"/>
                    </a:lnTo>
                    <a:lnTo>
                      <a:pt x="158" y="106"/>
                    </a:lnTo>
                    <a:lnTo>
                      <a:pt x="160" y="106"/>
                    </a:lnTo>
                    <a:lnTo>
                      <a:pt x="162" y="104"/>
                    </a:lnTo>
                    <a:lnTo>
                      <a:pt x="166" y="102"/>
                    </a:lnTo>
                    <a:lnTo>
                      <a:pt x="168" y="98"/>
                    </a:lnTo>
                    <a:lnTo>
                      <a:pt x="180" y="98"/>
                    </a:lnTo>
                    <a:lnTo>
                      <a:pt x="184" y="102"/>
                    </a:lnTo>
                    <a:lnTo>
                      <a:pt x="186" y="102"/>
                    </a:lnTo>
                    <a:lnTo>
                      <a:pt x="194" y="102"/>
                    </a:lnTo>
                    <a:lnTo>
                      <a:pt x="194" y="98"/>
                    </a:lnTo>
                    <a:lnTo>
                      <a:pt x="190" y="96"/>
                    </a:lnTo>
                    <a:lnTo>
                      <a:pt x="188" y="90"/>
                    </a:lnTo>
                    <a:lnTo>
                      <a:pt x="188" y="86"/>
                    </a:lnTo>
                    <a:lnTo>
                      <a:pt x="186" y="80"/>
                    </a:lnTo>
                    <a:lnTo>
                      <a:pt x="178" y="78"/>
                    </a:lnTo>
                    <a:lnTo>
                      <a:pt x="176" y="76"/>
                    </a:lnTo>
                    <a:lnTo>
                      <a:pt x="172" y="72"/>
                    </a:lnTo>
                    <a:lnTo>
                      <a:pt x="172" y="68"/>
                    </a:lnTo>
                    <a:lnTo>
                      <a:pt x="170" y="66"/>
                    </a:lnTo>
                    <a:lnTo>
                      <a:pt x="166" y="66"/>
                    </a:lnTo>
                    <a:lnTo>
                      <a:pt x="162" y="62"/>
                    </a:lnTo>
                    <a:lnTo>
                      <a:pt x="160" y="60"/>
                    </a:lnTo>
                    <a:lnTo>
                      <a:pt x="158" y="58"/>
                    </a:lnTo>
                    <a:lnTo>
                      <a:pt x="152" y="58"/>
                    </a:lnTo>
                    <a:lnTo>
                      <a:pt x="150" y="58"/>
                    </a:lnTo>
                    <a:lnTo>
                      <a:pt x="150" y="54"/>
                    </a:lnTo>
                    <a:lnTo>
                      <a:pt x="148" y="50"/>
                    </a:lnTo>
                    <a:lnTo>
                      <a:pt x="142" y="44"/>
                    </a:lnTo>
                    <a:lnTo>
                      <a:pt x="140" y="42"/>
                    </a:lnTo>
                    <a:lnTo>
                      <a:pt x="140" y="36"/>
                    </a:lnTo>
                    <a:lnTo>
                      <a:pt x="140" y="32"/>
                    </a:lnTo>
                    <a:lnTo>
                      <a:pt x="138" y="26"/>
                    </a:lnTo>
                    <a:lnTo>
                      <a:pt x="132" y="24"/>
                    </a:lnTo>
                    <a:lnTo>
                      <a:pt x="134" y="22"/>
                    </a:lnTo>
                    <a:lnTo>
                      <a:pt x="134" y="12"/>
                    </a:lnTo>
                    <a:lnTo>
                      <a:pt x="126" y="0"/>
                    </a:lnTo>
                    <a:lnTo>
                      <a:pt x="122" y="4"/>
                    </a:lnTo>
                    <a:lnTo>
                      <a:pt x="120" y="8"/>
                    </a:lnTo>
                    <a:lnTo>
                      <a:pt x="116" y="12"/>
                    </a:lnTo>
                    <a:lnTo>
                      <a:pt x="114" y="14"/>
                    </a:lnTo>
                    <a:lnTo>
                      <a:pt x="106" y="18"/>
                    </a:lnTo>
                    <a:lnTo>
                      <a:pt x="104" y="22"/>
                    </a:lnTo>
                    <a:lnTo>
                      <a:pt x="102" y="24"/>
                    </a:lnTo>
                    <a:lnTo>
                      <a:pt x="102" y="26"/>
                    </a:lnTo>
                    <a:lnTo>
                      <a:pt x="96" y="26"/>
                    </a:lnTo>
                    <a:lnTo>
                      <a:pt x="92" y="30"/>
                    </a:lnTo>
                    <a:lnTo>
                      <a:pt x="88" y="32"/>
                    </a:lnTo>
                    <a:lnTo>
                      <a:pt x="84" y="32"/>
                    </a:lnTo>
                    <a:lnTo>
                      <a:pt x="78" y="34"/>
                    </a:lnTo>
                    <a:lnTo>
                      <a:pt x="76" y="36"/>
                    </a:lnTo>
                    <a:lnTo>
                      <a:pt x="74" y="40"/>
                    </a:lnTo>
                    <a:lnTo>
                      <a:pt x="76" y="42"/>
                    </a:lnTo>
                    <a:lnTo>
                      <a:pt x="78" y="44"/>
                    </a:lnTo>
                    <a:lnTo>
                      <a:pt x="74" y="48"/>
                    </a:lnTo>
                    <a:lnTo>
                      <a:pt x="68" y="52"/>
                    </a:lnTo>
                    <a:lnTo>
                      <a:pt x="64" y="58"/>
                    </a:lnTo>
                    <a:lnTo>
                      <a:pt x="56" y="60"/>
                    </a:lnTo>
                    <a:lnTo>
                      <a:pt x="38" y="62"/>
                    </a:lnTo>
                    <a:lnTo>
                      <a:pt x="36" y="60"/>
                    </a:lnTo>
                    <a:lnTo>
                      <a:pt x="32" y="60"/>
                    </a:lnTo>
                    <a:lnTo>
                      <a:pt x="28" y="66"/>
                    </a:lnTo>
                    <a:lnTo>
                      <a:pt x="20" y="66"/>
                    </a:lnTo>
                    <a:lnTo>
                      <a:pt x="14" y="66"/>
                    </a:lnTo>
                    <a:lnTo>
                      <a:pt x="12" y="76"/>
                    </a:lnTo>
                    <a:lnTo>
                      <a:pt x="10" y="80"/>
                    </a:lnTo>
                    <a:lnTo>
                      <a:pt x="4" y="86"/>
                    </a:lnTo>
                    <a:lnTo>
                      <a:pt x="2" y="88"/>
                    </a:lnTo>
                    <a:lnTo>
                      <a:pt x="0" y="90"/>
                    </a:lnTo>
                    <a:lnTo>
                      <a:pt x="2" y="90"/>
                    </a:lnTo>
                    <a:lnTo>
                      <a:pt x="4" y="94"/>
                    </a:lnTo>
                    <a:lnTo>
                      <a:pt x="8" y="98"/>
                    </a:lnTo>
                    <a:lnTo>
                      <a:pt x="14" y="114"/>
                    </a:lnTo>
                    <a:lnTo>
                      <a:pt x="18" y="120"/>
                    </a:lnTo>
                    <a:lnTo>
                      <a:pt x="20" y="124"/>
                    </a:lnTo>
                    <a:lnTo>
                      <a:pt x="24" y="130"/>
                    </a:lnTo>
                    <a:lnTo>
                      <a:pt x="30" y="134"/>
                    </a:lnTo>
                    <a:lnTo>
                      <a:pt x="36" y="142"/>
                    </a:lnTo>
                    <a:lnTo>
                      <a:pt x="38" y="144"/>
                    </a:lnTo>
                    <a:lnTo>
                      <a:pt x="40" y="144"/>
                    </a:lnTo>
                    <a:lnTo>
                      <a:pt x="42" y="142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50" y="134"/>
                    </a:lnTo>
                    <a:lnTo>
                      <a:pt x="52" y="134"/>
                    </a:lnTo>
                    <a:lnTo>
                      <a:pt x="58" y="134"/>
                    </a:lnTo>
                    <a:lnTo>
                      <a:pt x="68" y="132"/>
                    </a:lnTo>
                    <a:lnTo>
                      <a:pt x="68" y="132"/>
                    </a:lnTo>
                    <a:lnTo>
                      <a:pt x="68" y="13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5" name="Freeform 1691"/>
              <p:cNvSpPr/>
              <p:nvPr/>
            </p:nvSpPr>
            <p:spPr bwMode="auto">
              <a:xfrm>
                <a:off x="854075" y="4060825"/>
                <a:ext cx="184150" cy="323850"/>
              </a:xfrm>
              <a:custGeom>
                <a:avLst/>
                <a:gdLst>
                  <a:gd name="T0" fmla="*/ 2 w 116"/>
                  <a:gd name="T1" fmla="*/ 168 h 204"/>
                  <a:gd name="T2" fmla="*/ 8 w 116"/>
                  <a:gd name="T3" fmla="*/ 162 h 204"/>
                  <a:gd name="T4" fmla="*/ 8 w 116"/>
                  <a:gd name="T5" fmla="*/ 172 h 204"/>
                  <a:gd name="T6" fmla="*/ 12 w 116"/>
                  <a:gd name="T7" fmla="*/ 174 h 204"/>
                  <a:gd name="T8" fmla="*/ 20 w 116"/>
                  <a:gd name="T9" fmla="*/ 188 h 204"/>
                  <a:gd name="T10" fmla="*/ 46 w 116"/>
                  <a:gd name="T11" fmla="*/ 198 h 204"/>
                  <a:gd name="T12" fmla="*/ 56 w 116"/>
                  <a:gd name="T13" fmla="*/ 198 h 204"/>
                  <a:gd name="T14" fmla="*/ 64 w 116"/>
                  <a:gd name="T15" fmla="*/ 196 h 204"/>
                  <a:gd name="T16" fmla="*/ 74 w 116"/>
                  <a:gd name="T17" fmla="*/ 196 h 204"/>
                  <a:gd name="T18" fmla="*/ 92 w 116"/>
                  <a:gd name="T19" fmla="*/ 196 h 204"/>
                  <a:gd name="T20" fmla="*/ 96 w 116"/>
                  <a:gd name="T21" fmla="*/ 200 h 204"/>
                  <a:gd name="T22" fmla="*/ 110 w 116"/>
                  <a:gd name="T23" fmla="*/ 200 h 204"/>
                  <a:gd name="T24" fmla="*/ 114 w 116"/>
                  <a:gd name="T25" fmla="*/ 196 h 204"/>
                  <a:gd name="T26" fmla="*/ 116 w 116"/>
                  <a:gd name="T27" fmla="*/ 188 h 204"/>
                  <a:gd name="T28" fmla="*/ 110 w 116"/>
                  <a:gd name="T29" fmla="*/ 178 h 204"/>
                  <a:gd name="T30" fmla="*/ 100 w 116"/>
                  <a:gd name="T31" fmla="*/ 168 h 204"/>
                  <a:gd name="T32" fmla="*/ 94 w 116"/>
                  <a:gd name="T33" fmla="*/ 156 h 204"/>
                  <a:gd name="T34" fmla="*/ 84 w 116"/>
                  <a:gd name="T35" fmla="*/ 136 h 204"/>
                  <a:gd name="T36" fmla="*/ 78 w 116"/>
                  <a:gd name="T37" fmla="*/ 134 h 204"/>
                  <a:gd name="T38" fmla="*/ 84 w 116"/>
                  <a:gd name="T39" fmla="*/ 128 h 204"/>
                  <a:gd name="T40" fmla="*/ 92 w 116"/>
                  <a:gd name="T41" fmla="*/ 118 h 204"/>
                  <a:gd name="T42" fmla="*/ 100 w 116"/>
                  <a:gd name="T43" fmla="*/ 100 h 204"/>
                  <a:gd name="T44" fmla="*/ 94 w 116"/>
                  <a:gd name="T45" fmla="*/ 88 h 204"/>
                  <a:gd name="T46" fmla="*/ 84 w 116"/>
                  <a:gd name="T47" fmla="*/ 70 h 204"/>
                  <a:gd name="T48" fmla="*/ 96 w 116"/>
                  <a:gd name="T49" fmla="*/ 64 h 204"/>
                  <a:gd name="T50" fmla="*/ 102 w 116"/>
                  <a:gd name="T51" fmla="*/ 56 h 204"/>
                  <a:gd name="T52" fmla="*/ 102 w 116"/>
                  <a:gd name="T53" fmla="*/ 50 h 204"/>
                  <a:gd name="T54" fmla="*/ 100 w 116"/>
                  <a:gd name="T55" fmla="*/ 36 h 204"/>
                  <a:gd name="T56" fmla="*/ 100 w 116"/>
                  <a:gd name="T57" fmla="*/ 26 h 204"/>
                  <a:gd name="T58" fmla="*/ 100 w 116"/>
                  <a:gd name="T59" fmla="*/ 18 h 204"/>
                  <a:gd name="T60" fmla="*/ 96 w 116"/>
                  <a:gd name="T61" fmla="*/ 10 h 204"/>
                  <a:gd name="T62" fmla="*/ 86 w 116"/>
                  <a:gd name="T63" fmla="*/ 16 h 204"/>
                  <a:gd name="T64" fmla="*/ 88 w 116"/>
                  <a:gd name="T65" fmla="*/ 18 h 204"/>
                  <a:gd name="T66" fmla="*/ 86 w 116"/>
                  <a:gd name="T67" fmla="*/ 32 h 204"/>
                  <a:gd name="T68" fmla="*/ 82 w 116"/>
                  <a:gd name="T69" fmla="*/ 34 h 204"/>
                  <a:gd name="T70" fmla="*/ 78 w 116"/>
                  <a:gd name="T71" fmla="*/ 40 h 204"/>
                  <a:gd name="T72" fmla="*/ 74 w 116"/>
                  <a:gd name="T73" fmla="*/ 46 h 204"/>
                  <a:gd name="T74" fmla="*/ 72 w 116"/>
                  <a:gd name="T75" fmla="*/ 56 h 204"/>
                  <a:gd name="T76" fmla="*/ 68 w 116"/>
                  <a:gd name="T77" fmla="*/ 62 h 204"/>
                  <a:gd name="T78" fmla="*/ 68 w 116"/>
                  <a:gd name="T79" fmla="*/ 68 h 204"/>
                  <a:gd name="T80" fmla="*/ 56 w 116"/>
                  <a:gd name="T81" fmla="*/ 78 h 204"/>
                  <a:gd name="T82" fmla="*/ 54 w 116"/>
                  <a:gd name="T83" fmla="*/ 82 h 204"/>
                  <a:gd name="T84" fmla="*/ 50 w 116"/>
                  <a:gd name="T85" fmla="*/ 92 h 204"/>
                  <a:gd name="T86" fmla="*/ 46 w 116"/>
                  <a:gd name="T87" fmla="*/ 100 h 204"/>
                  <a:gd name="T88" fmla="*/ 40 w 116"/>
                  <a:gd name="T89" fmla="*/ 108 h 204"/>
                  <a:gd name="T90" fmla="*/ 38 w 116"/>
                  <a:gd name="T91" fmla="*/ 122 h 204"/>
                  <a:gd name="T92" fmla="*/ 36 w 116"/>
                  <a:gd name="T93" fmla="*/ 124 h 204"/>
                  <a:gd name="T94" fmla="*/ 30 w 116"/>
                  <a:gd name="T95" fmla="*/ 134 h 204"/>
                  <a:gd name="T96" fmla="*/ 28 w 116"/>
                  <a:gd name="T97" fmla="*/ 128 h 204"/>
                  <a:gd name="T98" fmla="*/ 26 w 116"/>
                  <a:gd name="T99" fmla="*/ 124 h 204"/>
                  <a:gd name="T100" fmla="*/ 18 w 116"/>
                  <a:gd name="T101" fmla="*/ 122 h 204"/>
                  <a:gd name="T102" fmla="*/ 10 w 116"/>
                  <a:gd name="T103" fmla="*/ 126 h 204"/>
                  <a:gd name="T104" fmla="*/ 4 w 116"/>
                  <a:gd name="T105" fmla="*/ 128 h 204"/>
                  <a:gd name="T106" fmla="*/ 0 w 116"/>
                  <a:gd name="T107" fmla="*/ 140 h 204"/>
                  <a:gd name="T108" fmla="*/ 0 w 116"/>
                  <a:gd name="T109" fmla="*/ 144 h 204"/>
                  <a:gd name="T110" fmla="*/ 2 w 116"/>
                  <a:gd name="T111" fmla="*/ 146 h 204"/>
                  <a:gd name="T112" fmla="*/ 0 w 116"/>
                  <a:gd name="T113" fmla="*/ 164 h 204"/>
                  <a:gd name="T114" fmla="*/ 2 w 116"/>
                  <a:gd name="T115" fmla="*/ 16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6" h="204">
                    <a:moveTo>
                      <a:pt x="2" y="168"/>
                    </a:moveTo>
                    <a:lnTo>
                      <a:pt x="2" y="168"/>
                    </a:lnTo>
                    <a:lnTo>
                      <a:pt x="2" y="162"/>
                    </a:lnTo>
                    <a:lnTo>
                      <a:pt x="8" y="162"/>
                    </a:lnTo>
                    <a:lnTo>
                      <a:pt x="4" y="170"/>
                    </a:lnTo>
                    <a:lnTo>
                      <a:pt x="8" y="172"/>
                    </a:lnTo>
                    <a:lnTo>
                      <a:pt x="12" y="172"/>
                    </a:lnTo>
                    <a:lnTo>
                      <a:pt x="12" y="174"/>
                    </a:lnTo>
                    <a:lnTo>
                      <a:pt x="16" y="182"/>
                    </a:lnTo>
                    <a:lnTo>
                      <a:pt x="20" y="188"/>
                    </a:lnTo>
                    <a:lnTo>
                      <a:pt x="18" y="200"/>
                    </a:lnTo>
                    <a:lnTo>
                      <a:pt x="46" y="198"/>
                    </a:lnTo>
                    <a:lnTo>
                      <a:pt x="50" y="198"/>
                    </a:lnTo>
                    <a:lnTo>
                      <a:pt x="56" y="198"/>
                    </a:lnTo>
                    <a:lnTo>
                      <a:pt x="58" y="198"/>
                    </a:lnTo>
                    <a:lnTo>
                      <a:pt x="64" y="196"/>
                    </a:lnTo>
                    <a:lnTo>
                      <a:pt x="72" y="196"/>
                    </a:lnTo>
                    <a:lnTo>
                      <a:pt x="74" y="196"/>
                    </a:lnTo>
                    <a:lnTo>
                      <a:pt x="84" y="196"/>
                    </a:lnTo>
                    <a:lnTo>
                      <a:pt x="92" y="196"/>
                    </a:lnTo>
                    <a:lnTo>
                      <a:pt x="94" y="198"/>
                    </a:lnTo>
                    <a:lnTo>
                      <a:pt x="96" y="200"/>
                    </a:lnTo>
                    <a:lnTo>
                      <a:pt x="100" y="200"/>
                    </a:lnTo>
                    <a:lnTo>
                      <a:pt x="110" y="200"/>
                    </a:lnTo>
                    <a:lnTo>
                      <a:pt x="116" y="204"/>
                    </a:lnTo>
                    <a:lnTo>
                      <a:pt x="114" y="196"/>
                    </a:lnTo>
                    <a:lnTo>
                      <a:pt x="116" y="190"/>
                    </a:lnTo>
                    <a:lnTo>
                      <a:pt x="116" y="188"/>
                    </a:lnTo>
                    <a:lnTo>
                      <a:pt x="114" y="186"/>
                    </a:lnTo>
                    <a:lnTo>
                      <a:pt x="110" y="178"/>
                    </a:lnTo>
                    <a:lnTo>
                      <a:pt x="104" y="172"/>
                    </a:lnTo>
                    <a:lnTo>
                      <a:pt x="100" y="168"/>
                    </a:lnTo>
                    <a:lnTo>
                      <a:pt x="96" y="162"/>
                    </a:lnTo>
                    <a:lnTo>
                      <a:pt x="94" y="156"/>
                    </a:lnTo>
                    <a:lnTo>
                      <a:pt x="86" y="142"/>
                    </a:lnTo>
                    <a:lnTo>
                      <a:pt x="84" y="136"/>
                    </a:lnTo>
                    <a:lnTo>
                      <a:pt x="82" y="134"/>
                    </a:lnTo>
                    <a:lnTo>
                      <a:pt x="78" y="134"/>
                    </a:lnTo>
                    <a:lnTo>
                      <a:pt x="82" y="132"/>
                    </a:lnTo>
                    <a:lnTo>
                      <a:pt x="84" y="128"/>
                    </a:lnTo>
                    <a:lnTo>
                      <a:pt x="88" y="124"/>
                    </a:lnTo>
                    <a:lnTo>
                      <a:pt x="92" y="118"/>
                    </a:lnTo>
                    <a:lnTo>
                      <a:pt x="94" y="108"/>
                    </a:lnTo>
                    <a:lnTo>
                      <a:pt x="100" y="100"/>
                    </a:lnTo>
                    <a:lnTo>
                      <a:pt x="96" y="96"/>
                    </a:lnTo>
                    <a:lnTo>
                      <a:pt x="94" y="88"/>
                    </a:lnTo>
                    <a:lnTo>
                      <a:pt x="84" y="74"/>
                    </a:lnTo>
                    <a:lnTo>
                      <a:pt x="84" y="70"/>
                    </a:lnTo>
                    <a:lnTo>
                      <a:pt x="86" y="64"/>
                    </a:lnTo>
                    <a:lnTo>
                      <a:pt x="96" y="64"/>
                    </a:lnTo>
                    <a:lnTo>
                      <a:pt x="104" y="64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2" y="50"/>
                    </a:lnTo>
                    <a:lnTo>
                      <a:pt x="100" y="44"/>
                    </a:lnTo>
                    <a:lnTo>
                      <a:pt x="100" y="36"/>
                    </a:lnTo>
                    <a:lnTo>
                      <a:pt x="100" y="32"/>
                    </a:lnTo>
                    <a:lnTo>
                      <a:pt x="100" y="26"/>
                    </a:lnTo>
                    <a:lnTo>
                      <a:pt x="100" y="24"/>
                    </a:lnTo>
                    <a:lnTo>
                      <a:pt x="100" y="18"/>
                    </a:lnTo>
                    <a:lnTo>
                      <a:pt x="96" y="16"/>
                    </a:lnTo>
                    <a:lnTo>
                      <a:pt x="96" y="10"/>
                    </a:lnTo>
                    <a:lnTo>
                      <a:pt x="86" y="0"/>
                    </a:lnTo>
                    <a:lnTo>
                      <a:pt x="86" y="16"/>
                    </a:lnTo>
                    <a:lnTo>
                      <a:pt x="88" y="16"/>
                    </a:lnTo>
                    <a:lnTo>
                      <a:pt x="88" y="18"/>
                    </a:lnTo>
                    <a:lnTo>
                      <a:pt x="88" y="26"/>
                    </a:lnTo>
                    <a:lnTo>
                      <a:pt x="86" y="32"/>
                    </a:lnTo>
                    <a:lnTo>
                      <a:pt x="84" y="32"/>
                    </a:lnTo>
                    <a:lnTo>
                      <a:pt x="82" y="34"/>
                    </a:lnTo>
                    <a:lnTo>
                      <a:pt x="82" y="36"/>
                    </a:lnTo>
                    <a:lnTo>
                      <a:pt x="78" y="40"/>
                    </a:lnTo>
                    <a:lnTo>
                      <a:pt x="74" y="44"/>
                    </a:lnTo>
                    <a:lnTo>
                      <a:pt x="74" y="46"/>
                    </a:lnTo>
                    <a:lnTo>
                      <a:pt x="74" y="52"/>
                    </a:lnTo>
                    <a:lnTo>
                      <a:pt x="72" y="56"/>
                    </a:lnTo>
                    <a:lnTo>
                      <a:pt x="68" y="56"/>
                    </a:lnTo>
                    <a:lnTo>
                      <a:pt x="68" y="62"/>
                    </a:lnTo>
                    <a:lnTo>
                      <a:pt x="68" y="64"/>
                    </a:lnTo>
                    <a:lnTo>
                      <a:pt x="68" y="68"/>
                    </a:lnTo>
                    <a:lnTo>
                      <a:pt x="68" y="72"/>
                    </a:lnTo>
                    <a:lnTo>
                      <a:pt x="56" y="78"/>
                    </a:lnTo>
                    <a:lnTo>
                      <a:pt x="54" y="80"/>
                    </a:lnTo>
                    <a:lnTo>
                      <a:pt x="54" y="82"/>
                    </a:lnTo>
                    <a:lnTo>
                      <a:pt x="50" y="88"/>
                    </a:lnTo>
                    <a:lnTo>
                      <a:pt x="50" y="92"/>
                    </a:lnTo>
                    <a:lnTo>
                      <a:pt x="48" y="96"/>
                    </a:lnTo>
                    <a:lnTo>
                      <a:pt x="46" y="100"/>
                    </a:lnTo>
                    <a:lnTo>
                      <a:pt x="44" y="104"/>
                    </a:lnTo>
                    <a:lnTo>
                      <a:pt x="40" y="108"/>
                    </a:lnTo>
                    <a:lnTo>
                      <a:pt x="36" y="116"/>
                    </a:lnTo>
                    <a:lnTo>
                      <a:pt x="38" y="122"/>
                    </a:lnTo>
                    <a:lnTo>
                      <a:pt x="38" y="124"/>
                    </a:lnTo>
                    <a:lnTo>
                      <a:pt x="36" y="124"/>
                    </a:lnTo>
                    <a:lnTo>
                      <a:pt x="32" y="132"/>
                    </a:lnTo>
                    <a:lnTo>
                      <a:pt x="30" y="134"/>
                    </a:lnTo>
                    <a:lnTo>
                      <a:pt x="26" y="134"/>
                    </a:lnTo>
                    <a:lnTo>
                      <a:pt x="28" y="128"/>
                    </a:lnTo>
                    <a:lnTo>
                      <a:pt x="28" y="126"/>
                    </a:lnTo>
                    <a:lnTo>
                      <a:pt x="26" y="124"/>
                    </a:lnTo>
                    <a:lnTo>
                      <a:pt x="20" y="122"/>
                    </a:lnTo>
                    <a:lnTo>
                      <a:pt x="18" y="122"/>
                    </a:lnTo>
                    <a:lnTo>
                      <a:pt x="16" y="124"/>
                    </a:lnTo>
                    <a:lnTo>
                      <a:pt x="10" y="126"/>
                    </a:lnTo>
                    <a:lnTo>
                      <a:pt x="4" y="126"/>
                    </a:lnTo>
                    <a:lnTo>
                      <a:pt x="4" y="128"/>
                    </a:lnTo>
                    <a:lnTo>
                      <a:pt x="2" y="136"/>
                    </a:lnTo>
                    <a:lnTo>
                      <a:pt x="0" y="140"/>
                    </a:lnTo>
                    <a:lnTo>
                      <a:pt x="0" y="142"/>
                    </a:lnTo>
                    <a:lnTo>
                      <a:pt x="0" y="144"/>
                    </a:lnTo>
                    <a:lnTo>
                      <a:pt x="0" y="146"/>
                    </a:lnTo>
                    <a:lnTo>
                      <a:pt x="2" y="146"/>
                    </a:lnTo>
                    <a:lnTo>
                      <a:pt x="0" y="154"/>
                    </a:lnTo>
                    <a:lnTo>
                      <a:pt x="0" y="164"/>
                    </a:lnTo>
                    <a:lnTo>
                      <a:pt x="2" y="168"/>
                    </a:lnTo>
                    <a:lnTo>
                      <a:pt x="2" y="168"/>
                    </a:lnTo>
                    <a:lnTo>
                      <a:pt x="2" y="16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6" name="Freeform 1692"/>
              <p:cNvSpPr/>
              <p:nvPr/>
            </p:nvSpPr>
            <p:spPr bwMode="auto">
              <a:xfrm>
                <a:off x="3019425" y="4022725"/>
                <a:ext cx="123825" cy="136525"/>
              </a:xfrm>
              <a:custGeom>
                <a:avLst/>
                <a:gdLst>
                  <a:gd name="T0" fmla="*/ 6 w 78"/>
                  <a:gd name="T1" fmla="*/ 60 h 86"/>
                  <a:gd name="T2" fmla="*/ 6 w 78"/>
                  <a:gd name="T3" fmla="*/ 60 h 86"/>
                  <a:gd name="T4" fmla="*/ 16 w 78"/>
                  <a:gd name="T5" fmla="*/ 78 h 86"/>
                  <a:gd name="T6" fmla="*/ 18 w 78"/>
                  <a:gd name="T7" fmla="*/ 74 h 86"/>
                  <a:gd name="T8" fmla="*/ 20 w 78"/>
                  <a:gd name="T9" fmla="*/ 74 h 86"/>
                  <a:gd name="T10" fmla="*/ 24 w 78"/>
                  <a:gd name="T11" fmla="*/ 74 h 86"/>
                  <a:gd name="T12" fmla="*/ 20 w 78"/>
                  <a:gd name="T13" fmla="*/ 82 h 86"/>
                  <a:gd name="T14" fmla="*/ 28 w 78"/>
                  <a:gd name="T15" fmla="*/ 86 h 86"/>
                  <a:gd name="T16" fmla="*/ 30 w 78"/>
                  <a:gd name="T17" fmla="*/ 80 h 86"/>
                  <a:gd name="T18" fmla="*/ 36 w 78"/>
                  <a:gd name="T19" fmla="*/ 78 h 86"/>
                  <a:gd name="T20" fmla="*/ 40 w 78"/>
                  <a:gd name="T21" fmla="*/ 74 h 86"/>
                  <a:gd name="T22" fmla="*/ 46 w 78"/>
                  <a:gd name="T23" fmla="*/ 72 h 86"/>
                  <a:gd name="T24" fmla="*/ 56 w 78"/>
                  <a:gd name="T25" fmla="*/ 74 h 86"/>
                  <a:gd name="T26" fmla="*/ 58 w 78"/>
                  <a:gd name="T27" fmla="*/ 70 h 86"/>
                  <a:gd name="T28" fmla="*/ 64 w 78"/>
                  <a:gd name="T29" fmla="*/ 64 h 86"/>
                  <a:gd name="T30" fmla="*/ 74 w 78"/>
                  <a:gd name="T31" fmla="*/ 60 h 86"/>
                  <a:gd name="T32" fmla="*/ 76 w 78"/>
                  <a:gd name="T33" fmla="*/ 50 h 86"/>
                  <a:gd name="T34" fmla="*/ 78 w 78"/>
                  <a:gd name="T35" fmla="*/ 38 h 86"/>
                  <a:gd name="T36" fmla="*/ 76 w 78"/>
                  <a:gd name="T37" fmla="*/ 32 h 86"/>
                  <a:gd name="T38" fmla="*/ 74 w 78"/>
                  <a:gd name="T39" fmla="*/ 26 h 86"/>
                  <a:gd name="T40" fmla="*/ 74 w 78"/>
                  <a:gd name="T41" fmla="*/ 22 h 86"/>
                  <a:gd name="T42" fmla="*/ 72 w 78"/>
                  <a:gd name="T43" fmla="*/ 14 h 86"/>
                  <a:gd name="T44" fmla="*/ 72 w 78"/>
                  <a:gd name="T45" fmla="*/ 6 h 86"/>
                  <a:gd name="T46" fmla="*/ 66 w 78"/>
                  <a:gd name="T47" fmla="*/ 6 h 86"/>
                  <a:gd name="T48" fmla="*/ 62 w 78"/>
                  <a:gd name="T49" fmla="*/ 4 h 86"/>
                  <a:gd name="T50" fmla="*/ 56 w 78"/>
                  <a:gd name="T51" fmla="*/ 0 h 86"/>
                  <a:gd name="T52" fmla="*/ 54 w 78"/>
                  <a:gd name="T53" fmla="*/ 6 h 86"/>
                  <a:gd name="T54" fmla="*/ 54 w 78"/>
                  <a:gd name="T55" fmla="*/ 14 h 86"/>
                  <a:gd name="T56" fmla="*/ 48 w 78"/>
                  <a:gd name="T57" fmla="*/ 16 h 86"/>
                  <a:gd name="T58" fmla="*/ 44 w 78"/>
                  <a:gd name="T59" fmla="*/ 10 h 86"/>
                  <a:gd name="T60" fmla="*/ 40 w 78"/>
                  <a:gd name="T61" fmla="*/ 6 h 86"/>
                  <a:gd name="T62" fmla="*/ 34 w 78"/>
                  <a:gd name="T63" fmla="*/ 6 h 86"/>
                  <a:gd name="T64" fmla="*/ 30 w 78"/>
                  <a:gd name="T65" fmla="*/ 10 h 86"/>
                  <a:gd name="T66" fmla="*/ 24 w 78"/>
                  <a:gd name="T67" fmla="*/ 16 h 86"/>
                  <a:gd name="T68" fmla="*/ 18 w 78"/>
                  <a:gd name="T69" fmla="*/ 16 h 86"/>
                  <a:gd name="T70" fmla="*/ 14 w 78"/>
                  <a:gd name="T71" fmla="*/ 16 h 86"/>
                  <a:gd name="T72" fmla="*/ 6 w 78"/>
                  <a:gd name="T73" fmla="*/ 18 h 86"/>
                  <a:gd name="T74" fmla="*/ 4 w 78"/>
                  <a:gd name="T75" fmla="*/ 22 h 86"/>
                  <a:gd name="T76" fmla="*/ 0 w 78"/>
                  <a:gd name="T77" fmla="*/ 28 h 86"/>
                  <a:gd name="T78" fmla="*/ 0 w 78"/>
                  <a:gd name="T79" fmla="*/ 42 h 86"/>
                  <a:gd name="T80" fmla="*/ 6 w 78"/>
                  <a:gd name="T81" fmla="*/ 50 h 86"/>
                  <a:gd name="T82" fmla="*/ 6 w 78"/>
                  <a:gd name="T83" fmla="*/ 60 h 86"/>
                  <a:gd name="T84" fmla="*/ 6 w 78"/>
                  <a:gd name="T85" fmla="*/ 60 h 86"/>
                  <a:gd name="T86" fmla="*/ 6 w 78"/>
                  <a:gd name="T87" fmla="*/ 6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" h="86">
                    <a:moveTo>
                      <a:pt x="6" y="60"/>
                    </a:moveTo>
                    <a:lnTo>
                      <a:pt x="6" y="60"/>
                    </a:lnTo>
                    <a:lnTo>
                      <a:pt x="16" y="78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4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0" y="80"/>
                    </a:lnTo>
                    <a:lnTo>
                      <a:pt x="36" y="78"/>
                    </a:lnTo>
                    <a:lnTo>
                      <a:pt x="40" y="74"/>
                    </a:lnTo>
                    <a:lnTo>
                      <a:pt x="46" y="72"/>
                    </a:lnTo>
                    <a:lnTo>
                      <a:pt x="56" y="74"/>
                    </a:lnTo>
                    <a:lnTo>
                      <a:pt x="58" y="70"/>
                    </a:lnTo>
                    <a:lnTo>
                      <a:pt x="64" y="64"/>
                    </a:lnTo>
                    <a:lnTo>
                      <a:pt x="74" y="60"/>
                    </a:lnTo>
                    <a:lnTo>
                      <a:pt x="76" y="50"/>
                    </a:lnTo>
                    <a:lnTo>
                      <a:pt x="78" y="38"/>
                    </a:lnTo>
                    <a:lnTo>
                      <a:pt x="76" y="32"/>
                    </a:lnTo>
                    <a:lnTo>
                      <a:pt x="74" y="26"/>
                    </a:lnTo>
                    <a:lnTo>
                      <a:pt x="74" y="22"/>
                    </a:lnTo>
                    <a:lnTo>
                      <a:pt x="72" y="14"/>
                    </a:lnTo>
                    <a:lnTo>
                      <a:pt x="72" y="6"/>
                    </a:lnTo>
                    <a:lnTo>
                      <a:pt x="66" y="6"/>
                    </a:lnTo>
                    <a:lnTo>
                      <a:pt x="62" y="4"/>
                    </a:lnTo>
                    <a:lnTo>
                      <a:pt x="56" y="0"/>
                    </a:lnTo>
                    <a:lnTo>
                      <a:pt x="54" y="6"/>
                    </a:lnTo>
                    <a:lnTo>
                      <a:pt x="54" y="14"/>
                    </a:lnTo>
                    <a:lnTo>
                      <a:pt x="48" y="16"/>
                    </a:lnTo>
                    <a:lnTo>
                      <a:pt x="44" y="10"/>
                    </a:lnTo>
                    <a:lnTo>
                      <a:pt x="40" y="6"/>
                    </a:lnTo>
                    <a:lnTo>
                      <a:pt x="34" y="6"/>
                    </a:lnTo>
                    <a:lnTo>
                      <a:pt x="30" y="10"/>
                    </a:lnTo>
                    <a:lnTo>
                      <a:pt x="24" y="16"/>
                    </a:lnTo>
                    <a:lnTo>
                      <a:pt x="18" y="16"/>
                    </a:lnTo>
                    <a:lnTo>
                      <a:pt x="14" y="16"/>
                    </a:lnTo>
                    <a:lnTo>
                      <a:pt x="6" y="18"/>
                    </a:lnTo>
                    <a:lnTo>
                      <a:pt x="4" y="22"/>
                    </a:lnTo>
                    <a:lnTo>
                      <a:pt x="0" y="28"/>
                    </a:lnTo>
                    <a:lnTo>
                      <a:pt x="0" y="42"/>
                    </a:lnTo>
                    <a:lnTo>
                      <a:pt x="6" y="5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7" name="Freeform 1693"/>
              <p:cNvSpPr/>
              <p:nvPr/>
            </p:nvSpPr>
            <p:spPr bwMode="auto">
              <a:xfrm>
                <a:off x="1336675" y="4533900"/>
                <a:ext cx="50800" cy="57150"/>
              </a:xfrm>
              <a:custGeom>
                <a:avLst/>
                <a:gdLst>
                  <a:gd name="T0" fmla="*/ 0 w 32"/>
                  <a:gd name="T1" fmla="*/ 12 h 36"/>
                  <a:gd name="T2" fmla="*/ 0 w 32"/>
                  <a:gd name="T3" fmla="*/ 12 h 36"/>
                  <a:gd name="T4" fmla="*/ 0 w 32"/>
                  <a:gd name="T5" fmla="*/ 10 h 36"/>
                  <a:gd name="T6" fmla="*/ 0 w 32"/>
                  <a:gd name="T7" fmla="*/ 2 h 36"/>
                  <a:gd name="T8" fmla="*/ 2 w 32"/>
                  <a:gd name="T9" fmla="*/ 2 h 36"/>
                  <a:gd name="T10" fmla="*/ 2 w 32"/>
                  <a:gd name="T11" fmla="*/ 0 h 36"/>
                  <a:gd name="T12" fmla="*/ 4 w 32"/>
                  <a:gd name="T13" fmla="*/ 2 h 36"/>
                  <a:gd name="T14" fmla="*/ 6 w 32"/>
                  <a:gd name="T15" fmla="*/ 8 h 36"/>
                  <a:gd name="T16" fmla="*/ 6 w 32"/>
                  <a:gd name="T17" fmla="*/ 10 h 36"/>
                  <a:gd name="T18" fmla="*/ 10 w 32"/>
                  <a:gd name="T19" fmla="*/ 8 h 36"/>
                  <a:gd name="T20" fmla="*/ 12 w 32"/>
                  <a:gd name="T21" fmla="*/ 4 h 36"/>
                  <a:gd name="T22" fmla="*/ 14 w 32"/>
                  <a:gd name="T23" fmla="*/ 2 h 36"/>
                  <a:gd name="T24" fmla="*/ 14 w 32"/>
                  <a:gd name="T25" fmla="*/ 0 h 36"/>
                  <a:gd name="T26" fmla="*/ 22 w 32"/>
                  <a:gd name="T27" fmla="*/ 2 h 36"/>
                  <a:gd name="T28" fmla="*/ 24 w 32"/>
                  <a:gd name="T29" fmla="*/ 2 h 36"/>
                  <a:gd name="T30" fmla="*/ 24 w 32"/>
                  <a:gd name="T31" fmla="*/ 8 h 36"/>
                  <a:gd name="T32" fmla="*/ 24 w 32"/>
                  <a:gd name="T33" fmla="*/ 10 h 36"/>
                  <a:gd name="T34" fmla="*/ 26 w 32"/>
                  <a:gd name="T35" fmla="*/ 12 h 36"/>
                  <a:gd name="T36" fmla="*/ 30 w 32"/>
                  <a:gd name="T37" fmla="*/ 12 h 36"/>
                  <a:gd name="T38" fmla="*/ 32 w 32"/>
                  <a:gd name="T39" fmla="*/ 12 h 36"/>
                  <a:gd name="T40" fmla="*/ 26 w 32"/>
                  <a:gd name="T41" fmla="*/ 20 h 36"/>
                  <a:gd name="T42" fmla="*/ 22 w 32"/>
                  <a:gd name="T43" fmla="*/ 26 h 36"/>
                  <a:gd name="T44" fmla="*/ 20 w 32"/>
                  <a:gd name="T45" fmla="*/ 34 h 36"/>
                  <a:gd name="T46" fmla="*/ 14 w 32"/>
                  <a:gd name="T47" fmla="*/ 36 h 36"/>
                  <a:gd name="T48" fmla="*/ 4 w 32"/>
                  <a:gd name="T49" fmla="*/ 36 h 36"/>
                  <a:gd name="T50" fmla="*/ 2 w 32"/>
                  <a:gd name="T51" fmla="*/ 12 h 36"/>
                  <a:gd name="T52" fmla="*/ 0 w 32"/>
                  <a:gd name="T53" fmla="*/ 12 h 36"/>
                  <a:gd name="T54" fmla="*/ 0 w 32"/>
                  <a:gd name="T55" fmla="*/ 12 h 36"/>
                  <a:gd name="T56" fmla="*/ 0 w 32"/>
                  <a:gd name="T57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" h="36">
                    <a:moveTo>
                      <a:pt x="0" y="12"/>
                    </a:moveTo>
                    <a:lnTo>
                      <a:pt x="0" y="12"/>
                    </a:lnTo>
                    <a:lnTo>
                      <a:pt x="0" y="1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4" y="0"/>
                    </a:lnTo>
                    <a:lnTo>
                      <a:pt x="22" y="2"/>
                    </a:lnTo>
                    <a:lnTo>
                      <a:pt x="24" y="2"/>
                    </a:lnTo>
                    <a:lnTo>
                      <a:pt x="24" y="8"/>
                    </a:lnTo>
                    <a:lnTo>
                      <a:pt x="24" y="10"/>
                    </a:lnTo>
                    <a:lnTo>
                      <a:pt x="26" y="12"/>
                    </a:lnTo>
                    <a:lnTo>
                      <a:pt x="30" y="12"/>
                    </a:lnTo>
                    <a:lnTo>
                      <a:pt x="32" y="12"/>
                    </a:lnTo>
                    <a:lnTo>
                      <a:pt x="26" y="20"/>
                    </a:lnTo>
                    <a:lnTo>
                      <a:pt x="22" y="26"/>
                    </a:lnTo>
                    <a:lnTo>
                      <a:pt x="20" y="34"/>
                    </a:lnTo>
                    <a:lnTo>
                      <a:pt x="14" y="36"/>
                    </a:lnTo>
                    <a:lnTo>
                      <a:pt x="4" y="36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8" name="Freeform 1694"/>
              <p:cNvSpPr/>
              <p:nvPr/>
            </p:nvSpPr>
            <p:spPr bwMode="auto">
              <a:xfrm>
                <a:off x="2794000" y="3660775"/>
                <a:ext cx="200025" cy="476250"/>
              </a:xfrm>
              <a:custGeom>
                <a:avLst/>
                <a:gdLst>
                  <a:gd name="T0" fmla="*/ 98 w 126"/>
                  <a:gd name="T1" fmla="*/ 292 h 300"/>
                  <a:gd name="T2" fmla="*/ 104 w 126"/>
                  <a:gd name="T3" fmla="*/ 266 h 300"/>
                  <a:gd name="T4" fmla="*/ 88 w 126"/>
                  <a:gd name="T5" fmla="*/ 236 h 300"/>
                  <a:gd name="T6" fmla="*/ 94 w 126"/>
                  <a:gd name="T7" fmla="*/ 210 h 300"/>
                  <a:gd name="T8" fmla="*/ 78 w 126"/>
                  <a:gd name="T9" fmla="*/ 182 h 300"/>
                  <a:gd name="T10" fmla="*/ 78 w 126"/>
                  <a:gd name="T11" fmla="*/ 156 h 300"/>
                  <a:gd name="T12" fmla="*/ 90 w 126"/>
                  <a:gd name="T13" fmla="*/ 146 h 300"/>
                  <a:gd name="T14" fmla="*/ 96 w 126"/>
                  <a:gd name="T15" fmla="*/ 134 h 300"/>
                  <a:gd name="T16" fmla="*/ 116 w 126"/>
                  <a:gd name="T17" fmla="*/ 136 h 300"/>
                  <a:gd name="T18" fmla="*/ 126 w 126"/>
                  <a:gd name="T19" fmla="*/ 116 h 300"/>
                  <a:gd name="T20" fmla="*/ 112 w 126"/>
                  <a:gd name="T21" fmla="*/ 98 h 300"/>
                  <a:gd name="T22" fmla="*/ 100 w 126"/>
                  <a:gd name="T23" fmla="*/ 92 h 300"/>
                  <a:gd name="T24" fmla="*/ 98 w 126"/>
                  <a:gd name="T25" fmla="*/ 80 h 300"/>
                  <a:gd name="T26" fmla="*/ 96 w 126"/>
                  <a:gd name="T27" fmla="*/ 64 h 300"/>
                  <a:gd name="T28" fmla="*/ 82 w 126"/>
                  <a:gd name="T29" fmla="*/ 70 h 300"/>
                  <a:gd name="T30" fmla="*/ 78 w 126"/>
                  <a:gd name="T31" fmla="*/ 64 h 300"/>
                  <a:gd name="T32" fmla="*/ 80 w 126"/>
                  <a:gd name="T33" fmla="*/ 46 h 300"/>
                  <a:gd name="T34" fmla="*/ 88 w 126"/>
                  <a:gd name="T35" fmla="*/ 26 h 300"/>
                  <a:gd name="T36" fmla="*/ 82 w 126"/>
                  <a:gd name="T37" fmla="*/ 8 h 300"/>
                  <a:gd name="T38" fmla="*/ 72 w 126"/>
                  <a:gd name="T39" fmla="*/ 2 h 300"/>
                  <a:gd name="T40" fmla="*/ 62 w 126"/>
                  <a:gd name="T41" fmla="*/ 18 h 300"/>
                  <a:gd name="T42" fmla="*/ 50 w 126"/>
                  <a:gd name="T43" fmla="*/ 34 h 300"/>
                  <a:gd name="T44" fmla="*/ 32 w 126"/>
                  <a:gd name="T45" fmla="*/ 48 h 300"/>
                  <a:gd name="T46" fmla="*/ 34 w 126"/>
                  <a:gd name="T47" fmla="*/ 58 h 300"/>
                  <a:gd name="T48" fmla="*/ 16 w 126"/>
                  <a:gd name="T49" fmla="*/ 70 h 300"/>
                  <a:gd name="T50" fmla="*/ 18 w 126"/>
                  <a:gd name="T51" fmla="*/ 98 h 300"/>
                  <a:gd name="T52" fmla="*/ 14 w 126"/>
                  <a:gd name="T53" fmla="*/ 110 h 300"/>
                  <a:gd name="T54" fmla="*/ 6 w 126"/>
                  <a:gd name="T55" fmla="*/ 112 h 300"/>
                  <a:gd name="T56" fmla="*/ 4 w 126"/>
                  <a:gd name="T57" fmla="*/ 122 h 300"/>
                  <a:gd name="T58" fmla="*/ 4 w 126"/>
                  <a:gd name="T59" fmla="*/ 136 h 300"/>
                  <a:gd name="T60" fmla="*/ 8 w 126"/>
                  <a:gd name="T61" fmla="*/ 138 h 300"/>
                  <a:gd name="T62" fmla="*/ 18 w 126"/>
                  <a:gd name="T63" fmla="*/ 152 h 300"/>
                  <a:gd name="T64" fmla="*/ 30 w 126"/>
                  <a:gd name="T65" fmla="*/ 172 h 300"/>
                  <a:gd name="T66" fmla="*/ 26 w 126"/>
                  <a:gd name="T67" fmla="*/ 186 h 300"/>
                  <a:gd name="T68" fmla="*/ 24 w 126"/>
                  <a:gd name="T69" fmla="*/ 210 h 300"/>
                  <a:gd name="T70" fmla="*/ 52 w 126"/>
                  <a:gd name="T71" fmla="*/ 204 h 300"/>
                  <a:gd name="T72" fmla="*/ 54 w 126"/>
                  <a:gd name="T73" fmla="*/ 192 h 300"/>
                  <a:gd name="T74" fmla="*/ 72 w 126"/>
                  <a:gd name="T75" fmla="*/ 202 h 300"/>
                  <a:gd name="T76" fmla="*/ 70 w 126"/>
                  <a:gd name="T77" fmla="*/ 212 h 300"/>
                  <a:gd name="T78" fmla="*/ 78 w 126"/>
                  <a:gd name="T79" fmla="*/ 222 h 300"/>
                  <a:gd name="T80" fmla="*/ 80 w 126"/>
                  <a:gd name="T81" fmla="*/ 250 h 300"/>
                  <a:gd name="T82" fmla="*/ 88 w 126"/>
                  <a:gd name="T83" fmla="*/ 272 h 300"/>
                  <a:gd name="T84" fmla="*/ 88 w 126"/>
                  <a:gd name="T85" fmla="*/ 280 h 300"/>
                  <a:gd name="T86" fmla="*/ 94 w 126"/>
                  <a:gd name="T87" fmla="*/ 298 h 300"/>
                  <a:gd name="T88" fmla="*/ 94 w 126"/>
                  <a:gd name="T8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6" h="300">
                    <a:moveTo>
                      <a:pt x="94" y="300"/>
                    </a:moveTo>
                    <a:lnTo>
                      <a:pt x="96" y="300"/>
                    </a:lnTo>
                    <a:lnTo>
                      <a:pt x="98" y="292"/>
                    </a:lnTo>
                    <a:lnTo>
                      <a:pt x="100" y="284"/>
                    </a:lnTo>
                    <a:lnTo>
                      <a:pt x="104" y="276"/>
                    </a:lnTo>
                    <a:lnTo>
                      <a:pt x="104" y="266"/>
                    </a:lnTo>
                    <a:lnTo>
                      <a:pt x="98" y="256"/>
                    </a:lnTo>
                    <a:lnTo>
                      <a:pt x="94" y="248"/>
                    </a:lnTo>
                    <a:lnTo>
                      <a:pt x="88" y="236"/>
                    </a:lnTo>
                    <a:lnTo>
                      <a:pt x="86" y="220"/>
                    </a:lnTo>
                    <a:lnTo>
                      <a:pt x="94" y="218"/>
                    </a:lnTo>
                    <a:lnTo>
                      <a:pt x="94" y="210"/>
                    </a:lnTo>
                    <a:lnTo>
                      <a:pt x="86" y="202"/>
                    </a:lnTo>
                    <a:lnTo>
                      <a:pt x="80" y="194"/>
                    </a:lnTo>
                    <a:lnTo>
                      <a:pt x="78" y="182"/>
                    </a:lnTo>
                    <a:lnTo>
                      <a:pt x="80" y="172"/>
                    </a:lnTo>
                    <a:lnTo>
                      <a:pt x="80" y="166"/>
                    </a:lnTo>
                    <a:lnTo>
                      <a:pt x="78" y="156"/>
                    </a:lnTo>
                    <a:lnTo>
                      <a:pt x="80" y="152"/>
                    </a:lnTo>
                    <a:lnTo>
                      <a:pt x="86" y="152"/>
                    </a:lnTo>
                    <a:lnTo>
                      <a:pt x="90" y="146"/>
                    </a:lnTo>
                    <a:lnTo>
                      <a:pt x="94" y="146"/>
                    </a:lnTo>
                    <a:lnTo>
                      <a:pt x="94" y="140"/>
                    </a:lnTo>
                    <a:lnTo>
                      <a:pt x="96" y="134"/>
                    </a:lnTo>
                    <a:lnTo>
                      <a:pt x="100" y="134"/>
                    </a:lnTo>
                    <a:lnTo>
                      <a:pt x="104" y="136"/>
                    </a:lnTo>
                    <a:lnTo>
                      <a:pt x="116" y="136"/>
                    </a:lnTo>
                    <a:lnTo>
                      <a:pt x="118" y="128"/>
                    </a:lnTo>
                    <a:lnTo>
                      <a:pt x="118" y="120"/>
                    </a:lnTo>
                    <a:lnTo>
                      <a:pt x="126" y="116"/>
                    </a:lnTo>
                    <a:lnTo>
                      <a:pt x="114" y="112"/>
                    </a:lnTo>
                    <a:lnTo>
                      <a:pt x="114" y="106"/>
                    </a:lnTo>
                    <a:lnTo>
                      <a:pt x="112" y="98"/>
                    </a:lnTo>
                    <a:lnTo>
                      <a:pt x="106" y="98"/>
                    </a:lnTo>
                    <a:lnTo>
                      <a:pt x="100" y="94"/>
                    </a:lnTo>
                    <a:lnTo>
                      <a:pt x="100" y="92"/>
                    </a:lnTo>
                    <a:lnTo>
                      <a:pt x="106" y="82"/>
                    </a:lnTo>
                    <a:lnTo>
                      <a:pt x="104" y="80"/>
                    </a:lnTo>
                    <a:lnTo>
                      <a:pt x="98" y="80"/>
                    </a:lnTo>
                    <a:lnTo>
                      <a:pt x="96" y="74"/>
                    </a:lnTo>
                    <a:lnTo>
                      <a:pt x="98" y="70"/>
                    </a:lnTo>
                    <a:lnTo>
                      <a:pt x="96" y="64"/>
                    </a:lnTo>
                    <a:lnTo>
                      <a:pt x="90" y="64"/>
                    </a:lnTo>
                    <a:lnTo>
                      <a:pt x="86" y="66"/>
                    </a:lnTo>
                    <a:lnTo>
                      <a:pt x="82" y="70"/>
                    </a:lnTo>
                    <a:lnTo>
                      <a:pt x="80" y="72"/>
                    </a:lnTo>
                    <a:lnTo>
                      <a:pt x="78" y="70"/>
                    </a:lnTo>
                    <a:lnTo>
                      <a:pt x="78" y="64"/>
                    </a:lnTo>
                    <a:lnTo>
                      <a:pt x="76" y="58"/>
                    </a:lnTo>
                    <a:lnTo>
                      <a:pt x="76" y="54"/>
                    </a:lnTo>
                    <a:lnTo>
                      <a:pt x="80" y="46"/>
                    </a:lnTo>
                    <a:lnTo>
                      <a:pt x="86" y="42"/>
                    </a:lnTo>
                    <a:lnTo>
                      <a:pt x="86" y="30"/>
                    </a:lnTo>
                    <a:lnTo>
                      <a:pt x="88" y="26"/>
                    </a:lnTo>
                    <a:lnTo>
                      <a:pt x="86" y="20"/>
                    </a:lnTo>
                    <a:lnTo>
                      <a:pt x="88" y="12"/>
                    </a:lnTo>
                    <a:lnTo>
                      <a:pt x="82" y="8"/>
                    </a:lnTo>
                    <a:lnTo>
                      <a:pt x="82" y="0"/>
                    </a:lnTo>
                    <a:lnTo>
                      <a:pt x="78" y="0"/>
                    </a:lnTo>
                    <a:lnTo>
                      <a:pt x="72" y="2"/>
                    </a:lnTo>
                    <a:lnTo>
                      <a:pt x="72" y="10"/>
                    </a:lnTo>
                    <a:lnTo>
                      <a:pt x="68" y="20"/>
                    </a:lnTo>
                    <a:lnTo>
                      <a:pt x="62" y="18"/>
                    </a:lnTo>
                    <a:lnTo>
                      <a:pt x="54" y="20"/>
                    </a:lnTo>
                    <a:lnTo>
                      <a:pt x="50" y="30"/>
                    </a:lnTo>
                    <a:lnTo>
                      <a:pt x="50" y="34"/>
                    </a:lnTo>
                    <a:lnTo>
                      <a:pt x="42" y="42"/>
                    </a:lnTo>
                    <a:lnTo>
                      <a:pt x="40" y="46"/>
                    </a:lnTo>
                    <a:lnTo>
                      <a:pt x="32" y="48"/>
                    </a:lnTo>
                    <a:lnTo>
                      <a:pt x="30" y="52"/>
                    </a:lnTo>
                    <a:lnTo>
                      <a:pt x="34" y="54"/>
                    </a:lnTo>
                    <a:lnTo>
                      <a:pt x="34" y="58"/>
                    </a:lnTo>
                    <a:lnTo>
                      <a:pt x="30" y="66"/>
                    </a:lnTo>
                    <a:lnTo>
                      <a:pt x="26" y="76"/>
                    </a:lnTo>
                    <a:lnTo>
                      <a:pt x="16" y="70"/>
                    </a:lnTo>
                    <a:lnTo>
                      <a:pt x="16" y="84"/>
                    </a:lnTo>
                    <a:lnTo>
                      <a:pt x="18" y="90"/>
                    </a:lnTo>
                    <a:lnTo>
                      <a:pt x="18" y="98"/>
                    </a:lnTo>
                    <a:lnTo>
                      <a:pt x="18" y="102"/>
                    </a:lnTo>
                    <a:lnTo>
                      <a:pt x="16" y="106"/>
                    </a:lnTo>
                    <a:lnTo>
                      <a:pt x="14" y="110"/>
                    </a:lnTo>
                    <a:lnTo>
                      <a:pt x="8" y="106"/>
                    </a:lnTo>
                    <a:lnTo>
                      <a:pt x="6" y="108"/>
                    </a:lnTo>
                    <a:lnTo>
                      <a:pt x="6" y="112"/>
                    </a:lnTo>
                    <a:lnTo>
                      <a:pt x="8" y="118"/>
                    </a:lnTo>
                    <a:lnTo>
                      <a:pt x="8" y="126"/>
                    </a:lnTo>
                    <a:lnTo>
                      <a:pt x="4" y="122"/>
                    </a:lnTo>
                    <a:lnTo>
                      <a:pt x="0" y="126"/>
                    </a:lnTo>
                    <a:lnTo>
                      <a:pt x="0" y="130"/>
                    </a:lnTo>
                    <a:lnTo>
                      <a:pt x="4" y="136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2" y="136"/>
                    </a:lnTo>
                    <a:lnTo>
                      <a:pt x="16" y="136"/>
                    </a:lnTo>
                    <a:lnTo>
                      <a:pt x="18" y="152"/>
                    </a:lnTo>
                    <a:lnTo>
                      <a:pt x="22" y="164"/>
                    </a:lnTo>
                    <a:lnTo>
                      <a:pt x="26" y="170"/>
                    </a:lnTo>
                    <a:lnTo>
                      <a:pt x="30" y="172"/>
                    </a:lnTo>
                    <a:lnTo>
                      <a:pt x="30" y="176"/>
                    </a:lnTo>
                    <a:lnTo>
                      <a:pt x="30" y="182"/>
                    </a:lnTo>
                    <a:lnTo>
                      <a:pt x="26" y="186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10"/>
                    </a:lnTo>
                    <a:lnTo>
                      <a:pt x="40" y="210"/>
                    </a:lnTo>
                    <a:lnTo>
                      <a:pt x="50" y="208"/>
                    </a:lnTo>
                    <a:lnTo>
                      <a:pt x="52" y="204"/>
                    </a:lnTo>
                    <a:lnTo>
                      <a:pt x="54" y="200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60" y="192"/>
                    </a:lnTo>
                    <a:lnTo>
                      <a:pt x="68" y="202"/>
                    </a:lnTo>
                    <a:lnTo>
                      <a:pt x="72" y="202"/>
                    </a:lnTo>
                    <a:lnTo>
                      <a:pt x="72" y="208"/>
                    </a:lnTo>
                    <a:lnTo>
                      <a:pt x="72" y="210"/>
                    </a:lnTo>
                    <a:lnTo>
                      <a:pt x="70" y="212"/>
                    </a:lnTo>
                    <a:lnTo>
                      <a:pt x="70" y="216"/>
                    </a:lnTo>
                    <a:lnTo>
                      <a:pt x="72" y="220"/>
                    </a:lnTo>
                    <a:lnTo>
                      <a:pt x="78" y="222"/>
                    </a:lnTo>
                    <a:lnTo>
                      <a:pt x="78" y="234"/>
                    </a:lnTo>
                    <a:lnTo>
                      <a:pt x="78" y="246"/>
                    </a:lnTo>
                    <a:lnTo>
                      <a:pt x="80" y="250"/>
                    </a:lnTo>
                    <a:lnTo>
                      <a:pt x="86" y="250"/>
                    </a:lnTo>
                    <a:lnTo>
                      <a:pt x="88" y="262"/>
                    </a:lnTo>
                    <a:lnTo>
                      <a:pt x="88" y="272"/>
                    </a:lnTo>
                    <a:lnTo>
                      <a:pt x="90" y="272"/>
                    </a:lnTo>
                    <a:lnTo>
                      <a:pt x="90" y="276"/>
                    </a:lnTo>
                    <a:lnTo>
                      <a:pt x="88" y="280"/>
                    </a:lnTo>
                    <a:lnTo>
                      <a:pt x="86" y="284"/>
                    </a:lnTo>
                    <a:lnTo>
                      <a:pt x="94" y="286"/>
                    </a:lnTo>
                    <a:lnTo>
                      <a:pt x="94" y="298"/>
                    </a:lnTo>
                    <a:lnTo>
                      <a:pt x="94" y="300"/>
                    </a:lnTo>
                    <a:lnTo>
                      <a:pt x="94" y="300"/>
                    </a:lnTo>
                    <a:lnTo>
                      <a:pt x="94" y="30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9" name="Freeform 1695"/>
              <p:cNvSpPr/>
              <p:nvPr/>
            </p:nvSpPr>
            <p:spPr bwMode="auto">
              <a:xfrm>
                <a:off x="527050" y="3987800"/>
                <a:ext cx="171450" cy="168275"/>
              </a:xfrm>
              <a:custGeom>
                <a:avLst/>
                <a:gdLst>
                  <a:gd name="T0" fmla="*/ 72 w 108"/>
                  <a:gd name="T1" fmla="*/ 76 h 106"/>
                  <a:gd name="T2" fmla="*/ 62 w 108"/>
                  <a:gd name="T3" fmla="*/ 80 h 106"/>
                  <a:gd name="T4" fmla="*/ 46 w 108"/>
                  <a:gd name="T5" fmla="*/ 82 h 106"/>
                  <a:gd name="T6" fmla="*/ 46 w 108"/>
                  <a:gd name="T7" fmla="*/ 94 h 106"/>
                  <a:gd name="T8" fmla="*/ 34 w 108"/>
                  <a:gd name="T9" fmla="*/ 106 h 106"/>
                  <a:gd name="T10" fmla="*/ 32 w 108"/>
                  <a:gd name="T11" fmla="*/ 100 h 106"/>
                  <a:gd name="T12" fmla="*/ 20 w 108"/>
                  <a:gd name="T13" fmla="*/ 102 h 106"/>
                  <a:gd name="T14" fmla="*/ 14 w 108"/>
                  <a:gd name="T15" fmla="*/ 98 h 106"/>
                  <a:gd name="T16" fmla="*/ 0 w 108"/>
                  <a:gd name="T17" fmla="*/ 90 h 106"/>
                  <a:gd name="T18" fmla="*/ 2 w 108"/>
                  <a:gd name="T19" fmla="*/ 82 h 106"/>
                  <a:gd name="T20" fmla="*/ 6 w 108"/>
                  <a:gd name="T21" fmla="*/ 80 h 106"/>
                  <a:gd name="T22" fmla="*/ 6 w 108"/>
                  <a:gd name="T23" fmla="*/ 72 h 106"/>
                  <a:gd name="T24" fmla="*/ 8 w 108"/>
                  <a:gd name="T25" fmla="*/ 66 h 106"/>
                  <a:gd name="T26" fmla="*/ 16 w 108"/>
                  <a:gd name="T27" fmla="*/ 62 h 106"/>
                  <a:gd name="T28" fmla="*/ 18 w 108"/>
                  <a:gd name="T29" fmla="*/ 52 h 106"/>
                  <a:gd name="T30" fmla="*/ 24 w 108"/>
                  <a:gd name="T31" fmla="*/ 44 h 106"/>
                  <a:gd name="T32" fmla="*/ 36 w 108"/>
                  <a:gd name="T33" fmla="*/ 40 h 106"/>
                  <a:gd name="T34" fmla="*/ 42 w 108"/>
                  <a:gd name="T35" fmla="*/ 32 h 106"/>
                  <a:gd name="T36" fmla="*/ 46 w 108"/>
                  <a:gd name="T37" fmla="*/ 26 h 106"/>
                  <a:gd name="T38" fmla="*/ 54 w 108"/>
                  <a:gd name="T39" fmla="*/ 20 h 106"/>
                  <a:gd name="T40" fmla="*/ 56 w 108"/>
                  <a:gd name="T41" fmla="*/ 10 h 106"/>
                  <a:gd name="T42" fmla="*/ 64 w 108"/>
                  <a:gd name="T43" fmla="*/ 8 h 106"/>
                  <a:gd name="T44" fmla="*/ 70 w 108"/>
                  <a:gd name="T45" fmla="*/ 0 h 106"/>
                  <a:gd name="T46" fmla="*/ 72 w 108"/>
                  <a:gd name="T47" fmla="*/ 2 h 106"/>
                  <a:gd name="T48" fmla="*/ 78 w 108"/>
                  <a:gd name="T49" fmla="*/ 2 h 106"/>
                  <a:gd name="T50" fmla="*/ 80 w 108"/>
                  <a:gd name="T51" fmla="*/ 12 h 106"/>
                  <a:gd name="T52" fmla="*/ 96 w 108"/>
                  <a:gd name="T53" fmla="*/ 28 h 106"/>
                  <a:gd name="T54" fmla="*/ 100 w 108"/>
                  <a:gd name="T55" fmla="*/ 46 h 106"/>
                  <a:gd name="T56" fmla="*/ 106 w 108"/>
                  <a:gd name="T57" fmla="*/ 46 h 106"/>
                  <a:gd name="T58" fmla="*/ 106 w 108"/>
                  <a:gd name="T59" fmla="*/ 54 h 106"/>
                  <a:gd name="T60" fmla="*/ 108 w 108"/>
                  <a:gd name="T61" fmla="*/ 70 h 106"/>
                  <a:gd name="T62" fmla="*/ 102 w 108"/>
                  <a:gd name="T63" fmla="*/ 74 h 106"/>
                  <a:gd name="T64" fmla="*/ 100 w 108"/>
                  <a:gd name="T65" fmla="*/ 80 h 106"/>
                  <a:gd name="T66" fmla="*/ 90 w 108"/>
                  <a:gd name="T67" fmla="*/ 80 h 106"/>
                  <a:gd name="T68" fmla="*/ 82 w 108"/>
                  <a:gd name="T69" fmla="*/ 7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8" h="106">
                    <a:moveTo>
                      <a:pt x="82" y="76"/>
                    </a:moveTo>
                    <a:lnTo>
                      <a:pt x="72" y="76"/>
                    </a:lnTo>
                    <a:lnTo>
                      <a:pt x="70" y="80"/>
                    </a:lnTo>
                    <a:lnTo>
                      <a:pt x="62" y="80"/>
                    </a:lnTo>
                    <a:lnTo>
                      <a:pt x="48" y="76"/>
                    </a:lnTo>
                    <a:lnTo>
                      <a:pt x="46" y="82"/>
                    </a:lnTo>
                    <a:lnTo>
                      <a:pt x="44" y="88"/>
                    </a:lnTo>
                    <a:lnTo>
                      <a:pt x="46" y="94"/>
                    </a:lnTo>
                    <a:lnTo>
                      <a:pt x="44" y="106"/>
                    </a:lnTo>
                    <a:lnTo>
                      <a:pt x="34" y="106"/>
                    </a:lnTo>
                    <a:lnTo>
                      <a:pt x="32" y="102"/>
                    </a:lnTo>
                    <a:lnTo>
                      <a:pt x="32" y="100"/>
                    </a:lnTo>
                    <a:lnTo>
                      <a:pt x="26" y="98"/>
                    </a:lnTo>
                    <a:lnTo>
                      <a:pt x="20" y="102"/>
                    </a:lnTo>
                    <a:lnTo>
                      <a:pt x="16" y="102"/>
                    </a:lnTo>
                    <a:lnTo>
                      <a:pt x="14" y="98"/>
                    </a:lnTo>
                    <a:lnTo>
                      <a:pt x="2" y="94"/>
                    </a:lnTo>
                    <a:lnTo>
                      <a:pt x="0" y="90"/>
                    </a:lnTo>
                    <a:lnTo>
                      <a:pt x="2" y="84"/>
                    </a:lnTo>
                    <a:lnTo>
                      <a:pt x="2" y="82"/>
                    </a:lnTo>
                    <a:lnTo>
                      <a:pt x="6" y="82"/>
                    </a:lnTo>
                    <a:lnTo>
                      <a:pt x="6" y="80"/>
                    </a:lnTo>
                    <a:lnTo>
                      <a:pt x="6" y="74"/>
                    </a:lnTo>
                    <a:lnTo>
                      <a:pt x="6" y="72"/>
                    </a:lnTo>
                    <a:lnTo>
                      <a:pt x="6" y="70"/>
                    </a:lnTo>
                    <a:lnTo>
                      <a:pt x="8" y="66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64"/>
                    </a:lnTo>
                    <a:lnTo>
                      <a:pt x="18" y="52"/>
                    </a:lnTo>
                    <a:lnTo>
                      <a:pt x="20" y="46"/>
                    </a:lnTo>
                    <a:lnTo>
                      <a:pt x="24" y="44"/>
                    </a:lnTo>
                    <a:lnTo>
                      <a:pt x="32" y="40"/>
                    </a:lnTo>
                    <a:lnTo>
                      <a:pt x="36" y="40"/>
                    </a:lnTo>
                    <a:lnTo>
                      <a:pt x="38" y="38"/>
                    </a:lnTo>
                    <a:lnTo>
                      <a:pt x="42" y="32"/>
                    </a:lnTo>
                    <a:lnTo>
                      <a:pt x="42" y="28"/>
                    </a:lnTo>
                    <a:lnTo>
                      <a:pt x="46" y="26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60" y="10"/>
                    </a:lnTo>
                    <a:lnTo>
                      <a:pt x="64" y="8"/>
                    </a:lnTo>
                    <a:lnTo>
                      <a:pt x="66" y="4"/>
                    </a:lnTo>
                    <a:lnTo>
                      <a:pt x="70" y="0"/>
                    </a:lnTo>
                    <a:lnTo>
                      <a:pt x="72" y="0"/>
                    </a:lnTo>
                    <a:lnTo>
                      <a:pt x="72" y="2"/>
                    </a:lnTo>
                    <a:lnTo>
                      <a:pt x="74" y="2"/>
                    </a:lnTo>
                    <a:lnTo>
                      <a:pt x="78" y="2"/>
                    </a:lnTo>
                    <a:lnTo>
                      <a:pt x="82" y="8"/>
                    </a:lnTo>
                    <a:lnTo>
                      <a:pt x="80" y="12"/>
                    </a:lnTo>
                    <a:lnTo>
                      <a:pt x="84" y="20"/>
                    </a:lnTo>
                    <a:lnTo>
                      <a:pt x="96" y="28"/>
                    </a:lnTo>
                    <a:lnTo>
                      <a:pt x="96" y="32"/>
                    </a:lnTo>
                    <a:lnTo>
                      <a:pt x="100" y="46"/>
                    </a:lnTo>
                    <a:lnTo>
                      <a:pt x="102" y="46"/>
                    </a:lnTo>
                    <a:lnTo>
                      <a:pt x="106" y="46"/>
                    </a:lnTo>
                    <a:lnTo>
                      <a:pt x="106" y="52"/>
                    </a:lnTo>
                    <a:lnTo>
                      <a:pt x="106" y="54"/>
                    </a:lnTo>
                    <a:lnTo>
                      <a:pt x="108" y="66"/>
                    </a:lnTo>
                    <a:lnTo>
                      <a:pt x="108" y="70"/>
                    </a:lnTo>
                    <a:lnTo>
                      <a:pt x="108" y="72"/>
                    </a:lnTo>
                    <a:lnTo>
                      <a:pt x="102" y="74"/>
                    </a:lnTo>
                    <a:lnTo>
                      <a:pt x="100" y="76"/>
                    </a:lnTo>
                    <a:lnTo>
                      <a:pt x="100" y="80"/>
                    </a:lnTo>
                    <a:lnTo>
                      <a:pt x="96" y="80"/>
                    </a:lnTo>
                    <a:lnTo>
                      <a:pt x="90" y="80"/>
                    </a:lnTo>
                    <a:lnTo>
                      <a:pt x="82" y="76"/>
                    </a:lnTo>
                    <a:lnTo>
                      <a:pt x="82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0" name="Freeform 1696"/>
              <p:cNvSpPr/>
              <p:nvPr/>
            </p:nvSpPr>
            <p:spPr bwMode="auto">
              <a:xfrm>
                <a:off x="1190625" y="3121025"/>
                <a:ext cx="136525" cy="98425"/>
              </a:xfrm>
              <a:custGeom>
                <a:avLst/>
                <a:gdLst>
                  <a:gd name="T0" fmla="*/ 86 w 86"/>
                  <a:gd name="T1" fmla="*/ 4 h 62"/>
                  <a:gd name="T2" fmla="*/ 76 w 86"/>
                  <a:gd name="T3" fmla="*/ 2 h 62"/>
                  <a:gd name="T4" fmla="*/ 66 w 86"/>
                  <a:gd name="T5" fmla="*/ 4 h 62"/>
                  <a:gd name="T6" fmla="*/ 60 w 86"/>
                  <a:gd name="T7" fmla="*/ 0 h 62"/>
                  <a:gd name="T8" fmla="*/ 50 w 86"/>
                  <a:gd name="T9" fmla="*/ 4 h 62"/>
                  <a:gd name="T10" fmla="*/ 42 w 86"/>
                  <a:gd name="T11" fmla="*/ 10 h 62"/>
                  <a:gd name="T12" fmla="*/ 30 w 86"/>
                  <a:gd name="T13" fmla="*/ 10 h 62"/>
                  <a:gd name="T14" fmla="*/ 24 w 86"/>
                  <a:gd name="T15" fmla="*/ 10 h 62"/>
                  <a:gd name="T16" fmla="*/ 16 w 86"/>
                  <a:gd name="T17" fmla="*/ 10 h 62"/>
                  <a:gd name="T18" fmla="*/ 14 w 86"/>
                  <a:gd name="T19" fmla="*/ 6 h 62"/>
                  <a:gd name="T20" fmla="*/ 14 w 86"/>
                  <a:gd name="T21" fmla="*/ 2 h 62"/>
                  <a:gd name="T22" fmla="*/ 8 w 86"/>
                  <a:gd name="T23" fmla="*/ 4 h 62"/>
                  <a:gd name="T24" fmla="*/ 0 w 86"/>
                  <a:gd name="T25" fmla="*/ 12 h 62"/>
                  <a:gd name="T26" fmla="*/ 0 w 86"/>
                  <a:gd name="T27" fmla="*/ 18 h 62"/>
                  <a:gd name="T28" fmla="*/ 8 w 86"/>
                  <a:gd name="T29" fmla="*/ 22 h 62"/>
                  <a:gd name="T30" fmla="*/ 6 w 86"/>
                  <a:gd name="T31" fmla="*/ 30 h 62"/>
                  <a:gd name="T32" fmla="*/ 4 w 86"/>
                  <a:gd name="T33" fmla="*/ 40 h 62"/>
                  <a:gd name="T34" fmla="*/ 8 w 86"/>
                  <a:gd name="T35" fmla="*/ 48 h 62"/>
                  <a:gd name="T36" fmla="*/ 6 w 86"/>
                  <a:gd name="T37" fmla="*/ 56 h 62"/>
                  <a:gd name="T38" fmla="*/ 18 w 86"/>
                  <a:gd name="T39" fmla="*/ 62 h 62"/>
                  <a:gd name="T40" fmla="*/ 30 w 86"/>
                  <a:gd name="T41" fmla="*/ 58 h 62"/>
                  <a:gd name="T42" fmla="*/ 38 w 86"/>
                  <a:gd name="T43" fmla="*/ 56 h 62"/>
                  <a:gd name="T44" fmla="*/ 42 w 86"/>
                  <a:gd name="T45" fmla="*/ 60 h 62"/>
                  <a:gd name="T46" fmla="*/ 50 w 86"/>
                  <a:gd name="T47" fmla="*/ 60 h 62"/>
                  <a:gd name="T48" fmla="*/ 56 w 86"/>
                  <a:gd name="T49" fmla="*/ 60 h 62"/>
                  <a:gd name="T50" fmla="*/ 52 w 86"/>
                  <a:gd name="T51" fmla="*/ 56 h 62"/>
                  <a:gd name="T52" fmla="*/ 60 w 86"/>
                  <a:gd name="T53" fmla="*/ 56 h 62"/>
                  <a:gd name="T54" fmla="*/ 66 w 86"/>
                  <a:gd name="T55" fmla="*/ 52 h 62"/>
                  <a:gd name="T56" fmla="*/ 70 w 86"/>
                  <a:gd name="T57" fmla="*/ 52 h 62"/>
                  <a:gd name="T58" fmla="*/ 70 w 86"/>
                  <a:gd name="T59" fmla="*/ 48 h 62"/>
                  <a:gd name="T60" fmla="*/ 78 w 86"/>
                  <a:gd name="T61" fmla="*/ 24 h 62"/>
                  <a:gd name="T62" fmla="*/ 86 w 86"/>
                  <a:gd name="T63" fmla="*/ 12 h 62"/>
                  <a:gd name="T64" fmla="*/ 86 w 86"/>
                  <a:gd name="T65" fmla="*/ 4 h 62"/>
                  <a:gd name="T66" fmla="*/ 86 w 86"/>
                  <a:gd name="T67" fmla="*/ 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6" h="62">
                    <a:moveTo>
                      <a:pt x="86" y="4"/>
                    </a:moveTo>
                    <a:lnTo>
                      <a:pt x="86" y="4"/>
                    </a:lnTo>
                    <a:lnTo>
                      <a:pt x="82" y="2"/>
                    </a:lnTo>
                    <a:lnTo>
                      <a:pt x="76" y="2"/>
                    </a:lnTo>
                    <a:lnTo>
                      <a:pt x="70" y="4"/>
                    </a:lnTo>
                    <a:lnTo>
                      <a:pt x="66" y="4"/>
                    </a:lnTo>
                    <a:lnTo>
                      <a:pt x="62" y="4"/>
                    </a:lnTo>
                    <a:lnTo>
                      <a:pt x="60" y="0"/>
                    </a:lnTo>
                    <a:lnTo>
                      <a:pt x="56" y="2"/>
                    </a:lnTo>
                    <a:lnTo>
                      <a:pt x="50" y="4"/>
                    </a:lnTo>
                    <a:lnTo>
                      <a:pt x="48" y="6"/>
                    </a:lnTo>
                    <a:lnTo>
                      <a:pt x="42" y="10"/>
                    </a:lnTo>
                    <a:lnTo>
                      <a:pt x="34" y="10"/>
                    </a:lnTo>
                    <a:lnTo>
                      <a:pt x="30" y="10"/>
                    </a:lnTo>
                    <a:lnTo>
                      <a:pt x="26" y="10"/>
                    </a:lnTo>
                    <a:lnTo>
                      <a:pt x="24" y="10"/>
                    </a:lnTo>
                    <a:lnTo>
                      <a:pt x="22" y="10"/>
                    </a:lnTo>
                    <a:lnTo>
                      <a:pt x="16" y="10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8" y="22"/>
                    </a:lnTo>
                    <a:lnTo>
                      <a:pt x="8" y="24"/>
                    </a:lnTo>
                    <a:lnTo>
                      <a:pt x="6" y="30"/>
                    </a:lnTo>
                    <a:lnTo>
                      <a:pt x="4" y="34"/>
                    </a:lnTo>
                    <a:lnTo>
                      <a:pt x="4" y="40"/>
                    </a:lnTo>
                    <a:lnTo>
                      <a:pt x="8" y="44"/>
                    </a:lnTo>
                    <a:lnTo>
                      <a:pt x="8" y="48"/>
                    </a:lnTo>
                    <a:lnTo>
                      <a:pt x="8" y="52"/>
                    </a:lnTo>
                    <a:lnTo>
                      <a:pt x="6" y="56"/>
                    </a:lnTo>
                    <a:lnTo>
                      <a:pt x="12" y="60"/>
                    </a:lnTo>
                    <a:lnTo>
                      <a:pt x="18" y="62"/>
                    </a:lnTo>
                    <a:lnTo>
                      <a:pt x="24" y="62"/>
                    </a:lnTo>
                    <a:lnTo>
                      <a:pt x="30" y="58"/>
                    </a:lnTo>
                    <a:lnTo>
                      <a:pt x="32" y="56"/>
                    </a:lnTo>
                    <a:lnTo>
                      <a:pt x="38" y="56"/>
                    </a:lnTo>
                    <a:lnTo>
                      <a:pt x="40" y="58"/>
                    </a:lnTo>
                    <a:lnTo>
                      <a:pt x="42" y="60"/>
                    </a:lnTo>
                    <a:lnTo>
                      <a:pt x="42" y="62"/>
                    </a:lnTo>
                    <a:lnTo>
                      <a:pt x="50" y="60"/>
                    </a:lnTo>
                    <a:lnTo>
                      <a:pt x="52" y="62"/>
                    </a:lnTo>
                    <a:lnTo>
                      <a:pt x="56" y="60"/>
                    </a:lnTo>
                    <a:lnTo>
                      <a:pt x="56" y="58"/>
                    </a:lnTo>
                    <a:lnTo>
                      <a:pt x="52" y="56"/>
                    </a:lnTo>
                    <a:lnTo>
                      <a:pt x="56" y="56"/>
                    </a:lnTo>
                    <a:lnTo>
                      <a:pt x="60" y="56"/>
                    </a:lnTo>
                    <a:lnTo>
                      <a:pt x="60" y="52"/>
                    </a:lnTo>
                    <a:lnTo>
                      <a:pt x="66" y="52"/>
                    </a:lnTo>
                    <a:lnTo>
                      <a:pt x="68" y="52"/>
                    </a:lnTo>
                    <a:lnTo>
                      <a:pt x="70" y="52"/>
                    </a:lnTo>
                    <a:lnTo>
                      <a:pt x="74" y="52"/>
                    </a:lnTo>
                    <a:lnTo>
                      <a:pt x="70" y="48"/>
                    </a:lnTo>
                    <a:lnTo>
                      <a:pt x="68" y="44"/>
                    </a:lnTo>
                    <a:lnTo>
                      <a:pt x="78" y="24"/>
                    </a:lnTo>
                    <a:lnTo>
                      <a:pt x="84" y="22"/>
                    </a:lnTo>
                    <a:lnTo>
                      <a:pt x="86" y="12"/>
                    </a:lnTo>
                    <a:lnTo>
                      <a:pt x="86" y="6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86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1" name="Freeform 1697"/>
              <p:cNvSpPr/>
              <p:nvPr/>
            </p:nvSpPr>
            <p:spPr bwMode="auto">
              <a:xfrm>
                <a:off x="3295650" y="4318000"/>
                <a:ext cx="31750" cy="22225"/>
              </a:xfrm>
              <a:custGeom>
                <a:avLst/>
                <a:gdLst>
                  <a:gd name="T0" fmla="*/ 0 w 20"/>
                  <a:gd name="T1" fmla="*/ 10 h 14"/>
                  <a:gd name="T2" fmla="*/ 4 w 20"/>
                  <a:gd name="T3" fmla="*/ 14 h 14"/>
                  <a:gd name="T4" fmla="*/ 10 w 20"/>
                  <a:gd name="T5" fmla="*/ 14 h 14"/>
                  <a:gd name="T6" fmla="*/ 10 w 20"/>
                  <a:gd name="T7" fmla="*/ 12 h 14"/>
                  <a:gd name="T8" fmla="*/ 12 w 20"/>
                  <a:gd name="T9" fmla="*/ 8 h 14"/>
                  <a:gd name="T10" fmla="*/ 16 w 20"/>
                  <a:gd name="T11" fmla="*/ 10 h 14"/>
                  <a:gd name="T12" fmla="*/ 20 w 20"/>
                  <a:gd name="T13" fmla="*/ 10 h 14"/>
                  <a:gd name="T14" fmla="*/ 16 w 20"/>
                  <a:gd name="T15" fmla="*/ 0 h 14"/>
                  <a:gd name="T16" fmla="*/ 10 w 20"/>
                  <a:gd name="T17" fmla="*/ 0 h 14"/>
                  <a:gd name="T18" fmla="*/ 4 w 20"/>
                  <a:gd name="T19" fmla="*/ 2 h 14"/>
                  <a:gd name="T20" fmla="*/ 4 w 20"/>
                  <a:gd name="T21" fmla="*/ 4 h 14"/>
                  <a:gd name="T22" fmla="*/ 4 w 20"/>
                  <a:gd name="T23" fmla="*/ 8 h 14"/>
                  <a:gd name="T24" fmla="*/ 2 w 20"/>
                  <a:gd name="T25" fmla="*/ 8 h 14"/>
                  <a:gd name="T26" fmla="*/ 0 w 20"/>
                  <a:gd name="T27" fmla="*/ 10 h 14"/>
                  <a:gd name="T28" fmla="*/ 0 w 20"/>
                  <a:gd name="T29" fmla="*/ 10 h 14"/>
                  <a:gd name="T30" fmla="*/ 0 w 20"/>
                  <a:gd name="T31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14">
                    <a:moveTo>
                      <a:pt x="0" y="10"/>
                    </a:moveTo>
                    <a:lnTo>
                      <a:pt x="4" y="14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6" y="10"/>
                    </a:lnTo>
                    <a:lnTo>
                      <a:pt x="20" y="1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2" name="Freeform 1698"/>
              <p:cNvSpPr/>
              <p:nvPr/>
            </p:nvSpPr>
            <p:spPr bwMode="auto">
              <a:xfrm>
                <a:off x="1111250" y="4965700"/>
                <a:ext cx="225425" cy="269875"/>
              </a:xfrm>
              <a:custGeom>
                <a:avLst/>
                <a:gdLst>
                  <a:gd name="T0" fmla="*/ 0 w 142"/>
                  <a:gd name="T1" fmla="*/ 138 h 170"/>
                  <a:gd name="T2" fmla="*/ 6 w 142"/>
                  <a:gd name="T3" fmla="*/ 144 h 170"/>
                  <a:gd name="T4" fmla="*/ 12 w 142"/>
                  <a:gd name="T5" fmla="*/ 156 h 170"/>
                  <a:gd name="T6" fmla="*/ 12 w 142"/>
                  <a:gd name="T7" fmla="*/ 168 h 170"/>
                  <a:gd name="T8" fmla="*/ 14 w 142"/>
                  <a:gd name="T9" fmla="*/ 170 h 170"/>
                  <a:gd name="T10" fmla="*/ 22 w 142"/>
                  <a:gd name="T11" fmla="*/ 168 h 170"/>
                  <a:gd name="T12" fmla="*/ 34 w 142"/>
                  <a:gd name="T13" fmla="*/ 162 h 170"/>
                  <a:gd name="T14" fmla="*/ 48 w 142"/>
                  <a:gd name="T15" fmla="*/ 154 h 170"/>
                  <a:gd name="T16" fmla="*/ 50 w 142"/>
                  <a:gd name="T17" fmla="*/ 146 h 170"/>
                  <a:gd name="T18" fmla="*/ 58 w 142"/>
                  <a:gd name="T19" fmla="*/ 142 h 170"/>
                  <a:gd name="T20" fmla="*/ 62 w 142"/>
                  <a:gd name="T21" fmla="*/ 144 h 170"/>
                  <a:gd name="T22" fmla="*/ 68 w 142"/>
                  <a:gd name="T23" fmla="*/ 144 h 170"/>
                  <a:gd name="T24" fmla="*/ 74 w 142"/>
                  <a:gd name="T25" fmla="*/ 146 h 170"/>
                  <a:gd name="T26" fmla="*/ 80 w 142"/>
                  <a:gd name="T27" fmla="*/ 146 h 170"/>
                  <a:gd name="T28" fmla="*/ 88 w 142"/>
                  <a:gd name="T29" fmla="*/ 146 h 170"/>
                  <a:gd name="T30" fmla="*/ 90 w 142"/>
                  <a:gd name="T31" fmla="*/ 124 h 170"/>
                  <a:gd name="T32" fmla="*/ 98 w 142"/>
                  <a:gd name="T33" fmla="*/ 118 h 170"/>
                  <a:gd name="T34" fmla="*/ 102 w 142"/>
                  <a:gd name="T35" fmla="*/ 110 h 170"/>
                  <a:gd name="T36" fmla="*/ 106 w 142"/>
                  <a:gd name="T37" fmla="*/ 106 h 170"/>
                  <a:gd name="T38" fmla="*/ 112 w 142"/>
                  <a:gd name="T39" fmla="*/ 98 h 170"/>
                  <a:gd name="T40" fmla="*/ 122 w 142"/>
                  <a:gd name="T41" fmla="*/ 92 h 170"/>
                  <a:gd name="T42" fmla="*/ 130 w 142"/>
                  <a:gd name="T43" fmla="*/ 88 h 170"/>
                  <a:gd name="T44" fmla="*/ 134 w 142"/>
                  <a:gd name="T45" fmla="*/ 88 h 170"/>
                  <a:gd name="T46" fmla="*/ 142 w 142"/>
                  <a:gd name="T47" fmla="*/ 82 h 170"/>
                  <a:gd name="T48" fmla="*/ 140 w 142"/>
                  <a:gd name="T49" fmla="*/ 80 h 170"/>
                  <a:gd name="T50" fmla="*/ 134 w 142"/>
                  <a:gd name="T51" fmla="*/ 74 h 170"/>
                  <a:gd name="T52" fmla="*/ 130 w 142"/>
                  <a:gd name="T53" fmla="*/ 74 h 170"/>
                  <a:gd name="T54" fmla="*/ 124 w 142"/>
                  <a:gd name="T55" fmla="*/ 70 h 170"/>
                  <a:gd name="T56" fmla="*/ 126 w 142"/>
                  <a:gd name="T57" fmla="*/ 60 h 170"/>
                  <a:gd name="T58" fmla="*/ 124 w 142"/>
                  <a:gd name="T59" fmla="*/ 56 h 170"/>
                  <a:gd name="T60" fmla="*/ 120 w 142"/>
                  <a:gd name="T61" fmla="*/ 52 h 170"/>
                  <a:gd name="T62" fmla="*/ 116 w 142"/>
                  <a:gd name="T63" fmla="*/ 42 h 170"/>
                  <a:gd name="T64" fmla="*/ 106 w 142"/>
                  <a:gd name="T65" fmla="*/ 34 h 170"/>
                  <a:gd name="T66" fmla="*/ 102 w 142"/>
                  <a:gd name="T67" fmla="*/ 36 h 170"/>
                  <a:gd name="T68" fmla="*/ 98 w 142"/>
                  <a:gd name="T69" fmla="*/ 30 h 170"/>
                  <a:gd name="T70" fmla="*/ 90 w 142"/>
                  <a:gd name="T71" fmla="*/ 24 h 170"/>
                  <a:gd name="T72" fmla="*/ 88 w 142"/>
                  <a:gd name="T73" fmla="*/ 16 h 170"/>
                  <a:gd name="T74" fmla="*/ 86 w 142"/>
                  <a:gd name="T75" fmla="*/ 10 h 170"/>
                  <a:gd name="T76" fmla="*/ 80 w 142"/>
                  <a:gd name="T77" fmla="*/ 4 h 170"/>
                  <a:gd name="T78" fmla="*/ 78 w 142"/>
                  <a:gd name="T79" fmla="*/ 0 h 170"/>
                  <a:gd name="T80" fmla="*/ 74 w 142"/>
                  <a:gd name="T81" fmla="*/ 4 h 170"/>
                  <a:gd name="T82" fmla="*/ 70 w 142"/>
                  <a:gd name="T83" fmla="*/ 4 h 170"/>
                  <a:gd name="T84" fmla="*/ 66 w 142"/>
                  <a:gd name="T85" fmla="*/ 4 h 170"/>
                  <a:gd name="T86" fmla="*/ 62 w 142"/>
                  <a:gd name="T87" fmla="*/ 10 h 170"/>
                  <a:gd name="T88" fmla="*/ 28 w 142"/>
                  <a:gd name="T89" fmla="*/ 12 h 170"/>
                  <a:gd name="T90" fmla="*/ 16 w 142"/>
                  <a:gd name="T91" fmla="*/ 72 h 170"/>
                  <a:gd name="T92" fmla="*/ 0 w 142"/>
                  <a:gd name="T93" fmla="*/ 138 h 170"/>
                  <a:gd name="T94" fmla="*/ 0 w 142"/>
                  <a:gd name="T95" fmla="*/ 13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2" h="170">
                    <a:moveTo>
                      <a:pt x="0" y="138"/>
                    </a:moveTo>
                    <a:lnTo>
                      <a:pt x="0" y="138"/>
                    </a:lnTo>
                    <a:lnTo>
                      <a:pt x="4" y="142"/>
                    </a:lnTo>
                    <a:lnTo>
                      <a:pt x="6" y="144"/>
                    </a:lnTo>
                    <a:lnTo>
                      <a:pt x="10" y="150"/>
                    </a:lnTo>
                    <a:lnTo>
                      <a:pt x="12" y="156"/>
                    </a:lnTo>
                    <a:lnTo>
                      <a:pt x="12" y="162"/>
                    </a:lnTo>
                    <a:lnTo>
                      <a:pt x="12" y="168"/>
                    </a:lnTo>
                    <a:lnTo>
                      <a:pt x="12" y="170"/>
                    </a:lnTo>
                    <a:lnTo>
                      <a:pt x="14" y="170"/>
                    </a:lnTo>
                    <a:lnTo>
                      <a:pt x="16" y="170"/>
                    </a:lnTo>
                    <a:lnTo>
                      <a:pt x="22" y="168"/>
                    </a:lnTo>
                    <a:lnTo>
                      <a:pt x="30" y="164"/>
                    </a:lnTo>
                    <a:lnTo>
                      <a:pt x="34" y="162"/>
                    </a:lnTo>
                    <a:lnTo>
                      <a:pt x="42" y="156"/>
                    </a:lnTo>
                    <a:lnTo>
                      <a:pt x="48" y="154"/>
                    </a:lnTo>
                    <a:lnTo>
                      <a:pt x="50" y="150"/>
                    </a:lnTo>
                    <a:lnTo>
                      <a:pt x="50" y="146"/>
                    </a:lnTo>
                    <a:lnTo>
                      <a:pt x="56" y="142"/>
                    </a:lnTo>
                    <a:lnTo>
                      <a:pt x="58" y="142"/>
                    </a:lnTo>
                    <a:lnTo>
                      <a:pt x="60" y="144"/>
                    </a:lnTo>
                    <a:lnTo>
                      <a:pt x="62" y="144"/>
                    </a:lnTo>
                    <a:lnTo>
                      <a:pt x="66" y="144"/>
                    </a:lnTo>
                    <a:lnTo>
                      <a:pt x="68" y="144"/>
                    </a:lnTo>
                    <a:lnTo>
                      <a:pt x="70" y="144"/>
                    </a:lnTo>
                    <a:lnTo>
                      <a:pt x="74" y="146"/>
                    </a:lnTo>
                    <a:lnTo>
                      <a:pt x="76" y="146"/>
                    </a:lnTo>
                    <a:lnTo>
                      <a:pt x="80" y="146"/>
                    </a:lnTo>
                    <a:lnTo>
                      <a:pt x="86" y="150"/>
                    </a:lnTo>
                    <a:lnTo>
                      <a:pt x="88" y="146"/>
                    </a:lnTo>
                    <a:lnTo>
                      <a:pt x="88" y="126"/>
                    </a:lnTo>
                    <a:lnTo>
                      <a:pt x="90" y="124"/>
                    </a:lnTo>
                    <a:lnTo>
                      <a:pt x="96" y="120"/>
                    </a:lnTo>
                    <a:lnTo>
                      <a:pt x="98" y="118"/>
                    </a:lnTo>
                    <a:lnTo>
                      <a:pt x="98" y="116"/>
                    </a:lnTo>
                    <a:lnTo>
                      <a:pt x="102" y="110"/>
                    </a:lnTo>
                    <a:lnTo>
                      <a:pt x="104" y="108"/>
                    </a:lnTo>
                    <a:lnTo>
                      <a:pt x="106" y="106"/>
                    </a:lnTo>
                    <a:lnTo>
                      <a:pt x="108" y="100"/>
                    </a:lnTo>
                    <a:lnTo>
                      <a:pt x="112" y="98"/>
                    </a:lnTo>
                    <a:lnTo>
                      <a:pt x="114" y="96"/>
                    </a:lnTo>
                    <a:lnTo>
                      <a:pt x="122" y="92"/>
                    </a:lnTo>
                    <a:lnTo>
                      <a:pt x="130" y="90"/>
                    </a:lnTo>
                    <a:lnTo>
                      <a:pt x="130" y="88"/>
                    </a:lnTo>
                    <a:lnTo>
                      <a:pt x="132" y="88"/>
                    </a:lnTo>
                    <a:lnTo>
                      <a:pt x="134" y="88"/>
                    </a:lnTo>
                    <a:lnTo>
                      <a:pt x="136" y="84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0" y="80"/>
                    </a:lnTo>
                    <a:lnTo>
                      <a:pt x="136" y="74"/>
                    </a:lnTo>
                    <a:lnTo>
                      <a:pt x="134" y="74"/>
                    </a:lnTo>
                    <a:lnTo>
                      <a:pt x="132" y="74"/>
                    </a:lnTo>
                    <a:lnTo>
                      <a:pt x="130" y="74"/>
                    </a:lnTo>
                    <a:lnTo>
                      <a:pt x="126" y="72"/>
                    </a:lnTo>
                    <a:lnTo>
                      <a:pt x="124" y="70"/>
                    </a:lnTo>
                    <a:lnTo>
                      <a:pt x="124" y="62"/>
                    </a:lnTo>
                    <a:lnTo>
                      <a:pt x="126" y="60"/>
                    </a:lnTo>
                    <a:lnTo>
                      <a:pt x="126" y="56"/>
                    </a:lnTo>
                    <a:lnTo>
                      <a:pt x="124" y="56"/>
                    </a:lnTo>
                    <a:lnTo>
                      <a:pt x="122" y="54"/>
                    </a:lnTo>
                    <a:lnTo>
                      <a:pt x="120" y="52"/>
                    </a:lnTo>
                    <a:lnTo>
                      <a:pt x="116" y="48"/>
                    </a:lnTo>
                    <a:lnTo>
                      <a:pt x="116" y="42"/>
                    </a:lnTo>
                    <a:lnTo>
                      <a:pt x="112" y="38"/>
                    </a:lnTo>
                    <a:lnTo>
                      <a:pt x="106" y="34"/>
                    </a:lnTo>
                    <a:lnTo>
                      <a:pt x="104" y="36"/>
                    </a:lnTo>
                    <a:lnTo>
                      <a:pt x="102" y="36"/>
                    </a:lnTo>
                    <a:lnTo>
                      <a:pt x="98" y="34"/>
                    </a:lnTo>
                    <a:lnTo>
                      <a:pt x="98" y="30"/>
                    </a:lnTo>
                    <a:lnTo>
                      <a:pt x="96" y="30"/>
                    </a:lnTo>
                    <a:lnTo>
                      <a:pt x="90" y="24"/>
                    </a:lnTo>
                    <a:lnTo>
                      <a:pt x="88" y="18"/>
                    </a:lnTo>
                    <a:lnTo>
                      <a:pt x="88" y="16"/>
                    </a:lnTo>
                    <a:lnTo>
                      <a:pt x="86" y="12"/>
                    </a:lnTo>
                    <a:lnTo>
                      <a:pt x="86" y="10"/>
                    </a:lnTo>
                    <a:lnTo>
                      <a:pt x="84" y="10"/>
                    </a:lnTo>
                    <a:lnTo>
                      <a:pt x="80" y="4"/>
                    </a:lnTo>
                    <a:lnTo>
                      <a:pt x="80" y="0"/>
                    </a:lnTo>
                    <a:lnTo>
                      <a:pt x="78" y="0"/>
                    </a:lnTo>
                    <a:lnTo>
                      <a:pt x="76" y="2"/>
                    </a:lnTo>
                    <a:lnTo>
                      <a:pt x="74" y="4"/>
                    </a:lnTo>
                    <a:lnTo>
                      <a:pt x="74" y="8"/>
                    </a:lnTo>
                    <a:lnTo>
                      <a:pt x="70" y="4"/>
                    </a:lnTo>
                    <a:lnTo>
                      <a:pt x="68" y="4"/>
                    </a:lnTo>
                    <a:lnTo>
                      <a:pt x="66" y="4"/>
                    </a:lnTo>
                    <a:lnTo>
                      <a:pt x="66" y="8"/>
                    </a:lnTo>
                    <a:lnTo>
                      <a:pt x="62" y="10"/>
                    </a:lnTo>
                    <a:lnTo>
                      <a:pt x="60" y="8"/>
                    </a:lnTo>
                    <a:lnTo>
                      <a:pt x="28" y="12"/>
                    </a:lnTo>
                    <a:lnTo>
                      <a:pt x="16" y="12"/>
                    </a:lnTo>
                    <a:lnTo>
                      <a:pt x="16" y="72"/>
                    </a:lnTo>
                    <a:lnTo>
                      <a:pt x="2" y="72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0" y="13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3" name="Freeform 1699"/>
              <p:cNvSpPr/>
              <p:nvPr/>
            </p:nvSpPr>
            <p:spPr bwMode="auto">
              <a:xfrm>
                <a:off x="1025525" y="3095625"/>
                <a:ext cx="92075" cy="88900"/>
              </a:xfrm>
              <a:custGeom>
                <a:avLst/>
                <a:gdLst>
                  <a:gd name="T0" fmla="*/ 40 w 58"/>
                  <a:gd name="T1" fmla="*/ 56 h 56"/>
                  <a:gd name="T2" fmla="*/ 40 w 58"/>
                  <a:gd name="T3" fmla="*/ 56 h 56"/>
                  <a:gd name="T4" fmla="*/ 40 w 58"/>
                  <a:gd name="T5" fmla="*/ 54 h 56"/>
                  <a:gd name="T6" fmla="*/ 40 w 58"/>
                  <a:gd name="T7" fmla="*/ 50 h 56"/>
                  <a:gd name="T8" fmla="*/ 40 w 58"/>
                  <a:gd name="T9" fmla="*/ 46 h 56"/>
                  <a:gd name="T10" fmla="*/ 40 w 58"/>
                  <a:gd name="T11" fmla="*/ 42 h 56"/>
                  <a:gd name="T12" fmla="*/ 48 w 58"/>
                  <a:gd name="T13" fmla="*/ 40 h 56"/>
                  <a:gd name="T14" fmla="*/ 50 w 58"/>
                  <a:gd name="T15" fmla="*/ 36 h 56"/>
                  <a:gd name="T16" fmla="*/ 56 w 58"/>
                  <a:gd name="T17" fmla="*/ 36 h 56"/>
                  <a:gd name="T18" fmla="*/ 58 w 58"/>
                  <a:gd name="T19" fmla="*/ 32 h 56"/>
                  <a:gd name="T20" fmla="*/ 56 w 58"/>
                  <a:gd name="T21" fmla="*/ 30 h 56"/>
                  <a:gd name="T22" fmla="*/ 52 w 58"/>
                  <a:gd name="T23" fmla="*/ 28 h 56"/>
                  <a:gd name="T24" fmla="*/ 50 w 58"/>
                  <a:gd name="T25" fmla="*/ 28 h 56"/>
                  <a:gd name="T26" fmla="*/ 50 w 58"/>
                  <a:gd name="T27" fmla="*/ 26 h 56"/>
                  <a:gd name="T28" fmla="*/ 52 w 58"/>
                  <a:gd name="T29" fmla="*/ 26 h 56"/>
                  <a:gd name="T30" fmla="*/ 56 w 58"/>
                  <a:gd name="T31" fmla="*/ 22 h 56"/>
                  <a:gd name="T32" fmla="*/ 56 w 58"/>
                  <a:gd name="T33" fmla="*/ 20 h 56"/>
                  <a:gd name="T34" fmla="*/ 52 w 58"/>
                  <a:gd name="T35" fmla="*/ 16 h 56"/>
                  <a:gd name="T36" fmla="*/ 52 w 58"/>
                  <a:gd name="T37" fmla="*/ 10 h 56"/>
                  <a:gd name="T38" fmla="*/ 46 w 58"/>
                  <a:gd name="T39" fmla="*/ 12 h 56"/>
                  <a:gd name="T40" fmla="*/ 42 w 58"/>
                  <a:gd name="T41" fmla="*/ 10 h 56"/>
                  <a:gd name="T42" fmla="*/ 40 w 58"/>
                  <a:gd name="T43" fmla="*/ 10 h 56"/>
                  <a:gd name="T44" fmla="*/ 38 w 58"/>
                  <a:gd name="T45" fmla="*/ 8 h 56"/>
                  <a:gd name="T46" fmla="*/ 30 w 58"/>
                  <a:gd name="T47" fmla="*/ 2 h 56"/>
                  <a:gd name="T48" fmla="*/ 28 w 58"/>
                  <a:gd name="T49" fmla="*/ 2 h 56"/>
                  <a:gd name="T50" fmla="*/ 22 w 58"/>
                  <a:gd name="T51" fmla="*/ 4 h 56"/>
                  <a:gd name="T52" fmla="*/ 20 w 58"/>
                  <a:gd name="T53" fmla="*/ 8 h 56"/>
                  <a:gd name="T54" fmla="*/ 18 w 58"/>
                  <a:gd name="T55" fmla="*/ 4 h 56"/>
                  <a:gd name="T56" fmla="*/ 14 w 58"/>
                  <a:gd name="T57" fmla="*/ 2 h 56"/>
                  <a:gd name="T58" fmla="*/ 12 w 58"/>
                  <a:gd name="T59" fmla="*/ 2 h 56"/>
                  <a:gd name="T60" fmla="*/ 10 w 58"/>
                  <a:gd name="T61" fmla="*/ 2 h 56"/>
                  <a:gd name="T62" fmla="*/ 10 w 58"/>
                  <a:gd name="T63" fmla="*/ 4 h 56"/>
                  <a:gd name="T64" fmla="*/ 6 w 58"/>
                  <a:gd name="T65" fmla="*/ 2 h 56"/>
                  <a:gd name="T66" fmla="*/ 4 w 58"/>
                  <a:gd name="T67" fmla="*/ 0 h 56"/>
                  <a:gd name="T68" fmla="*/ 2 w 58"/>
                  <a:gd name="T69" fmla="*/ 0 h 56"/>
                  <a:gd name="T70" fmla="*/ 0 w 58"/>
                  <a:gd name="T71" fmla="*/ 2 h 56"/>
                  <a:gd name="T72" fmla="*/ 0 w 58"/>
                  <a:gd name="T73" fmla="*/ 8 h 56"/>
                  <a:gd name="T74" fmla="*/ 4 w 58"/>
                  <a:gd name="T75" fmla="*/ 10 h 56"/>
                  <a:gd name="T76" fmla="*/ 6 w 58"/>
                  <a:gd name="T77" fmla="*/ 20 h 56"/>
                  <a:gd name="T78" fmla="*/ 6 w 58"/>
                  <a:gd name="T79" fmla="*/ 22 h 56"/>
                  <a:gd name="T80" fmla="*/ 14 w 58"/>
                  <a:gd name="T81" fmla="*/ 32 h 56"/>
                  <a:gd name="T82" fmla="*/ 22 w 58"/>
                  <a:gd name="T83" fmla="*/ 38 h 56"/>
                  <a:gd name="T84" fmla="*/ 24 w 58"/>
                  <a:gd name="T85" fmla="*/ 42 h 56"/>
                  <a:gd name="T86" fmla="*/ 28 w 58"/>
                  <a:gd name="T87" fmla="*/ 46 h 56"/>
                  <a:gd name="T88" fmla="*/ 28 w 58"/>
                  <a:gd name="T89" fmla="*/ 48 h 56"/>
                  <a:gd name="T90" fmla="*/ 30 w 58"/>
                  <a:gd name="T91" fmla="*/ 48 h 56"/>
                  <a:gd name="T92" fmla="*/ 32 w 58"/>
                  <a:gd name="T93" fmla="*/ 48 h 56"/>
                  <a:gd name="T94" fmla="*/ 38 w 58"/>
                  <a:gd name="T95" fmla="*/ 54 h 56"/>
                  <a:gd name="T96" fmla="*/ 40 w 58"/>
                  <a:gd name="T97" fmla="*/ 56 h 56"/>
                  <a:gd name="T98" fmla="*/ 40 w 58"/>
                  <a:gd name="T99" fmla="*/ 56 h 56"/>
                  <a:gd name="T100" fmla="*/ 40 w 58"/>
                  <a:gd name="T10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8" h="56">
                    <a:moveTo>
                      <a:pt x="40" y="56"/>
                    </a:moveTo>
                    <a:lnTo>
                      <a:pt x="40" y="56"/>
                    </a:lnTo>
                    <a:lnTo>
                      <a:pt x="40" y="54"/>
                    </a:lnTo>
                    <a:lnTo>
                      <a:pt x="40" y="50"/>
                    </a:lnTo>
                    <a:lnTo>
                      <a:pt x="40" y="46"/>
                    </a:lnTo>
                    <a:lnTo>
                      <a:pt x="40" y="42"/>
                    </a:lnTo>
                    <a:lnTo>
                      <a:pt x="48" y="40"/>
                    </a:lnTo>
                    <a:lnTo>
                      <a:pt x="50" y="36"/>
                    </a:lnTo>
                    <a:lnTo>
                      <a:pt x="56" y="36"/>
                    </a:lnTo>
                    <a:lnTo>
                      <a:pt x="58" y="32"/>
                    </a:lnTo>
                    <a:lnTo>
                      <a:pt x="56" y="30"/>
                    </a:lnTo>
                    <a:lnTo>
                      <a:pt x="52" y="28"/>
                    </a:lnTo>
                    <a:lnTo>
                      <a:pt x="50" y="28"/>
                    </a:lnTo>
                    <a:lnTo>
                      <a:pt x="50" y="26"/>
                    </a:lnTo>
                    <a:lnTo>
                      <a:pt x="52" y="26"/>
                    </a:lnTo>
                    <a:lnTo>
                      <a:pt x="56" y="22"/>
                    </a:lnTo>
                    <a:lnTo>
                      <a:pt x="56" y="20"/>
                    </a:lnTo>
                    <a:lnTo>
                      <a:pt x="52" y="16"/>
                    </a:lnTo>
                    <a:lnTo>
                      <a:pt x="52" y="10"/>
                    </a:lnTo>
                    <a:lnTo>
                      <a:pt x="46" y="12"/>
                    </a:lnTo>
                    <a:lnTo>
                      <a:pt x="42" y="10"/>
                    </a:lnTo>
                    <a:lnTo>
                      <a:pt x="40" y="10"/>
                    </a:lnTo>
                    <a:lnTo>
                      <a:pt x="38" y="8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14" y="32"/>
                    </a:lnTo>
                    <a:lnTo>
                      <a:pt x="22" y="38"/>
                    </a:lnTo>
                    <a:lnTo>
                      <a:pt x="24" y="42"/>
                    </a:lnTo>
                    <a:lnTo>
                      <a:pt x="28" y="46"/>
                    </a:lnTo>
                    <a:lnTo>
                      <a:pt x="28" y="48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8" y="54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0" y="5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4" name="Freeform 1700"/>
              <p:cNvSpPr/>
              <p:nvPr/>
            </p:nvSpPr>
            <p:spPr bwMode="auto">
              <a:xfrm>
                <a:off x="2717800" y="3632200"/>
                <a:ext cx="73025" cy="41275"/>
              </a:xfrm>
              <a:custGeom>
                <a:avLst/>
                <a:gdLst>
                  <a:gd name="T0" fmla="*/ 2 w 46"/>
                  <a:gd name="T1" fmla="*/ 12 h 26"/>
                  <a:gd name="T2" fmla="*/ 0 w 46"/>
                  <a:gd name="T3" fmla="*/ 18 h 26"/>
                  <a:gd name="T4" fmla="*/ 8 w 46"/>
                  <a:gd name="T5" fmla="*/ 26 h 26"/>
                  <a:gd name="T6" fmla="*/ 12 w 46"/>
                  <a:gd name="T7" fmla="*/ 24 h 26"/>
                  <a:gd name="T8" fmla="*/ 20 w 46"/>
                  <a:gd name="T9" fmla="*/ 24 h 26"/>
                  <a:gd name="T10" fmla="*/ 28 w 46"/>
                  <a:gd name="T11" fmla="*/ 26 h 26"/>
                  <a:gd name="T12" fmla="*/ 42 w 46"/>
                  <a:gd name="T13" fmla="*/ 24 h 26"/>
                  <a:gd name="T14" fmla="*/ 46 w 46"/>
                  <a:gd name="T15" fmla="*/ 24 h 26"/>
                  <a:gd name="T16" fmla="*/ 46 w 46"/>
                  <a:gd name="T17" fmla="*/ 16 h 26"/>
                  <a:gd name="T18" fmla="*/ 44 w 46"/>
                  <a:gd name="T19" fmla="*/ 6 h 26"/>
                  <a:gd name="T20" fmla="*/ 34 w 46"/>
                  <a:gd name="T21" fmla="*/ 2 h 26"/>
                  <a:gd name="T22" fmla="*/ 26 w 46"/>
                  <a:gd name="T23" fmla="*/ 2 h 26"/>
                  <a:gd name="T24" fmla="*/ 18 w 46"/>
                  <a:gd name="T25" fmla="*/ 0 h 26"/>
                  <a:gd name="T26" fmla="*/ 10 w 46"/>
                  <a:gd name="T27" fmla="*/ 2 h 26"/>
                  <a:gd name="T28" fmla="*/ 8 w 46"/>
                  <a:gd name="T29" fmla="*/ 6 h 26"/>
                  <a:gd name="T30" fmla="*/ 2 w 46"/>
                  <a:gd name="T31" fmla="*/ 12 h 26"/>
                  <a:gd name="T32" fmla="*/ 2 w 46"/>
                  <a:gd name="T33" fmla="*/ 12 h 26"/>
                  <a:gd name="T34" fmla="*/ 2 w 46"/>
                  <a:gd name="T3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" h="26">
                    <a:moveTo>
                      <a:pt x="2" y="12"/>
                    </a:moveTo>
                    <a:lnTo>
                      <a:pt x="0" y="18"/>
                    </a:lnTo>
                    <a:lnTo>
                      <a:pt x="8" y="26"/>
                    </a:lnTo>
                    <a:lnTo>
                      <a:pt x="12" y="24"/>
                    </a:lnTo>
                    <a:lnTo>
                      <a:pt x="20" y="24"/>
                    </a:lnTo>
                    <a:lnTo>
                      <a:pt x="28" y="26"/>
                    </a:lnTo>
                    <a:lnTo>
                      <a:pt x="42" y="24"/>
                    </a:lnTo>
                    <a:lnTo>
                      <a:pt x="46" y="24"/>
                    </a:lnTo>
                    <a:lnTo>
                      <a:pt x="46" y="16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26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5" name="Freeform 1701"/>
              <p:cNvSpPr/>
              <p:nvPr/>
            </p:nvSpPr>
            <p:spPr bwMode="auto">
              <a:xfrm>
                <a:off x="679450" y="4079875"/>
                <a:ext cx="63500" cy="193675"/>
              </a:xfrm>
              <a:custGeom>
                <a:avLst/>
                <a:gdLst>
                  <a:gd name="T0" fmla="*/ 16 w 40"/>
                  <a:gd name="T1" fmla="*/ 122 h 122"/>
                  <a:gd name="T2" fmla="*/ 16 w 40"/>
                  <a:gd name="T3" fmla="*/ 122 h 122"/>
                  <a:gd name="T4" fmla="*/ 28 w 40"/>
                  <a:gd name="T5" fmla="*/ 116 h 122"/>
                  <a:gd name="T6" fmla="*/ 28 w 40"/>
                  <a:gd name="T7" fmla="*/ 104 h 122"/>
                  <a:gd name="T8" fmla="*/ 28 w 40"/>
                  <a:gd name="T9" fmla="*/ 98 h 122"/>
                  <a:gd name="T10" fmla="*/ 28 w 40"/>
                  <a:gd name="T11" fmla="*/ 92 h 122"/>
                  <a:gd name="T12" fmla="*/ 26 w 40"/>
                  <a:gd name="T13" fmla="*/ 90 h 122"/>
                  <a:gd name="T14" fmla="*/ 28 w 40"/>
                  <a:gd name="T15" fmla="*/ 82 h 122"/>
                  <a:gd name="T16" fmla="*/ 28 w 40"/>
                  <a:gd name="T17" fmla="*/ 78 h 122"/>
                  <a:gd name="T18" fmla="*/ 28 w 40"/>
                  <a:gd name="T19" fmla="*/ 74 h 122"/>
                  <a:gd name="T20" fmla="*/ 28 w 40"/>
                  <a:gd name="T21" fmla="*/ 70 h 122"/>
                  <a:gd name="T22" fmla="*/ 28 w 40"/>
                  <a:gd name="T23" fmla="*/ 66 h 122"/>
                  <a:gd name="T24" fmla="*/ 30 w 40"/>
                  <a:gd name="T25" fmla="*/ 70 h 122"/>
                  <a:gd name="T26" fmla="*/ 34 w 40"/>
                  <a:gd name="T27" fmla="*/ 66 h 122"/>
                  <a:gd name="T28" fmla="*/ 34 w 40"/>
                  <a:gd name="T29" fmla="*/ 64 h 122"/>
                  <a:gd name="T30" fmla="*/ 30 w 40"/>
                  <a:gd name="T31" fmla="*/ 60 h 122"/>
                  <a:gd name="T32" fmla="*/ 34 w 40"/>
                  <a:gd name="T33" fmla="*/ 56 h 122"/>
                  <a:gd name="T34" fmla="*/ 36 w 40"/>
                  <a:gd name="T35" fmla="*/ 52 h 122"/>
                  <a:gd name="T36" fmla="*/ 36 w 40"/>
                  <a:gd name="T37" fmla="*/ 46 h 122"/>
                  <a:gd name="T38" fmla="*/ 36 w 40"/>
                  <a:gd name="T39" fmla="*/ 44 h 122"/>
                  <a:gd name="T40" fmla="*/ 38 w 40"/>
                  <a:gd name="T41" fmla="*/ 42 h 122"/>
                  <a:gd name="T42" fmla="*/ 40 w 40"/>
                  <a:gd name="T43" fmla="*/ 42 h 122"/>
                  <a:gd name="T44" fmla="*/ 38 w 40"/>
                  <a:gd name="T45" fmla="*/ 38 h 122"/>
                  <a:gd name="T46" fmla="*/ 38 w 40"/>
                  <a:gd name="T47" fmla="*/ 36 h 122"/>
                  <a:gd name="T48" fmla="*/ 38 w 40"/>
                  <a:gd name="T49" fmla="*/ 34 h 122"/>
                  <a:gd name="T50" fmla="*/ 40 w 40"/>
                  <a:gd name="T51" fmla="*/ 28 h 122"/>
                  <a:gd name="T52" fmla="*/ 38 w 40"/>
                  <a:gd name="T53" fmla="*/ 26 h 122"/>
                  <a:gd name="T54" fmla="*/ 36 w 40"/>
                  <a:gd name="T55" fmla="*/ 24 h 122"/>
                  <a:gd name="T56" fmla="*/ 36 w 40"/>
                  <a:gd name="T57" fmla="*/ 18 h 122"/>
                  <a:gd name="T58" fmla="*/ 36 w 40"/>
                  <a:gd name="T59" fmla="*/ 12 h 122"/>
                  <a:gd name="T60" fmla="*/ 36 w 40"/>
                  <a:gd name="T61" fmla="*/ 10 h 122"/>
                  <a:gd name="T62" fmla="*/ 28 w 40"/>
                  <a:gd name="T63" fmla="*/ 8 h 122"/>
                  <a:gd name="T64" fmla="*/ 28 w 40"/>
                  <a:gd name="T65" fmla="*/ 6 h 122"/>
                  <a:gd name="T66" fmla="*/ 26 w 40"/>
                  <a:gd name="T67" fmla="*/ 2 h 122"/>
                  <a:gd name="T68" fmla="*/ 20 w 40"/>
                  <a:gd name="T69" fmla="*/ 0 h 122"/>
                  <a:gd name="T70" fmla="*/ 12 w 40"/>
                  <a:gd name="T71" fmla="*/ 8 h 122"/>
                  <a:gd name="T72" fmla="*/ 12 w 40"/>
                  <a:gd name="T73" fmla="*/ 10 h 122"/>
                  <a:gd name="T74" fmla="*/ 12 w 40"/>
                  <a:gd name="T75" fmla="*/ 12 h 122"/>
                  <a:gd name="T76" fmla="*/ 8 w 40"/>
                  <a:gd name="T77" fmla="*/ 16 h 122"/>
                  <a:gd name="T78" fmla="*/ 6 w 40"/>
                  <a:gd name="T79" fmla="*/ 18 h 122"/>
                  <a:gd name="T80" fmla="*/ 6 w 40"/>
                  <a:gd name="T81" fmla="*/ 20 h 122"/>
                  <a:gd name="T82" fmla="*/ 0 w 40"/>
                  <a:gd name="T83" fmla="*/ 20 h 122"/>
                  <a:gd name="T84" fmla="*/ 0 w 40"/>
                  <a:gd name="T85" fmla="*/ 36 h 122"/>
                  <a:gd name="T86" fmla="*/ 10 w 40"/>
                  <a:gd name="T87" fmla="*/ 38 h 122"/>
                  <a:gd name="T88" fmla="*/ 10 w 40"/>
                  <a:gd name="T89" fmla="*/ 42 h 122"/>
                  <a:gd name="T90" fmla="*/ 10 w 40"/>
                  <a:gd name="T91" fmla="*/ 48 h 122"/>
                  <a:gd name="T92" fmla="*/ 10 w 40"/>
                  <a:gd name="T93" fmla="*/ 54 h 122"/>
                  <a:gd name="T94" fmla="*/ 12 w 40"/>
                  <a:gd name="T95" fmla="*/ 56 h 122"/>
                  <a:gd name="T96" fmla="*/ 12 w 40"/>
                  <a:gd name="T97" fmla="*/ 60 h 122"/>
                  <a:gd name="T98" fmla="*/ 12 w 40"/>
                  <a:gd name="T99" fmla="*/ 66 h 122"/>
                  <a:gd name="T100" fmla="*/ 10 w 40"/>
                  <a:gd name="T101" fmla="*/ 74 h 122"/>
                  <a:gd name="T102" fmla="*/ 12 w 40"/>
                  <a:gd name="T103" fmla="*/ 80 h 122"/>
                  <a:gd name="T104" fmla="*/ 12 w 40"/>
                  <a:gd name="T105" fmla="*/ 88 h 122"/>
                  <a:gd name="T106" fmla="*/ 12 w 40"/>
                  <a:gd name="T107" fmla="*/ 92 h 122"/>
                  <a:gd name="T108" fmla="*/ 10 w 40"/>
                  <a:gd name="T109" fmla="*/ 98 h 122"/>
                  <a:gd name="T110" fmla="*/ 10 w 40"/>
                  <a:gd name="T111" fmla="*/ 104 h 122"/>
                  <a:gd name="T112" fmla="*/ 12 w 40"/>
                  <a:gd name="T113" fmla="*/ 114 h 122"/>
                  <a:gd name="T114" fmla="*/ 12 w 40"/>
                  <a:gd name="T115" fmla="*/ 116 h 122"/>
                  <a:gd name="T116" fmla="*/ 16 w 40"/>
                  <a:gd name="T117" fmla="*/ 122 h 122"/>
                  <a:gd name="T118" fmla="*/ 16 w 40"/>
                  <a:gd name="T119" fmla="*/ 122 h 122"/>
                  <a:gd name="T120" fmla="*/ 16 w 40"/>
                  <a:gd name="T121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" h="122">
                    <a:moveTo>
                      <a:pt x="16" y="122"/>
                    </a:moveTo>
                    <a:lnTo>
                      <a:pt x="16" y="122"/>
                    </a:lnTo>
                    <a:lnTo>
                      <a:pt x="28" y="116"/>
                    </a:lnTo>
                    <a:lnTo>
                      <a:pt x="28" y="104"/>
                    </a:lnTo>
                    <a:lnTo>
                      <a:pt x="28" y="98"/>
                    </a:lnTo>
                    <a:lnTo>
                      <a:pt x="28" y="92"/>
                    </a:lnTo>
                    <a:lnTo>
                      <a:pt x="26" y="90"/>
                    </a:lnTo>
                    <a:lnTo>
                      <a:pt x="28" y="82"/>
                    </a:lnTo>
                    <a:lnTo>
                      <a:pt x="28" y="78"/>
                    </a:lnTo>
                    <a:lnTo>
                      <a:pt x="28" y="74"/>
                    </a:lnTo>
                    <a:lnTo>
                      <a:pt x="28" y="70"/>
                    </a:lnTo>
                    <a:lnTo>
                      <a:pt x="28" y="66"/>
                    </a:lnTo>
                    <a:lnTo>
                      <a:pt x="30" y="70"/>
                    </a:lnTo>
                    <a:lnTo>
                      <a:pt x="34" y="66"/>
                    </a:lnTo>
                    <a:lnTo>
                      <a:pt x="34" y="64"/>
                    </a:lnTo>
                    <a:lnTo>
                      <a:pt x="30" y="60"/>
                    </a:lnTo>
                    <a:lnTo>
                      <a:pt x="34" y="56"/>
                    </a:lnTo>
                    <a:lnTo>
                      <a:pt x="36" y="52"/>
                    </a:lnTo>
                    <a:lnTo>
                      <a:pt x="36" y="46"/>
                    </a:lnTo>
                    <a:lnTo>
                      <a:pt x="36" y="44"/>
                    </a:lnTo>
                    <a:lnTo>
                      <a:pt x="38" y="42"/>
                    </a:lnTo>
                    <a:lnTo>
                      <a:pt x="40" y="42"/>
                    </a:lnTo>
                    <a:lnTo>
                      <a:pt x="38" y="38"/>
                    </a:lnTo>
                    <a:lnTo>
                      <a:pt x="38" y="36"/>
                    </a:lnTo>
                    <a:lnTo>
                      <a:pt x="38" y="34"/>
                    </a:lnTo>
                    <a:lnTo>
                      <a:pt x="40" y="28"/>
                    </a:lnTo>
                    <a:lnTo>
                      <a:pt x="38" y="26"/>
                    </a:lnTo>
                    <a:lnTo>
                      <a:pt x="36" y="24"/>
                    </a:lnTo>
                    <a:lnTo>
                      <a:pt x="36" y="18"/>
                    </a:lnTo>
                    <a:lnTo>
                      <a:pt x="36" y="12"/>
                    </a:lnTo>
                    <a:lnTo>
                      <a:pt x="36" y="10"/>
                    </a:lnTo>
                    <a:lnTo>
                      <a:pt x="28" y="8"/>
                    </a:lnTo>
                    <a:lnTo>
                      <a:pt x="28" y="6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2" y="8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8" y="16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0" y="20"/>
                    </a:lnTo>
                    <a:lnTo>
                      <a:pt x="0" y="36"/>
                    </a:lnTo>
                    <a:lnTo>
                      <a:pt x="10" y="38"/>
                    </a:lnTo>
                    <a:lnTo>
                      <a:pt x="10" y="42"/>
                    </a:lnTo>
                    <a:lnTo>
                      <a:pt x="10" y="48"/>
                    </a:lnTo>
                    <a:lnTo>
                      <a:pt x="10" y="54"/>
                    </a:lnTo>
                    <a:lnTo>
                      <a:pt x="12" y="5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0" y="74"/>
                    </a:lnTo>
                    <a:lnTo>
                      <a:pt x="12" y="80"/>
                    </a:lnTo>
                    <a:lnTo>
                      <a:pt x="12" y="88"/>
                    </a:lnTo>
                    <a:lnTo>
                      <a:pt x="12" y="92"/>
                    </a:lnTo>
                    <a:lnTo>
                      <a:pt x="10" y="98"/>
                    </a:lnTo>
                    <a:lnTo>
                      <a:pt x="10" y="104"/>
                    </a:lnTo>
                    <a:lnTo>
                      <a:pt x="12" y="114"/>
                    </a:lnTo>
                    <a:lnTo>
                      <a:pt x="12" y="116"/>
                    </a:lnTo>
                    <a:lnTo>
                      <a:pt x="16" y="122"/>
                    </a:lnTo>
                    <a:lnTo>
                      <a:pt x="16" y="122"/>
                    </a:lnTo>
                    <a:lnTo>
                      <a:pt x="16" y="12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6" name="Freeform 1702"/>
              <p:cNvSpPr/>
              <p:nvPr/>
            </p:nvSpPr>
            <p:spPr bwMode="auto">
              <a:xfrm>
                <a:off x="1228725" y="2705100"/>
                <a:ext cx="174625" cy="158750"/>
              </a:xfrm>
              <a:custGeom>
                <a:avLst/>
                <a:gdLst>
                  <a:gd name="T0" fmla="*/ 30 w 110"/>
                  <a:gd name="T1" fmla="*/ 20 h 100"/>
                  <a:gd name="T2" fmla="*/ 38 w 110"/>
                  <a:gd name="T3" fmla="*/ 16 h 100"/>
                  <a:gd name="T4" fmla="*/ 46 w 110"/>
                  <a:gd name="T5" fmla="*/ 16 h 100"/>
                  <a:gd name="T6" fmla="*/ 48 w 110"/>
                  <a:gd name="T7" fmla="*/ 2 h 100"/>
                  <a:gd name="T8" fmla="*/ 56 w 110"/>
                  <a:gd name="T9" fmla="*/ 2 h 100"/>
                  <a:gd name="T10" fmla="*/ 60 w 110"/>
                  <a:gd name="T11" fmla="*/ 0 h 100"/>
                  <a:gd name="T12" fmla="*/ 64 w 110"/>
                  <a:gd name="T13" fmla="*/ 6 h 100"/>
                  <a:gd name="T14" fmla="*/ 68 w 110"/>
                  <a:gd name="T15" fmla="*/ 2 h 100"/>
                  <a:gd name="T16" fmla="*/ 78 w 110"/>
                  <a:gd name="T17" fmla="*/ 6 h 100"/>
                  <a:gd name="T18" fmla="*/ 86 w 110"/>
                  <a:gd name="T19" fmla="*/ 10 h 100"/>
                  <a:gd name="T20" fmla="*/ 88 w 110"/>
                  <a:gd name="T21" fmla="*/ 12 h 100"/>
                  <a:gd name="T22" fmla="*/ 92 w 110"/>
                  <a:gd name="T23" fmla="*/ 18 h 100"/>
                  <a:gd name="T24" fmla="*/ 94 w 110"/>
                  <a:gd name="T25" fmla="*/ 30 h 100"/>
                  <a:gd name="T26" fmla="*/ 96 w 110"/>
                  <a:gd name="T27" fmla="*/ 40 h 100"/>
                  <a:gd name="T28" fmla="*/ 106 w 110"/>
                  <a:gd name="T29" fmla="*/ 48 h 100"/>
                  <a:gd name="T30" fmla="*/ 110 w 110"/>
                  <a:gd name="T31" fmla="*/ 58 h 100"/>
                  <a:gd name="T32" fmla="*/ 104 w 110"/>
                  <a:gd name="T33" fmla="*/ 62 h 100"/>
                  <a:gd name="T34" fmla="*/ 100 w 110"/>
                  <a:gd name="T35" fmla="*/ 58 h 100"/>
                  <a:gd name="T36" fmla="*/ 96 w 110"/>
                  <a:gd name="T37" fmla="*/ 64 h 100"/>
                  <a:gd name="T38" fmla="*/ 102 w 110"/>
                  <a:gd name="T39" fmla="*/ 68 h 100"/>
                  <a:gd name="T40" fmla="*/ 96 w 110"/>
                  <a:gd name="T41" fmla="*/ 86 h 100"/>
                  <a:gd name="T42" fmla="*/ 92 w 110"/>
                  <a:gd name="T43" fmla="*/ 92 h 100"/>
                  <a:gd name="T44" fmla="*/ 88 w 110"/>
                  <a:gd name="T45" fmla="*/ 100 h 100"/>
                  <a:gd name="T46" fmla="*/ 74 w 110"/>
                  <a:gd name="T47" fmla="*/ 96 h 100"/>
                  <a:gd name="T48" fmla="*/ 66 w 110"/>
                  <a:gd name="T49" fmla="*/ 96 h 100"/>
                  <a:gd name="T50" fmla="*/ 60 w 110"/>
                  <a:gd name="T51" fmla="*/ 100 h 100"/>
                  <a:gd name="T52" fmla="*/ 54 w 110"/>
                  <a:gd name="T53" fmla="*/ 96 h 100"/>
                  <a:gd name="T54" fmla="*/ 26 w 110"/>
                  <a:gd name="T55" fmla="*/ 94 h 100"/>
                  <a:gd name="T56" fmla="*/ 12 w 110"/>
                  <a:gd name="T57" fmla="*/ 96 h 100"/>
                  <a:gd name="T58" fmla="*/ 10 w 110"/>
                  <a:gd name="T59" fmla="*/ 96 h 100"/>
                  <a:gd name="T60" fmla="*/ 4 w 110"/>
                  <a:gd name="T61" fmla="*/ 94 h 100"/>
                  <a:gd name="T62" fmla="*/ 2 w 110"/>
                  <a:gd name="T63" fmla="*/ 84 h 100"/>
                  <a:gd name="T64" fmla="*/ 4 w 110"/>
                  <a:gd name="T65" fmla="*/ 74 h 100"/>
                  <a:gd name="T66" fmla="*/ 2 w 110"/>
                  <a:gd name="T67" fmla="*/ 64 h 100"/>
                  <a:gd name="T68" fmla="*/ 8 w 110"/>
                  <a:gd name="T69" fmla="*/ 56 h 100"/>
                  <a:gd name="T70" fmla="*/ 18 w 110"/>
                  <a:gd name="T71" fmla="*/ 54 h 100"/>
                  <a:gd name="T72" fmla="*/ 22 w 110"/>
                  <a:gd name="T73" fmla="*/ 50 h 100"/>
                  <a:gd name="T74" fmla="*/ 26 w 110"/>
                  <a:gd name="T75" fmla="*/ 36 h 100"/>
                  <a:gd name="T76" fmla="*/ 32 w 110"/>
                  <a:gd name="T77" fmla="*/ 22 h 100"/>
                  <a:gd name="T78" fmla="*/ 30 w 110"/>
                  <a:gd name="T79" fmla="*/ 2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10" h="100">
                    <a:moveTo>
                      <a:pt x="30" y="20"/>
                    </a:moveTo>
                    <a:lnTo>
                      <a:pt x="30" y="20"/>
                    </a:lnTo>
                    <a:lnTo>
                      <a:pt x="36" y="16"/>
                    </a:lnTo>
                    <a:lnTo>
                      <a:pt x="38" y="16"/>
                    </a:lnTo>
                    <a:lnTo>
                      <a:pt x="44" y="16"/>
                    </a:lnTo>
                    <a:lnTo>
                      <a:pt x="46" y="16"/>
                    </a:lnTo>
                    <a:lnTo>
                      <a:pt x="48" y="10"/>
                    </a:lnTo>
                    <a:lnTo>
                      <a:pt x="48" y="2"/>
                    </a:lnTo>
                    <a:lnTo>
                      <a:pt x="50" y="0"/>
                    </a:lnTo>
                    <a:lnTo>
                      <a:pt x="56" y="2"/>
                    </a:lnTo>
                    <a:lnTo>
                      <a:pt x="58" y="2"/>
                    </a:lnTo>
                    <a:lnTo>
                      <a:pt x="60" y="0"/>
                    </a:lnTo>
                    <a:lnTo>
                      <a:pt x="64" y="2"/>
                    </a:lnTo>
                    <a:lnTo>
                      <a:pt x="64" y="6"/>
                    </a:lnTo>
                    <a:lnTo>
                      <a:pt x="66" y="6"/>
                    </a:lnTo>
                    <a:lnTo>
                      <a:pt x="68" y="2"/>
                    </a:lnTo>
                    <a:lnTo>
                      <a:pt x="72" y="2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86" y="10"/>
                    </a:lnTo>
                    <a:lnTo>
                      <a:pt x="86" y="12"/>
                    </a:lnTo>
                    <a:lnTo>
                      <a:pt x="88" y="12"/>
                    </a:lnTo>
                    <a:lnTo>
                      <a:pt x="92" y="16"/>
                    </a:lnTo>
                    <a:lnTo>
                      <a:pt x="92" y="18"/>
                    </a:lnTo>
                    <a:lnTo>
                      <a:pt x="94" y="22"/>
                    </a:lnTo>
                    <a:lnTo>
                      <a:pt x="94" y="30"/>
                    </a:lnTo>
                    <a:lnTo>
                      <a:pt x="94" y="36"/>
                    </a:lnTo>
                    <a:lnTo>
                      <a:pt x="96" y="40"/>
                    </a:lnTo>
                    <a:lnTo>
                      <a:pt x="102" y="46"/>
                    </a:lnTo>
                    <a:lnTo>
                      <a:pt x="106" y="48"/>
                    </a:lnTo>
                    <a:lnTo>
                      <a:pt x="110" y="56"/>
                    </a:lnTo>
                    <a:lnTo>
                      <a:pt x="110" y="58"/>
                    </a:lnTo>
                    <a:lnTo>
                      <a:pt x="106" y="62"/>
                    </a:lnTo>
                    <a:lnTo>
                      <a:pt x="104" y="62"/>
                    </a:lnTo>
                    <a:lnTo>
                      <a:pt x="102" y="58"/>
                    </a:lnTo>
                    <a:lnTo>
                      <a:pt x="100" y="58"/>
                    </a:lnTo>
                    <a:lnTo>
                      <a:pt x="96" y="62"/>
                    </a:lnTo>
                    <a:lnTo>
                      <a:pt x="96" y="64"/>
                    </a:lnTo>
                    <a:lnTo>
                      <a:pt x="100" y="66"/>
                    </a:lnTo>
                    <a:lnTo>
                      <a:pt x="102" y="68"/>
                    </a:lnTo>
                    <a:lnTo>
                      <a:pt x="102" y="86"/>
                    </a:lnTo>
                    <a:lnTo>
                      <a:pt x="96" y="86"/>
                    </a:lnTo>
                    <a:lnTo>
                      <a:pt x="94" y="88"/>
                    </a:lnTo>
                    <a:lnTo>
                      <a:pt x="92" y="92"/>
                    </a:lnTo>
                    <a:lnTo>
                      <a:pt x="92" y="96"/>
                    </a:lnTo>
                    <a:lnTo>
                      <a:pt x="88" y="100"/>
                    </a:lnTo>
                    <a:lnTo>
                      <a:pt x="76" y="96"/>
                    </a:lnTo>
                    <a:lnTo>
                      <a:pt x="74" y="96"/>
                    </a:lnTo>
                    <a:lnTo>
                      <a:pt x="68" y="96"/>
                    </a:lnTo>
                    <a:lnTo>
                      <a:pt x="66" y="96"/>
                    </a:lnTo>
                    <a:lnTo>
                      <a:pt x="64" y="94"/>
                    </a:lnTo>
                    <a:lnTo>
                      <a:pt x="60" y="100"/>
                    </a:lnTo>
                    <a:lnTo>
                      <a:pt x="58" y="96"/>
                    </a:lnTo>
                    <a:lnTo>
                      <a:pt x="54" y="96"/>
                    </a:lnTo>
                    <a:lnTo>
                      <a:pt x="44" y="96"/>
                    </a:lnTo>
                    <a:lnTo>
                      <a:pt x="26" y="94"/>
                    </a:lnTo>
                    <a:lnTo>
                      <a:pt x="16" y="94"/>
                    </a:lnTo>
                    <a:lnTo>
                      <a:pt x="12" y="96"/>
                    </a:lnTo>
                    <a:lnTo>
                      <a:pt x="12" y="100"/>
                    </a:lnTo>
                    <a:lnTo>
                      <a:pt x="10" y="96"/>
                    </a:lnTo>
                    <a:lnTo>
                      <a:pt x="8" y="94"/>
                    </a:lnTo>
                    <a:lnTo>
                      <a:pt x="4" y="94"/>
                    </a:lnTo>
                    <a:lnTo>
                      <a:pt x="2" y="96"/>
                    </a:lnTo>
                    <a:lnTo>
                      <a:pt x="2" y="84"/>
                    </a:lnTo>
                    <a:lnTo>
                      <a:pt x="4" y="78"/>
                    </a:lnTo>
                    <a:lnTo>
                      <a:pt x="4" y="74"/>
                    </a:lnTo>
                    <a:lnTo>
                      <a:pt x="4" y="72"/>
                    </a:lnTo>
                    <a:lnTo>
                      <a:pt x="2" y="64"/>
                    </a:lnTo>
                    <a:lnTo>
                      <a:pt x="0" y="58"/>
                    </a:lnTo>
                    <a:lnTo>
                      <a:pt x="8" y="56"/>
                    </a:lnTo>
                    <a:lnTo>
                      <a:pt x="16" y="56"/>
                    </a:lnTo>
                    <a:lnTo>
                      <a:pt x="18" y="54"/>
                    </a:lnTo>
                    <a:lnTo>
                      <a:pt x="18" y="50"/>
                    </a:lnTo>
                    <a:lnTo>
                      <a:pt x="22" y="50"/>
                    </a:lnTo>
                    <a:lnTo>
                      <a:pt x="22" y="44"/>
                    </a:lnTo>
                    <a:lnTo>
                      <a:pt x="26" y="36"/>
                    </a:lnTo>
                    <a:lnTo>
                      <a:pt x="30" y="28"/>
                    </a:lnTo>
                    <a:lnTo>
                      <a:pt x="32" y="22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2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7" name="Freeform 1703"/>
              <p:cNvSpPr/>
              <p:nvPr/>
            </p:nvSpPr>
            <p:spPr bwMode="auto">
              <a:xfrm>
                <a:off x="711200" y="2879725"/>
                <a:ext cx="92075" cy="60325"/>
              </a:xfrm>
              <a:custGeom>
                <a:avLst/>
                <a:gdLst>
                  <a:gd name="T0" fmla="*/ 0 w 58"/>
                  <a:gd name="T1" fmla="*/ 4 h 38"/>
                  <a:gd name="T2" fmla="*/ 4 w 58"/>
                  <a:gd name="T3" fmla="*/ 8 h 38"/>
                  <a:gd name="T4" fmla="*/ 8 w 58"/>
                  <a:gd name="T5" fmla="*/ 10 h 38"/>
                  <a:gd name="T6" fmla="*/ 10 w 58"/>
                  <a:gd name="T7" fmla="*/ 14 h 38"/>
                  <a:gd name="T8" fmla="*/ 14 w 58"/>
                  <a:gd name="T9" fmla="*/ 20 h 38"/>
                  <a:gd name="T10" fmla="*/ 18 w 58"/>
                  <a:gd name="T11" fmla="*/ 22 h 38"/>
                  <a:gd name="T12" fmla="*/ 20 w 58"/>
                  <a:gd name="T13" fmla="*/ 22 h 38"/>
                  <a:gd name="T14" fmla="*/ 22 w 58"/>
                  <a:gd name="T15" fmla="*/ 20 h 38"/>
                  <a:gd name="T16" fmla="*/ 22 w 58"/>
                  <a:gd name="T17" fmla="*/ 22 h 38"/>
                  <a:gd name="T18" fmla="*/ 24 w 58"/>
                  <a:gd name="T19" fmla="*/ 28 h 38"/>
                  <a:gd name="T20" fmla="*/ 30 w 58"/>
                  <a:gd name="T21" fmla="*/ 30 h 38"/>
                  <a:gd name="T22" fmla="*/ 32 w 58"/>
                  <a:gd name="T23" fmla="*/ 30 h 38"/>
                  <a:gd name="T24" fmla="*/ 36 w 58"/>
                  <a:gd name="T25" fmla="*/ 30 h 38"/>
                  <a:gd name="T26" fmla="*/ 38 w 58"/>
                  <a:gd name="T27" fmla="*/ 30 h 38"/>
                  <a:gd name="T28" fmla="*/ 38 w 58"/>
                  <a:gd name="T29" fmla="*/ 36 h 38"/>
                  <a:gd name="T30" fmla="*/ 42 w 58"/>
                  <a:gd name="T31" fmla="*/ 38 h 38"/>
                  <a:gd name="T32" fmla="*/ 46 w 58"/>
                  <a:gd name="T33" fmla="*/ 38 h 38"/>
                  <a:gd name="T34" fmla="*/ 52 w 58"/>
                  <a:gd name="T35" fmla="*/ 36 h 38"/>
                  <a:gd name="T36" fmla="*/ 52 w 58"/>
                  <a:gd name="T37" fmla="*/ 32 h 38"/>
                  <a:gd name="T38" fmla="*/ 52 w 58"/>
                  <a:gd name="T39" fmla="*/ 30 h 38"/>
                  <a:gd name="T40" fmla="*/ 52 w 58"/>
                  <a:gd name="T41" fmla="*/ 28 h 38"/>
                  <a:gd name="T42" fmla="*/ 56 w 58"/>
                  <a:gd name="T43" fmla="*/ 28 h 38"/>
                  <a:gd name="T44" fmla="*/ 58 w 58"/>
                  <a:gd name="T45" fmla="*/ 22 h 38"/>
                  <a:gd name="T46" fmla="*/ 58 w 58"/>
                  <a:gd name="T47" fmla="*/ 20 h 38"/>
                  <a:gd name="T48" fmla="*/ 56 w 58"/>
                  <a:gd name="T49" fmla="*/ 18 h 38"/>
                  <a:gd name="T50" fmla="*/ 52 w 58"/>
                  <a:gd name="T51" fmla="*/ 14 h 38"/>
                  <a:gd name="T52" fmla="*/ 56 w 58"/>
                  <a:gd name="T53" fmla="*/ 14 h 38"/>
                  <a:gd name="T54" fmla="*/ 56 w 58"/>
                  <a:gd name="T55" fmla="*/ 12 h 38"/>
                  <a:gd name="T56" fmla="*/ 52 w 58"/>
                  <a:gd name="T57" fmla="*/ 10 h 38"/>
                  <a:gd name="T58" fmla="*/ 50 w 58"/>
                  <a:gd name="T59" fmla="*/ 10 h 38"/>
                  <a:gd name="T60" fmla="*/ 48 w 58"/>
                  <a:gd name="T61" fmla="*/ 10 h 38"/>
                  <a:gd name="T62" fmla="*/ 46 w 58"/>
                  <a:gd name="T63" fmla="*/ 8 h 38"/>
                  <a:gd name="T64" fmla="*/ 42 w 58"/>
                  <a:gd name="T65" fmla="*/ 4 h 38"/>
                  <a:gd name="T66" fmla="*/ 38 w 58"/>
                  <a:gd name="T67" fmla="*/ 4 h 38"/>
                  <a:gd name="T68" fmla="*/ 32 w 58"/>
                  <a:gd name="T69" fmla="*/ 4 h 38"/>
                  <a:gd name="T70" fmla="*/ 28 w 58"/>
                  <a:gd name="T71" fmla="*/ 8 h 38"/>
                  <a:gd name="T72" fmla="*/ 22 w 58"/>
                  <a:gd name="T73" fmla="*/ 4 h 38"/>
                  <a:gd name="T74" fmla="*/ 20 w 58"/>
                  <a:gd name="T75" fmla="*/ 2 h 38"/>
                  <a:gd name="T76" fmla="*/ 20 w 58"/>
                  <a:gd name="T77" fmla="*/ 0 h 38"/>
                  <a:gd name="T78" fmla="*/ 0 w 58"/>
                  <a:gd name="T79" fmla="*/ 4 h 38"/>
                  <a:gd name="T80" fmla="*/ 0 w 58"/>
                  <a:gd name="T81" fmla="*/ 4 h 38"/>
                  <a:gd name="T82" fmla="*/ 0 w 58"/>
                  <a:gd name="T83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8" h="38">
                    <a:moveTo>
                      <a:pt x="0" y="4"/>
                    </a:moveTo>
                    <a:lnTo>
                      <a:pt x="4" y="8"/>
                    </a:lnTo>
                    <a:lnTo>
                      <a:pt x="8" y="10"/>
                    </a:lnTo>
                    <a:lnTo>
                      <a:pt x="10" y="14"/>
                    </a:lnTo>
                    <a:lnTo>
                      <a:pt x="14" y="20"/>
                    </a:lnTo>
                    <a:lnTo>
                      <a:pt x="18" y="22"/>
                    </a:lnTo>
                    <a:lnTo>
                      <a:pt x="20" y="22"/>
                    </a:lnTo>
                    <a:lnTo>
                      <a:pt x="22" y="20"/>
                    </a:lnTo>
                    <a:lnTo>
                      <a:pt x="22" y="22"/>
                    </a:lnTo>
                    <a:lnTo>
                      <a:pt x="24" y="28"/>
                    </a:lnTo>
                    <a:lnTo>
                      <a:pt x="30" y="30"/>
                    </a:lnTo>
                    <a:lnTo>
                      <a:pt x="32" y="30"/>
                    </a:lnTo>
                    <a:lnTo>
                      <a:pt x="36" y="30"/>
                    </a:lnTo>
                    <a:lnTo>
                      <a:pt x="38" y="30"/>
                    </a:lnTo>
                    <a:lnTo>
                      <a:pt x="38" y="36"/>
                    </a:lnTo>
                    <a:lnTo>
                      <a:pt x="42" y="38"/>
                    </a:lnTo>
                    <a:lnTo>
                      <a:pt x="46" y="38"/>
                    </a:lnTo>
                    <a:lnTo>
                      <a:pt x="52" y="36"/>
                    </a:lnTo>
                    <a:lnTo>
                      <a:pt x="52" y="32"/>
                    </a:lnTo>
                    <a:lnTo>
                      <a:pt x="52" y="30"/>
                    </a:lnTo>
                    <a:lnTo>
                      <a:pt x="52" y="28"/>
                    </a:lnTo>
                    <a:lnTo>
                      <a:pt x="56" y="28"/>
                    </a:lnTo>
                    <a:lnTo>
                      <a:pt x="58" y="22"/>
                    </a:lnTo>
                    <a:lnTo>
                      <a:pt x="58" y="20"/>
                    </a:lnTo>
                    <a:lnTo>
                      <a:pt x="56" y="18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6" y="12"/>
                    </a:lnTo>
                    <a:lnTo>
                      <a:pt x="52" y="10"/>
                    </a:lnTo>
                    <a:lnTo>
                      <a:pt x="50" y="10"/>
                    </a:lnTo>
                    <a:lnTo>
                      <a:pt x="48" y="10"/>
                    </a:lnTo>
                    <a:lnTo>
                      <a:pt x="46" y="8"/>
                    </a:lnTo>
                    <a:lnTo>
                      <a:pt x="42" y="4"/>
                    </a:lnTo>
                    <a:lnTo>
                      <a:pt x="38" y="4"/>
                    </a:lnTo>
                    <a:lnTo>
                      <a:pt x="32" y="4"/>
                    </a:lnTo>
                    <a:lnTo>
                      <a:pt x="28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8" name="Freeform 1704"/>
              <p:cNvSpPr/>
              <p:nvPr/>
            </p:nvSpPr>
            <p:spPr bwMode="auto">
              <a:xfrm>
                <a:off x="2679700" y="3695700"/>
                <a:ext cx="127000" cy="174625"/>
              </a:xfrm>
              <a:custGeom>
                <a:avLst/>
                <a:gdLst>
                  <a:gd name="T0" fmla="*/ 72 w 80"/>
                  <a:gd name="T1" fmla="*/ 110 h 110"/>
                  <a:gd name="T2" fmla="*/ 72 w 80"/>
                  <a:gd name="T3" fmla="*/ 104 h 110"/>
                  <a:gd name="T4" fmla="*/ 76 w 80"/>
                  <a:gd name="T5" fmla="*/ 102 h 110"/>
                  <a:gd name="T6" fmla="*/ 80 w 80"/>
                  <a:gd name="T7" fmla="*/ 104 h 110"/>
                  <a:gd name="T8" fmla="*/ 80 w 80"/>
                  <a:gd name="T9" fmla="*/ 96 h 110"/>
                  <a:gd name="T10" fmla="*/ 78 w 80"/>
                  <a:gd name="T11" fmla="*/ 92 h 110"/>
                  <a:gd name="T12" fmla="*/ 78 w 80"/>
                  <a:gd name="T13" fmla="*/ 84 h 110"/>
                  <a:gd name="T14" fmla="*/ 76 w 80"/>
                  <a:gd name="T15" fmla="*/ 78 h 110"/>
                  <a:gd name="T16" fmla="*/ 76 w 80"/>
                  <a:gd name="T17" fmla="*/ 72 h 110"/>
                  <a:gd name="T18" fmla="*/ 70 w 80"/>
                  <a:gd name="T19" fmla="*/ 60 h 110"/>
                  <a:gd name="T20" fmla="*/ 68 w 80"/>
                  <a:gd name="T21" fmla="*/ 68 h 110"/>
                  <a:gd name="T22" fmla="*/ 60 w 80"/>
                  <a:gd name="T23" fmla="*/ 68 h 110"/>
                  <a:gd name="T24" fmla="*/ 60 w 80"/>
                  <a:gd name="T25" fmla="*/ 64 h 110"/>
                  <a:gd name="T26" fmla="*/ 62 w 80"/>
                  <a:gd name="T27" fmla="*/ 50 h 110"/>
                  <a:gd name="T28" fmla="*/ 66 w 80"/>
                  <a:gd name="T29" fmla="*/ 46 h 110"/>
                  <a:gd name="T30" fmla="*/ 68 w 80"/>
                  <a:gd name="T31" fmla="*/ 40 h 110"/>
                  <a:gd name="T32" fmla="*/ 70 w 80"/>
                  <a:gd name="T33" fmla="*/ 38 h 110"/>
                  <a:gd name="T34" fmla="*/ 68 w 80"/>
                  <a:gd name="T35" fmla="*/ 30 h 110"/>
                  <a:gd name="T36" fmla="*/ 76 w 80"/>
                  <a:gd name="T37" fmla="*/ 24 h 110"/>
                  <a:gd name="T38" fmla="*/ 66 w 80"/>
                  <a:gd name="T39" fmla="*/ 24 h 110"/>
                  <a:gd name="T40" fmla="*/ 58 w 80"/>
                  <a:gd name="T41" fmla="*/ 28 h 110"/>
                  <a:gd name="T42" fmla="*/ 50 w 80"/>
                  <a:gd name="T43" fmla="*/ 28 h 110"/>
                  <a:gd name="T44" fmla="*/ 40 w 80"/>
                  <a:gd name="T45" fmla="*/ 28 h 110"/>
                  <a:gd name="T46" fmla="*/ 34 w 80"/>
                  <a:gd name="T47" fmla="*/ 28 h 110"/>
                  <a:gd name="T48" fmla="*/ 32 w 80"/>
                  <a:gd name="T49" fmla="*/ 14 h 110"/>
                  <a:gd name="T50" fmla="*/ 34 w 80"/>
                  <a:gd name="T51" fmla="*/ 6 h 110"/>
                  <a:gd name="T52" fmla="*/ 30 w 80"/>
                  <a:gd name="T53" fmla="*/ 4 h 110"/>
                  <a:gd name="T54" fmla="*/ 22 w 80"/>
                  <a:gd name="T55" fmla="*/ 4 h 110"/>
                  <a:gd name="T56" fmla="*/ 14 w 80"/>
                  <a:gd name="T57" fmla="*/ 0 h 110"/>
                  <a:gd name="T58" fmla="*/ 8 w 80"/>
                  <a:gd name="T59" fmla="*/ 4 h 110"/>
                  <a:gd name="T60" fmla="*/ 16 w 80"/>
                  <a:gd name="T61" fmla="*/ 12 h 110"/>
                  <a:gd name="T62" fmla="*/ 14 w 80"/>
                  <a:gd name="T63" fmla="*/ 20 h 110"/>
                  <a:gd name="T64" fmla="*/ 6 w 80"/>
                  <a:gd name="T65" fmla="*/ 22 h 110"/>
                  <a:gd name="T66" fmla="*/ 0 w 80"/>
                  <a:gd name="T67" fmla="*/ 24 h 110"/>
                  <a:gd name="T68" fmla="*/ 4 w 80"/>
                  <a:gd name="T69" fmla="*/ 36 h 110"/>
                  <a:gd name="T70" fmla="*/ 4 w 80"/>
                  <a:gd name="T71" fmla="*/ 40 h 110"/>
                  <a:gd name="T72" fmla="*/ 14 w 80"/>
                  <a:gd name="T73" fmla="*/ 46 h 110"/>
                  <a:gd name="T74" fmla="*/ 16 w 80"/>
                  <a:gd name="T75" fmla="*/ 50 h 110"/>
                  <a:gd name="T76" fmla="*/ 14 w 80"/>
                  <a:gd name="T77" fmla="*/ 60 h 110"/>
                  <a:gd name="T78" fmla="*/ 18 w 80"/>
                  <a:gd name="T79" fmla="*/ 66 h 110"/>
                  <a:gd name="T80" fmla="*/ 18 w 80"/>
                  <a:gd name="T81" fmla="*/ 76 h 110"/>
                  <a:gd name="T82" fmla="*/ 16 w 80"/>
                  <a:gd name="T83" fmla="*/ 82 h 110"/>
                  <a:gd name="T84" fmla="*/ 16 w 80"/>
                  <a:gd name="T85" fmla="*/ 94 h 110"/>
                  <a:gd name="T86" fmla="*/ 36 w 80"/>
                  <a:gd name="T87" fmla="*/ 84 h 110"/>
                  <a:gd name="T88" fmla="*/ 36 w 80"/>
                  <a:gd name="T89" fmla="*/ 86 h 110"/>
                  <a:gd name="T90" fmla="*/ 42 w 80"/>
                  <a:gd name="T91" fmla="*/ 86 h 110"/>
                  <a:gd name="T92" fmla="*/ 44 w 80"/>
                  <a:gd name="T93" fmla="*/ 64 h 110"/>
                  <a:gd name="T94" fmla="*/ 58 w 80"/>
                  <a:gd name="T95" fmla="*/ 72 h 110"/>
                  <a:gd name="T96" fmla="*/ 62 w 80"/>
                  <a:gd name="T97" fmla="*/ 82 h 110"/>
                  <a:gd name="T98" fmla="*/ 66 w 80"/>
                  <a:gd name="T99" fmla="*/ 92 h 110"/>
                  <a:gd name="T100" fmla="*/ 68 w 80"/>
                  <a:gd name="T101" fmla="*/ 104 h 110"/>
                  <a:gd name="T102" fmla="*/ 70 w 80"/>
                  <a:gd name="T103" fmla="*/ 108 h 110"/>
                  <a:gd name="T104" fmla="*/ 72 w 80"/>
                  <a:gd name="T105" fmla="*/ 110 h 110"/>
                  <a:gd name="T106" fmla="*/ 72 w 80"/>
                  <a:gd name="T107" fmla="*/ 110 h 110"/>
                  <a:gd name="T108" fmla="*/ 72 w 80"/>
                  <a:gd name="T10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0">
                    <a:moveTo>
                      <a:pt x="72" y="110"/>
                    </a:moveTo>
                    <a:lnTo>
                      <a:pt x="72" y="104"/>
                    </a:lnTo>
                    <a:lnTo>
                      <a:pt x="76" y="102"/>
                    </a:lnTo>
                    <a:lnTo>
                      <a:pt x="80" y="104"/>
                    </a:lnTo>
                    <a:lnTo>
                      <a:pt x="80" y="96"/>
                    </a:lnTo>
                    <a:lnTo>
                      <a:pt x="78" y="92"/>
                    </a:lnTo>
                    <a:lnTo>
                      <a:pt x="78" y="84"/>
                    </a:lnTo>
                    <a:lnTo>
                      <a:pt x="76" y="78"/>
                    </a:lnTo>
                    <a:lnTo>
                      <a:pt x="76" y="72"/>
                    </a:lnTo>
                    <a:lnTo>
                      <a:pt x="70" y="60"/>
                    </a:lnTo>
                    <a:lnTo>
                      <a:pt x="68" y="68"/>
                    </a:lnTo>
                    <a:lnTo>
                      <a:pt x="60" y="68"/>
                    </a:lnTo>
                    <a:lnTo>
                      <a:pt x="60" y="64"/>
                    </a:lnTo>
                    <a:lnTo>
                      <a:pt x="62" y="50"/>
                    </a:lnTo>
                    <a:lnTo>
                      <a:pt x="66" y="46"/>
                    </a:lnTo>
                    <a:lnTo>
                      <a:pt x="68" y="40"/>
                    </a:lnTo>
                    <a:lnTo>
                      <a:pt x="70" y="38"/>
                    </a:lnTo>
                    <a:lnTo>
                      <a:pt x="68" y="30"/>
                    </a:lnTo>
                    <a:lnTo>
                      <a:pt x="76" y="24"/>
                    </a:lnTo>
                    <a:lnTo>
                      <a:pt x="66" y="24"/>
                    </a:lnTo>
                    <a:lnTo>
                      <a:pt x="58" y="28"/>
                    </a:lnTo>
                    <a:lnTo>
                      <a:pt x="50" y="28"/>
                    </a:lnTo>
                    <a:lnTo>
                      <a:pt x="40" y="28"/>
                    </a:lnTo>
                    <a:lnTo>
                      <a:pt x="34" y="28"/>
                    </a:lnTo>
                    <a:lnTo>
                      <a:pt x="32" y="14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2" y="4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16" y="12"/>
                    </a:lnTo>
                    <a:lnTo>
                      <a:pt x="14" y="20"/>
                    </a:lnTo>
                    <a:lnTo>
                      <a:pt x="6" y="22"/>
                    </a:lnTo>
                    <a:lnTo>
                      <a:pt x="0" y="24"/>
                    </a:lnTo>
                    <a:lnTo>
                      <a:pt x="4" y="36"/>
                    </a:lnTo>
                    <a:lnTo>
                      <a:pt x="4" y="40"/>
                    </a:lnTo>
                    <a:lnTo>
                      <a:pt x="14" y="46"/>
                    </a:lnTo>
                    <a:lnTo>
                      <a:pt x="16" y="50"/>
                    </a:lnTo>
                    <a:lnTo>
                      <a:pt x="14" y="60"/>
                    </a:lnTo>
                    <a:lnTo>
                      <a:pt x="18" y="66"/>
                    </a:lnTo>
                    <a:lnTo>
                      <a:pt x="18" y="76"/>
                    </a:lnTo>
                    <a:lnTo>
                      <a:pt x="16" y="82"/>
                    </a:lnTo>
                    <a:lnTo>
                      <a:pt x="16" y="94"/>
                    </a:lnTo>
                    <a:lnTo>
                      <a:pt x="36" y="84"/>
                    </a:lnTo>
                    <a:lnTo>
                      <a:pt x="36" y="86"/>
                    </a:lnTo>
                    <a:lnTo>
                      <a:pt x="42" y="86"/>
                    </a:lnTo>
                    <a:lnTo>
                      <a:pt x="44" y="64"/>
                    </a:lnTo>
                    <a:lnTo>
                      <a:pt x="58" y="72"/>
                    </a:lnTo>
                    <a:lnTo>
                      <a:pt x="62" y="82"/>
                    </a:lnTo>
                    <a:lnTo>
                      <a:pt x="66" y="92"/>
                    </a:lnTo>
                    <a:lnTo>
                      <a:pt x="68" y="104"/>
                    </a:lnTo>
                    <a:lnTo>
                      <a:pt x="70" y="108"/>
                    </a:lnTo>
                    <a:lnTo>
                      <a:pt x="72" y="110"/>
                    </a:lnTo>
                    <a:lnTo>
                      <a:pt x="72" y="110"/>
                    </a:lnTo>
                    <a:lnTo>
                      <a:pt x="72" y="11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9" name="Freeform 1705"/>
              <p:cNvSpPr>
                <a:spLocks noEditPoints="1"/>
              </p:cNvSpPr>
              <p:nvPr/>
            </p:nvSpPr>
            <p:spPr bwMode="auto">
              <a:xfrm>
                <a:off x="1704975" y="3197225"/>
                <a:ext cx="117475" cy="111125"/>
              </a:xfrm>
              <a:custGeom>
                <a:avLst/>
                <a:gdLst>
                  <a:gd name="T0" fmla="*/ 0 w 74"/>
                  <a:gd name="T1" fmla="*/ 50 h 70"/>
                  <a:gd name="T2" fmla="*/ 6 w 74"/>
                  <a:gd name="T3" fmla="*/ 58 h 70"/>
                  <a:gd name="T4" fmla="*/ 10 w 74"/>
                  <a:gd name="T5" fmla="*/ 62 h 70"/>
                  <a:gd name="T6" fmla="*/ 20 w 74"/>
                  <a:gd name="T7" fmla="*/ 62 h 70"/>
                  <a:gd name="T8" fmla="*/ 16 w 74"/>
                  <a:gd name="T9" fmla="*/ 54 h 70"/>
                  <a:gd name="T10" fmla="*/ 6 w 74"/>
                  <a:gd name="T11" fmla="*/ 50 h 70"/>
                  <a:gd name="T12" fmla="*/ 0 w 74"/>
                  <a:gd name="T13" fmla="*/ 50 h 70"/>
                  <a:gd name="T14" fmla="*/ 50 w 74"/>
                  <a:gd name="T15" fmla="*/ 70 h 70"/>
                  <a:gd name="T16" fmla="*/ 54 w 74"/>
                  <a:gd name="T17" fmla="*/ 66 h 70"/>
                  <a:gd name="T18" fmla="*/ 66 w 74"/>
                  <a:gd name="T19" fmla="*/ 32 h 70"/>
                  <a:gd name="T20" fmla="*/ 64 w 74"/>
                  <a:gd name="T21" fmla="*/ 26 h 70"/>
                  <a:gd name="T22" fmla="*/ 56 w 74"/>
                  <a:gd name="T23" fmla="*/ 10 h 70"/>
                  <a:gd name="T24" fmla="*/ 46 w 74"/>
                  <a:gd name="T25" fmla="*/ 20 h 70"/>
                  <a:gd name="T26" fmla="*/ 40 w 74"/>
                  <a:gd name="T27" fmla="*/ 14 h 70"/>
                  <a:gd name="T28" fmla="*/ 36 w 74"/>
                  <a:gd name="T29" fmla="*/ 8 h 70"/>
                  <a:gd name="T30" fmla="*/ 26 w 74"/>
                  <a:gd name="T31" fmla="*/ 2 h 70"/>
                  <a:gd name="T32" fmla="*/ 26 w 74"/>
                  <a:gd name="T33" fmla="*/ 8 h 70"/>
                  <a:gd name="T34" fmla="*/ 28 w 74"/>
                  <a:gd name="T35" fmla="*/ 14 h 70"/>
                  <a:gd name="T36" fmla="*/ 24 w 74"/>
                  <a:gd name="T37" fmla="*/ 14 h 70"/>
                  <a:gd name="T38" fmla="*/ 18 w 74"/>
                  <a:gd name="T39" fmla="*/ 8 h 70"/>
                  <a:gd name="T40" fmla="*/ 10 w 74"/>
                  <a:gd name="T41" fmla="*/ 6 h 70"/>
                  <a:gd name="T42" fmla="*/ 6 w 74"/>
                  <a:gd name="T43" fmla="*/ 10 h 70"/>
                  <a:gd name="T44" fmla="*/ 2 w 74"/>
                  <a:gd name="T45" fmla="*/ 18 h 70"/>
                  <a:gd name="T46" fmla="*/ 8 w 74"/>
                  <a:gd name="T47" fmla="*/ 20 h 70"/>
                  <a:gd name="T48" fmla="*/ 10 w 74"/>
                  <a:gd name="T49" fmla="*/ 20 h 70"/>
                  <a:gd name="T50" fmla="*/ 12 w 74"/>
                  <a:gd name="T51" fmla="*/ 26 h 70"/>
                  <a:gd name="T52" fmla="*/ 10 w 74"/>
                  <a:gd name="T53" fmla="*/ 32 h 70"/>
                  <a:gd name="T54" fmla="*/ 20 w 74"/>
                  <a:gd name="T55" fmla="*/ 36 h 70"/>
                  <a:gd name="T56" fmla="*/ 18 w 74"/>
                  <a:gd name="T57" fmla="*/ 44 h 70"/>
                  <a:gd name="T58" fmla="*/ 26 w 74"/>
                  <a:gd name="T59" fmla="*/ 46 h 70"/>
                  <a:gd name="T60" fmla="*/ 28 w 74"/>
                  <a:gd name="T61" fmla="*/ 54 h 70"/>
                  <a:gd name="T62" fmla="*/ 30 w 74"/>
                  <a:gd name="T63" fmla="*/ 54 h 70"/>
                  <a:gd name="T64" fmla="*/ 38 w 74"/>
                  <a:gd name="T65" fmla="*/ 50 h 70"/>
                  <a:gd name="T66" fmla="*/ 40 w 74"/>
                  <a:gd name="T67" fmla="*/ 46 h 70"/>
                  <a:gd name="T68" fmla="*/ 48 w 74"/>
                  <a:gd name="T69" fmla="*/ 52 h 70"/>
                  <a:gd name="T70" fmla="*/ 44 w 74"/>
                  <a:gd name="T71" fmla="*/ 54 h 70"/>
                  <a:gd name="T72" fmla="*/ 40 w 74"/>
                  <a:gd name="T73" fmla="*/ 60 h 70"/>
                  <a:gd name="T74" fmla="*/ 46 w 74"/>
                  <a:gd name="T75" fmla="*/ 66 h 70"/>
                  <a:gd name="T76" fmla="*/ 50 w 74"/>
                  <a:gd name="T77" fmla="*/ 70 h 70"/>
                  <a:gd name="T78" fmla="*/ 34 w 74"/>
                  <a:gd name="T79" fmla="*/ 44 h 70"/>
                  <a:gd name="T80" fmla="*/ 28 w 74"/>
                  <a:gd name="T81" fmla="*/ 36 h 70"/>
                  <a:gd name="T82" fmla="*/ 24 w 74"/>
                  <a:gd name="T83" fmla="*/ 28 h 70"/>
                  <a:gd name="T84" fmla="*/ 34 w 74"/>
                  <a:gd name="T85" fmla="*/ 32 h 70"/>
                  <a:gd name="T86" fmla="*/ 30 w 74"/>
                  <a:gd name="T87" fmla="*/ 36 h 70"/>
                  <a:gd name="T88" fmla="*/ 38 w 74"/>
                  <a:gd name="T89" fmla="*/ 42 h 70"/>
                  <a:gd name="T90" fmla="*/ 34 w 74"/>
                  <a:gd name="T91" fmla="*/ 44 h 70"/>
                  <a:gd name="T92" fmla="*/ 34 w 74"/>
                  <a:gd name="T93" fmla="*/ 4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4" h="70">
                    <a:moveTo>
                      <a:pt x="0" y="50"/>
                    </a:moveTo>
                    <a:lnTo>
                      <a:pt x="0" y="50"/>
                    </a:lnTo>
                    <a:lnTo>
                      <a:pt x="2" y="54"/>
                    </a:lnTo>
                    <a:lnTo>
                      <a:pt x="6" y="58"/>
                    </a:lnTo>
                    <a:lnTo>
                      <a:pt x="8" y="60"/>
                    </a:lnTo>
                    <a:lnTo>
                      <a:pt x="10" y="62"/>
                    </a:lnTo>
                    <a:lnTo>
                      <a:pt x="12" y="66"/>
                    </a:lnTo>
                    <a:lnTo>
                      <a:pt x="20" y="62"/>
                    </a:lnTo>
                    <a:lnTo>
                      <a:pt x="20" y="60"/>
                    </a:lnTo>
                    <a:lnTo>
                      <a:pt x="16" y="54"/>
                    </a:lnTo>
                    <a:lnTo>
                      <a:pt x="10" y="50"/>
                    </a:lnTo>
                    <a:lnTo>
                      <a:pt x="6" y="5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  <a:moveTo>
                      <a:pt x="50" y="70"/>
                    </a:moveTo>
                    <a:lnTo>
                      <a:pt x="50" y="70"/>
                    </a:lnTo>
                    <a:lnTo>
                      <a:pt x="54" y="66"/>
                    </a:lnTo>
                    <a:lnTo>
                      <a:pt x="56" y="62"/>
                    </a:lnTo>
                    <a:lnTo>
                      <a:pt x="66" y="32"/>
                    </a:lnTo>
                    <a:lnTo>
                      <a:pt x="74" y="32"/>
                    </a:lnTo>
                    <a:lnTo>
                      <a:pt x="64" y="26"/>
                    </a:lnTo>
                    <a:lnTo>
                      <a:pt x="58" y="18"/>
                    </a:lnTo>
                    <a:lnTo>
                      <a:pt x="56" y="10"/>
                    </a:lnTo>
                    <a:lnTo>
                      <a:pt x="50" y="16"/>
                    </a:lnTo>
                    <a:lnTo>
                      <a:pt x="46" y="20"/>
                    </a:lnTo>
                    <a:lnTo>
                      <a:pt x="44" y="18"/>
                    </a:lnTo>
                    <a:lnTo>
                      <a:pt x="40" y="14"/>
                    </a:lnTo>
                    <a:lnTo>
                      <a:pt x="38" y="10"/>
                    </a:lnTo>
                    <a:lnTo>
                      <a:pt x="36" y="8"/>
                    </a:lnTo>
                    <a:lnTo>
                      <a:pt x="28" y="0"/>
                    </a:lnTo>
                    <a:lnTo>
                      <a:pt x="26" y="2"/>
                    </a:lnTo>
                    <a:lnTo>
                      <a:pt x="24" y="6"/>
                    </a:lnTo>
                    <a:lnTo>
                      <a:pt x="26" y="8"/>
                    </a:lnTo>
                    <a:lnTo>
                      <a:pt x="28" y="10"/>
                    </a:lnTo>
                    <a:lnTo>
                      <a:pt x="28" y="14"/>
                    </a:lnTo>
                    <a:lnTo>
                      <a:pt x="26" y="16"/>
                    </a:lnTo>
                    <a:lnTo>
                      <a:pt x="24" y="14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2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10" y="18"/>
                    </a:lnTo>
                    <a:lnTo>
                      <a:pt x="10" y="20"/>
                    </a:lnTo>
                    <a:lnTo>
                      <a:pt x="12" y="24"/>
                    </a:lnTo>
                    <a:lnTo>
                      <a:pt x="12" y="26"/>
                    </a:lnTo>
                    <a:lnTo>
                      <a:pt x="12" y="28"/>
                    </a:lnTo>
                    <a:lnTo>
                      <a:pt x="10" y="32"/>
                    </a:lnTo>
                    <a:lnTo>
                      <a:pt x="18" y="34"/>
                    </a:lnTo>
                    <a:lnTo>
                      <a:pt x="20" y="36"/>
                    </a:lnTo>
                    <a:lnTo>
                      <a:pt x="18" y="42"/>
                    </a:lnTo>
                    <a:lnTo>
                      <a:pt x="18" y="44"/>
                    </a:lnTo>
                    <a:lnTo>
                      <a:pt x="24" y="46"/>
                    </a:lnTo>
                    <a:lnTo>
                      <a:pt x="26" y="46"/>
                    </a:lnTo>
                    <a:lnTo>
                      <a:pt x="28" y="46"/>
                    </a:lnTo>
                    <a:lnTo>
                      <a:pt x="28" y="54"/>
                    </a:lnTo>
                    <a:lnTo>
                      <a:pt x="28" y="58"/>
                    </a:lnTo>
                    <a:lnTo>
                      <a:pt x="30" y="54"/>
                    </a:lnTo>
                    <a:lnTo>
                      <a:pt x="36" y="50"/>
                    </a:lnTo>
                    <a:lnTo>
                      <a:pt x="38" y="50"/>
                    </a:lnTo>
                    <a:lnTo>
                      <a:pt x="38" y="46"/>
                    </a:lnTo>
                    <a:lnTo>
                      <a:pt x="40" y="46"/>
                    </a:lnTo>
                    <a:lnTo>
                      <a:pt x="46" y="50"/>
                    </a:lnTo>
                    <a:lnTo>
                      <a:pt x="48" y="52"/>
                    </a:lnTo>
                    <a:lnTo>
                      <a:pt x="46" y="54"/>
                    </a:lnTo>
                    <a:lnTo>
                      <a:pt x="44" y="54"/>
                    </a:lnTo>
                    <a:lnTo>
                      <a:pt x="40" y="58"/>
                    </a:lnTo>
                    <a:lnTo>
                      <a:pt x="40" y="60"/>
                    </a:lnTo>
                    <a:lnTo>
                      <a:pt x="44" y="62"/>
                    </a:lnTo>
                    <a:lnTo>
                      <a:pt x="46" y="66"/>
                    </a:lnTo>
                    <a:lnTo>
                      <a:pt x="50" y="70"/>
                    </a:lnTo>
                    <a:lnTo>
                      <a:pt x="50" y="70"/>
                    </a:lnTo>
                    <a:lnTo>
                      <a:pt x="50" y="70"/>
                    </a:lnTo>
                    <a:close/>
                    <a:moveTo>
                      <a:pt x="34" y="44"/>
                    </a:moveTo>
                    <a:lnTo>
                      <a:pt x="34" y="44"/>
                    </a:lnTo>
                    <a:lnTo>
                      <a:pt x="28" y="36"/>
                    </a:lnTo>
                    <a:lnTo>
                      <a:pt x="24" y="32"/>
                    </a:lnTo>
                    <a:lnTo>
                      <a:pt x="24" y="28"/>
                    </a:lnTo>
                    <a:lnTo>
                      <a:pt x="30" y="26"/>
                    </a:lnTo>
                    <a:lnTo>
                      <a:pt x="34" y="32"/>
                    </a:lnTo>
                    <a:lnTo>
                      <a:pt x="30" y="32"/>
                    </a:lnTo>
                    <a:lnTo>
                      <a:pt x="30" y="36"/>
                    </a:lnTo>
                    <a:lnTo>
                      <a:pt x="36" y="36"/>
                    </a:lnTo>
                    <a:lnTo>
                      <a:pt x="38" y="42"/>
                    </a:lnTo>
                    <a:lnTo>
                      <a:pt x="36" y="44"/>
                    </a:lnTo>
                    <a:lnTo>
                      <a:pt x="34" y="44"/>
                    </a:lnTo>
                    <a:lnTo>
                      <a:pt x="34" y="44"/>
                    </a:lnTo>
                    <a:lnTo>
                      <a:pt x="34" y="4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0" name="Freeform 1706"/>
              <p:cNvSpPr/>
              <p:nvPr/>
            </p:nvSpPr>
            <p:spPr bwMode="auto">
              <a:xfrm>
                <a:off x="895350" y="2955925"/>
                <a:ext cx="161925" cy="85725"/>
              </a:xfrm>
              <a:custGeom>
                <a:avLst/>
                <a:gdLst>
                  <a:gd name="T0" fmla="*/ 4 w 102"/>
                  <a:gd name="T1" fmla="*/ 50 h 54"/>
                  <a:gd name="T2" fmla="*/ 0 w 102"/>
                  <a:gd name="T3" fmla="*/ 44 h 54"/>
                  <a:gd name="T4" fmla="*/ 2 w 102"/>
                  <a:gd name="T5" fmla="*/ 38 h 54"/>
                  <a:gd name="T6" fmla="*/ 8 w 102"/>
                  <a:gd name="T7" fmla="*/ 34 h 54"/>
                  <a:gd name="T8" fmla="*/ 18 w 102"/>
                  <a:gd name="T9" fmla="*/ 32 h 54"/>
                  <a:gd name="T10" fmla="*/ 26 w 102"/>
                  <a:gd name="T11" fmla="*/ 28 h 54"/>
                  <a:gd name="T12" fmla="*/ 34 w 102"/>
                  <a:gd name="T13" fmla="*/ 28 h 54"/>
                  <a:gd name="T14" fmla="*/ 40 w 102"/>
                  <a:gd name="T15" fmla="*/ 32 h 54"/>
                  <a:gd name="T16" fmla="*/ 38 w 102"/>
                  <a:gd name="T17" fmla="*/ 24 h 54"/>
                  <a:gd name="T18" fmla="*/ 38 w 102"/>
                  <a:gd name="T19" fmla="*/ 22 h 54"/>
                  <a:gd name="T20" fmla="*/ 46 w 102"/>
                  <a:gd name="T21" fmla="*/ 16 h 54"/>
                  <a:gd name="T22" fmla="*/ 48 w 102"/>
                  <a:gd name="T23" fmla="*/ 8 h 54"/>
                  <a:gd name="T24" fmla="*/ 54 w 102"/>
                  <a:gd name="T25" fmla="*/ 6 h 54"/>
                  <a:gd name="T26" fmla="*/ 62 w 102"/>
                  <a:gd name="T27" fmla="*/ 10 h 54"/>
                  <a:gd name="T28" fmla="*/ 66 w 102"/>
                  <a:gd name="T29" fmla="*/ 4 h 54"/>
                  <a:gd name="T30" fmla="*/ 72 w 102"/>
                  <a:gd name="T31" fmla="*/ 0 h 54"/>
                  <a:gd name="T32" fmla="*/ 80 w 102"/>
                  <a:gd name="T33" fmla="*/ 4 h 54"/>
                  <a:gd name="T34" fmla="*/ 90 w 102"/>
                  <a:gd name="T35" fmla="*/ 6 h 54"/>
                  <a:gd name="T36" fmla="*/ 98 w 102"/>
                  <a:gd name="T37" fmla="*/ 8 h 54"/>
                  <a:gd name="T38" fmla="*/ 100 w 102"/>
                  <a:gd name="T39" fmla="*/ 14 h 54"/>
                  <a:gd name="T40" fmla="*/ 100 w 102"/>
                  <a:gd name="T41" fmla="*/ 22 h 54"/>
                  <a:gd name="T42" fmla="*/ 100 w 102"/>
                  <a:gd name="T43" fmla="*/ 26 h 54"/>
                  <a:gd name="T44" fmla="*/ 98 w 102"/>
                  <a:gd name="T45" fmla="*/ 36 h 54"/>
                  <a:gd name="T46" fmla="*/ 92 w 102"/>
                  <a:gd name="T47" fmla="*/ 36 h 54"/>
                  <a:gd name="T48" fmla="*/ 84 w 102"/>
                  <a:gd name="T49" fmla="*/ 44 h 54"/>
                  <a:gd name="T50" fmla="*/ 74 w 102"/>
                  <a:gd name="T51" fmla="*/ 44 h 54"/>
                  <a:gd name="T52" fmla="*/ 68 w 102"/>
                  <a:gd name="T53" fmla="*/ 46 h 54"/>
                  <a:gd name="T54" fmla="*/ 58 w 102"/>
                  <a:gd name="T55" fmla="*/ 50 h 54"/>
                  <a:gd name="T56" fmla="*/ 52 w 102"/>
                  <a:gd name="T57" fmla="*/ 52 h 54"/>
                  <a:gd name="T58" fmla="*/ 46 w 102"/>
                  <a:gd name="T59" fmla="*/ 54 h 54"/>
                  <a:gd name="T60" fmla="*/ 34 w 102"/>
                  <a:gd name="T61" fmla="*/ 54 h 54"/>
                  <a:gd name="T62" fmla="*/ 28 w 102"/>
                  <a:gd name="T63" fmla="*/ 52 h 54"/>
                  <a:gd name="T64" fmla="*/ 20 w 102"/>
                  <a:gd name="T65" fmla="*/ 52 h 54"/>
                  <a:gd name="T66" fmla="*/ 16 w 102"/>
                  <a:gd name="T67" fmla="*/ 46 h 54"/>
                  <a:gd name="T68" fmla="*/ 12 w 102"/>
                  <a:gd name="T69" fmla="*/ 52 h 54"/>
                  <a:gd name="T70" fmla="*/ 8 w 102"/>
                  <a:gd name="T71" fmla="*/ 50 h 54"/>
                  <a:gd name="T72" fmla="*/ 4 w 102"/>
                  <a:gd name="T73" fmla="*/ 5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2" h="54">
                    <a:moveTo>
                      <a:pt x="4" y="50"/>
                    </a:moveTo>
                    <a:lnTo>
                      <a:pt x="4" y="50"/>
                    </a:lnTo>
                    <a:lnTo>
                      <a:pt x="2" y="46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2" y="38"/>
                    </a:lnTo>
                    <a:lnTo>
                      <a:pt x="4" y="36"/>
                    </a:lnTo>
                    <a:lnTo>
                      <a:pt x="8" y="34"/>
                    </a:lnTo>
                    <a:lnTo>
                      <a:pt x="16" y="32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6" y="28"/>
                    </a:lnTo>
                    <a:lnTo>
                      <a:pt x="30" y="28"/>
                    </a:lnTo>
                    <a:lnTo>
                      <a:pt x="34" y="28"/>
                    </a:lnTo>
                    <a:lnTo>
                      <a:pt x="38" y="32"/>
                    </a:lnTo>
                    <a:lnTo>
                      <a:pt x="40" y="32"/>
                    </a:lnTo>
                    <a:lnTo>
                      <a:pt x="40" y="28"/>
                    </a:lnTo>
                    <a:lnTo>
                      <a:pt x="38" y="24"/>
                    </a:lnTo>
                    <a:lnTo>
                      <a:pt x="36" y="22"/>
                    </a:lnTo>
                    <a:lnTo>
                      <a:pt x="38" y="22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46" y="14"/>
                    </a:lnTo>
                    <a:lnTo>
                      <a:pt x="48" y="8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58" y="8"/>
                    </a:lnTo>
                    <a:lnTo>
                      <a:pt x="62" y="10"/>
                    </a:lnTo>
                    <a:lnTo>
                      <a:pt x="64" y="8"/>
                    </a:lnTo>
                    <a:lnTo>
                      <a:pt x="66" y="4"/>
                    </a:lnTo>
                    <a:lnTo>
                      <a:pt x="68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80" y="4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100" y="6"/>
                    </a:lnTo>
                    <a:lnTo>
                      <a:pt x="98" y="8"/>
                    </a:lnTo>
                    <a:lnTo>
                      <a:pt x="98" y="14"/>
                    </a:lnTo>
                    <a:lnTo>
                      <a:pt x="100" y="14"/>
                    </a:lnTo>
                    <a:lnTo>
                      <a:pt x="102" y="22"/>
                    </a:lnTo>
                    <a:lnTo>
                      <a:pt x="100" y="22"/>
                    </a:lnTo>
                    <a:lnTo>
                      <a:pt x="100" y="24"/>
                    </a:lnTo>
                    <a:lnTo>
                      <a:pt x="100" y="26"/>
                    </a:lnTo>
                    <a:lnTo>
                      <a:pt x="100" y="32"/>
                    </a:lnTo>
                    <a:lnTo>
                      <a:pt x="98" y="36"/>
                    </a:lnTo>
                    <a:lnTo>
                      <a:pt x="94" y="36"/>
                    </a:lnTo>
                    <a:lnTo>
                      <a:pt x="92" y="36"/>
                    </a:lnTo>
                    <a:lnTo>
                      <a:pt x="90" y="42"/>
                    </a:lnTo>
                    <a:lnTo>
                      <a:pt x="84" y="44"/>
                    </a:lnTo>
                    <a:lnTo>
                      <a:pt x="80" y="44"/>
                    </a:lnTo>
                    <a:lnTo>
                      <a:pt x="74" y="44"/>
                    </a:lnTo>
                    <a:lnTo>
                      <a:pt x="72" y="44"/>
                    </a:lnTo>
                    <a:lnTo>
                      <a:pt x="68" y="46"/>
                    </a:lnTo>
                    <a:lnTo>
                      <a:pt x="64" y="50"/>
                    </a:lnTo>
                    <a:lnTo>
                      <a:pt x="58" y="50"/>
                    </a:lnTo>
                    <a:lnTo>
                      <a:pt x="54" y="50"/>
                    </a:lnTo>
                    <a:lnTo>
                      <a:pt x="52" y="52"/>
                    </a:lnTo>
                    <a:lnTo>
                      <a:pt x="48" y="54"/>
                    </a:lnTo>
                    <a:lnTo>
                      <a:pt x="46" y="54"/>
                    </a:lnTo>
                    <a:lnTo>
                      <a:pt x="36" y="54"/>
                    </a:lnTo>
                    <a:lnTo>
                      <a:pt x="34" y="54"/>
                    </a:lnTo>
                    <a:lnTo>
                      <a:pt x="30" y="54"/>
                    </a:lnTo>
                    <a:lnTo>
                      <a:pt x="28" y="52"/>
                    </a:lnTo>
                    <a:lnTo>
                      <a:pt x="22" y="52"/>
                    </a:lnTo>
                    <a:lnTo>
                      <a:pt x="20" y="52"/>
                    </a:lnTo>
                    <a:lnTo>
                      <a:pt x="18" y="50"/>
                    </a:lnTo>
                    <a:lnTo>
                      <a:pt x="16" y="46"/>
                    </a:lnTo>
                    <a:lnTo>
                      <a:pt x="16" y="50"/>
                    </a:lnTo>
                    <a:lnTo>
                      <a:pt x="12" y="52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4" y="50"/>
                    </a:lnTo>
                    <a:lnTo>
                      <a:pt x="4" y="50"/>
                    </a:lnTo>
                    <a:lnTo>
                      <a:pt x="4" y="5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1" name="Freeform 1707"/>
              <p:cNvSpPr>
                <a:spLocks noEditPoints="1"/>
              </p:cNvSpPr>
              <p:nvPr/>
            </p:nvSpPr>
            <p:spPr bwMode="auto">
              <a:xfrm>
                <a:off x="3317145" y="4767172"/>
                <a:ext cx="920750" cy="990599"/>
              </a:xfrm>
              <a:custGeom>
                <a:avLst/>
                <a:gdLst>
                  <a:gd name="T0" fmla="*/ 32 w 580"/>
                  <a:gd name="T1" fmla="*/ 362 h 624"/>
                  <a:gd name="T2" fmla="*/ 40 w 580"/>
                  <a:gd name="T3" fmla="*/ 434 h 624"/>
                  <a:gd name="T4" fmla="*/ 80 w 580"/>
                  <a:gd name="T5" fmla="*/ 430 h 624"/>
                  <a:gd name="T6" fmla="*/ 126 w 580"/>
                  <a:gd name="T7" fmla="*/ 420 h 624"/>
                  <a:gd name="T8" fmla="*/ 156 w 580"/>
                  <a:gd name="T9" fmla="*/ 412 h 624"/>
                  <a:gd name="T10" fmla="*/ 180 w 580"/>
                  <a:gd name="T11" fmla="*/ 402 h 624"/>
                  <a:gd name="T12" fmla="*/ 248 w 580"/>
                  <a:gd name="T13" fmla="*/ 378 h 624"/>
                  <a:gd name="T14" fmla="*/ 294 w 580"/>
                  <a:gd name="T15" fmla="*/ 388 h 624"/>
                  <a:gd name="T16" fmla="*/ 302 w 580"/>
                  <a:gd name="T17" fmla="*/ 410 h 624"/>
                  <a:gd name="T18" fmla="*/ 350 w 580"/>
                  <a:gd name="T19" fmla="*/ 406 h 624"/>
                  <a:gd name="T20" fmla="*/ 340 w 580"/>
                  <a:gd name="T21" fmla="*/ 450 h 624"/>
                  <a:gd name="T22" fmla="*/ 362 w 580"/>
                  <a:gd name="T23" fmla="*/ 446 h 624"/>
                  <a:gd name="T24" fmla="*/ 410 w 580"/>
                  <a:gd name="T25" fmla="*/ 516 h 624"/>
                  <a:gd name="T26" fmla="*/ 440 w 580"/>
                  <a:gd name="T27" fmla="*/ 524 h 624"/>
                  <a:gd name="T28" fmla="*/ 456 w 580"/>
                  <a:gd name="T29" fmla="*/ 512 h 624"/>
                  <a:gd name="T30" fmla="*/ 482 w 580"/>
                  <a:gd name="T31" fmla="*/ 528 h 624"/>
                  <a:gd name="T32" fmla="*/ 528 w 580"/>
                  <a:gd name="T33" fmla="*/ 496 h 624"/>
                  <a:gd name="T34" fmla="*/ 534 w 580"/>
                  <a:gd name="T35" fmla="*/ 458 h 624"/>
                  <a:gd name="T36" fmla="*/ 566 w 580"/>
                  <a:gd name="T37" fmla="*/ 396 h 624"/>
                  <a:gd name="T38" fmla="*/ 572 w 580"/>
                  <a:gd name="T39" fmla="*/ 352 h 624"/>
                  <a:gd name="T40" fmla="*/ 572 w 580"/>
                  <a:gd name="T41" fmla="*/ 272 h 624"/>
                  <a:gd name="T42" fmla="*/ 534 w 580"/>
                  <a:gd name="T43" fmla="*/ 208 h 624"/>
                  <a:gd name="T44" fmla="*/ 516 w 580"/>
                  <a:gd name="T45" fmla="*/ 168 h 624"/>
                  <a:gd name="T46" fmla="*/ 474 w 580"/>
                  <a:gd name="T47" fmla="*/ 108 h 624"/>
                  <a:gd name="T48" fmla="*/ 454 w 580"/>
                  <a:gd name="T49" fmla="*/ 64 h 624"/>
                  <a:gd name="T50" fmla="*/ 422 w 580"/>
                  <a:gd name="T51" fmla="*/ 0 h 624"/>
                  <a:gd name="T52" fmla="*/ 404 w 580"/>
                  <a:gd name="T53" fmla="*/ 96 h 624"/>
                  <a:gd name="T54" fmla="*/ 384 w 580"/>
                  <a:gd name="T55" fmla="*/ 122 h 624"/>
                  <a:gd name="T56" fmla="*/ 356 w 580"/>
                  <a:gd name="T57" fmla="*/ 90 h 624"/>
                  <a:gd name="T58" fmla="*/ 326 w 580"/>
                  <a:gd name="T59" fmla="*/ 44 h 624"/>
                  <a:gd name="T60" fmla="*/ 340 w 580"/>
                  <a:gd name="T61" fmla="*/ 18 h 624"/>
                  <a:gd name="T62" fmla="*/ 292 w 580"/>
                  <a:gd name="T63" fmla="*/ 12 h 624"/>
                  <a:gd name="T64" fmla="*/ 268 w 580"/>
                  <a:gd name="T65" fmla="*/ 6 h 624"/>
                  <a:gd name="T66" fmla="*/ 264 w 580"/>
                  <a:gd name="T67" fmla="*/ 24 h 624"/>
                  <a:gd name="T68" fmla="*/ 240 w 580"/>
                  <a:gd name="T69" fmla="*/ 44 h 624"/>
                  <a:gd name="T70" fmla="*/ 222 w 580"/>
                  <a:gd name="T71" fmla="*/ 70 h 624"/>
                  <a:gd name="T72" fmla="*/ 190 w 580"/>
                  <a:gd name="T73" fmla="*/ 58 h 624"/>
                  <a:gd name="T74" fmla="*/ 174 w 580"/>
                  <a:gd name="T75" fmla="*/ 72 h 624"/>
                  <a:gd name="T76" fmla="*/ 156 w 580"/>
                  <a:gd name="T77" fmla="*/ 88 h 624"/>
                  <a:gd name="T78" fmla="*/ 140 w 580"/>
                  <a:gd name="T79" fmla="*/ 100 h 624"/>
                  <a:gd name="T80" fmla="*/ 112 w 580"/>
                  <a:gd name="T81" fmla="*/ 152 h 624"/>
                  <a:gd name="T82" fmla="*/ 80 w 580"/>
                  <a:gd name="T83" fmla="*/ 170 h 624"/>
                  <a:gd name="T84" fmla="*/ 44 w 580"/>
                  <a:gd name="T85" fmla="*/ 180 h 624"/>
                  <a:gd name="T86" fmla="*/ 8 w 580"/>
                  <a:gd name="T87" fmla="*/ 220 h 624"/>
                  <a:gd name="T88" fmla="*/ 10 w 580"/>
                  <a:gd name="T89" fmla="*/ 256 h 624"/>
                  <a:gd name="T90" fmla="*/ 14 w 580"/>
                  <a:gd name="T91" fmla="*/ 284 h 624"/>
                  <a:gd name="T92" fmla="*/ 14 w 580"/>
                  <a:gd name="T93" fmla="*/ 314 h 624"/>
                  <a:gd name="T94" fmla="*/ 486 w 580"/>
                  <a:gd name="T95" fmla="*/ 618 h 624"/>
                  <a:gd name="T96" fmla="*/ 458 w 580"/>
                  <a:gd name="T97" fmla="*/ 594 h 624"/>
                  <a:gd name="T98" fmla="*/ 484 w 580"/>
                  <a:gd name="T99" fmla="*/ 622 h 624"/>
                  <a:gd name="T100" fmla="*/ 502 w 580"/>
                  <a:gd name="T101" fmla="*/ 582 h 624"/>
                  <a:gd name="T102" fmla="*/ 498 w 580"/>
                  <a:gd name="T103" fmla="*/ 558 h 624"/>
                  <a:gd name="T104" fmla="*/ 436 w 580"/>
                  <a:gd name="T105" fmla="*/ 546 h 624"/>
                  <a:gd name="T106" fmla="*/ 344 w 580"/>
                  <a:gd name="T107" fmla="*/ 468 h 624"/>
                  <a:gd name="T108" fmla="*/ 320 w 580"/>
                  <a:gd name="T109" fmla="*/ 376 h 624"/>
                  <a:gd name="T110" fmla="*/ 330 w 580"/>
                  <a:gd name="T111" fmla="*/ 380 h 624"/>
                  <a:gd name="T112" fmla="*/ 356 w 580"/>
                  <a:gd name="T113" fmla="*/ 374 h 624"/>
                  <a:gd name="T114" fmla="*/ 2 w 580"/>
                  <a:gd name="T115" fmla="*/ 280 h 624"/>
                  <a:gd name="T116" fmla="*/ 376 w 580"/>
                  <a:gd name="T117" fmla="*/ 100 h 624"/>
                  <a:gd name="T118" fmla="*/ 340 w 580"/>
                  <a:gd name="T119" fmla="*/ 50 h 624"/>
                  <a:gd name="T120" fmla="*/ 246 w 580"/>
                  <a:gd name="T121" fmla="*/ 16 h 624"/>
                  <a:gd name="T122" fmla="*/ 256 w 580"/>
                  <a:gd name="T123" fmla="*/ 16 h 624"/>
                  <a:gd name="T124" fmla="*/ 264 w 580"/>
                  <a:gd name="T125" fmla="*/ 12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0" h="624">
                    <a:moveTo>
                      <a:pt x="26" y="320"/>
                    </a:moveTo>
                    <a:lnTo>
                      <a:pt x="26" y="320"/>
                    </a:lnTo>
                    <a:lnTo>
                      <a:pt x="26" y="322"/>
                    </a:lnTo>
                    <a:lnTo>
                      <a:pt x="22" y="324"/>
                    </a:lnTo>
                    <a:lnTo>
                      <a:pt x="22" y="326"/>
                    </a:lnTo>
                    <a:lnTo>
                      <a:pt x="26" y="332"/>
                    </a:lnTo>
                    <a:lnTo>
                      <a:pt x="28" y="340"/>
                    </a:lnTo>
                    <a:lnTo>
                      <a:pt x="28" y="360"/>
                    </a:lnTo>
                    <a:lnTo>
                      <a:pt x="32" y="362"/>
                    </a:lnTo>
                    <a:lnTo>
                      <a:pt x="36" y="374"/>
                    </a:lnTo>
                    <a:lnTo>
                      <a:pt x="36" y="384"/>
                    </a:lnTo>
                    <a:lnTo>
                      <a:pt x="38" y="384"/>
                    </a:lnTo>
                    <a:lnTo>
                      <a:pt x="38" y="398"/>
                    </a:lnTo>
                    <a:lnTo>
                      <a:pt x="36" y="420"/>
                    </a:lnTo>
                    <a:lnTo>
                      <a:pt x="26" y="420"/>
                    </a:lnTo>
                    <a:lnTo>
                      <a:pt x="28" y="430"/>
                    </a:lnTo>
                    <a:lnTo>
                      <a:pt x="36" y="432"/>
                    </a:lnTo>
                    <a:lnTo>
                      <a:pt x="40" y="434"/>
                    </a:lnTo>
                    <a:lnTo>
                      <a:pt x="40" y="438"/>
                    </a:lnTo>
                    <a:lnTo>
                      <a:pt x="44" y="440"/>
                    </a:lnTo>
                    <a:lnTo>
                      <a:pt x="46" y="442"/>
                    </a:lnTo>
                    <a:lnTo>
                      <a:pt x="50" y="442"/>
                    </a:lnTo>
                    <a:lnTo>
                      <a:pt x="56" y="440"/>
                    </a:lnTo>
                    <a:lnTo>
                      <a:pt x="62" y="446"/>
                    </a:lnTo>
                    <a:lnTo>
                      <a:pt x="68" y="446"/>
                    </a:lnTo>
                    <a:lnTo>
                      <a:pt x="74" y="440"/>
                    </a:lnTo>
                    <a:lnTo>
                      <a:pt x="80" y="430"/>
                    </a:lnTo>
                    <a:lnTo>
                      <a:pt x="84" y="434"/>
                    </a:lnTo>
                    <a:lnTo>
                      <a:pt x="86" y="434"/>
                    </a:lnTo>
                    <a:lnTo>
                      <a:pt x="90" y="438"/>
                    </a:lnTo>
                    <a:lnTo>
                      <a:pt x="90" y="434"/>
                    </a:lnTo>
                    <a:lnTo>
                      <a:pt x="90" y="430"/>
                    </a:lnTo>
                    <a:lnTo>
                      <a:pt x="90" y="424"/>
                    </a:lnTo>
                    <a:lnTo>
                      <a:pt x="96" y="428"/>
                    </a:lnTo>
                    <a:lnTo>
                      <a:pt x="110" y="424"/>
                    </a:lnTo>
                    <a:lnTo>
                      <a:pt x="126" y="420"/>
                    </a:lnTo>
                    <a:lnTo>
                      <a:pt x="128" y="422"/>
                    </a:lnTo>
                    <a:lnTo>
                      <a:pt x="130" y="424"/>
                    </a:lnTo>
                    <a:lnTo>
                      <a:pt x="138" y="420"/>
                    </a:lnTo>
                    <a:lnTo>
                      <a:pt x="144" y="422"/>
                    </a:lnTo>
                    <a:lnTo>
                      <a:pt x="146" y="424"/>
                    </a:lnTo>
                    <a:lnTo>
                      <a:pt x="148" y="422"/>
                    </a:lnTo>
                    <a:lnTo>
                      <a:pt x="154" y="420"/>
                    </a:lnTo>
                    <a:lnTo>
                      <a:pt x="154" y="414"/>
                    </a:lnTo>
                    <a:lnTo>
                      <a:pt x="156" y="412"/>
                    </a:lnTo>
                    <a:lnTo>
                      <a:pt x="158" y="406"/>
                    </a:lnTo>
                    <a:lnTo>
                      <a:pt x="162" y="406"/>
                    </a:lnTo>
                    <a:lnTo>
                      <a:pt x="164" y="406"/>
                    </a:lnTo>
                    <a:lnTo>
                      <a:pt x="166" y="406"/>
                    </a:lnTo>
                    <a:lnTo>
                      <a:pt x="168" y="406"/>
                    </a:lnTo>
                    <a:lnTo>
                      <a:pt x="168" y="404"/>
                    </a:lnTo>
                    <a:lnTo>
                      <a:pt x="172" y="402"/>
                    </a:lnTo>
                    <a:lnTo>
                      <a:pt x="174" y="402"/>
                    </a:lnTo>
                    <a:lnTo>
                      <a:pt x="180" y="402"/>
                    </a:lnTo>
                    <a:lnTo>
                      <a:pt x="180" y="396"/>
                    </a:lnTo>
                    <a:lnTo>
                      <a:pt x="182" y="394"/>
                    </a:lnTo>
                    <a:lnTo>
                      <a:pt x="184" y="394"/>
                    </a:lnTo>
                    <a:lnTo>
                      <a:pt x="184" y="392"/>
                    </a:lnTo>
                    <a:lnTo>
                      <a:pt x="190" y="392"/>
                    </a:lnTo>
                    <a:lnTo>
                      <a:pt x="198" y="394"/>
                    </a:lnTo>
                    <a:lnTo>
                      <a:pt x="210" y="392"/>
                    </a:lnTo>
                    <a:lnTo>
                      <a:pt x="230" y="384"/>
                    </a:lnTo>
                    <a:lnTo>
                      <a:pt x="248" y="378"/>
                    </a:lnTo>
                    <a:lnTo>
                      <a:pt x="256" y="378"/>
                    </a:lnTo>
                    <a:lnTo>
                      <a:pt x="264" y="378"/>
                    </a:lnTo>
                    <a:lnTo>
                      <a:pt x="266" y="380"/>
                    </a:lnTo>
                    <a:lnTo>
                      <a:pt x="268" y="384"/>
                    </a:lnTo>
                    <a:lnTo>
                      <a:pt x="272" y="388"/>
                    </a:lnTo>
                    <a:lnTo>
                      <a:pt x="276" y="388"/>
                    </a:lnTo>
                    <a:lnTo>
                      <a:pt x="282" y="388"/>
                    </a:lnTo>
                    <a:lnTo>
                      <a:pt x="290" y="388"/>
                    </a:lnTo>
                    <a:lnTo>
                      <a:pt x="294" y="388"/>
                    </a:lnTo>
                    <a:lnTo>
                      <a:pt x="294" y="392"/>
                    </a:lnTo>
                    <a:lnTo>
                      <a:pt x="298" y="394"/>
                    </a:lnTo>
                    <a:lnTo>
                      <a:pt x="294" y="398"/>
                    </a:lnTo>
                    <a:lnTo>
                      <a:pt x="302" y="398"/>
                    </a:lnTo>
                    <a:lnTo>
                      <a:pt x="304" y="398"/>
                    </a:lnTo>
                    <a:lnTo>
                      <a:pt x="302" y="404"/>
                    </a:lnTo>
                    <a:lnTo>
                      <a:pt x="300" y="404"/>
                    </a:lnTo>
                    <a:lnTo>
                      <a:pt x="300" y="406"/>
                    </a:lnTo>
                    <a:lnTo>
                      <a:pt x="302" y="410"/>
                    </a:lnTo>
                    <a:lnTo>
                      <a:pt x="312" y="412"/>
                    </a:lnTo>
                    <a:lnTo>
                      <a:pt x="312" y="422"/>
                    </a:lnTo>
                    <a:lnTo>
                      <a:pt x="318" y="434"/>
                    </a:lnTo>
                    <a:lnTo>
                      <a:pt x="322" y="438"/>
                    </a:lnTo>
                    <a:lnTo>
                      <a:pt x="338" y="420"/>
                    </a:lnTo>
                    <a:lnTo>
                      <a:pt x="340" y="420"/>
                    </a:lnTo>
                    <a:lnTo>
                      <a:pt x="344" y="420"/>
                    </a:lnTo>
                    <a:lnTo>
                      <a:pt x="348" y="412"/>
                    </a:lnTo>
                    <a:lnTo>
                      <a:pt x="350" y="406"/>
                    </a:lnTo>
                    <a:lnTo>
                      <a:pt x="354" y="406"/>
                    </a:lnTo>
                    <a:lnTo>
                      <a:pt x="354" y="410"/>
                    </a:lnTo>
                    <a:lnTo>
                      <a:pt x="354" y="420"/>
                    </a:lnTo>
                    <a:lnTo>
                      <a:pt x="346" y="432"/>
                    </a:lnTo>
                    <a:lnTo>
                      <a:pt x="348" y="438"/>
                    </a:lnTo>
                    <a:lnTo>
                      <a:pt x="348" y="442"/>
                    </a:lnTo>
                    <a:lnTo>
                      <a:pt x="344" y="446"/>
                    </a:lnTo>
                    <a:lnTo>
                      <a:pt x="340" y="446"/>
                    </a:lnTo>
                    <a:lnTo>
                      <a:pt x="340" y="450"/>
                    </a:lnTo>
                    <a:lnTo>
                      <a:pt x="344" y="448"/>
                    </a:lnTo>
                    <a:lnTo>
                      <a:pt x="348" y="446"/>
                    </a:lnTo>
                    <a:lnTo>
                      <a:pt x="350" y="442"/>
                    </a:lnTo>
                    <a:lnTo>
                      <a:pt x="354" y="432"/>
                    </a:lnTo>
                    <a:lnTo>
                      <a:pt x="358" y="432"/>
                    </a:lnTo>
                    <a:lnTo>
                      <a:pt x="358" y="434"/>
                    </a:lnTo>
                    <a:lnTo>
                      <a:pt x="356" y="434"/>
                    </a:lnTo>
                    <a:lnTo>
                      <a:pt x="358" y="438"/>
                    </a:lnTo>
                    <a:lnTo>
                      <a:pt x="362" y="446"/>
                    </a:lnTo>
                    <a:lnTo>
                      <a:pt x="364" y="456"/>
                    </a:lnTo>
                    <a:lnTo>
                      <a:pt x="362" y="460"/>
                    </a:lnTo>
                    <a:lnTo>
                      <a:pt x="376" y="456"/>
                    </a:lnTo>
                    <a:lnTo>
                      <a:pt x="382" y="476"/>
                    </a:lnTo>
                    <a:lnTo>
                      <a:pt x="382" y="496"/>
                    </a:lnTo>
                    <a:lnTo>
                      <a:pt x="392" y="502"/>
                    </a:lnTo>
                    <a:lnTo>
                      <a:pt x="392" y="506"/>
                    </a:lnTo>
                    <a:lnTo>
                      <a:pt x="394" y="510"/>
                    </a:lnTo>
                    <a:lnTo>
                      <a:pt x="410" y="516"/>
                    </a:lnTo>
                    <a:lnTo>
                      <a:pt x="410" y="514"/>
                    </a:lnTo>
                    <a:lnTo>
                      <a:pt x="412" y="512"/>
                    </a:lnTo>
                    <a:lnTo>
                      <a:pt x="418" y="514"/>
                    </a:lnTo>
                    <a:lnTo>
                      <a:pt x="418" y="516"/>
                    </a:lnTo>
                    <a:lnTo>
                      <a:pt x="422" y="524"/>
                    </a:lnTo>
                    <a:lnTo>
                      <a:pt x="428" y="528"/>
                    </a:lnTo>
                    <a:lnTo>
                      <a:pt x="434" y="528"/>
                    </a:lnTo>
                    <a:lnTo>
                      <a:pt x="438" y="528"/>
                    </a:lnTo>
                    <a:lnTo>
                      <a:pt x="440" y="524"/>
                    </a:lnTo>
                    <a:lnTo>
                      <a:pt x="444" y="520"/>
                    </a:lnTo>
                    <a:lnTo>
                      <a:pt x="446" y="514"/>
                    </a:lnTo>
                    <a:lnTo>
                      <a:pt x="452" y="514"/>
                    </a:lnTo>
                    <a:lnTo>
                      <a:pt x="452" y="512"/>
                    </a:lnTo>
                    <a:lnTo>
                      <a:pt x="448" y="510"/>
                    </a:lnTo>
                    <a:lnTo>
                      <a:pt x="458" y="504"/>
                    </a:lnTo>
                    <a:lnTo>
                      <a:pt x="458" y="506"/>
                    </a:lnTo>
                    <a:lnTo>
                      <a:pt x="462" y="510"/>
                    </a:lnTo>
                    <a:lnTo>
                      <a:pt x="456" y="512"/>
                    </a:lnTo>
                    <a:lnTo>
                      <a:pt x="454" y="516"/>
                    </a:lnTo>
                    <a:lnTo>
                      <a:pt x="466" y="514"/>
                    </a:lnTo>
                    <a:lnTo>
                      <a:pt x="462" y="522"/>
                    </a:lnTo>
                    <a:lnTo>
                      <a:pt x="474" y="528"/>
                    </a:lnTo>
                    <a:lnTo>
                      <a:pt x="474" y="532"/>
                    </a:lnTo>
                    <a:lnTo>
                      <a:pt x="476" y="534"/>
                    </a:lnTo>
                    <a:lnTo>
                      <a:pt x="476" y="532"/>
                    </a:lnTo>
                    <a:lnTo>
                      <a:pt x="480" y="528"/>
                    </a:lnTo>
                    <a:lnTo>
                      <a:pt x="482" y="528"/>
                    </a:lnTo>
                    <a:lnTo>
                      <a:pt x="484" y="528"/>
                    </a:lnTo>
                    <a:lnTo>
                      <a:pt x="490" y="524"/>
                    </a:lnTo>
                    <a:lnTo>
                      <a:pt x="492" y="516"/>
                    </a:lnTo>
                    <a:lnTo>
                      <a:pt x="498" y="506"/>
                    </a:lnTo>
                    <a:lnTo>
                      <a:pt x="512" y="506"/>
                    </a:lnTo>
                    <a:lnTo>
                      <a:pt x="522" y="506"/>
                    </a:lnTo>
                    <a:lnTo>
                      <a:pt x="522" y="504"/>
                    </a:lnTo>
                    <a:lnTo>
                      <a:pt x="528" y="502"/>
                    </a:lnTo>
                    <a:lnTo>
                      <a:pt x="528" y="496"/>
                    </a:lnTo>
                    <a:lnTo>
                      <a:pt x="530" y="492"/>
                    </a:lnTo>
                    <a:lnTo>
                      <a:pt x="528" y="492"/>
                    </a:lnTo>
                    <a:lnTo>
                      <a:pt x="526" y="488"/>
                    </a:lnTo>
                    <a:lnTo>
                      <a:pt x="522" y="486"/>
                    </a:lnTo>
                    <a:lnTo>
                      <a:pt x="522" y="484"/>
                    </a:lnTo>
                    <a:lnTo>
                      <a:pt x="530" y="478"/>
                    </a:lnTo>
                    <a:lnTo>
                      <a:pt x="530" y="474"/>
                    </a:lnTo>
                    <a:lnTo>
                      <a:pt x="530" y="468"/>
                    </a:lnTo>
                    <a:lnTo>
                      <a:pt x="534" y="458"/>
                    </a:lnTo>
                    <a:lnTo>
                      <a:pt x="538" y="448"/>
                    </a:lnTo>
                    <a:lnTo>
                      <a:pt x="544" y="438"/>
                    </a:lnTo>
                    <a:lnTo>
                      <a:pt x="544" y="424"/>
                    </a:lnTo>
                    <a:lnTo>
                      <a:pt x="544" y="416"/>
                    </a:lnTo>
                    <a:lnTo>
                      <a:pt x="552" y="416"/>
                    </a:lnTo>
                    <a:lnTo>
                      <a:pt x="552" y="410"/>
                    </a:lnTo>
                    <a:lnTo>
                      <a:pt x="556" y="404"/>
                    </a:lnTo>
                    <a:lnTo>
                      <a:pt x="566" y="402"/>
                    </a:lnTo>
                    <a:lnTo>
                      <a:pt x="566" y="396"/>
                    </a:lnTo>
                    <a:lnTo>
                      <a:pt x="564" y="396"/>
                    </a:lnTo>
                    <a:lnTo>
                      <a:pt x="564" y="394"/>
                    </a:lnTo>
                    <a:lnTo>
                      <a:pt x="566" y="388"/>
                    </a:lnTo>
                    <a:lnTo>
                      <a:pt x="570" y="388"/>
                    </a:lnTo>
                    <a:lnTo>
                      <a:pt x="572" y="384"/>
                    </a:lnTo>
                    <a:lnTo>
                      <a:pt x="572" y="374"/>
                    </a:lnTo>
                    <a:lnTo>
                      <a:pt x="572" y="368"/>
                    </a:lnTo>
                    <a:lnTo>
                      <a:pt x="572" y="366"/>
                    </a:lnTo>
                    <a:lnTo>
                      <a:pt x="572" y="352"/>
                    </a:lnTo>
                    <a:lnTo>
                      <a:pt x="572" y="340"/>
                    </a:lnTo>
                    <a:lnTo>
                      <a:pt x="576" y="340"/>
                    </a:lnTo>
                    <a:lnTo>
                      <a:pt x="580" y="332"/>
                    </a:lnTo>
                    <a:lnTo>
                      <a:pt x="580" y="322"/>
                    </a:lnTo>
                    <a:lnTo>
                      <a:pt x="576" y="316"/>
                    </a:lnTo>
                    <a:lnTo>
                      <a:pt x="570" y="302"/>
                    </a:lnTo>
                    <a:lnTo>
                      <a:pt x="570" y="294"/>
                    </a:lnTo>
                    <a:lnTo>
                      <a:pt x="572" y="284"/>
                    </a:lnTo>
                    <a:lnTo>
                      <a:pt x="572" y="272"/>
                    </a:lnTo>
                    <a:lnTo>
                      <a:pt x="570" y="262"/>
                    </a:lnTo>
                    <a:lnTo>
                      <a:pt x="556" y="256"/>
                    </a:lnTo>
                    <a:lnTo>
                      <a:pt x="556" y="250"/>
                    </a:lnTo>
                    <a:lnTo>
                      <a:pt x="556" y="244"/>
                    </a:lnTo>
                    <a:lnTo>
                      <a:pt x="548" y="240"/>
                    </a:lnTo>
                    <a:lnTo>
                      <a:pt x="544" y="238"/>
                    </a:lnTo>
                    <a:lnTo>
                      <a:pt x="540" y="226"/>
                    </a:lnTo>
                    <a:lnTo>
                      <a:pt x="540" y="214"/>
                    </a:lnTo>
                    <a:lnTo>
                      <a:pt x="534" y="208"/>
                    </a:lnTo>
                    <a:lnTo>
                      <a:pt x="522" y="206"/>
                    </a:lnTo>
                    <a:lnTo>
                      <a:pt x="522" y="190"/>
                    </a:lnTo>
                    <a:lnTo>
                      <a:pt x="520" y="184"/>
                    </a:lnTo>
                    <a:lnTo>
                      <a:pt x="516" y="178"/>
                    </a:lnTo>
                    <a:lnTo>
                      <a:pt x="512" y="178"/>
                    </a:lnTo>
                    <a:lnTo>
                      <a:pt x="516" y="176"/>
                    </a:lnTo>
                    <a:lnTo>
                      <a:pt x="516" y="172"/>
                    </a:lnTo>
                    <a:lnTo>
                      <a:pt x="516" y="170"/>
                    </a:lnTo>
                    <a:lnTo>
                      <a:pt x="516" y="168"/>
                    </a:lnTo>
                    <a:lnTo>
                      <a:pt x="516" y="166"/>
                    </a:lnTo>
                    <a:lnTo>
                      <a:pt x="494" y="154"/>
                    </a:lnTo>
                    <a:lnTo>
                      <a:pt x="484" y="150"/>
                    </a:lnTo>
                    <a:lnTo>
                      <a:pt x="480" y="144"/>
                    </a:lnTo>
                    <a:lnTo>
                      <a:pt x="476" y="136"/>
                    </a:lnTo>
                    <a:lnTo>
                      <a:pt x="476" y="130"/>
                    </a:lnTo>
                    <a:lnTo>
                      <a:pt x="476" y="122"/>
                    </a:lnTo>
                    <a:lnTo>
                      <a:pt x="476" y="114"/>
                    </a:lnTo>
                    <a:lnTo>
                      <a:pt x="474" y="108"/>
                    </a:lnTo>
                    <a:lnTo>
                      <a:pt x="472" y="104"/>
                    </a:lnTo>
                    <a:lnTo>
                      <a:pt x="464" y="96"/>
                    </a:lnTo>
                    <a:lnTo>
                      <a:pt x="464" y="88"/>
                    </a:lnTo>
                    <a:lnTo>
                      <a:pt x="466" y="82"/>
                    </a:lnTo>
                    <a:lnTo>
                      <a:pt x="466" y="76"/>
                    </a:lnTo>
                    <a:lnTo>
                      <a:pt x="464" y="70"/>
                    </a:lnTo>
                    <a:lnTo>
                      <a:pt x="458" y="70"/>
                    </a:lnTo>
                    <a:lnTo>
                      <a:pt x="456" y="64"/>
                    </a:lnTo>
                    <a:lnTo>
                      <a:pt x="454" y="64"/>
                    </a:lnTo>
                    <a:lnTo>
                      <a:pt x="454" y="58"/>
                    </a:lnTo>
                    <a:lnTo>
                      <a:pt x="446" y="60"/>
                    </a:lnTo>
                    <a:lnTo>
                      <a:pt x="446" y="64"/>
                    </a:lnTo>
                    <a:lnTo>
                      <a:pt x="444" y="64"/>
                    </a:lnTo>
                    <a:lnTo>
                      <a:pt x="444" y="62"/>
                    </a:lnTo>
                    <a:lnTo>
                      <a:pt x="440" y="62"/>
                    </a:lnTo>
                    <a:lnTo>
                      <a:pt x="438" y="42"/>
                    </a:lnTo>
                    <a:lnTo>
                      <a:pt x="436" y="30"/>
                    </a:lnTo>
                    <a:lnTo>
                      <a:pt x="422" y="0"/>
                    </a:lnTo>
                    <a:lnTo>
                      <a:pt x="416" y="0"/>
                    </a:lnTo>
                    <a:lnTo>
                      <a:pt x="412" y="24"/>
                    </a:lnTo>
                    <a:lnTo>
                      <a:pt x="412" y="44"/>
                    </a:lnTo>
                    <a:lnTo>
                      <a:pt x="410" y="48"/>
                    </a:lnTo>
                    <a:lnTo>
                      <a:pt x="408" y="60"/>
                    </a:lnTo>
                    <a:lnTo>
                      <a:pt x="410" y="70"/>
                    </a:lnTo>
                    <a:lnTo>
                      <a:pt x="410" y="80"/>
                    </a:lnTo>
                    <a:lnTo>
                      <a:pt x="410" y="94"/>
                    </a:lnTo>
                    <a:lnTo>
                      <a:pt x="404" y="96"/>
                    </a:lnTo>
                    <a:lnTo>
                      <a:pt x="404" y="100"/>
                    </a:lnTo>
                    <a:lnTo>
                      <a:pt x="404" y="106"/>
                    </a:lnTo>
                    <a:lnTo>
                      <a:pt x="400" y="112"/>
                    </a:lnTo>
                    <a:lnTo>
                      <a:pt x="400" y="116"/>
                    </a:lnTo>
                    <a:lnTo>
                      <a:pt x="400" y="122"/>
                    </a:lnTo>
                    <a:lnTo>
                      <a:pt x="398" y="122"/>
                    </a:lnTo>
                    <a:lnTo>
                      <a:pt x="394" y="122"/>
                    </a:lnTo>
                    <a:lnTo>
                      <a:pt x="390" y="122"/>
                    </a:lnTo>
                    <a:lnTo>
                      <a:pt x="384" y="122"/>
                    </a:lnTo>
                    <a:lnTo>
                      <a:pt x="382" y="122"/>
                    </a:lnTo>
                    <a:lnTo>
                      <a:pt x="380" y="116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72" y="108"/>
                    </a:lnTo>
                    <a:lnTo>
                      <a:pt x="366" y="106"/>
                    </a:lnTo>
                    <a:lnTo>
                      <a:pt x="364" y="100"/>
                    </a:lnTo>
                    <a:lnTo>
                      <a:pt x="358" y="96"/>
                    </a:lnTo>
                    <a:lnTo>
                      <a:pt x="356" y="90"/>
                    </a:lnTo>
                    <a:lnTo>
                      <a:pt x="346" y="88"/>
                    </a:lnTo>
                    <a:lnTo>
                      <a:pt x="338" y="88"/>
                    </a:lnTo>
                    <a:lnTo>
                      <a:pt x="338" y="82"/>
                    </a:lnTo>
                    <a:lnTo>
                      <a:pt x="322" y="76"/>
                    </a:lnTo>
                    <a:lnTo>
                      <a:pt x="322" y="60"/>
                    </a:lnTo>
                    <a:lnTo>
                      <a:pt x="328" y="58"/>
                    </a:lnTo>
                    <a:lnTo>
                      <a:pt x="330" y="50"/>
                    </a:lnTo>
                    <a:lnTo>
                      <a:pt x="328" y="48"/>
                    </a:lnTo>
                    <a:lnTo>
                      <a:pt x="326" y="44"/>
                    </a:lnTo>
                    <a:lnTo>
                      <a:pt x="330" y="44"/>
                    </a:lnTo>
                    <a:lnTo>
                      <a:pt x="338" y="44"/>
                    </a:lnTo>
                    <a:lnTo>
                      <a:pt x="338" y="36"/>
                    </a:lnTo>
                    <a:lnTo>
                      <a:pt x="336" y="36"/>
                    </a:lnTo>
                    <a:lnTo>
                      <a:pt x="336" y="34"/>
                    </a:lnTo>
                    <a:lnTo>
                      <a:pt x="338" y="32"/>
                    </a:lnTo>
                    <a:lnTo>
                      <a:pt x="340" y="30"/>
                    </a:lnTo>
                    <a:lnTo>
                      <a:pt x="344" y="26"/>
                    </a:lnTo>
                    <a:lnTo>
                      <a:pt x="340" y="18"/>
                    </a:lnTo>
                    <a:lnTo>
                      <a:pt x="328" y="24"/>
                    </a:lnTo>
                    <a:lnTo>
                      <a:pt x="326" y="18"/>
                    </a:lnTo>
                    <a:lnTo>
                      <a:pt x="316" y="18"/>
                    </a:lnTo>
                    <a:lnTo>
                      <a:pt x="302" y="16"/>
                    </a:lnTo>
                    <a:lnTo>
                      <a:pt x="300" y="16"/>
                    </a:lnTo>
                    <a:lnTo>
                      <a:pt x="298" y="16"/>
                    </a:lnTo>
                    <a:lnTo>
                      <a:pt x="300" y="16"/>
                    </a:lnTo>
                    <a:lnTo>
                      <a:pt x="294" y="14"/>
                    </a:lnTo>
                    <a:lnTo>
                      <a:pt x="292" y="12"/>
                    </a:lnTo>
                    <a:lnTo>
                      <a:pt x="290" y="14"/>
                    </a:lnTo>
                    <a:lnTo>
                      <a:pt x="286" y="14"/>
                    </a:lnTo>
                    <a:lnTo>
                      <a:pt x="290" y="16"/>
                    </a:lnTo>
                    <a:lnTo>
                      <a:pt x="284" y="14"/>
                    </a:lnTo>
                    <a:lnTo>
                      <a:pt x="282" y="14"/>
                    </a:lnTo>
                    <a:lnTo>
                      <a:pt x="284" y="14"/>
                    </a:lnTo>
                    <a:lnTo>
                      <a:pt x="280" y="8"/>
                    </a:lnTo>
                    <a:lnTo>
                      <a:pt x="274" y="6"/>
                    </a:lnTo>
                    <a:lnTo>
                      <a:pt x="268" y="6"/>
                    </a:lnTo>
                    <a:lnTo>
                      <a:pt x="274" y="12"/>
                    </a:lnTo>
                    <a:lnTo>
                      <a:pt x="286" y="18"/>
                    </a:lnTo>
                    <a:lnTo>
                      <a:pt x="284" y="24"/>
                    </a:lnTo>
                    <a:lnTo>
                      <a:pt x="284" y="26"/>
                    </a:lnTo>
                    <a:lnTo>
                      <a:pt x="282" y="24"/>
                    </a:lnTo>
                    <a:lnTo>
                      <a:pt x="282" y="30"/>
                    </a:lnTo>
                    <a:lnTo>
                      <a:pt x="276" y="30"/>
                    </a:lnTo>
                    <a:lnTo>
                      <a:pt x="272" y="26"/>
                    </a:lnTo>
                    <a:lnTo>
                      <a:pt x="264" y="24"/>
                    </a:lnTo>
                    <a:lnTo>
                      <a:pt x="258" y="22"/>
                    </a:lnTo>
                    <a:lnTo>
                      <a:pt x="256" y="30"/>
                    </a:lnTo>
                    <a:lnTo>
                      <a:pt x="254" y="26"/>
                    </a:lnTo>
                    <a:lnTo>
                      <a:pt x="250" y="24"/>
                    </a:lnTo>
                    <a:lnTo>
                      <a:pt x="246" y="36"/>
                    </a:lnTo>
                    <a:lnTo>
                      <a:pt x="248" y="42"/>
                    </a:lnTo>
                    <a:lnTo>
                      <a:pt x="250" y="44"/>
                    </a:lnTo>
                    <a:lnTo>
                      <a:pt x="246" y="44"/>
                    </a:lnTo>
                    <a:lnTo>
                      <a:pt x="240" y="44"/>
                    </a:lnTo>
                    <a:lnTo>
                      <a:pt x="240" y="54"/>
                    </a:lnTo>
                    <a:lnTo>
                      <a:pt x="236" y="58"/>
                    </a:lnTo>
                    <a:lnTo>
                      <a:pt x="232" y="60"/>
                    </a:lnTo>
                    <a:lnTo>
                      <a:pt x="238" y="70"/>
                    </a:lnTo>
                    <a:lnTo>
                      <a:pt x="238" y="72"/>
                    </a:lnTo>
                    <a:lnTo>
                      <a:pt x="230" y="72"/>
                    </a:lnTo>
                    <a:lnTo>
                      <a:pt x="228" y="72"/>
                    </a:lnTo>
                    <a:lnTo>
                      <a:pt x="226" y="70"/>
                    </a:lnTo>
                    <a:lnTo>
                      <a:pt x="222" y="70"/>
                    </a:lnTo>
                    <a:lnTo>
                      <a:pt x="218" y="70"/>
                    </a:lnTo>
                    <a:lnTo>
                      <a:pt x="218" y="78"/>
                    </a:lnTo>
                    <a:lnTo>
                      <a:pt x="212" y="80"/>
                    </a:lnTo>
                    <a:lnTo>
                      <a:pt x="216" y="68"/>
                    </a:lnTo>
                    <a:lnTo>
                      <a:pt x="212" y="62"/>
                    </a:lnTo>
                    <a:lnTo>
                      <a:pt x="208" y="58"/>
                    </a:lnTo>
                    <a:lnTo>
                      <a:pt x="204" y="52"/>
                    </a:lnTo>
                    <a:lnTo>
                      <a:pt x="192" y="54"/>
                    </a:lnTo>
                    <a:lnTo>
                      <a:pt x="190" y="58"/>
                    </a:lnTo>
                    <a:lnTo>
                      <a:pt x="186" y="64"/>
                    </a:lnTo>
                    <a:lnTo>
                      <a:pt x="186" y="62"/>
                    </a:lnTo>
                    <a:lnTo>
                      <a:pt x="184" y="60"/>
                    </a:lnTo>
                    <a:lnTo>
                      <a:pt x="182" y="60"/>
                    </a:lnTo>
                    <a:lnTo>
                      <a:pt x="184" y="64"/>
                    </a:lnTo>
                    <a:lnTo>
                      <a:pt x="180" y="64"/>
                    </a:lnTo>
                    <a:lnTo>
                      <a:pt x="182" y="72"/>
                    </a:lnTo>
                    <a:lnTo>
                      <a:pt x="176" y="72"/>
                    </a:lnTo>
                    <a:lnTo>
                      <a:pt x="174" y="72"/>
                    </a:lnTo>
                    <a:lnTo>
                      <a:pt x="176" y="76"/>
                    </a:lnTo>
                    <a:lnTo>
                      <a:pt x="176" y="78"/>
                    </a:lnTo>
                    <a:lnTo>
                      <a:pt x="176" y="80"/>
                    </a:lnTo>
                    <a:lnTo>
                      <a:pt x="168" y="76"/>
                    </a:lnTo>
                    <a:lnTo>
                      <a:pt x="166" y="78"/>
                    </a:lnTo>
                    <a:lnTo>
                      <a:pt x="166" y="80"/>
                    </a:lnTo>
                    <a:lnTo>
                      <a:pt x="166" y="88"/>
                    </a:lnTo>
                    <a:lnTo>
                      <a:pt x="166" y="94"/>
                    </a:lnTo>
                    <a:lnTo>
                      <a:pt x="156" y="88"/>
                    </a:lnTo>
                    <a:lnTo>
                      <a:pt x="154" y="88"/>
                    </a:lnTo>
                    <a:lnTo>
                      <a:pt x="150" y="90"/>
                    </a:lnTo>
                    <a:lnTo>
                      <a:pt x="150" y="106"/>
                    </a:lnTo>
                    <a:lnTo>
                      <a:pt x="156" y="104"/>
                    </a:lnTo>
                    <a:lnTo>
                      <a:pt x="154" y="108"/>
                    </a:lnTo>
                    <a:lnTo>
                      <a:pt x="150" y="114"/>
                    </a:lnTo>
                    <a:lnTo>
                      <a:pt x="146" y="106"/>
                    </a:lnTo>
                    <a:lnTo>
                      <a:pt x="144" y="98"/>
                    </a:lnTo>
                    <a:lnTo>
                      <a:pt x="140" y="100"/>
                    </a:lnTo>
                    <a:lnTo>
                      <a:pt x="132" y="106"/>
                    </a:lnTo>
                    <a:lnTo>
                      <a:pt x="130" y="122"/>
                    </a:lnTo>
                    <a:lnTo>
                      <a:pt x="130" y="126"/>
                    </a:lnTo>
                    <a:lnTo>
                      <a:pt x="132" y="130"/>
                    </a:lnTo>
                    <a:lnTo>
                      <a:pt x="128" y="134"/>
                    </a:lnTo>
                    <a:lnTo>
                      <a:pt x="120" y="140"/>
                    </a:lnTo>
                    <a:lnTo>
                      <a:pt x="120" y="144"/>
                    </a:lnTo>
                    <a:lnTo>
                      <a:pt x="118" y="150"/>
                    </a:lnTo>
                    <a:lnTo>
                      <a:pt x="112" y="152"/>
                    </a:lnTo>
                    <a:lnTo>
                      <a:pt x="108" y="154"/>
                    </a:lnTo>
                    <a:lnTo>
                      <a:pt x="94" y="158"/>
                    </a:lnTo>
                    <a:lnTo>
                      <a:pt x="92" y="160"/>
                    </a:lnTo>
                    <a:lnTo>
                      <a:pt x="90" y="160"/>
                    </a:lnTo>
                    <a:lnTo>
                      <a:pt x="86" y="160"/>
                    </a:lnTo>
                    <a:lnTo>
                      <a:pt x="86" y="158"/>
                    </a:lnTo>
                    <a:lnTo>
                      <a:pt x="84" y="158"/>
                    </a:lnTo>
                    <a:lnTo>
                      <a:pt x="82" y="166"/>
                    </a:lnTo>
                    <a:lnTo>
                      <a:pt x="80" y="170"/>
                    </a:lnTo>
                    <a:lnTo>
                      <a:pt x="68" y="170"/>
                    </a:lnTo>
                    <a:lnTo>
                      <a:pt x="66" y="176"/>
                    </a:lnTo>
                    <a:lnTo>
                      <a:pt x="58" y="172"/>
                    </a:lnTo>
                    <a:lnTo>
                      <a:pt x="54" y="172"/>
                    </a:lnTo>
                    <a:lnTo>
                      <a:pt x="50" y="176"/>
                    </a:lnTo>
                    <a:lnTo>
                      <a:pt x="50" y="178"/>
                    </a:lnTo>
                    <a:lnTo>
                      <a:pt x="46" y="178"/>
                    </a:lnTo>
                    <a:lnTo>
                      <a:pt x="44" y="178"/>
                    </a:lnTo>
                    <a:lnTo>
                      <a:pt x="44" y="180"/>
                    </a:lnTo>
                    <a:lnTo>
                      <a:pt x="32" y="188"/>
                    </a:lnTo>
                    <a:lnTo>
                      <a:pt x="22" y="198"/>
                    </a:lnTo>
                    <a:lnTo>
                      <a:pt x="14" y="204"/>
                    </a:lnTo>
                    <a:lnTo>
                      <a:pt x="10" y="206"/>
                    </a:lnTo>
                    <a:lnTo>
                      <a:pt x="12" y="198"/>
                    </a:lnTo>
                    <a:lnTo>
                      <a:pt x="10" y="202"/>
                    </a:lnTo>
                    <a:lnTo>
                      <a:pt x="8" y="204"/>
                    </a:lnTo>
                    <a:lnTo>
                      <a:pt x="8" y="208"/>
                    </a:lnTo>
                    <a:lnTo>
                      <a:pt x="8" y="220"/>
                    </a:lnTo>
                    <a:lnTo>
                      <a:pt x="10" y="224"/>
                    </a:lnTo>
                    <a:lnTo>
                      <a:pt x="10" y="230"/>
                    </a:lnTo>
                    <a:lnTo>
                      <a:pt x="4" y="234"/>
                    </a:lnTo>
                    <a:lnTo>
                      <a:pt x="0" y="238"/>
                    </a:lnTo>
                    <a:lnTo>
                      <a:pt x="2" y="242"/>
                    </a:lnTo>
                    <a:lnTo>
                      <a:pt x="2" y="244"/>
                    </a:lnTo>
                    <a:lnTo>
                      <a:pt x="4" y="244"/>
                    </a:lnTo>
                    <a:lnTo>
                      <a:pt x="8" y="250"/>
                    </a:lnTo>
                    <a:lnTo>
                      <a:pt x="10" y="256"/>
                    </a:lnTo>
                    <a:lnTo>
                      <a:pt x="12" y="266"/>
                    </a:lnTo>
                    <a:lnTo>
                      <a:pt x="12" y="278"/>
                    </a:lnTo>
                    <a:lnTo>
                      <a:pt x="10" y="276"/>
                    </a:lnTo>
                    <a:lnTo>
                      <a:pt x="8" y="276"/>
                    </a:lnTo>
                    <a:lnTo>
                      <a:pt x="8" y="268"/>
                    </a:lnTo>
                    <a:lnTo>
                      <a:pt x="4" y="268"/>
                    </a:lnTo>
                    <a:lnTo>
                      <a:pt x="4" y="270"/>
                    </a:lnTo>
                    <a:lnTo>
                      <a:pt x="4" y="276"/>
                    </a:lnTo>
                    <a:lnTo>
                      <a:pt x="14" y="284"/>
                    </a:lnTo>
                    <a:lnTo>
                      <a:pt x="14" y="286"/>
                    </a:lnTo>
                    <a:lnTo>
                      <a:pt x="12" y="286"/>
                    </a:lnTo>
                    <a:lnTo>
                      <a:pt x="2" y="280"/>
                    </a:lnTo>
                    <a:lnTo>
                      <a:pt x="2" y="286"/>
                    </a:lnTo>
                    <a:lnTo>
                      <a:pt x="10" y="294"/>
                    </a:lnTo>
                    <a:lnTo>
                      <a:pt x="12" y="296"/>
                    </a:lnTo>
                    <a:lnTo>
                      <a:pt x="14" y="298"/>
                    </a:lnTo>
                    <a:lnTo>
                      <a:pt x="14" y="306"/>
                    </a:lnTo>
                    <a:lnTo>
                      <a:pt x="14" y="314"/>
                    </a:lnTo>
                    <a:lnTo>
                      <a:pt x="20" y="316"/>
                    </a:lnTo>
                    <a:lnTo>
                      <a:pt x="26" y="320"/>
                    </a:lnTo>
                    <a:lnTo>
                      <a:pt x="26" y="320"/>
                    </a:lnTo>
                    <a:lnTo>
                      <a:pt x="26" y="320"/>
                    </a:lnTo>
                    <a:close/>
                    <a:moveTo>
                      <a:pt x="486" y="618"/>
                    </a:moveTo>
                    <a:lnTo>
                      <a:pt x="490" y="622"/>
                    </a:lnTo>
                    <a:lnTo>
                      <a:pt x="490" y="620"/>
                    </a:lnTo>
                    <a:lnTo>
                      <a:pt x="486" y="618"/>
                    </a:lnTo>
                    <a:lnTo>
                      <a:pt x="486" y="618"/>
                    </a:lnTo>
                    <a:lnTo>
                      <a:pt x="486" y="618"/>
                    </a:lnTo>
                    <a:close/>
                    <a:moveTo>
                      <a:pt x="448" y="564"/>
                    </a:moveTo>
                    <a:lnTo>
                      <a:pt x="448" y="564"/>
                    </a:lnTo>
                    <a:lnTo>
                      <a:pt x="448" y="568"/>
                    </a:lnTo>
                    <a:lnTo>
                      <a:pt x="446" y="570"/>
                    </a:lnTo>
                    <a:lnTo>
                      <a:pt x="452" y="576"/>
                    </a:lnTo>
                    <a:lnTo>
                      <a:pt x="454" y="582"/>
                    </a:lnTo>
                    <a:lnTo>
                      <a:pt x="456" y="588"/>
                    </a:lnTo>
                    <a:lnTo>
                      <a:pt x="458" y="594"/>
                    </a:lnTo>
                    <a:lnTo>
                      <a:pt x="464" y="596"/>
                    </a:lnTo>
                    <a:lnTo>
                      <a:pt x="462" y="600"/>
                    </a:lnTo>
                    <a:lnTo>
                      <a:pt x="462" y="602"/>
                    </a:lnTo>
                    <a:lnTo>
                      <a:pt x="462" y="606"/>
                    </a:lnTo>
                    <a:lnTo>
                      <a:pt x="470" y="612"/>
                    </a:lnTo>
                    <a:lnTo>
                      <a:pt x="472" y="618"/>
                    </a:lnTo>
                    <a:lnTo>
                      <a:pt x="472" y="622"/>
                    </a:lnTo>
                    <a:lnTo>
                      <a:pt x="480" y="624"/>
                    </a:lnTo>
                    <a:lnTo>
                      <a:pt x="484" y="622"/>
                    </a:lnTo>
                    <a:lnTo>
                      <a:pt x="490" y="612"/>
                    </a:lnTo>
                    <a:lnTo>
                      <a:pt x="494" y="614"/>
                    </a:lnTo>
                    <a:lnTo>
                      <a:pt x="494" y="618"/>
                    </a:lnTo>
                    <a:lnTo>
                      <a:pt x="498" y="614"/>
                    </a:lnTo>
                    <a:lnTo>
                      <a:pt x="498" y="612"/>
                    </a:lnTo>
                    <a:lnTo>
                      <a:pt x="498" y="602"/>
                    </a:lnTo>
                    <a:lnTo>
                      <a:pt x="498" y="594"/>
                    </a:lnTo>
                    <a:lnTo>
                      <a:pt x="502" y="594"/>
                    </a:lnTo>
                    <a:lnTo>
                      <a:pt x="502" y="582"/>
                    </a:lnTo>
                    <a:lnTo>
                      <a:pt x="500" y="568"/>
                    </a:lnTo>
                    <a:lnTo>
                      <a:pt x="486" y="574"/>
                    </a:lnTo>
                    <a:lnTo>
                      <a:pt x="474" y="574"/>
                    </a:lnTo>
                    <a:lnTo>
                      <a:pt x="448" y="564"/>
                    </a:lnTo>
                    <a:lnTo>
                      <a:pt x="448" y="564"/>
                    </a:lnTo>
                    <a:lnTo>
                      <a:pt x="448" y="564"/>
                    </a:lnTo>
                    <a:close/>
                    <a:moveTo>
                      <a:pt x="498" y="548"/>
                    </a:moveTo>
                    <a:lnTo>
                      <a:pt x="498" y="548"/>
                    </a:lnTo>
                    <a:lnTo>
                      <a:pt x="498" y="558"/>
                    </a:lnTo>
                    <a:lnTo>
                      <a:pt x="502" y="558"/>
                    </a:lnTo>
                    <a:lnTo>
                      <a:pt x="502" y="556"/>
                    </a:lnTo>
                    <a:lnTo>
                      <a:pt x="500" y="550"/>
                    </a:lnTo>
                    <a:lnTo>
                      <a:pt x="498" y="548"/>
                    </a:lnTo>
                    <a:lnTo>
                      <a:pt x="498" y="548"/>
                    </a:lnTo>
                    <a:lnTo>
                      <a:pt x="498" y="548"/>
                    </a:lnTo>
                    <a:close/>
                    <a:moveTo>
                      <a:pt x="436" y="542"/>
                    </a:moveTo>
                    <a:lnTo>
                      <a:pt x="436" y="542"/>
                    </a:lnTo>
                    <a:lnTo>
                      <a:pt x="436" y="546"/>
                    </a:lnTo>
                    <a:lnTo>
                      <a:pt x="436" y="548"/>
                    </a:lnTo>
                    <a:lnTo>
                      <a:pt x="438" y="552"/>
                    </a:lnTo>
                    <a:lnTo>
                      <a:pt x="440" y="548"/>
                    </a:lnTo>
                    <a:lnTo>
                      <a:pt x="440" y="542"/>
                    </a:lnTo>
                    <a:lnTo>
                      <a:pt x="436" y="542"/>
                    </a:lnTo>
                    <a:lnTo>
                      <a:pt x="436" y="542"/>
                    </a:lnTo>
                    <a:lnTo>
                      <a:pt x="436" y="542"/>
                    </a:lnTo>
                    <a:close/>
                    <a:moveTo>
                      <a:pt x="346" y="460"/>
                    </a:moveTo>
                    <a:lnTo>
                      <a:pt x="344" y="468"/>
                    </a:lnTo>
                    <a:lnTo>
                      <a:pt x="354" y="466"/>
                    </a:lnTo>
                    <a:lnTo>
                      <a:pt x="356" y="464"/>
                    </a:lnTo>
                    <a:lnTo>
                      <a:pt x="354" y="464"/>
                    </a:lnTo>
                    <a:lnTo>
                      <a:pt x="346" y="460"/>
                    </a:lnTo>
                    <a:lnTo>
                      <a:pt x="346" y="460"/>
                    </a:lnTo>
                    <a:lnTo>
                      <a:pt x="346" y="460"/>
                    </a:lnTo>
                    <a:close/>
                    <a:moveTo>
                      <a:pt x="320" y="374"/>
                    </a:moveTo>
                    <a:lnTo>
                      <a:pt x="320" y="374"/>
                    </a:lnTo>
                    <a:lnTo>
                      <a:pt x="320" y="376"/>
                    </a:lnTo>
                    <a:lnTo>
                      <a:pt x="318" y="378"/>
                    </a:lnTo>
                    <a:lnTo>
                      <a:pt x="318" y="376"/>
                    </a:lnTo>
                    <a:lnTo>
                      <a:pt x="318" y="374"/>
                    </a:lnTo>
                    <a:lnTo>
                      <a:pt x="320" y="374"/>
                    </a:lnTo>
                    <a:lnTo>
                      <a:pt x="320" y="374"/>
                    </a:lnTo>
                    <a:lnTo>
                      <a:pt x="320" y="374"/>
                    </a:lnTo>
                    <a:close/>
                    <a:moveTo>
                      <a:pt x="326" y="370"/>
                    </a:moveTo>
                    <a:lnTo>
                      <a:pt x="326" y="370"/>
                    </a:lnTo>
                    <a:lnTo>
                      <a:pt x="330" y="380"/>
                    </a:lnTo>
                    <a:lnTo>
                      <a:pt x="330" y="386"/>
                    </a:lnTo>
                    <a:lnTo>
                      <a:pt x="326" y="386"/>
                    </a:lnTo>
                    <a:lnTo>
                      <a:pt x="326" y="378"/>
                    </a:lnTo>
                    <a:lnTo>
                      <a:pt x="326" y="370"/>
                    </a:lnTo>
                    <a:lnTo>
                      <a:pt x="326" y="370"/>
                    </a:lnTo>
                    <a:lnTo>
                      <a:pt x="326" y="370"/>
                    </a:lnTo>
                    <a:close/>
                    <a:moveTo>
                      <a:pt x="350" y="366"/>
                    </a:moveTo>
                    <a:lnTo>
                      <a:pt x="350" y="366"/>
                    </a:lnTo>
                    <a:lnTo>
                      <a:pt x="356" y="374"/>
                    </a:lnTo>
                    <a:lnTo>
                      <a:pt x="356" y="376"/>
                    </a:lnTo>
                    <a:lnTo>
                      <a:pt x="354" y="376"/>
                    </a:lnTo>
                    <a:lnTo>
                      <a:pt x="350" y="368"/>
                    </a:lnTo>
                    <a:lnTo>
                      <a:pt x="348" y="366"/>
                    </a:lnTo>
                    <a:lnTo>
                      <a:pt x="350" y="366"/>
                    </a:lnTo>
                    <a:lnTo>
                      <a:pt x="350" y="366"/>
                    </a:lnTo>
                    <a:lnTo>
                      <a:pt x="350" y="366"/>
                    </a:lnTo>
                    <a:close/>
                    <a:moveTo>
                      <a:pt x="0" y="270"/>
                    </a:moveTo>
                    <a:lnTo>
                      <a:pt x="2" y="280"/>
                    </a:lnTo>
                    <a:lnTo>
                      <a:pt x="2" y="272"/>
                    </a:lnTo>
                    <a:lnTo>
                      <a:pt x="2" y="270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0"/>
                    </a:lnTo>
                    <a:close/>
                    <a:moveTo>
                      <a:pt x="380" y="98"/>
                    </a:moveTo>
                    <a:lnTo>
                      <a:pt x="380" y="98"/>
                    </a:lnTo>
                    <a:lnTo>
                      <a:pt x="376" y="98"/>
                    </a:lnTo>
                    <a:lnTo>
                      <a:pt x="376" y="100"/>
                    </a:lnTo>
                    <a:lnTo>
                      <a:pt x="380" y="104"/>
                    </a:lnTo>
                    <a:lnTo>
                      <a:pt x="382" y="106"/>
                    </a:lnTo>
                    <a:lnTo>
                      <a:pt x="382" y="100"/>
                    </a:lnTo>
                    <a:lnTo>
                      <a:pt x="382" y="98"/>
                    </a:lnTo>
                    <a:lnTo>
                      <a:pt x="380" y="98"/>
                    </a:lnTo>
                    <a:lnTo>
                      <a:pt x="380" y="98"/>
                    </a:lnTo>
                    <a:lnTo>
                      <a:pt x="380" y="98"/>
                    </a:lnTo>
                    <a:close/>
                    <a:moveTo>
                      <a:pt x="340" y="50"/>
                    </a:moveTo>
                    <a:lnTo>
                      <a:pt x="340" y="50"/>
                    </a:lnTo>
                    <a:lnTo>
                      <a:pt x="336" y="52"/>
                    </a:lnTo>
                    <a:lnTo>
                      <a:pt x="336" y="60"/>
                    </a:lnTo>
                    <a:lnTo>
                      <a:pt x="340" y="58"/>
                    </a:lnTo>
                    <a:lnTo>
                      <a:pt x="344" y="54"/>
                    </a:lnTo>
                    <a:lnTo>
                      <a:pt x="340" y="50"/>
                    </a:lnTo>
                    <a:lnTo>
                      <a:pt x="340" y="50"/>
                    </a:lnTo>
                    <a:lnTo>
                      <a:pt x="340" y="50"/>
                    </a:lnTo>
                    <a:close/>
                    <a:moveTo>
                      <a:pt x="246" y="14"/>
                    </a:moveTo>
                    <a:lnTo>
                      <a:pt x="246" y="16"/>
                    </a:lnTo>
                    <a:lnTo>
                      <a:pt x="250" y="16"/>
                    </a:lnTo>
                    <a:lnTo>
                      <a:pt x="248" y="16"/>
                    </a:lnTo>
                    <a:lnTo>
                      <a:pt x="248" y="14"/>
                    </a:lnTo>
                    <a:lnTo>
                      <a:pt x="246" y="14"/>
                    </a:lnTo>
                    <a:lnTo>
                      <a:pt x="246" y="14"/>
                    </a:lnTo>
                    <a:lnTo>
                      <a:pt x="246" y="14"/>
                    </a:lnTo>
                    <a:close/>
                    <a:moveTo>
                      <a:pt x="254" y="12"/>
                    </a:moveTo>
                    <a:lnTo>
                      <a:pt x="254" y="16"/>
                    </a:lnTo>
                    <a:lnTo>
                      <a:pt x="256" y="16"/>
                    </a:lnTo>
                    <a:lnTo>
                      <a:pt x="256" y="14"/>
                    </a:lnTo>
                    <a:lnTo>
                      <a:pt x="254" y="12"/>
                    </a:lnTo>
                    <a:lnTo>
                      <a:pt x="254" y="12"/>
                    </a:lnTo>
                    <a:lnTo>
                      <a:pt x="254" y="12"/>
                    </a:lnTo>
                    <a:close/>
                    <a:moveTo>
                      <a:pt x="258" y="8"/>
                    </a:moveTo>
                    <a:lnTo>
                      <a:pt x="258" y="14"/>
                    </a:lnTo>
                    <a:lnTo>
                      <a:pt x="264" y="14"/>
                    </a:lnTo>
                    <a:lnTo>
                      <a:pt x="262" y="12"/>
                    </a:lnTo>
                    <a:lnTo>
                      <a:pt x="264" y="12"/>
                    </a:lnTo>
                    <a:lnTo>
                      <a:pt x="262" y="8"/>
                    </a:lnTo>
                    <a:lnTo>
                      <a:pt x="258" y="8"/>
                    </a:lnTo>
                    <a:lnTo>
                      <a:pt x="258" y="8"/>
                    </a:lnTo>
                    <a:lnTo>
                      <a:pt x="258" y="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2" name="Freeform 1708"/>
              <p:cNvSpPr>
                <a:spLocks noEditPoints="1"/>
              </p:cNvSpPr>
              <p:nvPr/>
            </p:nvSpPr>
            <p:spPr bwMode="auto">
              <a:xfrm>
                <a:off x="1670050" y="3216275"/>
                <a:ext cx="79375" cy="79375"/>
              </a:xfrm>
              <a:custGeom>
                <a:avLst/>
                <a:gdLst>
                  <a:gd name="T0" fmla="*/ 2 w 50"/>
                  <a:gd name="T1" fmla="*/ 4 h 50"/>
                  <a:gd name="T2" fmla="*/ 2 w 50"/>
                  <a:gd name="T3" fmla="*/ 4 h 50"/>
                  <a:gd name="T4" fmla="*/ 6 w 50"/>
                  <a:gd name="T5" fmla="*/ 6 h 50"/>
                  <a:gd name="T6" fmla="*/ 6 w 50"/>
                  <a:gd name="T7" fmla="*/ 8 h 50"/>
                  <a:gd name="T8" fmla="*/ 2 w 50"/>
                  <a:gd name="T9" fmla="*/ 14 h 50"/>
                  <a:gd name="T10" fmla="*/ 0 w 50"/>
                  <a:gd name="T11" fmla="*/ 16 h 50"/>
                  <a:gd name="T12" fmla="*/ 0 w 50"/>
                  <a:gd name="T13" fmla="*/ 22 h 50"/>
                  <a:gd name="T14" fmla="*/ 0 w 50"/>
                  <a:gd name="T15" fmla="*/ 24 h 50"/>
                  <a:gd name="T16" fmla="*/ 6 w 50"/>
                  <a:gd name="T17" fmla="*/ 26 h 50"/>
                  <a:gd name="T18" fmla="*/ 16 w 50"/>
                  <a:gd name="T19" fmla="*/ 30 h 50"/>
                  <a:gd name="T20" fmla="*/ 18 w 50"/>
                  <a:gd name="T21" fmla="*/ 32 h 50"/>
                  <a:gd name="T22" fmla="*/ 20 w 50"/>
                  <a:gd name="T23" fmla="*/ 34 h 50"/>
                  <a:gd name="T24" fmla="*/ 20 w 50"/>
                  <a:gd name="T25" fmla="*/ 36 h 50"/>
                  <a:gd name="T26" fmla="*/ 26 w 50"/>
                  <a:gd name="T27" fmla="*/ 36 h 50"/>
                  <a:gd name="T28" fmla="*/ 32 w 50"/>
                  <a:gd name="T29" fmla="*/ 36 h 50"/>
                  <a:gd name="T30" fmla="*/ 36 w 50"/>
                  <a:gd name="T31" fmla="*/ 42 h 50"/>
                  <a:gd name="T32" fmla="*/ 42 w 50"/>
                  <a:gd name="T33" fmla="*/ 48 h 50"/>
                  <a:gd name="T34" fmla="*/ 42 w 50"/>
                  <a:gd name="T35" fmla="*/ 50 h 50"/>
                  <a:gd name="T36" fmla="*/ 46 w 50"/>
                  <a:gd name="T37" fmla="*/ 48 h 50"/>
                  <a:gd name="T38" fmla="*/ 50 w 50"/>
                  <a:gd name="T39" fmla="*/ 44 h 50"/>
                  <a:gd name="T40" fmla="*/ 50 w 50"/>
                  <a:gd name="T41" fmla="*/ 42 h 50"/>
                  <a:gd name="T42" fmla="*/ 50 w 50"/>
                  <a:gd name="T43" fmla="*/ 34 h 50"/>
                  <a:gd name="T44" fmla="*/ 46 w 50"/>
                  <a:gd name="T45" fmla="*/ 34 h 50"/>
                  <a:gd name="T46" fmla="*/ 44 w 50"/>
                  <a:gd name="T47" fmla="*/ 34 h 50"/>
                  <a:gd name="T48" fmla="*/ 38 w 50"/>
                  <a:gd name="T49" fmla="*/ 32 h 50"/>
                  <a:gd name="T50" fmla="*/ 38 w 50"/>
                  <a:gd name="T51" fmla="*/ 30 h 50"/>
                  <a:gd name="T52" fmla="*/ 42 w 50"/>
                  <a:gd name="T53" fmla="*/ 24 h 50"/>
                  <a:gd name="T54" fmla="*/ 38 w 50"/>
                  <a:gd name="T55" fmla="*/ 22 h 50"/>
                  <a:gd name="T56" fmla="*/ 32 w 50"/>
                  <a:gd name="T57" fmla="*/ 18 h 50"/>
                  <a:gd name="T58" fmla="*/ 34 w 50"/>
                  <a:gd name="T59" fmla="*/ 16 h 50"/>
                  <a:gd name="T60" fmla="*/ 34 w 50"/>
                  <a:gd name="T61" fmla="*/ 14 h 50"/>
                  <a:gd name="T62" fmla="*/ 34 w 50"/>
                  <a:gd name="T63" fmla="*/ 12 h 50"/>
                  <a:gd name="T64" fmla="*/ 32 w 50"/>
                  <a:gd name="T65" fmla="*/ 8 h 50"/>
                  <a:gd name="T66" fmla="*/ 32 w 50"/>
                  <a:gd name="T67" fmla="*/ 6 h 50"/>
                  <a:gd name="T68" fmla="*/ 28 w 50"/>
                  <a:gd name="T69" fmla="*/ 8 h 50"/>
                  <a:gd name="T70" fmla="*/ 26 w 50"/>
                  <a:gd name="T71" fmla="*/ 8 h 50"/>
                  <a:gd name="T72" fmla="*/ 24 w 50"/>
                  <a:gd name="T73" fmla="*/ 6 h 50"/>
                  <a:gd name="T74" fmla="*/ 24 w 50"/>
                  <a:gd name="T75" fmla="*/ 0 h 50"/>
                  <a:gd name="T76" fmla="*/ 14 w 50"/>
                  <a:gd name="T77" fmla="*/ 0 h 50"/>
                  <a:gd name="T78" fmla="*/ 2 w 50"/>
                  <a:gd name="T79" fmla="*/ 4 h 50"/>
                  <a:gd name="T80" fmla="*/ 2 w 50"/>
                  <a:gd name="T81" fmla="*/ 4 h 50"/>
                  <a:gd name="T82" fmla="*/ 2 w 50"/>
                  <a:gd name="T83" fmla="*/ 4 h 50"/>
                  <a:gd name="T84" fmla="*/ 18 w 50"/>
                  <a:gd name="T85" fmla="*/ 22 h 50"/>
                  <a:gd name="T86" fmla="*/ 18 w 50"/>
                  <a:gd name="T87" fmla="*/ 22 h 50"/>
                  <a:gd name="T88" fmla="*/ 24 w 50"/>
                  <a:gd name="T89" fmla="*/ 24 h 50"/>
                  <a:gd name="T90" fmla="*/ 26 w 50"/>
                  <a:gd name="T91" fmla="*/ 26 h 50"/>
                  <a:gd name="T92" fmla="*/ 24 w 50"/>
                  <a:gd name="T93" fmla="*/ 26 h 50"/>
                  <a:gd name="T94" fmla="*/ 18 w 50"/>
                  <a:gd name="T95" fmla="*/ 26 h 50"/>
                  <a:gd name="T96" fmla="*/ 16 w 50"/>
                  <a:gd name="T97" fmla="*/ 24 h 50"/>
                  <a:gd name="T98" fmla="*/ 18 w 50"/>
                  <a:gd name="T99" fmla="*/ 22 h 50"/>
                  <a:gd name="T100" fmla="*/ 18 w 50"/>
                  <a:gd name="T101" fmla="*/ 22 h 50"/>
                  <a:gd name="T102" fmla="*/ 18 w 50"/>
                  <a:gd name="T103" fmla="*/ 2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" h="50">
                    <a:moveTo>
                      <a:pt x="2" y="4"/>
                    </a:moveTo>
                    <a:lnTo>
                      <a:pt x="2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6" y="26"/>
                    </a:lnTo>
                    <a:lnTo>
                      <a:pt x="16" y="30"/>
                    </a:lnTo>
                    <a:lnTo>
                      <a:pt x="18" y="32"/>
                    </a:lnTo>
                    <a:lnTo>
                      <a:pt x="20" y="34"/>
                    </a:lnTo>
                    <a:lnTo>
                      <a:pt x="20" y="36"/>
                    </a:lnTo>
                    <a:lnTo>
                      <a:pt x="26" y="36"/>
                    </a:lnTo>
                    <a:lnTo>
                      <a:pt x="32" y="36"/>
                    </a:lnTo>
                    <a:lnTo>
                      <a:pt x="36" y="42"/>
                    </a:lnTo>
                    <a:lnTo>
                      <a:pt x="42" y="48"/>
                    </a:lnTo>
                    <a:lnTo>
                      <a:pt x="42" y="50"/>
                    </a:lnTo>
                    <a:lnTo>
                      <a:pt x="46" y="48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34"/>
                    </a:lnTo>
                    <a:lnTo>
                      <a:pt x="46" y="34"/>
                    </a:lnTo>
                    <a:lnTo>
                      <a:pt x="44" y="34"/>
                    </a:lnTo>
                    <a:lnTo>
                      <a:pt x="38" y="32"/>
                    </a:lnTo>
                    <a:lnTo>
                      <a:pt x="38" y="30"/>
                    </a:lnTo>
                    <a:lnTo>
                      <a:pt x="42" y="24"/>
                    </a:lnTo>
                    <a:lnTo>
                      <a:pt x="38" y="22"/>
                    </a:lnTo>
                    <a:lnTo>
                      <a:pt x="32" y="18"/>
                    </a:lnTo>
                    <a:lnTo>
                      <a:pt x="34" y="16"/>
                    </a:lnTo>
                    <a:lnTo>
                      <a:pt x="34" y="14"/>
                    </a:lnTo>
                    <a:lnTo>
                      <a:pt x="34" y="12"/>
                    </a:lnTo>
                    <a:lnTo>
                      <a:pt x="32" y="8"/>
                    </a:lnTo>
                    <a:lnTo>
                      <a:pt x="32" y="6"/>
                    </a:lnTo>
                    <a:lnTo>
                      <a:pt x="28" y="8"/>
                    </a:lnTo>
                    <a:lnTo>
                      <a:pt x="26" y="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  <a:moveTo>
                      <a:pt x="18" y="22"/>
                    </a:moveTo>
                    <a:lnTo>
                      <a:pt x="18" y="22"/>
                    </a:lnTo>
                    <a:lnTo>
                      <a:pt x="24" y="24"/>
                    </a:lnTo>
                    <a:lnTo>
                      <a:pt x="26" y="26"/>
                    </a:lnTo>
                    <a:lnTo>
                      <a:pt x="24" y="26"/>
                    </a:lnTo>
                    <a:lnTo>
                      <a:pt x="18" y="26"/>
                    </a:lnTo>
                    <a:lnTo>
                      <a:pt x="16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3" name="Freeform 1709"/>
              <p:cNvSpPr>
                <a:spLocks noEditPoints="1"/>
              </p:cNvSpPr>
              <p:nvPr/>
            </p:nvSpPr>
            <p:spPr bwMode="auto">
              <a:xfrm>
                <a:off x="920750" y="4562475"/>
                <a:ext cx="304800" cy="406400"/>
              </a:xfrm>
              <a:custGeom>
                <a:avLst/>
                <a:gdLst>
                  <a:gd name="T0" fmla="*/ 22 w 192"/>
                  <a:gd name="T1" fmla="*/ 10 h 256"/>
                  <a:gd name="T2" fmla="*/ 22 w 192"/>
                  <a:gd name="T3" fmla="*/ 0 h 256"/>
                  <a:gd name="T4" fmla="*/ 14 w 192"/>
                  <a:gd name="T5" fmla="*/ 4 h 256"/>
                  <a:gd name="T6" fmla="*/ 8 w 192"/>
                  <a:gd name="T7" fmla="*/ 18 h 256"/>
                  <a:gd name="T8" fmla="*/ 8 w 192"/>
                  <a:gd name="T9" fmla="*/ 22 h 256"/>
                  <a:gd name="T10" fmla="*/ 26 w 192"/>
                  <a:gd name="T11" fmla="*/ 32 h 256"/>
                  <a:gd name="T12" fmla="*/ 60 w 192"/>
                  <a:gd name="T13" fmla="*/ 30 h 256"/>
                  <a:gd name="T14" fmla="*/ 94 w 192"/>
                  <a:gd name="T15" fmla="*/ 44 h 256"/>
                  <a:gd name="T16" fmla="*/ 96 w 192"/>
                  <a:gd name="T17" fmla="*/ 58 h 256"/>
                  <a:gd name="T18" fmla="*/ 104 w 192"/>
                  <a:gd name="T19" fmla="*/ 68 h 256"/>
                  <a:gd name="T20" fmla="*/ 116 w 192"/>
                  <a:gd name="T21" fmla="*/ 64 h 256"/>
                  <a:gd name="T22" fmla="*/ 122 w 192"/>
                  <a:gd name="T23" fmla="*/ 64 h 256"/>
                  <a:gd name="T24" fmla="*/ 124 w 192"/>
                  <a:gd name="T25" fmla="*/ 50 h 256"/>
                  <a:gd name="T26" fmla="*/ 140 w 192"/>
                  <a:gd name="T27" fmla="*/ 50 h 256"/>
                  <a:gd name="T28" fmla="*/ 144 w 192"/>
                  <a:gd name="T29" fmla="*/ 56 h 256"/>
                  <a:gd name="T30" fmla="*/ 152 w 192"/>
                  <a:gd name="T31" fmla="*/ 66 h 256"/>
                  <a:gd name="T32" fmla="*/ 156 w 192"/>
                  <a:gd name="T33" fmla="*/ 72 h 256"/>
                  <a:gd name="T34" fmla="*/ 158 w 192"/>
                  <a:gd name="T35" fmla="*/ 90 h 256"/>
                  <a:gd name="T36" fmla="*/ 162 w 192"/>
                  <a:gd name="T37" fmla="*/ 102 h 256"/>
                  <a:gd name="T38" fmla="*/ 162 w 192"/>
                  <a:gd name="T39" fmla="*/ 114 h 256"/>
                  <a:gd name="T40" fmla="*/ 168 w 192"/>
                  <a:gd name="T41" fmla="*/ 128 h 256"/>
                  <a:gd name="T42" fmla="*/ 178 w 192"/>
                  <a:gd name="T43" fmla="*/ 122 h 256"/>
                  <a:gd name="T44" fmla="*/ 188 w 192"/>
                  <a:gd name="T45" fmla="*/ 138 h 256"/>
                  <a:gd name="T46" fmla="*/ 188 w 192"/>
                  <a:gd name="T47" fmla="*/ 156 h 256"/>
                  <a:gd name="T48" fmla="*/ 158 w 192"/>
                  <a:gd name="T49" fmla="*/ 222 h 256"/>
                  <a:gd name="T50" fmla="*/ 166 w 192"/>
                  <a:gd name="T51" fmla="*/ 240 h 256"/>
                  <a:gd name="T52" fmla="*/ 174 w 192"/>
                  <a:gd name="T53" fmla="*/ 250 h 256"/>
                  <a:gd name="T54" fmla="*/ 140 w 192"/>
                  <a:gd name="T55" fmla="*/ 256 h 256"/>
                  <a:gd name="T56" fmla="*/ 126 w 192"/>
                  <a:gd name="T57" fmla="*/ 254 h 256"/>
                  <a:gd name="T58" fmla="*/ 120 w 192"/>
                  <a:gd name="T59" fmla="*/ 254 h 256"/>
                  <a:gd name="T60" fmla="*/ 108 w 192"/>
                  <a:gd name="T61" fmla="*/ 250 h 256"/>
                  <a:gd name="T62" fmla="*/ 98 w 192"/>
                  <a:gd name="T63" fmla="*/ 242 h 256"/>
                  <a:gd name="T64" fmla="*/ 26 w 192"/>
                  <a:gd name="T65" fmla="*/ 236 h 256"/>
                  <a:gd name="T66" fmla="*/ 18 w 192"/>
                  <a:gd name="T67" fmla="*/ 240 h 256"/>
                  <a:gd name="T68" fmla="*/ 0 w 192"/>
                  <a:gd name="T69" fmla="*/ 212 h 256"/>
                  <a:gd name="T70" fmla="*/ 14 w 192"/>
                  <a:gd name="T71" fmla="*/ 186 h 256"/>
                  <a:gd name="T72" fmla="*/ 16 w 192"/>
                  <a:gd name="T73" fmla="*/ 168 h 256"/>
                  <a:gd name="T74" fmla="*/ 22 w 192"/>
                  <a:gd name="T75" fmla="*/ 160 h 256"/>
                  <a:gd name="T76" fmla="*/ 32 w 192"/>
                  <a:gd name="T77" fmla="*/ 140 h 256"/>
                  <a:gd name="T78" fmla="*/ 24 w 192"/>
                  <a:gd name="T79" fmla="*/ 112 h 256"/>
                  <a:gd name="T80" fmla="*/ 30 w 192"/>
                  <a:gd name="T81" fmla="*/ 90 h 256"/>
                  <a:gd name="T82" fmla="*/ 24 w 192"/>
                  <a:gd name="T83" fmla="*/ 66 h 256"/>
                  <a:gd name="T84" fmla="*/ 14 w 192"/>
                  <a:gd name="T85" fmla="*/ 4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2" h="256">
                    <a:moveTo>
                      <a:pt x="8" y="22"/>
                    </a:moveTo>
                    <a:lnTo>
                      <a:pt x="18" y="14"/>
                    </a:lnTo>
                    <a:lnTo>
                      <a:pt x="22" y="10"/>
                    </a:lnTo>
                    <a:lnTo>
                      <a:pt x="24" y="4"/>
                    </a:lnTo>
                    <a:lnTo>
                      <a:pt x="24" y="2"/>
                    </a:lnTo>
                    <a:lnTo>
                      <a:pt x="22" y="0"/>
                    </a:lnTo>
                    <a:lnTo>
                      <a:pt x="18" y="2"/>
                    </a:lnTo>
                    <a:lnTo>
                      <a:pt x="16" y="4"/>
                    </a:lnTo>
                    <a:lnTo>
                      <a:pt x="14" y="4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8" y="18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8" y="22"/>
                    </a:lnTo>
                    <a:close/>
                    <a:moveTo>
                      <a:pt x="14" y="40"/>
                    </a:moveTo>
                    <a:lnTo>
                      <a:pt x="14" y="40"/>
                    </a:lnTo>
                    <a:lnTo>
                      <a:pt x="26" y="32"/>
                    </a:lnTo>
                    <a:lnTo>
                      <a:pt x="32" y="28"/>
                    </a:lnTo>
                    <a:lnTo>
                      <a:pt x="42" y="28"/>
                    </a:lnTo>
                    <a:lnTo>
                      <a:pt x="60" y="30"/>
                    </a:lnTo>
                    <a:lnTo>
                      <a:pt x="88" y="28"/>
                    </a:lnTo>
                    <a:lnTo>
                      <a:pt x="94" y="38"/>
                    </a:lnTo>
                    <a:lnTo>
                      <a:pt x="94" y="44"/>
                    </a:lnTo>
                    <a:lnTo>
                      <a:pt x="94" y="48"/>
                    </a:lnTo>
                    <a:lnTo>
                      <a:pt x="94" y="54"/>
                    </a:lnTo>
                    <a:lnTo>
                      <a:pt x="96" y="58"/>
                    </a:lnTo>
                    <a:lnTo>
                      <a:pt x="96" y="64"/>
                    </a:lnTo>
                    <a:lnTo>
                      <a:pt x="98" y="66"/>
                    </a:lnTo>
                    <a:lnTo>
                      <a:pt x="104" y="68"/>
                    </a:lnTo>
                    <a:lnTo>
                      <a:pt x="108" y="68"/>
                    </a:lnTo>
                    <a:lnTo>
                      <a:pt x="114" y="66"/>
                    </a:lnTo>
                    <a:lnTo>
                      <a:pt x="116" y="64"/>
                    </a:lnTo>
                    <a:lnTo>
                      <a:pt x="116" y="66"/>
                    </a:lnTo>
                    <a:lnTo>
                      <a:pt x="122" y="66"/>
                    </a:lnTo>
                    <a:lnTo>
                      <a:pt x="122" y="64"/>
                    </a:lnTo>
                    <a:lnTo>
                      <a:pt x="122" y="58"/>
                    </a:lnTo>
                    <a:lnTo>
                      <a:pt x="122" y="50"/>
                    </a:lnTo>
                    <a:lnTo>
                      <a:pt x="124" y="50"/>
                    </a:lnTo>
                    <a:lnTo>
                      <a:pt x="132" y="50"/>
                    </a:lnTo>
                    <a:lnTo>
                      <a:pt x="138" y="50"/>
                    </a:lnTo>
                    <a:lnTo>
                      <a:pt x="140" y="50"/>
                    </a:lnTo>
                    <a:lnTo>
                      <a:pt x="140" y="54"/>
                    </a:lnTo>
                    <a:lnTo>
                      <a:pt x="140" y="56"/>
                    </a:lnTo>
                    <a:lnTo>
                      <a:pt x="144" y="56"/>
                    </a:lnTo>
                    <a:lnTo>
                      <a:pt x="150" y="56"/>
                    </a:lnTo>
                    <a:lnTo>
                      <a:pt x="152" y="60"/>
                    </a:lnTo>
                    <a:lnTo>
                      <a:pt x="152" y="66"/>
                    </a:lnTo>
                    <a:lnTo>
                      <a:pt x="152" y="68"/>
                    </a:lnTo>
                    <a:lnTo>
                      <a:pt x="156" y="68"/>
                    </a:lnTo>
                    <a:lnTo>
                      <a:pt x="156" y="72"/>
                    </a:lnTo>
                    <a:lnTo>
                      <a:pt x="156" y="74"/>
                    </a:lnTo>
                    <a:lnTo>
                      <a:pt x="156" y="78"/>
                    </a:lnTo>
                    <a:lnTo>
                      <a:pt x="158" y="90"/>
                    </a:lnTo>
                    <a:lnTo>
                      <a:pt x="160" y="94"/>
                    </a:lnTo>
                    <a:lnTo>
                      <a:pt x="160" y="96"/>
                    </a:lnTo>
                    <a:lnTo>
                      <a:pt x="162" y="102"/>
                    </a:lnTo>
                    <a:lnTo>
                      <a:pt x="162" y="104"/>
                    </a:lnTo>
                    <a:lnTo>
                      <a:pt x="160" y="110"/>
                    </a:lnTo>
                    <a:lnTo>
                      <a:pt x="162" y="114"/>
                    </a:lnTo>
                    <a:lnTo>
                      <a:pt x="162" y="120"/>
                    </a:lnTo>
                    <a:lnTo>
                      <a:pt x="166" y="126"/>
                    </a:lnTo>
                    <a:lnTo>
                      <a:pt x="168" y="128"/>
                    </a:lnTo>
                    <a:lnTo>
                      <a:pt x="170" y="126"/>
                    </a:lnTo>
                    <a:lnTo>
                      <a:pt x="174" y="122"/>
                    </a:lnTo>
                    <a:lnTo>
                      <a:pt x="178" y="122"/>
                    </a:lnTo>
                    <a:lnTo>
                      <a:pt x="188" y="122"/>
                    </a:lnTo>
                    <a:lnTo>
                      <a:pt x="192" y="136"/>
                    </a:lnTo>
                    <a:lnTo>
                      <a:pt x="188" y="138"/>
                    </a:lnTo>
                    <a:lnTo>
                      <a:pt x="188" y="142"/>
                    </a:lnTo>
                    <a:lnTo>
                      <a:pt x="188" y="150"/>
                    </a:lnTo>
                    <a:lnTo>
                      <a:pt x="188" y="156"/>
                    </a:lnTo>
                    <a:lnTo>
                      <a:pt x="156" y="156"/>
                    </a:lnTo>
                    <a:lnTo>
                      <a:pt x="156" y="220"/>
                    </a:lnTo>
                    <a:lnTo>
                      <a:pt x="158" y="222"/>
                    </a:lnTo>
                    <a:lnTo>
                      <a:pt x="160" y="228"/>
                    </a:lnTo>
                    <a:lnTo>
                      <a:pt x="160" y="236"/>
                    </a:lnTo>
                    <a:lnTo>
                      <a:pt x="166" y="240"/>
                    </a:lnTo>
                    <a:lnTo>
                      <a:pt x="170" y="242"/>
                    </a:lnTo>
                    <a:lnTo>
                      <a:pt x="170" y="248"/>
                    </a:lnTo>
                    <a:lnTo>
                      <a:pt x="174" y="250"/>
                    </a:lnTo>
                    <a:lnTo>
                      <a:pt x="176" y="250"/>
                    </a:lnTo>
                    <a:lnTo>
                      <a:pt x="174" y="250"/>
                    </a:lnTo>
                    <a:lnTo>
                      <a:pt x="140" y="256"/>
                    </a:lnTo>
                    <a:lnTo>
                      <a:pt x="138" y="256"/>
                    </a:lnTo>
                    <a:lnTo>
                      <a:pt x="130" y="254"/>
                    </a:lnTo>
                    <a:lnTo>
                      <a:pt x="126" y="254"/>
                    </a:lnTo>
                    <a:lnTo>
                      <a:pt x="124" y="254"/>
                    </a:lnTo>
                    <a:lnTo>
                      <a:pt x="122" y="254"/>
                    </a:lnTo>
                    <a:lnTo>
                      <a:pt x="120" y="254"/>
                    </a:lnTo>
                    <a:lnTo>
                      <a:pt x="116" y="250"/>
                    </a:lnTo>
                    <a:lnTo>
                      <a:pt x="112" y="250"/>
                    </a:lnTo>
                    <a:lnTo>
                      <a:pt x="108" y="250"/>
                    </a:lnTo>
                    <a:lnTo>
                      <a:pt x="106" y="248"/>
                    </a:lnTo>
                    <a:lnTo>
                      <a:pt x="102" y="246"/>
                    </a:lnTo>
                    <a:lnTo>
                      <a:pt x="98" y="242"/>
                    </a:lnTo>
                    <a:lnTo>
                      <a:pt x="34" y="240"/>
                    </a:lnTo>
                    <a:lnTo>
                      <a:pt x="32" y="238"/>
                    </a:lnTo>
                    <a:lnTo>
                      <a:pt x="26" y="236"/>
                    </a:lnTo>
                    <a:lnTo>
                      <a:pt x="24" y="238"/>
                    </a:lnTo>
                    <a:lnTo>
                      <a:pt x="22" y="240"/>
                    </a:lnTo>
                    <a:lnTo>
                      <a:pt x="18" y="240"/>
                    </a:lnTo>
                    <a:lnTo>
                      <a:pt x="8" y="240"/>
                    </a:lnTo>
                    <a:lnTo>
                      <a:pt x="0" y="242"/>
                    </a:lnTo>
                    <a:lnTo>
                      <a:pt x="0" y="212"/>
                    </a:lnTo>
                    <a:lnTo>
                      <a:pt x="8" y="202"/>
                    </a:lnTo>
                    <a:lnTo>
                      <a:pt x="14" y="194"/>
                    </a:lnTo>
                    <a:lnTo>
                      <a:pt x="14" y="186"/>
                    </a:lnTo>
                    <a:lnTo>
                      <a:pt x="14" y="182"/>
                    </a:lnTo>
                    <a:lnTo>
                      <a:pt x="14" y="176"/>
                    </a:lnTo>
                    <a:lnTo>
                      <a:pt x="16" y="168"/>
                    </a:lnTo>
                    <a:lnTo>
                      <a:pt x="22" y="168"/>
                    </a:lnTo>
                    <a:lnTo>
                      <a:pt x="22" y="164"/>
                    </a:lnTo>
                    <a:lnTo>
                      <a:pt x="22" y="160"/>
                    </a:lnTo>
                    <a:lnTo>
                      <a:pt x="26" y="156"/>
                    </a:lnTo>
                    <a:lnTo>
                      <a:pt x="32" y="150"/>
                    </a:lnTo>
                    <a:lnTo>
                      <a:pt x="32" y="140"/>
                    </a:lnTo>
                    <a:lnTo>
                      <a:pt x="32" y="130"/>
                    </a:lnTo>
                    <a:lnTo>
                      <a:pt x="30" y="114"/>
                    </a:lnTo>
                    <a:lnTo>
                      <a:pt x="24" y="112"/>
                    </a:lnTo>
                    <a:lnTo>
                      <a:pt x="24" y="104"/>
                    </a:lnTo>
                    <a:lnTo>
                      <a:pt x="26" y="96"/>
                    </a:lnTo>
                    <a:lnTo>
                      <a:pt x="30" y="90"/>
                    </a:lnTo>
                    <a:lnTo>
                      <a:pt x="30" y="82"/>
                    </a:lnTo>
                    <a:lnTo>
                      <a:pt x="24" y="76"/>
                    </a:lnTo>
                    <a:lnTo>
                      <a:pt x="24" y="66"/>
                    </a:lnTo>
                    <a:lnTo>
                      <a:pt x="22" y="56"/>
                    </a:lnTo>
                    <a:lnTo>
                      <a:pt x="16" y="48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4" y="4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4" name="Freeform 1710"/>
              <p:cNvSpPr/>
              <p:nvPr/>
            </p:nvSpPr>
            <p:spPr bwMode="auto">
              <a:xfrm>
                <a:off x="698500" y="3181350"/>
                <a:ext cx="9525" cy="9525"/>
              </a:xfrm>
              <a:custGeom>
                <a:avLst/>
                <a:gdLst>
                  <a:gd name="T0" fmla="*/ 6 w 6"/>
                  <a:gd name="T1" fmla="*/ 2 h 6"/>
                  <a:gd name="T2" fmla="*/ 2 w 6"/>
                  <a:gd name="T3" fmla="*/ 6 h 6"/>
                  <a:gd name="T4" fmla="*/ 0 w 6"/>
                  <a:gd name="T5" fmla="*/ 0 h 6"/>
                  <a:gd name="T6" fmla="*/ 2 w 6"/>
                  <a:gd name="T7" fmla="*/ 0 h 6"/>
                  <a:gd name="T8" fmla="*/ 6 w 6"/>
                  <a:gd name="T9" fmla="*/ 0 h 6"/>
                  <a:gd name="T10" fmla="*/ 6 w 6"/>
                  <a:gd name="T11" fmla="*/ 2 h 6"/>
                  <a:gd name="T12" fmla="*/ 6 w 6"/>
                  <a:gd name="T13" fmla="*/ 2 h 6"/>
                  <a:gd name="T14" fmla="*/ 6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6" y="2"/>
                    </a:moveTo>
                    <a:lnTo>
                      <a:pt x="2" y="6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5" name="Freeform 1711"/>
              <p:cNvSpPr/>
              <p:nvPr/>
            </p:nvSpPr>
            <p:spPr bwMode="auto">
              <a:xfrm>
                <a:off x="698500" y="3181350"/>
                <a:ext cx="9525" cy="9525"/>
              </a:xfrm>
              <a:custGeom>
                <a:avLst/>
                <a:gdLst>
                  <a:gd name="T0" fmla="*/ 6 w 6"/>
                  <a:gd name="T1" fmla="*/ 2 h 6"/>
                  <a:gd name="T2" fmla="*/ 2 w 6"/>
                  <a:gd name="T3" fmla="*/ 6 h 6"/>
                  <a:gd name="T4" fmla="*/ 0 w 6"/>
                  <a:gd name="T5" fmla="*/ 0 h 6"/>
                  <a:gd name="T6" fmla="*/ 2 w 6"/>
                  <a:gd name="T7" fmla="*/ 0 h 6"/>
                  <a:gd name="T8" fmla="*/ 6 w 6"/>
                  <a:gd name="T9" fmla="*/ 0 h 6"/>
                  <a:gd name="T10" fmla="*/ 6 w 6"/>
                  <a:gd name="T11" fmla="*/ 2 h 6"/>
                  <a:gd name="T12" fmla="*/ 6 w 6"/>
                  <a:gd name="T13" fmla="*/ 2 h 6"/>
                  <a:gd name="T14" fmla="*/ 6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6" y="2"/>
                    </a:moveTo>
                    <a:lnTo>
                      <a:pt x="2" y="6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6" name="Freeform 1712"/>
              <p:cNvSpPr/>
              <p:nvPr/>
            </p:nvSpPr>
            <p:spPr bwMode="auto">
              <a:xfrm>
                <a:off x="476250" y="3355975"/>
                <a:ext cx="444500" cy="536575"/>
              </a:xfrm>
              <a:custGeom>
                <a:avLst/>
                <a:gdLst>
                  <a:gd name="T0" fmla="*/ 0 w 280"/>
                  <a:gd name="T1" fmla="*/ 192 h 338"/>
                  <a:gd name="T2" fmla="*/ 140 w 280"/>
                  <a:gd name="T3" fmla="*/ 300 h 338"/>
                  <a:gd name="T4" fmla="*/ 146 w 280"/>
                  <a:gd name="T5" fmla="*/ 308 h 338"/>
                  <a:gd name="T6" fmla="*/ 156 w 280"/>
                  <a:gd name="T7" fmla="*/ 314 h 338"/>
                  <a:gd name="T8" fmla="*/ 160 w 280"/>
                  <a:gd name="T9" fmla="*/ 318 h 338"/>
                  <a:gd name="T10" fmla="*/ 158 w 280"/>
                  <a:gd name="T11" fmla="*/ 326 h 338"/>
                  <a:gd name="T12" fmla="*/ 160 w 280"/>
                  <a:gd name="T13" fmla="*/ 334 h 338"/>
                  <a:gd name="T14" fmla="*/ 164 w 280"/>
                  <a:gd name="T15" fmla="*/ 338 h 338"/>
                  <a:gd name="T16" fmla="*/ 176 w 280"/>
                  <a:gd name="T17" fmla="*/ 336 h 338"/>
                  <a:gd name="T18" fmla="*/ 204 w 280"/>
                  <a:gd name="T19" fmla="*/ 316 h 338"/>
                  <a:gd name="T20" fmla="*/ 278 w 280"/>
                  <a:gd name="T21" fmla="*/ 254 h 338"/>
                  <a:gd name="T22" fmla="*/ 270 w 280"/>
                  <a:gd name="T23" fmla="*/ 248 h 338"/>
                  <a:gd name="T24" fmla="*/ 258 w 280"/>
                  <a:gd name="T25" fmla="*/ 244 h 338"/>
                  <a:gd name="T26" fmla="*/ 250 w 280"/>
                  <a:gd name="T27" fmla="*/ 234 h 338"/>
                  <a:gd name="T28" fmla="*/ 248 w 280"/>
                  <a:gd name="T29" fmla="*/ 224 h 338"/>
                  <a:gd name="T30" fmla="*/ 242 w 280"/>
                  <a:gd name="T31" fmla="*/ 212 h 338"/>
                  <a:gd name="T32" fmla="*/ 242 w 280"/>
                  <a:gd name="T33" fmla="*/ 206 h 338"/>
                  <a:gd name="T34" fmla="*/ 248 w 280"/>
                  <a:gd name="T35" fmla="*/ 200 h 338"/>
                  <a:gd name="T36" fmla="*/ 248 w 280"/>
                  <a:gd name="T37" fmla="*/ 176 h 338"/>
                  <a:gd name="T38" fmla="*/ 248 w 280"/>
                  <a:gd name="T39" fmla="*/ 172 h 338"/>
                  <a:gd name="T40" fmla="*/ 246 w 280"/>
                  <a:gd name="T41" fmla="*/ 164 h 338"/>
                  <a:gd name="T42" fmla="*/ 246 w 280"/>
                  <a:gd name="T43" fmla="*/ 130 h 338"/>
                  <a:gd name="T44" fmla="*/ 248 w 280"/>
                  <a:gd name="T45" fmla="*/ 126 h 338"/>
                  <a:gd name="T46" fmla="*/ 234 w 280"/>
                  <a:gd name="T47" fmla="*/ 90 h 338"/>
                  <a:gd name="T48" fmla="*/ 228 w 280"/>
                  <a:gd name="T49" fmla="*/ 74 h 338"/>
                  <a:gd name="T50" fmla="*/ 222 w 280"/>
                  <a:gd name="T51" fmla="*/ 58 h 338"/>
                  <a:gd name="T52" fmla="*/ 228 w 280"/>
                  <a:gd name="T53" fmla="*/ 54 h 338"/>
                  <a:gd name="T54" fmla="*/ 234 w 280"/>
                  <a:gd name="T55" fmla="*/ 46 h 338"/>
                  <a:gd name="T56" fmla="*/ 238 w 280"/>
                  <a:gd name="T57" fmla="*/ 40 h 338"/>
                  <a:gd name="T58" fmla="*/ 234 w 280"/>
                  <a:gd name="T59" fmla="*/ 22 h 338"/>
                  <a:gd name="T60" fmla="*/ 232 w 280"/>
                  <a:gd name="T61" fmla="*/ 14 h 338"/>
                  <a:gd name="T62" fmla="*/ 230 w 280"/>
                  <a:gd name="T63" fmla="*/ 6 h 338"/>
                  <a:gd name="T64" fmla="*/ 224 w 280"/>
                  <a:gd name="T65" fmla="*/ 0 h 338"/>
                  <a:gd name="T66" fmla="*/ 220 w 280"/>
                  <a:gd name="T67" fmla="*/ 6 h 338"/>
                  <a:gd name="T68" fmla="*/ 212 w 280"/>
                  <a:gd name="T69" fmla="*/ 0 h 338"/>
                  <a:gd name="T70" fmla="*/ 184 w 280"/>
                  <a:gd name="T71" fmla="*/ 2 h 338"/>
                  <a:gd name="T72" fmla="*/ 160 w 280"/>
                  <a:gd name="T73" fmla="*/ 6 h 338"/>
                  <a:gd name="T74" fmla="*/ 140 w 280"/>
                  <a:gd name="T75" fmla="*/ 4 h 338"/>
                  <a:gd name="T76" fmla="*/ 130 w 280"/>
                  <a:gd name="T77" fmla="*/ 14 h 338"/>
                  <a:gd name="T78" fmla="*/ 122 w 280"/>
                  <a:gd name="T79" fmla="*/ 14 h 338"/>
                  <a:gd name="T80" fmla="*/ 110 w 280"/>
                  <a:gd name="T81" fmla="*/ 22 h 338"/>
                  <a:gd name="T82" fmla="*/ 96 w 280"/>
                  <a:gd name="T83" fmla="*/ 24 h 338"/>
                  <a:gd name="T84" fmla="*/ 92 w 280"/>
                  <a:gd name="T85" fmla="*/ 36 h 338"/>
                  <a:gd name="T86" fmla="*/ 86 w 280"/>
                  <a:gd name="T87" fmla="*/ 40 h 338"/>
                  <a:gd name="T88" fmla="*/ 86 w 280"/>
                  <a:gd name="T89" fmla="*/ 58 h 338"/>
                  <a:gd name="T90" fmla="*/ 90 w 280"/>
                  <a:gd name="T91" fmla="*/ 60 h 338"/>
                  <a:gd name="T92" fmla="*/ 92 w 280"/>
                  <a:gd name="T93" fmla="*/ 66 h 338"/>
                  <a:gd name="T94" fmla="*/ 94 w 280"/>
                  <a:gd name="T95" fmla="*/ 76 h 338"/>
                  <a:gd name="T96" fmla="*/ 100 w 280"/>
                  <a:gd name="T97" fmla="*/ 84 h 338"/>
                  <a:gd name="T98" fmla="*/ 92 w 280"/>
                  <a:gd name="T99" fmla="*/ 90 h 338"/>
                  <a:gd name="T100" fmla="*/ 86 w 280"/>
                  <a:gd name="T101" fmla="*/ 94 h 338"/>
                  <a:gd name="T102" fmla="*/ 82 w 280"/>
                  <a:gd name="T103" fmla="*/ 100 h 338"/>
                  <a:gd name="T104" fmla="*/ 78 w 280"/>
                  <a:gd name="T105" fmla="*/ 102 h 338"/>
                  <a:gd name="T106" fmla="*/ 76 w 280"/>
                  <a:gd name="T107" fmla="*/ 112 h 338"/>
                  <a:gd name="T108" fmla="*/ 66 w 280"/>
                  <a:gd name="T109" fmla="*/ 114 h 338"/>
                  <a:gd name="T110" fmla="*/ 56 w 280"/>
                  <a:gd name="T111" fmla="*/ 132 h 338"/>
                  <a:gd name="T112" fmla="*/ 46 w 280"/>
                  <a:gd name="T113" fmla="*/ 138 h 338"/>
                  <a:gd name="T114" fmla="*/ 38 w 280"/>
                  <a:gd name="T115" fmla="*/ 140 h 338"/>
                  <a:gd name="T116" fmla="*/ 30 w 280"/>
                  <a:gd name="T117" fmla="*/ 146 h 338"/>
                  <a:gd name="T118" fmla="*/ 14 w 280"/>
                  <a:gd name="T119" fmla="*/ 152 h 338"/>
                  <a:gd name="T120" fmla="*/ 2 w 280"/>
                  <a:gd name="T121" fmla="*/ 162 h 338"/>
                  <a:gd name="T122" fmla="*/ 0 w 280"/>
                  <a:gd name="T123" fmla="*/ 182 h 338"/>
                  <a:gd name="T124" fmla="*/ 0 w 280"/>
                  <a:gd name="T125" fmla="*/ 18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0" h="338">
                    <a:moveTo>
                      <a:pt x="0" y="182"/>
                    </a:moveTo>
                    <a:lnTo>
                      <a:pt x="0" y="192"/>
                    </a:lnTo>
                    <a:lnTo>
                      <a:pt x="48" y="230"/>
                    </a:lnTo>
                    <a:lnTo>
                      <a:pt x="140" y="300"/>
                    </a:lnTo>
                    <a:lnTo>
                      <a:pt x="140" y="302"/>
                    </a:lnTo>
                    <a:lnTo>
                      <a:pt x="146" y="308"/>
                    </a:lnTo>
                    <a:lnTo>
                      <a:pt x="150" y="310"/>
                    </a:lnTo>
                    <a:lnTo>
                      <a:pt x="156" y="314"/>
                    </a:lnTo>
                    <a:lnTo>
                      <a:pt x="158" y="316"/>
                    </a:lnTo>
                    <a:lnTo>
                      <a:pt x="160" y="318"/>
                    </a:lnTo>
                    <a:lnTo>
                      <a:pt x="160" y="320"/>
                    </a:lnTo>
                    <a:lnTo>
                      <a:pt x="158" y="326"/>
                    </a:lnTo>
                    <a:lnTo>
                      <a:pt x="160" y="328"/>
                    </a:lnTo>
                    <a:lnTo>
                      <a:pt x="160" y="334"/>
                    </a:lnTo>
                    <a:lnTo>
                      <a:pt x="160" y="338"/>
                    </a:lnTo>
                    <a:lnTo>
                      <a:pt x="164" y="338"/>
                    </a:lnTo>
                    <a:lnTo>
                      <a:pt x="168" y="336"/>
                    </a:lnTo>
                    <a:lnTo>
                      <a:pt x="176" y="336"/>
                    </a:lnTo>
                    <a:lnTo>
                      <a:pt x="196" y="332"/>
                    </a:lnTo>
                    <a:lnTo>
                      <a:pt x="204" y="316"/>
                    </a:lnTo>
                    <a:lnTo>
                      <a:pt x="280" y="256"/>
                    </a:lnTo>
                    <a:lnTo>
                      <a:pt x="278" y="254"/>
                    </a:lnTo>
                    <a:lnTo>
                      <a:pt x="274" y="252"/>
                    </a:lnTo>
                    <a:lnTo>
                      <a:pt x="270" y="248"/>
                    </a:lnTo>
                    <a:lnTo>
                      <a:pt x="268" y="244"/>
                    </a:lnTo>
                    <a:lnTo>
                      <a:pt x="258" y="244"/>
                    </a:lnTo>
                    <a:lnTo>
                      <a:pt x="252" y="238"/>
                    </a:lnTo>
                    <a:lnTo>
                      <a:pt x="250" y="234"/>
                    </a:lnTo>
                    <a:lnTo>
                      <a:pt x="250" y="228"/>
                    </a:lnTo>
                    <a:lnTo>
                      <a:pt x="248" y="224"/>
                    </a:lnTo>
                    <a:lnTo>
                      <a:pt x="246" y="218"/>
                    </a:lnTo>
                    <a:lnTo>
                      <a:pt x="242" y="212"/>
                    </a:lnTo>
                    <a:lnTo>
                      <a:pt x="238" y="208"/>
                    </a:lnTo>
                    <a:lnTo>
                      <a:pt x="242" y="206"/>
                    </a:lnTo>
                    <a:lnTo>
                      <a:pt x="246" y="202"/>
                    </a:lnTo>
                    <a:lnTo>
                      <a:pt x="248" y="200"/>
                    </a:lnTo>
                    <a:lnTo>
                      <a:pt x="248" y="180"/>
                    </a:lnTo>
                    <a:lnTo>
                      <a:pt x="248" y="176"/>
                    </a:lnTo>
                    <a:lnTo>
                      <a:pt x="246" y="174"/>
                    </a:lnTo>
                    <a:lnTo>
                      <a:pt x="248" y="172"/>
                    </a:lnTo>
                    <a:lnTo>
                      <a:pt x="250" y="170"/>
                    </a:lnTo>
                    <a:lnTo>
                      <a:pt x="246" y="164"/>
                    </a:lnTo>
                    <a:lnTo>
                      <a:pt x="248" y="132"/>
                    </a:lnTo>
                    <a:lnTo>
                      <a:pt x="246" y="130"/>
                    </a:lnTo>
                    <a:lnTo>
                      <a:pt x="246" y="128"/>
                    </a:lnTo>
                    <a:lnTo>
                      <a:pt x="248" y="126"/>
                    </a:lnTo>
                    <a:lnTo>
                      <a:pt x="242" y="92"/>
                    </a:lnTo>
                    <a:lnTo>
                      <a:pt x="234" y="90"/>
                    </a:lnTo>
                    <a:lnTo>
                      <a:pt x="230" y="76"/>
                    </a:lnTo>
                    <a:lnTo>
                      <a:pt x="228" y="74"/>
                    </a:lnTo>
                    <a:lnTo>
                      <a:pt x="224" y="74"/>
                    </a:lnTo>
                    <a:lnTo>
                      <a:pt x="222" y="58"/>
                    </a:lnTo>
                    <a:lnTo>
                      <a:pt x="222" y="54"/>
                    </a:lnTo>
                    <a:lnTo>
                      <a:pt x="228" y="54"/>
                    </a:lnTo>
                    <a:lnTo>
                      <a:pt x="232" y="50"/>
                    </a:lnTo>
                    <a:lnTo>
                      <a:pt x="234" y="46"/>
                    </a:lnTo>
                    <a:lnTo>
                      <a:pt x="234" y="40"/>
                    </a:lnTo>
                    <a:lnTo>
                      <a:pt x="238" y="40"/>
                    </a:lnTo>
                    <a:lnTo>
                      <a:pt x="238" y="38"/>
                    </a:lnTo>
                    <a:lnTo>
                      <a:pt x="234" y="22"/>
                    </a:lnTo>
                    <a:lnTo>
                      <a:pt x="234" y="18"/>
                    </a:lnTo>
                    <a:lnTo>
                      <a:pt x="232" y="14"/>
                    </a:lnTo>
                    <a:lnTo>
                      <a:pt x="232" y="10"/>
                    </a:lnTo>
                    <a:lnTo>
                      <a:pt x="230" y="6"/>
                    </a:lnTo>
                    <a:lnTo>
                      <a:pt x="232" y="0"/>
                    </a:lnTo>
                    <a:lnTo>
                      <a:pt x="224" y="0"/>
                    </a:lnTo>
                    <a:lnTo>
                      <a:pt x="222" y="4"/>
                    </a:lnTo>
                    <a:lnTo>
                      <a:pt x="220" y="6"/>
                    </a:lnTo>
                    <a:lnTo>
                      <a:pt x="218" y="4"/>
                    </a:lnTo>
                    <a:lnTo>
                      <a:pt x="212" y="0"/>
                    </a:lnTo>
                    <a:lnTo>
                      <a:pt x="200" y="2"/>
                    </a:lnTo>
                    <a:lnTo>
                      <a:pt x="184" y="2"/>
                    </a:lnTo>
                    <a:lnTo>
                      <a:pt x="170" y="4"/>
                    </a:lnTo>
                    <a:lnTo>
                      <a:pt x="160" y="6"/>
                    </a:lnTo>
                    <a:lnTo>
                      <a:pt x="154" y="6"/>
                    </a:lnTo>
                    <a:lnTo>
                      <a:pt x="140" y="4"/>
                    </a:lnTo>
                    <a:lnTo>
                      <a:pt x="136" y="10"/>
                    </a:lnTo>
                    <a:lnTo>
                      <a:pt x="130" y="14"/>
                    </a:lnTo>
                    <a:lnTo>
                      <a:pt x="124" y="14"/>
                    </a:lnTo>
                    <a:lnTo>
                      <a:pt x="122" y="14"/>
                    </a:lnTo>
                    <a:lnTo>
                      <a:pt x="118" y="20"/>
                    </a:lnTo>
                    <a:lnTo>
                      <a:pt x="110" y="22"/>
                    </a:lnTo>
                    <a:lnTo>
                      <a:pt x="102" y="22"/>
                    </a:lnTo>
                    <a:lnTo>
                      <a:pt x="96" y="24"/>
                    </a:lnTo>
                    <a:lnTo>
                      <a:pt x="94" y="30"/>
                    </a:lnTo>
                    <a:lnTo>
                      <a:pt x="92" y="36"/>
                    </a:lnTo>
                    <a:lnTo>
                      <a:pt x="86" y="36"/>
                    </a:lnTo>
                    <a:lnTo>
                      <a:pt x="86" y="40"/>
                    </a:lnTo>
                    <a:lnTo>
                      <a:pt x="90" y="4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90" y="60"/>
                    </a:lnTo>
                    <a:lnTo>
                      <a:pt x="92" y="64"/>
                    </a:lnTo>
                    <a:lnTo>
                      <a:pt x="92" y="66"/>
                    </a:lnTo>
                    <a:lnTo>
                      <a:pt x="92" y="72"/>
                    </a:lnTo>
                    <a:lnTo>
                      <a:pt x="94" y="76"/>
                    </a:lnTo>
                    <a:lnTo>
                      <a:pt x="96" y="82"/>
                    </a:lnTo>
                    <a:lnTo>
                      <a:pt x="100" y="84"/>
                    </a:lnTo>
                    <a:lnTo>
                      <a:pt x="96" y="84"/>
                    </a:lnTo>
                    <a:lnTo>
                      <a:pt x="92" y="90"/>
                    </a:lnTo>
                    <a:lnTo>
                      <a:pt x="90" y="92"/>
                    </a:lnTo>
                    <a:lnTo>
                      <a:pt x="86" y="94"/>
                    </a:lnTo>
                    <a:lnTo>
                      <a:pt x="84" y="96"/>
                    </a:lnTo>
                    <a:lnTo>
                      <a:pt x="82" y="100"/>
                    </a:lnTo>
                    <a:lnTo>
                      <a:pt x="78" y="100"/>
                    </a:lnTo>
                    <a:lnTo>
                      <a:pt x="78" y="102"/>
                    </a:lnTo>
                    <a:lnTo>
                      <a:pt x="78" y="108"/>
                    </a:lnTo>
                    <a:lnTo>
                      <a:pt x="76" y="112"/>
                    </a:lnTo>
                    <a:lnTo>
                      <a:pt x="68" y="114"/>
                    </a:lnTo>
                    <a:lnTo>
                      <a:pt x="66" y="114"/>
                    </a:lnTo>
                    <a:lnTo>
                      <a:pt x="64" y="122"/>
                    </a:lnTo>
                    <a:lnTo>
                      <a:pt x="56" y="132"/>
                    </a:lnTo>
                    <a:lnTo>
                      <a:pt x="50" y="136"/>
                    </a:lnTo>
                    <a:lnTo>
                      <a:pt x="46" y="138"/>
                    </a:lnTo>
                    <a:lnTo>
                      <a:pt x="40" y="138"/>
                    </a:lnTo>
                    <a:lnTo>
                      <a:pt x="38" y="140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22" y="148"/>
                    </a:lnTo>
                    <a:lnTo>
                      <a:pt x="14" y="152"/>
                    </a:lnTo>
                    <a:lnTo>
                      <a:pt x="10" y="154"/>
                    </a:lnTo>
                    <a:lnTo>
                      <a:pt x="2" y="162"/>
                    </a:lnTo>
                    <a:lnTo>
                      <a:pt x="0" y="166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7" name="Freeform 1713"/>
              <p:cNvSpPr/>
              <p:nvPr/>
            </p:nvSpPr>
            <p:spPr bwMode="auto">
              <a:xfrm>
                <a:off x="1108075" y="3190875"/>
                <a:ext cx="41275" cy="88900"/>
              </a:xfrm>
              <a:custGeom>
                <a:avLst/>
                <a:gdLst>
                  <a:gd name="T0" fmla="*/ 12 w 26"/>
                  <a:gd name="T1" fmla="*/ 56 h 56"/>
                  <a:gd name="T2" fmla="*/ 12 w 26"/>
                  <a:gd name="T3" fmla="*/ 56 h 56"/>
                  <a:gd name="T4" fmla="*/ 16 w 26"/>
                  <a:gd name="T5" fmla="*/ 56 h 56"/>
                  <a:gd name="T6" fmla="*/ 20 w 26"/>
                  <a:gd name="T7" fmla="*/ 56 h 56"/>
                  <a:gd name="T8" fmla="*/ 20 w 26"/>
                  <a:gd name="T9" fmla="*/ 54 h 56"/>
                  <a:gd name="T10" fmla="*/ 20 w 26"/>
                  <a:gd name="T11" fmla="*/ 50 h 56"/>
                  <a:gd name="T12" fmla="*/ 22 w 26"/>
                  <a:gd name="T13" fmla="*/ 50 h 56"/>
                  <a:gd name="T14" fmla="*/ 26 w 26"/>
                  <a:gd name="T15" fmla="*/ 44 h 56"/>
                  <a:gd name="T16" fmla="*/ 24 w 26"/>
                  <a:gd name="T17" fmla="*/ 38 h 56"/>
                  <a:gd name="T18" fmla="*/ 22 w 26"/>
                  <a:gd name="T19" fmla="*/ 30 h 56"/>
                  <a:gd name="T20" fmla="*/ 20 w 26"/>
                  <a:gd name="T21" fmla="*/ 28 h 56"/>
                  <a:gd name="T22" fmla="*/ 20 w 26"/>
                  <a:gd name="T23" fmla="*/ 26 h 56"/>
                  <a:gd name="T24" fmla="*/ 22 w 26"/>
                  <a:gd name="T25" fmla="*/ 14 h 56"/>
                  <a:gd name="T26" fmla="*/ 20 w 26"/>
                  <a:gd name="T27" fmla="*/ 8 h 56"/>
                  <a:gd name="T28" fmla="*/ 14 w 26"/>
                  <a:gd name="T29" fmla="*/ 0 h 56"/>
                  <a:gd name="T30" fmla="*/ 10 w 26"/>
                  <a:gd name="T31" fmla="*/ 4 h 56"/>
                  <a:gd name="T32" fmla="*/ 6 w 26"/>
                  <a:gd name="T33" fmla="*/ 0 h 56"/>
                  <a:gd name="T34" fmla="*/ 0 w 26"/>
                  <a:gd name="T35" fmla="*/ 4 h 56"/>
                  <a:gd name="T36" fmla="*/ 0 w 26"/>
                  <a:gd name="T37" fmla="*/ 8 h 56"/>
                  <a:gd name="T38" fmla="*/ 2 w 26"/>
                  <a:gd name="T39" fmla="*/ 10 h 56"/>
                  <a:gd name="T40" fmla="*/ 2 w 26"/>
                  <a:gd name="T41" fmla="*/ 14 h 56"/>
                  <a:gd name="T42" fmla="*/ 2 w 26"/>
                  <a:gd name="T43" fmla="*/ 22 h 56"/>
                  <a:gd name="T44" fmla="*/ 0 w 26"/>
                  <a:gd name="T45" fmla="*/ 30 h 56"/>
                  <a:gd name="T46" fmla="*/ 0 w 26"/>
                  <a:gd name="T47" fmla="*/ 38 h 56"/>
                  <a:gd name="T48" fmla="*/ 12 w 26"/>
                  <a:gd name="T49" fmla="*/ 56 h 56"/>
                  <a:gd name="T50" fmla="*/ 12 w 26"/>
                  <a:gd name="T51" fmla="*/ 56 h 56"/>
                  <a:gd name="T52" fmla="*/ 12 w 26"/>
                  <a:gd name="T5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6" h="56">
                    <a:moveTo>
                      <a:pt x="12" y="56"/>
                    </a:moveTo>
                    <a:lnTo>
                      <a:pt x="12" y="56"/>
                    </a:lnTo>
                    <a:lnTo>
                      <a:pt x="16" y="56"/>
                    </a:lnTo>
                    <a:lnTo>
                      <a:pt x="20" y="56"/>
                    </a:lnTo>
                    <a:lnTo>
                      <a:pt x="20" y="54"/>
                    </a:lnTo>
                    <a:lnTo>
                      <a:pt x="20" y="50"/>
                    </a:lnTo>
                    <a:lnTo>
                      <a:pt x="22" y="50"/>
                    </a:lnTo>
                    <a:lnTo>
                      <a:pt x="26" y="44"/>
                    </a:lnTo>
                    <a:lnTo>
                      <a:pt x="24" y="38"/>
                    </a:lnTo>
                    <a:lnTo>
                      <a:pt x="22" y="30"/>
                    </a:lnTo>
                    <a:lnTo>
                      <a:pt x="20" y="28"/>
                    </a:lnTo>
                    <a:lnTo>
                      <a:pt x="20" y="26"/>
                    </a:lnTo>
                    <a:lnTo>
                      <a:pt x="22" y="14"/>
                    </a:lnTo>
                    <a:lnTo>
                      <a:pt x="20" y="8"/>
                    </a:lnTo>
                    <a:lnTo>
                      <a:pt x="14" y="0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12" y="5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8" name="Freeform 1714"/>
              <p:cNvSpPr/>
              <p:nvPr/>
            </p:nvSpPr>
            <p:spPr bwMode="auto">
              <a:xfrm>
                <a:off x="2063750" y="3336925"/>
                <a:ext cx="307975" cy="247650"/>
              </a:xfrm>
              <a:custGeom>
                <a:avLst/>
                <a:gdLst>
                  <a:gd name="T0" fmla="*/ 94 w 194"/>
                  <a:gd name="T1" fmla="*/ 12 h 156"/>
                  <a:gd name="T2" fmla="*/ 82 w 194"/>
                  <a:gd name="T3" fmla="*/ 8 h 156"/>
                  <a:gd name="T4" fmla="*/ 68 w 194"/>
                  <a:gd name="T5" fmla="*/ 4 h 156"/>
                  <a:gd name="T6" fmla="*/ 58 w 194"/>
                  <a:gd name="T7" fmla="*/ 0 h 156"/>
                  <a:gd name="T8" fmla="*/ 54 w 194"/>
                  <a:gd name="T9" fmla="*/ 8 h 156"/>
                  <a:gd name="T10" fmla="*/ 50 w 194"/>
                  <a:gd name="T11" fmla="*/ 22 h 156"/>
                  <a:gd name="T12" fmla="*/ 46 w 194"/>
                  <a:gd name="T13" fmla="*/ 38 h 156"/>
                  <a:gd name="T14" fmla="*/ 28 w 194"/>
                  <a:gd name="T15" fmla="*/ 40 h 156"/>
                  <a:gd name="T16" fmla="*/ 18 w 194"/>
                  <a:gd name="T17" fmla="*/ 42 h 156"/>
                  <a:gd name="T18" fmla="*/ 12 w 194"/>
                  <a:gd name="T19" fmla="*/ 54 h 156"/>
                  <a:gd name="T20" fmla="*/ 4 w 194"/>
                  <a:gd name="T21" fmla="*/ 56 h 156"/>
                  <a:gd name="T22" fmla="*/ 0 w 194"/>
                  <a:gd name="T23" fmla="*/ 74 h 156"/>
                  <a:gd name="T24" fmla="*/ 4 w 194"/>
                  <a:gd name="T25" fmla="*/ 78 h 156"/>
                  <a:gd name="T26" fmla="*/ 0 w 194"/>
                  <a:gd name="T27" fmla="*/ 92 h 156"/>
                  <a:gd name="T28" fmla="*/ 10 w 194"/>
                  <a:gd name="T29" fmla="*/ 106 h 156"/>
                  <a:gd name="T30" fmla="*/ 10 w 194"/>
                  <a:gd name="T31" fmla="*/ 116 h 156"/>
                  <a:gd name="T32" fmla="*/ 24 w 194"/>
                  <a:gd name="T33" fmla="*/ 122 h 156"/>
                  <a:gd name="T34" fmla="*/ 10 w 194"/>
                  <a:gd name="T35" fmla="*/ 144 h 156"/>
                  <a:gd name="T36" fmla="*/ 30 w 194"/>
                  <a:gd name="T37" fmla="*/ 152 h 156"/>
                  <a:gd name="T38" fmla="*/ 50 w 194"/>
                  <a:gd name="T39" fmla="*/ 152 h 156"/>
                  <a:gd name="T40" fmla="*/ 58 w 194"/>
                  <a:gd name="T41" fmla="*/ 148 h 156"/>
                  <a:gd name="T42" fmla="*/ 68 w 194"/>
                  <a:gd name="T43" fmla="*/ 140 h 156"/>
                  <a:gd name="T44" fmla="*/ 76 w 194"/>
                  <a:gd name="T45" fmla="*/ 130 h 156"/>
                  <a:gd name="T46" fmla="*/ 92 w 194"/>
                  <a:gd name="T47" fmla="*/ 120 h 156"/>
                  <a:gd name="T48" fmla="*/ 96 w 194"/>
                  <a:gd name="T49" fmla="*/ 112 h 156"/>
                  <a:gd name="T50" fmla="*/ 100 w 194"/>
                  <a:gd name="T51" fmla="*/ 102 h 156"/>
                  <a:gd name="T52" fmla="*/ 108 w 194"/>
                  <a:gd name="T53" fmla="*/ 102 h 156"/>
                  <a:gd name="T54" fmla="*/ 118 w 194"/>
                  <a:gd name="T55" fmla="*/ 102 h 156"/>
                  <a:gd name="T56" fmla="*/ 120 w 194"/>
                  <a:gd name="T57" fmla="*/ 88 h 156"/>
                  <a:gd name="T58" fmla="*/ 126 w 194"/>
                  <a:gd name="T59" fmla="*/ 76 h 156"/>
                  <a:gd name="T60" fmla="*/ 122 w 194"/>
                  <a:gd name="T61" fmla="*/ 66 h 156"/>
                  <a:gd name="T62" fmla="*/ 138 w 194"/>
                  <a:gd name="T63" fmla="*/ 66 h 156"/>
                  <a:gd name="T64" fmla="*/ 136 w 194"/>
                  <a:gd name="T65" fmla="*/ 50 h 156"/>
                  <a:gd name="T66" fmla="*/ 140 w 194"/>
                  <a:gd name="T67" fmla="*/ 38 h 156"/>
                  <a:gd name="T68" fmla="*/ 166 w 194"/>
                  <a:gd name="T69" fmla="*/ 28 h 156"/>
                  <a:gd name="T70" fmla="*/ 184 w 194"/>
                  <a:gd name="T71" fmla="*/ 22 h 156"/>
                  <a:gd name="T72" fmla="*/ 194 w 194"/>
                  <a:gd name="T73" fmla="*/ 20 h 156"/>
                  <a:gd name="T74" fmla="*/ 184 w 194"/>
                  <a:gd name="T75" fmla="*/ 14 h 156"/>
                  <a:gd name="T76" fmla="*/ 166 w 194"/>
                  <a:gd name="T77" fmla="*/ 14 h 156"/>
                  <a:gd name="T78" fmla="*/ 152 w 194"/>
                  <a:gd name="T79" fmla="*/ 20 h 156"/>
                  <a:gd name="T80" fmla="*/ 140 w 194"/>
                  <a:gd name="T81" fmla="*/ 32 h 156"/>
                  <a:gd name="T82" fmla="*/ 128 w 194"/>
                  <a:gd name="T83" fmla="*/ 28 h 156"/>
                  <a:gd name="T84" fmla="*/ 134 w 194"/>
                  <a:gd name="T85" fmla="*/ 12 h 156"/>
                  <a:gd name="T86" fmla="*/ 126 w 194"/>
                  <a:gd name="T87" fmla="*/ 2 h 156"/>
                  <a:gd name="T88" fmla="*/ 118 w 194"/>
                  <a:gd name="T89" fmla="*/ 4 h 156"/>
                  <a:gd name="T90" fmla="*/ 108 w 194"/>
                  <a:gd name="T91" fmla="*/ 10 h 156"/>
                  <a:gd name="T92" fmla="*/ 100 w 194"/>
                  <a:gd name="T93" fmla="*/ 10 h 156"/>
                  <a:gd name="T94" fmla="*/ 100 w 194"/>
                  <a:gd name="T95" fmla="*/ 1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56">
                    <a:moveTo>
                      <a:pt x="100" y="10"/>
                    </a:moveTo>
                    <a:lnTo>
                      <a:pt x="94" y="12"/>
                    </a:lnTo>
                    <a:lnTo>
                      <a:pt x="86" y="12"/>
                    </a:lnTo>
                    <a:lnTo>
                      <a:pt x="82" y="8"/>
                    </a:lnTo>
                    <a:lnTo>
                      <a:pt x="76" y="4"/>
                    </a:lnTo>
                    <a:lnTo>
                      <a:pt x="68" y="4"/>
                    </a:lnTo>
                    <a:lnTo>
                      <a:pt x="64" y="2"/>
                    </a:lnTo>
                    <a:lnTo>
                      <a:pt x="58" y="0"/>
                    </a:lnTo>
                    <a:lnTo>
                      <a:pt x="56" y="4"/>
                    </a:lnTo>
                    <a:lnTo>
                      <a:pt x="54" y="8"/>
                    </a:lnTo>
                    <a:lnTo>
                      <a:pt x="54" y="18"/>
                    </a:lnTo>
                    <a:lnTo>
                      <a:pt x="50" y="22"/>
                    </a:lnTo>
                    <a:lnTo>
                      <a:pt x="42" y="30"/>
                    </a:lnTo>
                    <a:lnTo>
                      <a:pt x="46" y="38"/>
                    </a:lnTo>
                    <a:lnTo>
                      <a:pt x="32" y="42"/>
                    </a:lnTo>
                    <a:lnTo>
                      <a:pt x="28" y="40"/>
                    </a:lnTo>
                    <a:lnTo>
                      <a:pt x="24" y="42"/>
                    </a:lnTo>
                    <a:lnTo>
                      <a:pt x="18" y="42"/>
                    </a:lnTo>
                    <a:lnTo>
                      <a:pt x="14" y="48"/>
                    </a:lnTo>
                    <a:lnTo>
                      <a:pt x="12" y="54"/>
                    </a:lnTo>
                    <a:lnTo>
                      <a:pt x="6" y="54"/>
                    </a:lnTo>
                    <a:lnTo>
                      <a:pt x="4" y="56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4" y="78"/>
                    </a:lnTo>
                    <a:lnTo>
                      <a:pt x="0" y="84"/>
                    </a:lnTo>
                    <a:lnTo>
                      <a:pt x="0" y="92"/>
                    </a:lnTo>
                    <a:lnTo>
                      <a:pt x="4" y="96"/>
                    </a:lnTo>
                    <a:lnTo>
                      <a:pt x="10" y="106"/>
                    </a:lnTo>
                    <a:lnTo>
                      <a:pt x="10" y="114"/>
                    </a:lnTo>
                    <a:lnTo>
                      <a:pt x="10" y="116"/>
                    </a:lnTo>
                    <a:lnTo>
                      <a:pt x="22" y="120"/>
                    </a:lnTo>
                    <a:lnTo>
                      <a:pt x="24" y="122"/>
                    </a:lnTo>
                    <a:lnTo>
                      <a:pt x="24" y="128"/>
                    </a:lnTo>
                    <a:lnTo>
                      <a:pt x="10" y="144"/>
                    </a:lnTo>
                    <a:lnTo>
                      <a:pt x="24" y="156"/>
                    </a:lnTo>
                    <a:lnTo>
                      <a:pt x="30" y="152"/>
                    </a:lnTo>
                    <a:lnTo>
                      <a:pt x="36" y="152"/>
                    </a:lnTo>
                    <a:lnTo>
                      <a:pt x="50" y="152"/>
                    </a:lnTo>
                    <a:lnTo>
                      <a:pt x="58" y="156"/>
                    </a:lnTo>
                    <a:lnTo>
                      <a:pt x="58" y="148"/>
                    </a:lnTo>
                    <a:lnTo>
                      <a:pt x="66" y="148"/>
                    </a:lnTo>
                    <a:lnTo>
                      <a:pt x="68" y="140"/>
                    </a:lnTo>
                    <a:lnTo>
                      <a:pt x="72" y="134"/>
                    </a:lnTo>
                    <a:lnTo>
                      <a:pt x="76" y="130"/>
                    </a:lnTo>
                    <a:lnTo>
                      <a:pt x="86" y="116"/>
                    </a:lnTo>
                    <a:lnTo>
                      <a:pt x="92" y="120"/>
                    </a:lnTo>
                    <a:lnTo>
                      <a:pt x="94" y="116"/>
                    </a:lnTo>
                    <a:lnTo>
                      <a:pt x="96" y="112"/>
                    </a:lnTo>
                    <a:lnTo>
                      <a:pt x="92" y="106"/>
                    </a:lnTo>
                    <a:lnTo>
                      <a:pt x="100" y="102"/>
                    </a:lnTo>
                    <a:lnTo>
                      <a:pt x="102" y="96"/>
                    </a:lnTo>
                    <a:lnTo>
                      <a:pt x="108" y="102"/>
                    </a:lnTo>
                    <a:lnTo>
                      <a:pt x="112" y="104"/>
                    </a:lnTo>
                    <a:lnTo>
                      <a:pt x="118" y="102"/>
                    </a:lnTo>
                    <a:lnTo>
                      <a:pt x="120" y="96"/>
                    </a:lnTo>
                    <a:lnTo>
                      <a:pt x="120" y="88"/>
                    </a:lnTo>
                    <a:lnTo>
                      <a:pt x="126" y="84"/>
                    </a:lnTo>
                    <a:lnTo>
                      <a:pt x="126" y="76"/>
                    </a:lnTo>
                    <a:lnTo>
                      <a:pt x="120" y="70"/>
                    </a:lnTo>
                    <a:lnTo>
                      <a:pt x="122" y="66"/>
                    </a:lnTo>
                    <a:lnTo>
                      <a:pt x="130" y="66"/>
                    </a:lnTo>
                    <a:lnTo>
                      <a:pt x="138" y="66"/>
                    </a:lnTo>
                    <a:lnTo>
                      <a:pt x="140" y="56"/>
                    </a:lnTo>
                    <a:lnTo>
                      <a:pt x="136" y="50"/>
                    </a:lnTo>
                    <a:lnTo>
                      <a:pt x="140" y="48"/>
                    </a:lnTo>
                    <a:lnTo>
                      <a:pt x="140" y="38"/>
                    </a:lnTo>
                    <a:lnTo>
                      <a:pt x="158" y="28"/>
                    </a:lnTo>
                    <a:lnTo>
                      <a:pt x="166" y="28"/>
                    </a:lnTo>
                    <a:lnTo>
                      <a:pt x="176" y="22"/>
                    </a:lnTo>
                    <a:lnTo>
                      <a:pt x="184" y="22"/>
                    </a:lnTo>
                    <a:lnTo>
                      <a:pt x="190" y="22"/>
                    </a:lnTo>
                    <a:lnTo>
                      <a:pt x="194" y="20"/>
                    </a:lnTo>
                    <a:lnTo>
                      <a:pt x="194" y="14"/>
                    </a:lnTo>
                    <a:lnTo>
                      <a:pt x="184" y="14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20"/>
                    </a:lnTo>
                    <a:lnTo>
                      <a:pt x="152" y="20"/>
                    </a:lnTo>
                    <a:lnTo>
                      <a:pt x="148" y="28"/>
                    </a:lnTo>
                    <a:lnTo>
                      <a:pt x="140" y="32"/>
                    </a:lnTo>
                    <a:lnTo>
                      <a:pt x="134" y="36"/>
                    </a:lnTo>
                    <a:lnTo>
                      <a:pt x="128" y="28"/>
                    </a:lnTo>
                    <a:lnTo>
                      <a:pt x="130" y="18"/>
                    </a:lnTo>
                    <a:lnTo>
                      <a:pt x="134" y="12"/>
                    </a:lnTo>
                    <a:lnTo>
                      <a:pt x="128" y="8"/>
                    </a:lnTo>
                    <a:lnTo>
                      <a:pt x="126" y="2"/>
                    </a:lnTo>
                    <a:lnTo>
                      <a:pt x="120" y="0"/>
                    </a:lnTo>
                    <a:lnTo>
                      <a:pt x="118" y="4"/>
                    </a:lnTo>
                    <a:lnTo>
                      <a:pt x="114" y="8"/>
                    </a:lnTo>
                    <a:lnTo>
                      <a:pt x="108" y="10"/>
                    </a:lnTo>
                    <a:lnTo>
                      <a:pt x="102" y="10"/>
                    </a:lnTo>
                    <a:lnTo>
                      <a:pt x="100" y="10"/>
                    </a:lnTo>
                    <a:lnTo>
                      <a:pt x="100" y="10"/>
                    </a:lnTo>
                    <a:lnTo>
                      <a:pt x="100" y="1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9" name="Freeform 1717"/>
              <p:cNvSpPr>
                <a:spLocks noEditPoints="1"/>
              </p:cNvSpPr>
              <p:nvPr/>
            </p:nvSpPr>
            <p:spPr bwMode="auto">
              <a:xfrm>
                <a:off x="1444625" y="4311650"/>
                <a:ext cx="200025" cy="269875"/>
              </a:xfrm>
              <a:custGeom>
                <a:avLst/>
                <a:gdLst>
                  <a:gd name="T0" fmla="*/ 2 w 126"/>
                  <a:gd name="T1" fmla="*/ 100 h 170"/>
                  <a:gd name="T2" fmla="*/ 6 w 126"/>
                  <a:gd name="T3" fmla="*/ 98 h 170"/>
                  <a:gd name="T4" fmla="*/ 6 w 126"/>
                  <a:gd name="T5" fmla="*/ 108 h 170"/>
                  <a:gd name="T6" fmla="*/ 54 w 126"/>
                  <a:gd name="T7" fmla="*/ 142 h 170"/>
                  <a:gd name="T8" fmla="*/ 54 w 126"/>
                  <a:gd name="T9" fmla="*/ 150 h 170"/>
                  <a:gd name="T10" fmla="*/ 58 w 126"/>
                  <a:gd name="T11" fmla="*/ 158 h 170"/>
                  <a:gd name="T12" fmla="*/ 60 w 126"/>
                  <a:gd name="T13" fmla="*/ 160 h 170"/>
                  <a:gd name="T14" fmla="*/ 76 w 126"/>
                  <a:gd name="T15" fmla="*/ 160 h 170"/>
                  <a:gd name="T16" fmla="*/ 82 w 126"/>
                  <a:gd name="T17" fmla="*/ 152 h 170"/>
                  <a:gd name="T18" fmla="*/ 90 w 126"/>
                  <a:gd name="T19" fmla="*/ 140 h 170"/>
                  <a:gd name="T20" fmla="*/ 96 w 126"/>
                  <a:gd name="T21" fmla="*/ 134 h 170"/>
                  <a:gd name="T22" fmla="*/ 104 w 126"/>
                  <a:gd name="T23" fmla="*/ 128 h 170"/>
                  <a:gd name="T24" fmla="*/ 110 w 126"/>
                  <a:gd name="T25" fmla="*/ 122 h 170"/>
                  <a:gd name="T26" fmla="*/ 114 w 126"/>
                  <a:gd name="T27" fmla="*/ 112 h 170"/>
                  <a:gd name="T28" fmla="*/ 118 w 126"/>
                  <a:gd name="T29" fmla="*/ 100 h 170"/>
                  <a:gd name="T30" fmla="*/ 110 w 126"/>
                  <a:gd name="T31" fmla="*/ 32 h 170"/>
                  <a:gd name="T32" fmla="*/ 126 w 126"/>
                  <a:gd name="T33" fmla="*/ 6 h 170"/>
                  <a:gd name="T34" fmla="*/ 110 w 126"/>
                  <a:gd name="T35" fmla="*/ 8 h 170"/>
                  <a:gd name="T36" fmla="*/ 104 w 126"/>
                  <a:gd name="T37" fmla="*/ 0 h 170"/>
                  <a:gd name="T38" fmla="*/ 100 w 126"/>
                  <a:gd name="T39" fmla="*/ 6 h 170"/>
                  <a:gd name="T40" fmla="*/ 92 w 126"/>
                  <a:gd name="T41" fmla="*/ 6 h 170"/>
                  <a:gd name="T42" fmla="*/ 90 w 126"/>
                  <a:gd name="T43" fmla="*/ 12 h 170"/>
                  <a:gd name="T44" fmla="*/ 76 w 126"/>
                  <a:gd name="T45" fmla="*/ 12 h 170"/>
                  <a:gd name="T46" fmla="*/ 66 w 126"/>
                  <a:gd name="T47" fmla="*/ 8 h 170"/>
                  <a:gd name="T48" fmla="*/ 58 w 126"/>
                  <a:gd name="T49" fmla="*/ 12 h 170"/>
                  <a:gd name="T50" fmla="*/ 50 w 126"/>
                  <a:gd name="T51" fmla="*/ 8 h 170"/>
                  <a:gd name="T52" fmla="*/ 46 w 126"/>
                  <a:gd name="T53" fmla="*/ 8 h 170"/>
                  <a:gd name="T54" fmla="*/ 30 w 126"/>
                  <a:gd name="T55" fmla="*/ 8 h 170"/>
                  <a:gd name="T56" fmla="*/ 14 w 126"/>
                  <a:gd name="T57" fmla="*/ 4 h 170"/>
                  <a:gd name="T58" fmla="*/ 4 w 126"/>
                  <a:gd name="T59" fmla="*/ 8 h 170"/>
                  <a:gd name="T60" fmla="*/ 0 w 126"/>
                  <a:gd name="T61" fmla="*/ 14 h 170"/>
                  <a:gd name="T62" fmla="*/ 4 w 126"/>
                  <a:gd name="T63" fmla="*/ 18 h 170"/>
                  <a:gd name="T64" fmla="*/ 6 w 126"/>
                  <a:gd name="T65" fmla="*/ 24 h 170"/>
                  <a:gd name="T66" fmla="*/ 4 w 126"/>
                  <a:gd name="T67" fmla="*/ 36 h 170"/>
                  <a:gd name="T68" fmla="*/ 10 w 126"/>
                  <a:gd name="T69" fmla="*/ 44 h 170"/>
                  <a:gd name="T70" fmla="*/ 6 w 126"/>
                  <a:gd name="T71" fmla="*/ 58 h 170"/>
                  <a:gd name="T72" fmla="*/ 2 w 126"/>
                  <a:gd name="T73" fmla="*/ 64 h 170"/>
                  <a:gd name="T74" fmla="*/ 2 w 126"/>
                  <a:gd name="T75" fmla="*/ 76 h 170"/>
                  <a:gd name="T76" fmla="*/ 2 w 126"/>
                  <a:gd name="T77" fmla="*/ 82 h 170"/>
                  <a:gd name="T78" fmla="*/ 2 w 126"/>
                  <a:gd name="T79" fmla="*/ 94 h 170"/>
                  <a:gd name="T80" fmla="*/ 2 w 126"/>
                  <a:gd name="T81" fmla="*/ 100 h 170"/>
                  <a:gd name="T82" fmla="*/ 30 w 126"/>
                  <a:gd name="T83" fmla="*/ 12 h 170"/>
                  <a:gd name="T84" fmla="*/ 30 w 126"/>
                  <a:gd name="T85" fmla="*/ 22 h 170"/>
                  <a:gd name="T86" fmla="*/ 38 w 126"/>
                  <a:gd name="T87" fmla="*/ 40 h 170"/>
                  <a:gd name="T88" fmla="*/ 38 w 126"/>
                  <a:gd name="T89" fmla="*/ 48 h 170"/>
                  <a:gd name="T90" fmla="*/ 24 w 126"/>
                  <a:gd name="T91" fmla="*/ 30 h 170"/>
                  <a:gd name="T92" fmla="*/ 28 w 126"/>
                  <a:gd name="T93" fmla="*/ 18 h 170"/>
                  <a:gd name="T94" fmla="*/ 30 w 126"/>
                  <a:gd name="T95" fmla="*/ 12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6" h="170">
                    <a:moveTo>
                      <a:pt x="2" y="100"/>
                    </a:moveTo>
                    <a:lnTo>
                      <a:pt x="2" y="100"/>
                    </a:lnTo>
                    <a:lnTo>
                      <a:pt x="4" y="100"/>
                    </a:lnTo>
                    <a:lnTo>
                      <a:pt x="6" y="98"/>
                    </a:lnTo>
                    <a:lnTo>
                      <a:pt x="10" y="100"/>
                    </a:lnTo>
                    <a:lnTo>
                      <a:pt x="6" y="108"/>
                    </a:lnTo>
                    <a:lnTo>
                      <a:pt x="4" y="118"/>
                    </a:lnTo>
                    <a:lnTo>
                      <a:pt x="54" y="142"/>
                    </a:lnTo>
                    <a:lnTo>
                      <a:pt x="54" y="144"/>
                    </a:lnTo>
                    <a:lnTo>
                      <a:pt x="54" y="150"/>
                    </a:lnTo>
                    <a:lnTo>
                      <a:pt x="54" y="154"/>
                    </a:lnTo>
                    <a:lnTo>
                      <a:pt x="58" y="158"/>
                    </a:lnTo>
                    <a:lnTo>
                      <a:pt x="60" y="158"/>
                    </a:lnTo>
                    <a:lnTo>
                      <a:pt x="60" y="160"/>
                    </a:lnTo>
                    <a:lnTo>
                      <a:pt x="76" y="170"/>
                    </a:lnTo>
                    <a:lnTo>
                      <a:pt x="76" y="160"/>
                    </a:lnTo>
                    <a:lnTo>
                      <a:pt x="76" y="152"/>
                    </a:lnTo>
                    <a:lnTo>
                      <a:pt x="82" y="152"/>
                    </a:lnTo>
                    <a:lnTo>
                      <a:pt x="84" y="144"/>
                    </a:lnTo>
                    <a:lnTo>
                      <a:pt x="90" y="140"/>
                    </a:lnTo>
                    <a:lnTo>
                      <a:pt x="94" y="140"/>
                    </a:lnTo>
                    <a:lnTo>
                      <a:pt x="96" y="134"/>
                    </a:lnTo>
                    <a:lnTo>
                      <a:pt x="100" y="128"/>
                    </a:lnTo>
                    <a:lnTo>
                      <a:pt x="104" y="128"/>
                    </a:lnTo>
                    <a:lnTo>
                      <a:pt x="108" y="126"/>
                    </a:lnTo>
                    <a:lnTo>
                      <a:pt x="110" y="122"/>
                    </a:lnTo>
                    <a:lnTo>
                      <a:pt x="108" y="116"/>
                    </a:lnTo>
                    <a:lnTo>
                      <a:pt x="114" y="112"/>
                    </a:lnTo>
                    <a:lnTo>
                      <a:pt x="118" y="104"/>
                    </a:lnTo>
                    <a:lnTo>
                      <a:pt x="118" y="100"/>
                    </a:lnTo>
                    <a:lnTo>
                      <a:pt x="110" y="90"/>
                    </a:lnTo>
                    <a:lnTo>
                      <a:pt x="110" y="32"/>
                    </a:lnTo>
                    <a:lnTo>
                      <a:pt x="118" y="26"/>
                    </a:lnTo>
                    <a:lnTo>
                      <a:pt x="126" y="6"/>
                    </a:lnTo>
                    <a:lnTo>
                      <a:pt x="118" y="8"/>
                    </a:lnTo>
                    <a:lnTo>
                      <a:pt x="110" y="8"/>
                    </a:lnTo>
                    <a:lnTo>
                      <a:pt x="104" y="4"/>
                    </a:lnTo>
                    <a:lnTo>
                      <a:pt x="104" y="0"/>
                    </a:lnTo>
                    <a:lnTo>
                      <a:pt x="102" y="6"/>
                    </a:lnTo>
                    <a:lnTo>
                      <a:pt x="100" y="6"/>
                    </a:lnTo>
                    <a:lnTo>
                      <a:pt x="94" y="6"/>
                    </a:lnTo>
                    <a:lnTo>
                      <a:pt x="92" y="6"/>
                    </a:lnTo>
                    <a:lnTo>
                      <a:pt x="92" y="8"/>
                    </a:lnTo>
                    <a:lnTo>
                      <a:pt x="90" y="12"/>
                    </a:lnTo>
                    <a:lnTo>
                      <a:pt x="82" y="12"/>
                    </a:lnTo>
                    <a:lnTo>
                      <a:pt x="76" y="12"/>
                    </a:lnTo>
                    <a:lnTo>
                      <a:pt x="74" y="12"/>
                    </a:lnTo>
                    <a:lnTo>
                      <a:pt x="66" y="8"/>
                    </a:lnTo>
                    <a:lnTo>
                      <a:pt x="60" y="8"/>
                    </a:lnTo>
                    <a:lnTo>
                      <a:pt x="58" y="12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8" y="8"/>
                    </a:lnTo>
                    <a:lnTo>
                      <a:pt x="46" y="8"/>
                    </a:lnTo>
                    <a:lnTo>
                      <a:pt x="40" y="12"/>
                    </a:lnTo>
                    <a:lnTo>
                      <a:pt x="30" y="8"/>
                    </a:lnTo>
                    <a:lnTo>
                      <a:pt x="22" y="4"/>
                    </a:lnTo>
                    <a:lnTo>
                      <a:pt x="14" y="4"/>
                    </a:lnTo>
                    <a:lnTo>
                      <a:pt x="10" y="4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22"/>
                    </a:lnTo>
                    <a:lnTo>
                      <a:pt x="6" y="24"/>
                    </a:lnTo>
                    <a:lnTo>
                      <a:pt x="4" y="30"/>
                    </a:lnTo>
                    <a:lnTo>
                      <a:pt x="4" y="36"/>
                    </a:lnTo>
                    <a:lnTo>
                      <a:pt x="6" y="40"/>
                    </a:lnTo>
                    <a:lnTo>
                      <a:pt x="10" y="44"/>
                    </a:lnTo>
                    <a:lnTo>
                      <a:pt x="10" y="50"/>
                    </a:lnTo>
                    <a:lnTo>
                      <a:pt x="6" y="58"/>
                    </a:lnTo>
                    <a:lnTo>
                      <a:pt x="4" y="60"/>
                    </a:lnTo>
                    <a:lnTo>
                      <a:pt x="2" y="64"/>
                    </a:lnTo>
                    <a:lnTo>
                      <a:pt x="2" y="70"/>
                    </a:lnTo>
                    <a:lnTo>
                      <a:pt x="2" y="76"/>
                    </a:lnTo>
                    <a:lnTo>
                      <a:pt x="0" y="78"/>
                    </a:lnTo>
                    <a:lnTo>
                      <a:pt x="2" y="82"/>
                    </a:lnTo>
                    <a:lnTo>
                      <a:pt x="2" y="88"/>
                    </a:lnTo>
                    <a:lnTo>
                      <a:pt x="2" y="94"/>
                    </a:lnTo>
                    <a:lnTo>
                      <a:pt x="2" y="100"/>
                    </a:lnTo>
                    <a:lnTo>
                      <a:pt x="2" y="100"/>
                    </a:lnTo>
                    <a:lnTo>
                      <a:pt x="2" y="100"/>
                    </a:lnTo>
                    <a:close/>
                    <a:moveTo>
                      <a:pt x="30" y="12"/>
                    </a:moveTo>
                    <a:lnTo>
                      <a:pt x="30" y="12"/>
                    </a:lnTo>
                    <a:lnTo>
                      <a:pt x="30" y="22"/>
                    </a:lnTo>
                    <a:lnTo>
                      <a:pt x="32" y="32"/>
                    </a:lnTo>
                    <a:lnTo>
                      <a:pt x="38" y="40"/>
                    </a:lnTo>
                    <a:lnTo>
                      <a:pt x="40" y="44"/>
                    </a:lnTo>
                    <a:lnTo>
                      <a:pt x="38" y="48"/>
                    </a:lnTo>
                    <a:lnTo>
                      <a:pt x="36" y="42"/>
                    </a:lnTo>
                    <a:lnTo>
                      <a:pt x="24" y="30"/>
                    </a:lnTo>
                    <a:lnTo>
                      <a:pt x="24" y="24"/>
                    </a:lnTo>
                    <a:lnTo>
                      <a:pt x="28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0" name="Freeform 1718"/>
              <p:cNvSpPr>
                <a:spLocks noEditPoints="1"/>
              </p:cNvSpPr>
              <p:nvPr/>
            </p:nvSpPr>
            <p:spPr bwMode="auto">
              <a:xfrm>
                <a:off x="1822450" y="3679825"/>
                <a:ext cx="3175" cy="15875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0 h 10"/>
                  <a:gd name="T4" fmla="*/ 0 w 2"/>
                  <a:gd name="T5" fmla="*/ 0 h 10"/>
                  <a:gd name="T6" fmla="*/ 0 w 2"/>
                  <a:gd name="T7" fmla="*/ 0 h 10"/>
                  <a:gd name="T8" fmla="*/ 2 w 2"/>
                  <a:gd name="T9" fmla="*/ 0 h 10"/>
                  <a:gd name="T10" fmla="*/ 2 w 2"/>
                  <a:gd name="T11" fmla="*/ 0 h 10"/>
                  <a:gd name="T12" fmla="*/ 0 w 2"/>
                  <a:gd name="T13" fmla="*/ 0 h 10"/>
                  <a:gd name="T14" fmla="*/ 0 w 2"/>
                  <a:gd name="T15" fmla="*/ 4 h 10"/>
                  <a:gd name="T16" fmla="*/ 0 w 2"/>
                  <a:gd name="T17" fmla="*/ 6 h 10"/>
                  <a:gd name="T18" fmla="*/ 2 w 2"/>
                  <a:gd name="T19" fmla="*/ 10 h 10"/>
                  <a:gd name="T20" fmla="*/ 2 w 2"/>
                  <a:gd name="T21" fmla="*/ 6 h 10"/>
                  <a:gd name="T22" fmla="*/ 2 w 2"/>
                  <a:gd name="T23" fmla="*/ 0 h 10"/>
                  <a:gd name="T24" fmla="*/ 2 w 2"/>
                  <a:gd name="T25" fmla="*/ 0 h 10"/>
                  <a:gd name="T26" fmla="*/ 2 w 2"/>
                  <a:gd name="T2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1" name="Freeform 1719"/>
              <p:cNvSpPr>
                <a:spLocks noEditPoints="1"/>
              </p:cNvSpPr>
              <p:nvPr/>
            </p:nvSpPr>
            <p:spPr bwMode="auto">
              <a:xfrm>
                <a:off x="1822450" y="3679825"/>
                <a:ext cx="3175" cy="15875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0 h 10"/>
                  <a:gd name="T4" fmla="*/ 0 w 2"/>
                  <a:gd name="T5" fmla="*/ 0 h 10"/>
                  <a:gd name="T6" fmla="*/ 0 w 2"/>
                  <a:gd name="T7" fmla="*/ 0 h 10"/>
                  <a:gd name="T8" fmla="*/ 2 w 2"/>
                  <a:gd name="T9" fmla="*/ 0 h 10"/>
                  <a:gd name="T10" fmla="*/ 2 w 2"/>
                  <a:gd name="T11" fmla="*/ 0 h 10"/>
                  <a:gd name="T12" fmla="*/ 0 w 2"/>
                  <a:gd name="T13" fmla="*/ 0 h 10"/>
                  <a:gd name="T14" fmla="*/ 0 w 2"/>
                  <a:gd name="T15" fmla="*/ 4 h 10"/>
                  <a:gd name="T16" fmla="*/ 0 w 2"/>
                  <a:gd name="T17" fmla="*/ 6 h 10"/>
                  <a:gd name="T18" fmla="*/ 2 w 2"/>
                  <a:gd name="T19" fmla="*/ 10 h 10"/>
                  <a:gd name="T20" fmla="*/ 2 w 2"/>
                  <a:gd name="T21" fmla="*/ 6 h 10"/>
                  <a:gd name="T22" fmla="*/ 2 w 2"/>
                  <a:gd name="T23" fmla="*/ 0 h 10"/>
                  <a:gd name="T24" fmla="*/ 2 w 2"/>
                  <a:gd name="T25" fmla="*/ 0 h 10"/>
                  <a:gd name="T26" fmla="*/ 2 w 2"/>
                  <a:gd name="T2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2" name="Freeform 1720"/>
              <p:cNvSpPr/>
              <p:nvPr/>
            </p:nvSpPr>
            <p:spPr bwMode="auto">
              <a:xfrm>
                <a:off x="1171575" y="2613025"/>
                <a:ext cx="28575" cy="19050"/>
              </a:xfrm>
              <a:custGeom>
                <a:avLst/>
                <a:gdLst>
                  <a:gd name="T0" fmla="*/ 6 w 18"/>
                  <a:gd name="T1" fmla="*/ 0 h 12"/>
                  <a:gd name="T2" fmla="*/ 6 w 18"/>
                  <a:gd name="T3" fmla="*/ 0 h 12"/>
                  <a:gd name="T4" fmla="*/ 2 w 18"/>
                  <a:gd name="T5" fmla="*/ 2 h 12"/>
                  <a:gd name="T6" fmla="*/ 0 w 18"/>
                  <a:gd name="T7" fmla="*/ 4 h 12"/>
                  <a:gd name="T8" fmla="*/ 0 w 18"/>
                  <a:gd name="T9" fmla="*/ 8 h 12"/>
                  <a:gd name="T10" fmla="*/ 6 w 18"/>
                  <a:gd name="T11" fmla="*/ 12 h 12"/>
                  <a:gd name="T12" fmla="*/ 10 w 18"/>
                  <a:gd name="T13" fmla="*/ 12 h 12"/>
                  <a:gd name="T14" fmla="*/ 16 w 18"/>
                  <a:gd name="T15" fmla="*/ 12 h 12"/>
                  <a:gd name="T16" fmla="*/ 16 w 18"/>
                  <a:gd name="T17" fmla="*/ 6 h 12"/>
                  <a:gd name="T18" fmla="*/ 18 w 18"/>
                  <a:gd name="T19" fmla="*/ 6 h 12"/>
                  <a:gd name="T20" fmla="*/ 18 w 18"/>
                  <a:gd name="T21" fmla="*/ 2 h 12"/>
                  <a:gd name="T22" fmla="*/ 16 w 18"/>
                  <a:gd name="T23" fmla="*/ 2 h 12"/>
                  <a:gd name="T24" fmla="*/ 6 w 18"/>
                  <a:gd name="T25" fmla="*/ 0 h 12"/>
                  <a:gd name="T26" fmla="*/ 6 w 18"/>
                  <a:gd name="T27" fmla="*/ 0 h 12"/>
                  <a:gd name="T28" fmla="*/ 6 w 18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6" y="12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3" name="Freeform 1723"/>
              <p:cNvSpPr>
                <a:spLocks noEditPoints="1"/>
              </p:cNvSpPr>
              <p:nvPr/>
            </p:nvSpPr>
            <p:spPr bwMode="auto">
              <a:xfrm>
                <a:off x="3282950" y="3810000"/>
                <a:ext cx="12700" cy="6350"/>
              </a:xfrm>
              <a:custGeom>
                <a:avLst/>
                <a:gdLst>
                  <a:gd name="T0" fmla="*/ 8 w 8"/>
                  <a:gd name="T1" fmla="*/ 0 h 4"/>
                  <a:gd name="T2" fmla="*/ 8 w 8"/>
                  <a:gd name="T3" fmla="*/ 0 h 4"/>
                  <a:gd name="T4" fmla="*/ 6 w 8"/>
                  <a:gd name="T5" fmla="*/ 0 h 4"/>
                  <a:gd name="T6" fmla="*/ 4 w 8"/>
                  <a:gd name="T7" fmla="*/ 0 h 4"/>
                  <a:gd name="T8" fmla="*/ 6 w 8"/>
                  <a:gd name="T9" fmla="*/ 2 h 4"/>
                  <a:gd name="T10" fmla="*/ 8 w 8"/>
                  <a:gd name="T11" fmla="*/ 2 h 4"/>
                  <a:gd name="T12" fmla="*/ 8 w 8"/>
                  <a:gd name="T13" fmla="*/ 0 h 4"/>
                  <a:gd name="T14" fmla="*/ 8 w 8"/>
                  <a:gd name="T15" fmla="*/ 0 h 4"/>
                  <a:gd name="T16" fmla="*/ 8 w 8"/>
                  <a:gd name="T17" fmla="*/ 0 h 4"/>
                  <a:gd name="T18" fmla="*/ 8 w 8"/>
                  <a:gd name="T19" fmla="*/ 4 h 4"/>
                  <a:gd name="T20" fmla="*/ 8 w 8"/>
                  <a:gd name="T21" fmla="*/ 4 h 4"/>
                  <a:gd name="T22" fmla="*/ 6 w 8"/>
                  <a:gd name="T23" fmla="*/ 4 h 4"/>
                  <a:gd name="T24" fmla="*/ 8 w 8"/>
                  <a:gd name="T25" fmla="*/ 4 h 4"/>
                  <a:gd name="T26" fmla="*/ 8 w 8"/>
                  <a:gd name="T27" fmla="*/ 4 h 4"/>
                  <a:gd name="T28" fmla="*/ 8 w 8"/>
                  <a:gd name="T29" fmla="*/ 4 h 4"/>
                  <a:gd name="T30" fmla="*/ 4 w 8"/>
                  <a:gd name="T31" fmla="*/ 2 h 4"/>
                  <a:gd name="T32" fmla="*/ 4 w 8"/>
                  <a:gd name="T33" fmla="*/ 2 h 4"/>
                  <a:gd name="T34" fmla="*/ 4 w 8"/>
                  <a:gd name="T35" fmla="*/ 4 h 4"/>
                  <a:gd name="T36" fmla="*/ 0 w 8"/>
                  <a:gd name="T37" fmla="*/ 4 h 4"/>
                  <a:gd name="T38" fmla="*/ 4 w 8"/>
                  <a:gd name="T39" fmla="*/ 4 h 4"/>
                  <a:gd name="T40" fmla="*/ 4 w 8"/>
                  <a:gd name="T41" fmla="*/ 2 h 4"/>
                  <a:gd name="T42" fmla="*/ 4 w 8"/>
                  <a:gd name="T43" fmla="*/ 2 h 4"/>
                  <a:gd name="T44" fmla="*/ 4 w 8"/>
                  <a:gd name="T4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  <a:moveTo>
                      <a:pt x="8" y="4"/>
                    </a:moveTo>
                    <a:lnTo>
                      <a:pt x="8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  <a:moveTo>
                      <a:pt x="4" y="2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4" name="Freeform 1724"/>
              <p:cNvSpPr>
                <a:spLocks noEditPoints="1"/>
              </p:cNvSpPr>
              <p:nvPr/>
            </p:nvSpPr>
            <p:spPr bwMode="auto">
              <a:xfrm>
                <a:off x="3282950" y="3810000"/>
                <a:ext cx="12700" cy="6350"/>
              </a:xfrm>
              <a:custGeom>
                <a:avLst/>
                <a:gdLst>
                  <a:gd name="T0" fmla="*/ 8 w 8"/>
                  <a:gd name="T1" fmla="*/ 0 h 4"/>
                  <a:gd name="T2" fmla="*/ 8 w 8"/>
                  <a:gd name="T3" fmla="*/ 0 h 4"/>
                  <a:gd name="T4" fmla="*/ 6 w 8"/>
                  <a:gd name="T5" fmla="*/ 0 h 4"/>
                  <a:gd name="T6" fmla="*/ 4 w 8"/>
                  <a:gd name="T7" fmla="*/ 0 h 4"/>
                  <a:gd name="T8" fmla="*/ 6 w 8"/>
                  <a:gd name="T9" fmla="*/ 2 h 4"/>
                  <a:gd name="T10" fmla="*/ 8 w 8"/>
                  <a:gd name="T11" fmla="*/ 2 h 4"/>
                  <a:gd name="T12" fmla="*/ 8 w 8"/>
                  <a:gd name="T13" fmla="*/ 0 h 4"/>
                  <a:gd name="T14" fmla="*/ 8 w 8"/>
                  <a:gd name="T15" fmla="*/ 0 h 4"/>
                  <a:gd name="T16" fmla="*/ 8 w 8"/>
                  <a:gd name="T17" fmla="*/ 0 h 4"/>
                  <a:gd name="T18" fmla="*/ 8 w 8"/>
                  <a:gd name="T19" fmla="*/ 4 h 4"/>
                  <a:gd name="T20" fmla="*/ 8 w 8"/>
                  <a:gd name="T21" fmla="*/ 4 h 4"/>
                  <a:gd name="T22" fmla="*/ 6 w 8"/>
                  <a:gd name="T23" fmla="*/ 4 h 4"/>
                  <a:gd name="T24" fmla="*/ 8 w 8"/>
                  <a:gd name="T25" fmla="*/ 4 h 4"/>
                  <a:gd name="T26" fmla="*/ 8 w 8"/>
                  <a:gd name="T27" fmla="*/ 4 h 4"/>
                  <a:gd name="T28" fmla="*/ 8 w 8"/>
                  <a:gd name="T29" fmla="*/ 4 h 4"/>
                  <a:gd name="T30" fmla="*/ 4 w 8"/>
                  <a:gd name="T31" fmla="*/ 2 h 4"/>
                  <a:gd name="T32" fmla="*/ 4 w 8"/>
                  <a:gd name="T33" fmla="*/ 2 h 4"/>
                  <a:gd name="T34" fmla="*/ 4 w 8"/>
                  <a:gd name="T35" fmla="*/ 4 h 4"/>
                  <a:gd name="T36" fmla="*/ 0 w 8"/>
                  <a:gd name="T37" fmla="*/ 4 h 4"/>
                  <a:gd name="T38" fmla="*/ 4 w 8"/>
                  <a:gd name="T39" fmla="*/ 4 h 4"/>
                  <a:gd name="T40" fmla="*/ 4 w 8"/>
                  <a:gd name="T41" fmla="*/ 2 h 4"/>
                  <a:gd name="T42" fmla="*/ 4 w 8"/>
                  <a:gd name="T43" fmla="*/ 2 h 4"/>
                  <a:gd name="T44" fmla="*/ 4 w 8"/>
                  <a:gd name="T4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  <a:moveTo>
                      <a:pt x="8" y="4"/>
                    </a:moveTo>
                    <a:lnTo>
                      <a:pt x="8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  <a:moveTo>
                      <a:pt x="4" y="2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5" name="Freeform 1727"/>
              <p:cNvSpPr/>
              <p:nvPr/>
            </p:nvSpPr>
            <p:spPr bwMode="auto">
              <a:xfrm>
                <a:off x="609600" y="2946400"/>
                <a:ext cx="3175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Freeform 1728"/>
              <p:cNvSpPr/>
              <p:nvPr/>
            </p:nvSpPr>
            <p:spPr bwMode="auto">
              <a:xfrm>
                <a:off x="609600" y="2946400"/>
                <a:ext cx="3175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7" name="Freeform 1729"/>
              <p:cNvSpPr/>
              <p:nvPr/>
            </p:nvSpPr>
            <p:spPr bwMode="auto">
              <a:xfrm>
                <a:off x="609600" y="2946400"/>
                <a:ext cx="3175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8" name="Freeform 1880"/>
              <p:cNvSpPr/>
              <p:nvPr/>
            </p:nvSpPr>
            <p:spPr bwMode="auto">
              <a:xfrm>
                <a:off x="514350" y="2479675"/>
                <a:ext cx="12700" cy="28575"/>
              </a:xfrm>
              <a:custGeom>
                <a:avLst/>
                <a:gdLst>
                  <a:gd name="T0" fmla="*/ 0 w 8"/>
                  <a:gd name="T1" fmla="*/ 0 h 18"/>
                  <a:gd name="T2" fmla="*/ 4 w 8"/>
                  <a:gd name="T3" fmla="*/ 18 h 18"/>
                  <a:gd name="T4" fmla="*/ 8 w 8"/>
                  <a:gd name="T5" fmla="*/ 0 h 18"/>
                  <a:gd name="T6" fmla="*/ 0 w 8"/>
                  <a:gd name="T7" fmla="*/ 0 h 18"/>
                  <a:gd name="T8" fmla="*/ 0 w 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8">
                    <a:moveTo>
                      <a:pt x="0" y="0"/>
                    </a:moveTo>
                    <a:lnTo>
                      <a:pt x="4" y="1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그룹 71"/>
            <p:cNvGrpSpPr/>
            <p:nvPr/>
          </p:nvGrpSpPr>
          <p:grpSpPr>
            <a:xfrm>
              <a:off x="4872735" y="2238773"/>
              <a:ext cx="3148299" cy="3287324"/>
              <a:chOff x="4946650" y="1492250"/>
              <a:chExt cx="3933825" cy="4689475"/>
            </a:xfrm>
            <a:grpFill/>
          </p:grpSpPr>
          <p:sp>
            <p:nvSpPr>
              <p:cNvPr id="9" name="Freeform 1452"/>
              <p:cNvSpPr/>
              <p:nvPr/>
            </p:nvSpPr>
            <p:spPr bwMode="auto">
              <a:xfrm>
                <a:off x="6048375" y="2581275"/>
                <a:ext cx="3175" cy="9525"/>
              </a:xfrm>
              <a:custGeom>
                <a:avLst/>
                <a:gdLst>
                  <a:gd name="T0" fmla="*/ 0 w 2"/>
                  <a:gd name="T1" fmla="*/ 4 h 6"/>
                  <a:gd name="T2" fmla="*/ 0 w 2"/>
                  <a:gd name="T3" fmla="*/ 6 h 6"/>
                  <a:gd name="T4" fmla="*/ 2 w 2"/>
                  <a:gd name="T5" fmla="*/ 6 h 6"/>
                  <a:gd name="T6" fmla="*/ 2 w 2"/>
                  <a:gd name="T7" fmla="*/ 4 h 6"/>
                  <a:gd name="T8" fmla="*/ 2 w 2"/>
                  <a:gd name="T9" fmla="*/ 0 h 6"/>
                  <a:gd name="T10" fmla="*/ 0 w 2"/>
                  <a:gd name="T11" fmla="*/ 0 h 6"/>
                  <a:gd name="T12" fmla="*/ 0 w 2"/>
                  <a:gd name="T13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6">
                    <a:moveTo>
                      <a:pt x="0" y="4"/>
                    </a:moveTo>
                    <a:lnTo>
                      <a:pt x="0" y="6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1453"/>
              <p:cNvSpPr/>
              <p:nvPr/>
            </p:nvSpPr>
            <p:spPr bwMode="auto">
              <a:xfrm>
                <a:off x="6019800" y="2593975"/>
                <a:ext cx="12700" cy="15875"/>
              </a:xfrm>
              <a:custGeom>
                <a:avLst/>
                <a:gdLst>
                  <a:gd name="T0" fmla="*/ 0 w 8"/>
                  <a:gd name="T1" fmla="*/ 0 h 10"/>
                  <a:gd name="T2" fmla="*/ 0 w 8"/>
                  <a:gd name="T3" fmla="*/ 4 h 10"/>
                  <a:gd name="T4" fmla="*/ 0 w 8"/>
                  <a:gd name="T5" fmla="*/ 10 h 10"/>
                  <a:gd name="T6" fmla="*/ 8 w 8"/>
                  <a:gd name="T7" fmla="*/ 8 h 10"/>
                  <a:gd name="T8" fmla="*/ 8 w 8"/>
                  <a:gd name="T9" fmla="*/ 6 h 10"/>
                  <a:gd name="T10" fmla="*/ 8 w 8"/>
                  <a:gd name="T11" fmla="*/ 4 h 10"/>
                  <a:gd name="T12" fmla="*/ 2 w 8"/>
                  <a:gd name="T13" fmla="*/ 0 h 10"/>
                  <a:gd name="T14" fmla="*/ 0 w 8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0">
                    <a:moveTo>
                      <a:pt x="0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454"/>
              <p:cNvSpPr/>
              <p:nvPr/>
            </p:nvSpPr>
            <p:spPr bwMode="auto">
              <a:xfrm>
                <a:off x="6045200" y="2651125"/>
                <a:ext cx="12700" cy="9525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4 h 6"/>
                  <a:gd name="T4" fmla="*/ 2 w 8"/>
                  <a:gd name="T5" fmla="*/ 0 h 6"/>
                  <a:gd name="T6" fmla="*/ 0 w 8"/>
                  <a:gd name="T7" fmla="*/ 0 h 6"/>
                  <a:gd name="T8" fmla="*/ 2 w 8"/>
                  <a:gd name="T9" fmla="*/ 4 h 6"/>
                  <a:gd name="T10" fmla="*/ 8 w 8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455"/>
              <p:cNvSpPr/>
              <p:nvPr/>
            </p:nvSpPr>
            <p:spPr bwMode="auto">
              <a:xfrm>
                <a:off x="5353050" y="2746375"/>
                <a:ext cx="34925" cy="22225"/>
              </a:xfrm>
              <a:custGeom>
                <a:avLst/>
                <a:gdLst>
                  <a:gd name="T0" fmla="*/ 18 w 22"/>
                  <a:gd name="T1" fmla="*/ 0 h 14"/>
                  <a:gd name="T2" fmla="*/ 12 w 22"/>
                  <a:gd name="T3" fmla="*/ 0 h 14"/>
                  <a:gd name="T4" fmla="*/ 8 w 22"/>
                  <a:gd name="T5" fmla="*/ 2 h 14"/>
                  <a:gd name="T6" fmla="*/ 2 w 22"/>
                  <a:gd name="T7" fmla="*/ 8 h 14"/>
                  <a:gd name="T8" fmla="*/ 0 w 22"/>
                  <a:gd name="T9" fmla="*/ 12 h 14"/>
                  <a:gd name="T10" fmla="*/ 0 w 22"/>
                  <a:gd name="T11" fmla="*/ 14 h 14"/>
                  <a:gd name="T12" fmla="*/ 2 w 22"/>
                  <a:gd name="T13" fmla="*/ 14 h 14"/>
                  <a:gd name="T14" fmla="*/ 4 w 22"/>
                  <a:gd name="T15" fmla="*/ 10 h 14"/>
                  <a:gd name="T16" fmla="*/ 18 w 22"/>
                  <a:gd name="T17" fmla="*/ 8 h 14"/>
                  <a:gd name="T18" fmla="*/ 22 w 22"/>
                  <a:gd name="T19" fmla="*/ 4 h 14"/>
                  <a:gd name="T20" fmla="*/ 22 w 22"/>
                  <a:gd name="T21" fmla="*/ 2 h 14"/>
                  <a:gd name="T22" fmla="*/ 20 w 22"/>
                  <a:gd name="T23" fmla="*/ 2 h 14"/>
                  <a:gd name="T24" fmla="*/ 18 w 22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4">
                    <a:moveTo>
                      <a:pt x="18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4" y="10"/>
                    </a:lnTo>
                    <a:lnTo>
                      <a:pt x="18" y="8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456"/>
              <p:cNvSpPr/>
              <p:nvPr/>
            </p:nvSpPr>
            <p:spPr bwMode="auto">
              <a:xfrm>
                <a:off x="5299075" y="2533650"/>
                <a:ext cx="41275" cy="19050"/>
              </a:xfrm>
              <a:custGeom>
                <a:avLst/>
                <a:gdLst>
                  <a:gd name="T0" fmla="*/ 10 w 26"/>
                  <a:gd name="T1" fmla="*/ 6 h 12"/>
                  <a:gd name="T2" fmla="*/ 8 w 26"/>
                  <a:gd name="T3" fmla="*/ 6 h 12"/>
                  <a:gd name="T4" fmla="*/ 6 w 26"/>
                  <a:gd name="T5" fmla="*/ 2 h 12"/>
                  <a:gd name="T6" fmla="*/ 2 w 26"/>
                  <a:gd name="T7" fmla="*/ 6 h 12"/>
                  <a:gd name="T8" fmla="*/ 0 w 26"/>
                  <a:gd name="T9" fmla="*/ 8 h 12"/>
                  <a:gd name="T10" fmla="*/ 8 w 26"/>
                  <a:gd name="T11" fmla="*/ 10 h 12"/>
                  <a:gd name="T12" fmla="*/ 14 w 26"/>
                  <a:gd name="T13" fmla="*/ 12 h 12"/>
                  <a:gd name="T14" fmla="*/ 20 w 26"/>
                  <a:gd name="T15" fmla="*/ 12 h 12"/>
                  <a:gd name="T16" fmla="*/ 26 w 26"/>
                  <a:gd name="T17" fmla="*/ 8 h 12"/>
                  <a:gd name="T18" fmla="*/ 26 w 26"/>
                  <a:gd name="T19" fmla="*/ 6 h 12"/>
                  <a:gd name="T20" fmla="*/ 26 w 26"/>
                  <a:gd name="T21" fmla="*/ 2 h 12"/>
                  <a:gd name="T22" fmla="*/ 16 w 26"/>
                  <a:gd name="T23" fmla="*/ 0 h 12"/>
                  <a:gd name="T24" fmla="*/ 10 w 26"/>
                  <a:gd name="T2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12">
                    <a:moveTo>
                      <a:pt x="10" y="6"/>
                    </a:moveTo>
                    <a:lnTo>
                      <a:pt x="8" y="6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8" y="10"/>
                    </a:lnTo>
                    <a:lnTo>
                      <a:pt x="14" y="12"/>
                    </a:lnTo>
                    <a:lnTo>
                      <a:pt x="20" y="12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6" y="2"/>
                    </a:lnTo>
                    <a:lnTo>
                      <a:pt x="16" y="0"/>
                    </a:lnTo>
                    <a:lnTo>
                      <a:pt x="10" y="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457"/>
              <p:cNvSpPr/>
              <p:nvPr/>
            </p:nvSpPr>
            <p:spPr bwMode="auto">
              <a:xfrm>
                <a:off x="5407025" y="2746375"/>
                <a:ext cx="6350" cy="6350"/>
              </a:xfrm>
              <a:custGeom>
                <a:avLst/>
                <a:gdLst>
                  <a:gd name="T0" fmla="*/ 2 w 4"/>
                  <a:gd name="T1" fmla="*/ 4 h 4"/>
                  <a:gd name="T2" fmla="*/ 4 w 4"/>
                  <a:gd name="T3" fmla="*/ 2 h 4"/>
                  <a:gd name="T4" fmla="*/ 4 w 4"/>
                  <a:gd name="T5" fmla="*/ 0 h 4"/>
                  <a:gd name="T6" fmla="*/ 0 w 4"/>
                  <a:gd name="T7" fmla="*/ 2 h 4"/>
                  <a:gd name="T8" fmla="*/ 2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458"/>
              <p:cNvSpPr/>
              <p:nvPr/>
            </p:nvSpPr>
            <p:spPr bwMode="auto">
              <a:xfrm>
                <a:off x="5264150" y="2797175"/>
                <a:ext cx="19050" cy="25400"/>
              </a:xfrm>
              <a:custGeom>
                <a:avLst/>
                <a:gdLst>
                  <a:gd name="T0" fmla="*/ 8 w 12"/>
                  <a:gd name="T1" fmla="*/ 4 h 16"/>
                  <a:gd name="T2" fmla="*/ 2 w 12"/>
                  <a:gd name="T3" fmla="*/ 12 h 16"/>
                  <a:gd name="T4" fmla="*/ 0 w 12"/>
                  <a:gd name="T5" fmla="*/ 16 h 16"/>
                  <a:gd name="T6" fmla="*/ 4 w 12"/>
                  <a:gd name="T7" fmla="*/ 14 h 16"/>
                  <a:gd name="T8" fmla="*/ 4 w 12"/>
                  <a:gd name="T9" fmla="*/ 8 h 16"/>
                  <a:gd name="T10" fmla="*/ 10 w 12"/>
                  <a:gd name="T11" fmla="*/ 6 h 16"/>
                  <a:gd name="T12" fmla="*/ 12 w 12"/>
                  <a:gd name="T13" fmla="*/ 4 h 16"/>
                  <a:gd name="T14" fmla="*/ 10 w 12"/>
                  <a:gd name="T15" fmla="*/ 0 h 16"/>
                  <a:gd name="T16" fmla="*/ 8 w 12"/>
                  <a:gd name="T1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6">
                    <a:moveTo>
                      <a:pt x="8" y="4"/>
                    </a:moveTo>
                    <a:lnTo>
                      <a:pt x="2" y="12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4" y="8"/>
                    </a:lnTo>
                    <a:lnTo>
                      <a:pt x="10" y="6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8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459"/>
              <p:cNvSpPr/>
              <p:nvPr/>
            </p:nvSpPr>
            <p:spPr bwMode="auto">
              <a:xfrm>
                <a:off x="5286375" y="2790825"/>
                <a:ext cx="28575" cy="25400"/>
              </a:xfrm>
              <a:custGeom>
                <a:avLst/>
                <a:gdLst>
                  <a:gd name="T0" fmla="*/ 10 w 18"/>
                  <a:gd name="T1" fmla="*/ 0 h 16"/>
                  <a:gd name="T2" fmla="*/ 10 w 18"/>
                  <a:gd name="T3" fmla="*/ 4 h 16"/>
                  <a:gd name="T4" fmla="*/ 0 w 18"/>
                  <a:gd name="T5" fmla="*/ 12 h 16"/>
                  <a:gd name="T6" fmla="*/ 0 w 18"/>
                  <a:gd name="T7" fmla="*/ 16 h 16"/>
                  <a:gd name="T8" fmla="*/ 8 w 18"/>
                  <a:gd name="T9" fmla="*/ 12 h 16"/>
                  <a:gd name="T10" fmla="*/ 16 w 18"/>
                  <a:gd name="T11" fmla="*/ 8 h 16"/>
                  <a:gd name="T12" fmla="*/ 18 w 18"/>
                  <a:gd name="T13" fmla="*/ 4 h 16"/>
                  <a:gd name="T14" fmla="*/ 18 w 18"/>
                  <a:gd name="T15" fmla="*/ 2 h 16"/>
                  <a:gd name="T16" fmla="*/ 16 w 18"/>
                  <a:gd name="T17" fmla="*/ 0 h 16"/>
                  <a:gd name="T18" fmla="*/ 10 w 18"/>
                  <a:gd name="T1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4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8" y="12"/>
                    </a:lnTo>
                    <a:lnTo>
                      <a:pt x="16" y="8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460"/>
              <p:cNvSpPr/>
              <p:nvPr/>
            </p:nvSpPr>
            <p:spPr bwMode="auto">
              <a:xfrm>
                <a:off x="4946650" y="2844800"/>
                <a:ext cx="6350" cy="9525"/>
              </a:xfrm>
              <a:custGeom>
                <a:avLst/>
                <a:gdLst>
                  <a:gd name="T0" fmla="*/ 0 w 4"/>
                  <a:gd name="T1" fmla="*/ 2 h 6"/>
                  <a:gd name="T2" fmla="*/ 0 w 4"/>
                  <a:gd name="T3" fmla="*/ 4 h 6"/>
                  <a:gd name="T4" fmla="*/ 4 w 4"/>
                  <a:gd name="T5" fmla="*/ 6 h 6"/>
                  <a:gd name="T6" fmla="*/ 4 w 4"/>
                  <a:gd name="T7" fmla="*/ 2 h 6"/>
                  <a:gd name="T8" fmla="*/ 4 w 4"/>
                  <a:gd name="T9" fmla="*/ 0 h 6"/>
                  <a:gd name="T10" fmla="*/ 2 w 4"/>
                  <a:gd name="T11" fmla="*/ 0 h 6"/>
                  <a:gd name="T12" fmla="*/ 0 w 4"/>
                  <a:gd name="T13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0" y="2"/>
                    </a:moveTo>
                    <a:lnTo>
                      <a:pt x="0" y="4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1461"/>
              <p:cNvSpPr/>
              <p:nvPr/>
            </p:nvSpPr>
            <p:spPr bwMode="auto">
              <a:xfrm>
                <a:off x="5197475" y="2393950"/>
                <a:ext cx="66675" cy="41275"/>
              </a:xfrm>
              <a:custGeom>
                <a:avLst/>
                <a:gdLst>
                  <a:gd name="T0" fmla="*/ 36 w 42"/>
                  <a:gd name="T1" fmla="*/ 14 h 26"/>
                  <a:gd name="T2" fmla="*/ 32 w 42"/>
                  <a:gd name="T3" fmla="*/ 14 h 26"/>
                  <a:gd name="T4" fmla="*/ 28 w 42"/>
                  <a:gd name="T5" fmla="*/ 12 h 26"/>
                  <a:gd name="T6" fmla="*/ 26 w 42"/>
                  <a:gd name="T7" fmla="*/ 8 h 26"/>
                  <a:gd name="T8" fmla="*/ 24 w 42"/>
                  <a:gd name="T9" fmla="*/ 4 h 26"/>
                  <a:gd name="T10" fmla="*/ 18 w 42"/>
                  <a:gd name="T11" fmla="*/ 0 h 26"/>
                  <a:gd name="T12" fmla="*/ 18 w 42"/>
                  <a:gd name="T13" fmla="*/ 6 h 26"/>
                  <a:gd name="T14" fmla="*/ 2 w 42"/>
                  <a:gd name="T15" fmla="*/ 6 h 26"/>
                  <a:gd name="T16" fmla="*/ 0 w 42"/>
                  <a:gd name="T17" fmla="*/ 14 h 26"/>
                  <a:gd name="T18" fmla="*/ 18 w 42"/>
                  <a:gd name="T19" fmla="*/ 14 h 26"/>
                  <a:gd name="T20" fmla="*/ 26 w 42"/>
                  <a:gd name="T21" fmla="*/ 14 h 26"/>
                  <a:gd name="T22" fmla="*/ 34 w 42"/>
                  <a:gd name="T23" fmla="*/ 18 h 26"/>
                  <a:gd name="T24" fmla="*/ 36 w 42"/>
                  <a:gd name="T25" fmla="*/ 26 h 26"/>
                  <a:gd name="T26" fmla="*/ 42 w 42"/>
                  <a:gd name="T27" fmla="*/ 14 h 26"/>
                  <a:gd name="T28" fmla="*/ 36 w 42"/>
                  <a:gd name="T29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26">
                    <a:moveTo>
                      <a:pt x="36" y="14"/>
                    </a:moveTo>
                    <a:lnTo>
                      <a:pt x="32" y="14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18" y="0"/>
                    </a:lnTo>
                    <a:lnTo>
                      <a:pt x="18" y="6"/>
                    </a:lnTo>
                    <a:lnTo>
                      <a:pt x="2" y="6"/>
                    </a:lnTo>
                    <a:lnTo>
                      <a:pt x="0" y="14"/>
                    </a:lnTo>
                    <a:lnTo>
                      <a:pt x="18" y="14"/>
                    </a:lnTo>
                    <a:lnTo>
                      <a:pt x="26" y="14"/>
                    </a:lnTo>
                    <a:lnTo>
                      <a:pt x="34" y="18"/>
                    </a:lnTo>
                    <a:lnTo>
                      <a:pt x="36" y="26"/>
                    </a:lnTo>
                    <a:lnTo>
                      <a:pt x="42" y="14"/>
                    </a:lnTo>
                    <a:lnTo>
                      <a:pt x="36" y="1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462"/>
              <p:cNvSpPr/>
              <p:nvPr/>
            </p:nvSpPr>
            <p:spPr bwMode="auto">
              <a:xfrm>
                <a:off x="4991100" y="2844800"/>
                <a:ext cx="6350" cy="9525"/>
              </a:xfrm>
              <a:custGeom>
                <a:avLst/>
                <a:gdLst>
                  <a:gd name="T0" fmla="*/ 0 w 4"/>
                  <a:gd name="T1" fmla="*/ 2 h 6"/>
                  <a:gd name="T2" fmla="*/ 2 w 4"/>
                  <a:gd name="T3" fmla="*/ 4 h 6"/>
                  <a:gd name="T4" fmla="*/ 4 w 4"/>
                  <a:gd name="T5" fmla="*/ 6 h 6"/>
                  <a:gd name="T6" fmla="*/ 4 w 4"/>
                  <a:gd name="T7" fmla="*/ 2 h 6"/>
                  <a:gd name="T8" fmla="*/ 4 w 4"/>
                  <a:gd name="T9" fmla="*/ 0 h 6"/>
                  <a:gd name="T10" fmla="*/ 2 w 4"/>
                  <a:gd name="T11" fmla="*/ 0 h 6"/>
                  <a:gd name="T12" fmla="*/ 0 w 4"/>
                  <a:gd name="T13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463"/>
              <p:cNvSpPr/>
              <p:nvPr/>
            </p:nvSpPr>
            <p:spPr bwMode="auto">
              <a:xfrm>
                <a:off x="5451475" y="2730500"/>
                <a:ext cx="3175" cy="6350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464"/>
              <p:cNvSpPr/>
              <p:nvPr/>
            </p:nvSpPr>
            <p:spPr bwMode="auto">
              <a:xfrm>
                <a:off x="5051425" y="2851150"/>
                <a:ext cx="9525" cy="9525"/>
              </a:xfrm>
              <a:custGeom>
                <a:avLst/>
                <a:gdLst>
                  <a:gd name="T0" fmla="*/ 6 w 6"/>
                  <a:gd name="T1" fmla="*/ 6 h 6"/>
                  <a:gd name="T2" fmla="*/ 6 w 6"/>
                  <a:gd name="T3" fmla="*/ 2 h 6"/>
                  <a:gd name="T4" fmla="*/ 6 w 6"/>
                  <a:gd name="T5" fmla="*/ 0 h 6"/>
                  <a:gd name="T6" fmla="*/ 0 w 6"/>
                  <a:gd name="T7" fmla="*/ 0 h 6"/>
                  <a:gd name="T8" fmla="*/ 6 w 6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1465"/>
              <p:cNvSpPr/>
              <p:nvPr/>
            </p:nvSpPr>
            <p:spPr bwMode="auto">
              <a:xfrm>
                <a:off x="4978400" y="2860675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4 w 4"/>
                  <a:gd name="T3" fmla="*/ 4 h 8"/>
                  <a:gd name="T4" fmla="*/ 0 w 4"/>
                  <a:gd name="T5" fmla="*/ 0 h 8"/>
                  <a:gd name="T6" fmla="*/ 4 w 4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1466"/>
              <p:cNvSpPr/>
              <p:nvPr/>
            </p:nvSpPr>
            <p:spPr bwMode="auto">
              <a:xfrm>
                <a:off x="5124450" y="2832100"/>
                <a:ext cx="12700" cy="15875"/>
              </a:xfrm>
              <a:custGeom>
                <a:avLst/>
                <a:gdLst>
                  <a:gd name="T0" fmla="*/ 0 w 8"/>
                  <a:gd name="T1" fmla="*/ 8 h 10"/>
                  <a:gd name="T2" fmla="*/ 0 w 8"/>
                  <a:gd name="T3" fmla="*/ 10 h 10"/>
                  <a:gd name="T4" fmla="*/ 6 w 8"/>
                  <a:gd name="T5" fmla="*/ 10 h 10"/>
                  <a:gd name="T6" fmla="*/ 8 w 8"/>
                  <a:gd name="T7" fmla="*/ 4 h 10"/>
                  <a:gd name="T8" fmla="*/ 8 w 8"/>
                  <a:gd name="T9" fmla="*/ 2 h 10"/>
                  <a:gd name="T10" fmla="*/ 6 w 8"/>
                  <a:gd name="T11" fmla="*/ 0 h 10"/>
                  <a:gd name="T12" fmla="*/ 0 w 8"/>
                  <a:gd name="T13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0" y="8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1467"/>
              <p:cNvSpPr/>
              <p:nvPr/>
            </p:nvSpPr>
            <p:spPr bwMode="auto">
              <a:xfrm>
                <a:off x="5067300" y="2847975"/>
                <a:ext cx="9525" cy="12700"/>
              </a:xfrm>
              <a:custGeom>
                <a:avLst/>
                <a:gdLst>
                  <a:gd name="T0" fmla="*/ 0 w 6"/>
                  <a:gd name="T1" fmla="*/ 2 h 8"/>
                  <a:gd name="T2" fmla="*/ 2 w 6"/>
                  <a:gd name="T3" fmla="*/ 4 h 8"/>
                  <a:gd name="T4" fmla="*/ 6 w 6"/>
                  <a:gd name="T5" fmla="*/ 8 h 8"/>
                  <a:gd name="T6" fmla="*/ 6 w 6"/>
                  <a:gd name="T7" fmla="*/ 2 h 8"/>
                  <a:gd name="T8" fmla="*/ 6 w 6"/>
                  <a:gd name="T9" fmla="*/ 0 h 8"/>
                  <a:gd name="T10" fmla="*/ 2 w 6"/>
                  <a:gd name="T11" fmla="*/ 0 h 8"/>
                  <a:gd name="T12" fmla="*/ 0 w 6"/>
                  <a:gd name="T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0" y="2"/>
                    </a:moveTo>
                    <a:lnTo>
                      <a:pt x="2" y="4"/>
                    </a:lnTo>
                    <a:lnTo>
                      <a:pt x="6" y="8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468"/>
              <p:cNvSpPr/>
              <p:nvPr/>
            </p:nvSpPr>
            <p:spPr bwMode="auto">
              <a:xfrm>
                <a:off x="5080000" y="2847975"/>
                <a:ext cx="9525" cy="12700"/>
              </a:xfrm>
              <a:custGeom>
                <a:avLst/>
                <a:gdLst>
                  <a:gd name="T0" fmla="*/ 0 w 6"/>
                  <a:gd name="T1" fmla="*/ 4 h 8"/>
                  <a:gd name="T2" fmla="*/ 0 w 6"/>
                  <a:gd name="T3" fmla="*/ 8 h 8"/>
                  <a:gd name="T4" fmla="*/ 2 w 6"/>
                  <a:gd name="T5" fmla="*/ 8 h 8"/>
                  <a:gd name="T6" fmla="*/ 6 w 6"/>
                  <a:gd name="T7" fmla="*/ 2 h 8"/>
                  <a:gd name="T8" fmla="*/ 6 w 6"/>
                  <a:gd name="T9" fmla="*/ 0 h 8"/>
                  <a:gd name="T10" fmla="*/ 2 w 6"/>
                  <a:gd name="T11" fmla="*/ 0 h 8"/>
                  <a:gd name="T12" fmla="*/ 0 w 6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8">
                    <a:moveTo>
                      <a:pt x="0" y="4"/>
                    </a:moveTo>
                    <a:lnTo>
                      <a:pt x="0" y="8"/>
                    </a:lnTo>
                    <a:lnTo>
                      <a:pt x="2" y="8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469"/>
              <p:cNvSpPr/>
              <p:nvPr/>
            </p:nvSpPr>
            <p:spPr bwMode="auto">
              <a:xfrm>
                <a:off x="6064250" y="2628900"/>
                <a:ext cx="22225" cy="38100"/>
              </a:xfrm>
              <a:custGeom>
                <a:avLst/>
                <a:gdLst>
                  <a:gd name="T0" fmla="*/ 0 w 14"/>
                  <a:gd name="T1" fmla="*/ 0 h 24"/>
                  <a:gd name="T2" fmla="*/ 6 w 14"/>
                  <a:gd name="T3" fmla="*/ 24 h 24"/>
                  <a:gd name="T4" fmla="*/ 10 w 14"/>
                  <a:gd name="T5" fmla="*/ 24 h 24"/>
                  <a:gd name="T6" fmla="*/ 14 w 14"/>
                  <a:gd name="T7" fmla="*/ 22 h 24"/>
                  <a:gd name="T8" fmla="*/ 14 w 14"/>
                  <a:gd name="T9" fmla="*/ 18 h 24"/>
                  <a:gd name="T10" fmla="*/ 14 w 14"/>
                  <a:gd name="T11" fmla="*/ 10 h 24"/>
                  <a:gd name="T12" fmla="*/ 8 w 14"/>
                  <a:gd name="T13" fmla="*/ 2 h 24"/>
                  <a:gd name="T14" fmla="*/ 0 w 14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lnTo>
                      <a:pt x="6" y="24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4" y="18"/>
                    </a:lnTo>
                    <a:lnTo>
                      <a:pt x="14" y="10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470"/>
              <p:cNvSpPr/>
              <p:nvPr/>
            </p:nvSpPr>
            <p:spPr bwMode="auto">
              <a:xfrm>
                <a:off x="5461000" y="2740025"/>
                <a:ext cx="9525" cy="9525"/>
              </a:xfrm>
              <a:custGeom>
                <a:avLst/>
                <a:gdLst>
                  <a:gd name="T0" fmla="*/ 0 w 6"/>
                  <a:gd name="T1" fmla="*/ 4 h 6"/>
                  <a:gd name="T2" fmla="*/ 6 w 6"/>
                  <a:gd name="T3" fmla="*/ 6 h 6"/>
                  <a:gd name="T4" fmla="*/ 6 w 6"/>
                  <a:gd name="T5" fmla="*/ 0 h 6"/>
                  <a:gd name="T6" fmla="*/ 4 w 6"/>
                  <a:gd name="T7" fmla="*/ 0 h 6"/>
                  <a:gd name="T8" fmla="*/ 0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471"/>
              <p:cNvSpPr/>
              <p:nvPr/>
            </p:nvSpPr>
            <p:spPr bwMode="auto">
              <a:xfrm>
                <a:off x="5759450" y="2536825"/>
                <a:ext cx="9525" cy="15875"/>
              </a:xfrm>
              <a:custGeom>
                <a:avLst/>
                <a:gdLst>
                  <a:gd name="T0" fmla="*/ 0 w 6"/>
                  <a:gd name="T1" fmla="*/ 10 h 10"/>
                  <a:gd name="T2" fmla="*/ 2 w 6"/>
                  <a:gd name="T3" fmla="*/ 10 h 10"/>
                  <a:gd name="T4" fmla="*/ 6 w 6"/>
                  <a:gd name="T5" fmla="*/ 8 h 10"/>
                  <a:gd name="T6" fmla="*/ 6 w 6"/>
                  <a:gd name="T7" fmla="*/ 4 h 10"/>
                  <a:gd name="T8" fmla="*/ 6 w 6"/>
                  <a:gd name="T9" fmla="*/ 0 h 10"/>
                  <a:gd name="T10" fmla="*/ 2 w 6"/>
                  <a:gd name="T11" fmla="*/ 0 h 10"/>
                  <a:gd name="T12" fmla="*/ 0 w 6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lnTo>
                      <a:pt x="2" y="10"/>
                    </a:lnTo>
                    <a:lnTo>
                      <a:pt x="6" y="8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72"/>
              <p:cNvSpPr>
                <a:spLocks noEditPoints="1"/>
              </p:cNvSpPr>
              <p:nvPr/>
            </p:nvSpPr>
            <p:spPr bwMode="auto">
              <a:xfrm>
                <a:off x="5292725" y="2089150"/>
                <a:ext cx="901700" cy="673100"/>
              </a:xfrm>
              <a:custGeom>
                <a:avLst/>
                <a:gdLst>
                  <a:gd name="T0" fmla="*/ 556 w 568"/>
                  <a:gd name="T1" fmla="*/ 380 h 424"/>
                  <a:gd name="T2" fmla="*/ 522 w 568"/>
                  <a:gd name="T3" fmla="*/ 342 h 424"/>
                  <a:gd name="T4" fmla="*/ 478 w 568"/>
                  <a:gd name="T5" fmla="*/ 296 h 424"/>
                  <a:gd name="T6" fmla="*/ 456 w 568"/>
                  <a:gd name="T7" fmla="*/ 304 h 424"/>
                  <a:gd name="T8" fmla="*/ 420 w 568"/>
                  <a:gd name="T9" fmla="*/ 288 h 424"/>
                  <a:gd name="T10" fmla="*/ 386 w 568"/>
                  <a:gd name="T11" fmla="*/ 272 h 424"/>
                  <a:gd name="T12" fmla="*/ 318 w 568"/>
                  <a:gd name="T13" fmla="*/ 26 h 424"/>
                  <a:gd name="T14" fmla="*/ 254 w 568"/>
                  <a:gd name="T15" fmla="*/ 20 h 424"/>
                  <a:gd name="T16" fmla="*/ 186 w 568"/>
                  <a:gd name="T17" fmla="*/ 6 h 424"/>
                  <a:gd name="T18" fmla="*/ 136 w 568"/>
                  <a:gd name="T19" fmla="*/ 14 h 424"/>
                  <a:gd name="T20" fmla="*/ 110 w 568"/>
                  <a:gd name="T21" fmla="*/ 20 h 424"/>
                  <a:gd name="T22" fmla="*/ 68 w 568"/>
                  <a:gd name="T23" fmla="*/ 64 h 424"/>
                  <a:gd name="T24" fmla="*/ 22 w 568"/>
                  <a:gd name="T25" fmla="*/ 82 h 424"/>
                  <a:gd name="T26" fmla="*/ 58 w 568"/>
                  <a:gd name="T27" fmla="*/ 110 h 424"/>
                  <a:gd name="T28" fmla="*/ 86 w 568"/>
                  <a:gd name="T29" fmla="*/ 118 h 424"/>
                  <a:gd name="T30" fmla="*/ 86 w 568"/>
                  <a:gd name="T31" fmla="*/ 134 h 424"/>
                  <a:gd name="T32" fmla="*/ 56 w 568"/>
                  <a:gd name="T33" fmla="*/ 136 h 424"/>
                  <a:gd name="T34" fmla="*/ 4 w 568"/>
                  <a:gd name="T35" fmla="*/ 144 h 424"/>
                  <a:gd name="T36" fmla="*/ 20 w 568"/>
                  <a:gd name="T37" fmla="*/ 174 h 424"/>
                  <a:gd name="T38" fmla="*/ 102 w 568"/>
                  <a:gd name="T39" fmla="*/ 174 h 424"/>
                  <a:gd name="T40" fmla="*/ 64 w 568"/>
                  <a:gd name="T41" fmla="*/ 216 h 424"/>
                  <a:gd name="T42" fmla="*/ 42 w 568"/>
                  <a:gd name="T43" fmla="*/ 232 h 424"/>
                  <a:gd name="T44" fmla="*/ 58 w 568"/>
                  <a:gd name="T45" fmla="*/ 262 h 424"/>
                  <a:gd name="T46" fmla="*/ 48 w 568"/>
                  <a:gd name="T47" fmla="*/ 278 h 424"/>
                  <a:gd name="T48" fmla="*/ 78 w 568"/>
                  <a:gd name="T49" fmla="*/ 288 h 424"/>
                  <a:gd name="T50" fmla="*/ 96 w 568"/>
                  <a:gd name="T51" fmla="*/ 314 h 424"/>
                  <a:gd name="T52" fmla="*/ 120 w 568"/>
                  <a:gd name="T53" fmla="*/ 310 h 424"/>
                  <a:gd name="T54" fmla="*/ 156 w 568"/>
                  <a:gd name="T55" fmla="*/ 326 h 424"/>
                  <a:gd name="T56" fmla="*/ 102 w 568"/>
                  <a:gd name="T57" fmla="*/ 388 h 424"/>
                  <a:gd name="T58" fmla="*/ 66 w 568"/>
                  <a:gd name="T59" fmla="*/ 408 h 424"/>
                  <a:gd name="T60" fmla="*/ 100 w 568"/>
                  <a:gd name="T61" fmla="*/ 398 h 424"/>
                  <a:gd name="T62" fmla="*/ 130 w 568"/>
                  <a:gd name="T63" fmla="*/ 386 h 424"/>
                  <a:gd name="T64" fmla="*/ 160 w 568"/>
                  <a:gd name="T65" fmla="*/ 350 h 424"/>
                  <a:gd name="T66" fmla="*/ 204 w 568"/>
                  <a:gd name="T67" fmla="*/ 316 h 424"/>
                  <a:gd name="T68" fmla="*/ 210 w 568"/>
                  <a:gd name="T69" fmla="*/ 280 h 424"/>
                  <a:gd name="T70" fmla="*/ 242 w 568"/>
                  <a:gd name="T71" fmla="*/ 252 h 424"/>
                  <a:gd name="T72" fmla="*/ 260 w 568"/>
                  <a:gd name="T73" fmla="*/ 260 h 424"/>
                  <a:gd name="T74" fmla="*/ 238 w 568"/>
                  <a:gd name="T75" fmla="*/ 300 h 424"/>
                  <a:gd name="T76" fmla="*/ 264 w 568"/>
                  <a:gd name="T77" fmla="*/ 288 h 424"/>
                  <a:gd name="T78" fmla="*/ 278 w 568"/>
                  <a:gd name="T79" fmla="*/ 272 h 424"/>
                  <a:gd name="T80" fmla="*/ 310 w 568"/>
                  <a:gd name="T81" fmla="*/ 268 h 424"/>
                  <a:gd name="T82" fmla="*/ 330 w 568"/>
                  <a:gd name="T83" fmla="*/ 286 h 424"/>
                  <a:gd name="T84" fmla="*/ 390 w 568"/>
                  <a:gd name="T85" fmla="*/ 296 h 424"/>
                  <a:gd name="T86" fmla="*/ 430 w 568"/>
                  <a:gd name="T87" fmla="*/ 308 h 424"/>
                  <a:gd name="T88" fmla="*/ 458 w 568"/>
                  <a:gd name="T89" fmla="*/ 340 h 424"/>
                  <a:gd name="T90" fmla="*/ 478 w 568"/>
                  <a:gd name="T91" fmla="*/ 372 h 424"/>
                  <a:gd name="T92" fmla="*/ 496 w 568"/>
                  <a:gd name="T93" fmla="*/ 386 h 424"/>
                  <a:gd name="T94" fmla="*/ 508 w 568"/>
                  <a:gd name="T95" fmla="*/ 370 h 424"/>
                  <a:gd name="T96" fmla="*/ 482 w 568"/>
                  <a:gd name="T97" fmla="*/ 362 h 424"/>
                  <a:gd name="T98" fmla="*/ 466 w 568"/>
                  <a:gd name="T99" fmla="*/ 340 h 424"/>
                  <a:gd name="T100" fmla="*/ 500 w 568"/>
                  <a:gd name="T101" fmla="*/ 342 h 424"/>
                  <a:gd name="T102" fmla="*/ 514 w 568"/>
                  <a:gd name="T103" fmla="*/ 364 h 424"/>
                  <a:gd name="T104" fmla="*/ 524 w 568"/>
                  <a:gd name="T105" fmla="*/ 382 h 424"/>
                  <a:gd name="T106" fmla="*/ 542 w 568"/>
                  <a:gd name="T107" fmla="*/ 406 h 424"/>
                  <a:gd name="T108" fmla="*/ 554 w 568"/>
                  <a:gd name="T109" fmla="*/ 418 h 424"/>
                  <a:gd name="T110" fmla="*/ 566 w 568"/>
                  <a:gd name="T111" fmla="*/ 396 h 424"/>
                  <a:gd name="T112" fmla="*/ 466 w 568"/>
                  <a:gd name="T113" fmla="*/ 326 h 424"/>
                  <a:gd name="T114" fmla="*/ 476 w 568"/>
                  <a:gd name="T115" fmla="*/ 31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68" h="424">
                    <a:moveTo>
                      <a:pt x="566" y="392"/>
                    </a:moveTo>
                    <a:lnTo>
                      <a:pt x="566" y="388"/>
                    </a:lnTo>
                    <a:lnTo>
                      <a:pt x="564" y="386"/>
                    </a:lnTo>
                    <a:lnTo>
                      <a:pt x="560" y="386"/>
                    </a:lnTo>
                    <a:lnTo>
                      <a:pt x="560" y="388"/>
                    </a:lnTo>
                    <a:lnTo>
                      <a:pt x="558" y="388"/>
                    </a:lnTo>
                    <a:lnTo>
                      <a:pt x="558" y="386"/>
                    </a:lnTo>
                    <a:lnTo>
                      <a:pt x="556" y="382"/>
                    </a:lnTo>
                    <a:lnTo>
                      <a:pt x="556" y="380"/>
                    </a:lnTo>
                    <a:lnTo>
                      <a:pt x="550" y="378"/>
                    </a:lnTo>
                    <a:lnTo>
                      <a:pt x="540" y="372"/>
                    </a:lnTo>
                    <a:lnTo>
                      <a:pt x="536" y="370"/>
                    </a:lnTo>
                    <a:lnTo>
                      <a:pt x="536" y="364"/>
                    </a:lnTo>
                    <a:lnTo>
                      <a:pt x="536" y="360"/>
                    </a:lnTo>
                    <a:lnTo>
                      <a:pt x="530" y="358"/>
                    </a:lnTo>
                    <a:lnTo>
                      <a:pt x="528" y="354"/>
                    </a:lnTo>
                    <a:lnTo>
                      <a:pt x="524" y="350"/>
                    </a:lnTo>
                    <a:lnTo>
                      <a:pt x="522" y="342"/>
                    </a:lnTo>
                    <a:lnTo>
                      <a:pt x="502" y="322"/>
                    </a:lnTo>
                    <a:lnTo>
                      <a:pt x="496" y="314"/>
                    </a:lnTo>
                    <a:lnTo>
                      <a:pt x="494" y="310"/>
                    </a:lnTo>
                    <a:lnTo>
                      <a:pt x="490" y="308"/>
                    </a:lnTo>
                    <a:lnTo>
                      <a:pt x="486" y="308"/>
                    </a:lnTo>
                    <a:lnTo>
                      <a:pt x="484" y="306"/>
                    </a:lnTo>
                    <a:lnTo>
                      <a:pt x="484" y="300"/>
                    </a:lnTo>
                    <a:lnTo>
                      <a:pt x="482" y="298"/>
                    </a:lnTo>
                    <a:lnTo>
                      <a:pt x="478" y="296"/>
                    </a:lnTo>
                    <a:lnTo>
                      <a:pt x="476" y="296"/>
                    </a:lnTo>
                    <a:lnTo>
                      <a:pt x="472" y="292"/>
                    </a:lnTo>
                    <a:lnTo>
                      <a:pt x="468" y="290"/>
                    </a:lnTo>
                    <a:lnTo>
                      <a:pt x="466" y="290"/>
                    </a:lnTo>
                    <a:lnTo>
                      <a:pt x="458" y="292"/>
                    </a:lnTo>
                    <a:lnTo>
                      <a:pt x="458" y="296"/>
                    </a:lnTo>
                    <a:lnTo>
                      <a:pt x="458" y="298"/>
                    </a:lnTo>
                    <a:lnTo>
                      <a:pt x="458" y="300"/>
                    </a:lnTo>
                    <a:lnTo>
                      <a:pt x="456" y="304"/>
                    </a:lnTo>
                    <a:lnTo>
                      <a:pt x="454" y="306"/>
                    </a:lnTo>
                    <a:lnTo>
                      <a:pt x="446" y="308"/>
                    </a:lnTo>
                    <a:lnTo>
                      <a:pt x="440" y="310"/>
                    </a:lnTo>
                    <a:lnTo>
                      <a:pt x="440" y="308"/>
                    </a:lnTo>
                    <a:lnTo>
                      <a:pt x="438" y="304"/>
                    </a:lnTo>
                    <a:lnTo>
                      <a:pt x="436" y="300"/>
                    </a:lnTo>
                    <a:lnTo>
                      <a:pt x="430" y="296"/>
                    </a:lnTo>
                    <a:lnTo>
                      <a:pt x="424" y="292"/>
                    </a:lnTo>
                    <a:lnTo>
                      <a:pt x="420" y="288"/>
                    </a:lnTo>
                    <a:lnTo>
                      <a:pt x="414" y="278"/>
                    </a:lnTo>
                    <a:lnTo>
                      <a:pt x="414" y="270"/>
                    </a:lnTo>
                    <a:lnTo>
                      <a:pt x="410" y="272"/>
                    </a:lnTo>
                    <a:lnTo>
                      <a:pt x="408" y="274"/>
                    </a:lnTo>
                    <a:lnTo>
                      <a:pt x="404" y="272"/>
                    </a:lnTo>
                    <a:lnTo>
                      <a:pt x="400" y="270"/>
                    </a:lnTo>
                    <a:lnTo>
                      <a:pt x="394" y="270"/>
                    </a:lnTo>
                    <a:lnTo>
                      <a:pt x="392" y="270"/>
                    </a:lnTo>
                    <a:lnTo>
                      <a:pt x="386" y="272"/>
                    </a:lnTo>
                    <a:lnTo>
                      <a:pt x="378" y="36"/>
                    </a:lnTo>
                    <a:lnTo>
                      <a:pt x="366" y="28"/>
                    </a:lnTo>
                    <a:lnTo>
                      <a:pt x="358" y="28"/>
                    </a:lnTo>
                    <a:lnTo>
                      <a:pt x="350" y="28"/>
                    </a:lnTo>
                    <a:lnTo>
                      <a:pt x="350" y="34"/>
                    </a:lnTo>
                    <a:lnTo>
                      <a:pt x="338" y="34"/>
                    </a:lnTo>
                    <a:lnTo>
                      <a:pt x="336" y="32"/>
                    </a:lnTo>
                    <a:lnTo>
                      <a:pt x="318" y="32"/>
                    </a:lnTo>
                    <a:lnTo>
                      <a:pt x="318" y="26"/>
                    </a:lnTo>
                    <a:lnTo>
                      <a:pt x="302" y="26"/>
                    </a:lnTo>
                    <a:lnTo>
                      <a:pt x="286" y="28"/>
                    </a:lnTo>
                    <a:lnTo>
                      <a:pt x="284" y="24"/>
                    </a:lnTo>
                    <a:lnTo>
                      <a:pt x="282" y="24"/>
                    </a:lnTo>
                    <a:lnTo>
                      <a:pt x="282" y="26"/>
                    </a:lnTo>
                    <a:lnTo>
                      <a:pt x="276" y="26"/>
                    </a:lnTo>
                    <a:lnTo>
                      <a:pt x="266" y="18"/>
                    </a:lnTo>
                    <a:lnTo>
                      <a:pt x="258" y="18"/>
                    </a:lnTo>
                    <a:lnTo>
                      <a:pt x="254" y="20"/>
                    </a:lnTo>
                    <a:lnTo>
                      <a:pt x="248" y="24"/>
                    </a:lnTo>
                    <a:lnTo>
                      <a:pt x="242" y="24"/>
                    </a:lnTo>
                    <a:lnTo>
                      <a:pt x="218" y="16"/>
                    </a:lnTo>
                    <a:lnTo>
                      <a:pt x="214" y="14"/>
                    </a:lnTo>
                    <a:lnTo>
                      <a:pt x="202" y="14"/>
                    </a:lnTo>
                    <a:lnTo>
                      <a:pt x="192" y="14"/>
                    </a:lnTo>
                    <a:lnTo>
                      <a:pt x="190" y="14"/>
                    </a:lnTo>
                    <a:lnTo>
                      <a:pt x="190" y="10"/>
                    </a:lnTo>
                    <a:lnTo>
                      <a:pt x="186" y="6"/>
                    </a:lnTo>
                    <a:lnTo>
                      <a:pt x="174" y="14"/>
                    </a:lnTo>
                    <a:lnTo>
                      <a:pt x="172" y="10"/>
                    </a:lnTo>
                    <a:lnTo>
                      <a:pt x="172" y="6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56" y="0"/>
                    </a:lnTo>
                    <a:lnTo>
                      <a:pt x="148" y="6"/>
                    </a:lnTo>
                    <a:lnTo>
                      <a:pt x="140" y="14"/>
                    </a:lnTo>
                    <a:lnTo>
                      <a:pt x="136" y="14"/>
                    </a:lnTo>
                    <a:lnTo>
                      <a:pt x="128" y="14"/>
                    </a:lnTo>
                    <a:lnTo>
                      <a:pt x="124" y="16"/>
                    </a:lnTo>
                    <a:lnTo>
                      <a:pt x="122" y="16"/>
                    </a:lnTo>
                    <a:lnTo>
                      <a:pt x="122" y="14"/>
                    </a:lnTo>
                    <a:lnTo>
                      <a:pt x="122" y="10"/>
                    </a:lnTo>
                    <a:lnTo>
                      <a:pt x="120" y="14"/>
                    </a:lnTo>
                    <a:lnTo>
                      <a:pt x="120" y="16"/>
                    </a:lnTo>
                    <a:lnTo>
                      <a:pt x="112" y="16"/>
                    </a:lnTo>
                    <a:lnTo>
                      <a:pt x="110" y="20"/>
                    </a:lnTo>
                    <a:lnTo>
                      <a:pt x="102" y="20"/>
                    </a:lnTo>
                    <a:lnTo>
                      <a:pt x="94" y="20"/>
                    </a:lnTo>
                    <a:lnTo>
                      <a:pt x="90" y="24"/>
                    </a:lnTo>
                    <a:lnTo>
                      <a:pt x="86" y="28"/>
                    </a:lnTo>
                    <a:lnTo>
                      <a:pt x="82" y="36"/>
                    </a:lnTo>
                    <a:lnTo>
                      <a:pt x="76" y="36"/>
                    </a:lnTo>
                    <a:lnTo>
                      <a:pt x="74" y="38"/>
                    </a:lnTo>
                    <a:lnTo>
                      <a:pt x="72" y="54"/>
                    </a:lnTo>
                    <a:lnTo>
                      <a:pt x="68" y="64"/>
                    </a:lnTo>
                    <a:lnTo>
                      <a:pt x="60" y="68"/>
                    </a:lnTo>
                    <a:lnTo>
                      <a:pt x="56" y="68"/>
                    </a:lnTo>
                    <a:lnTo>
                      <a:pt x="42" y="68"/>
                    </a:lnTo>
                    <a:lnTo>
                      <a:pt x="40" y="70"/>
                    </a:lnTo>
                    <a:lnTo>
                      <a:pt x="36" y="72"/>
                    </a:lnTo>
                    <a:lnTo>
                      <a:pt x="30" y="70"/>
                    </a:lnTo>
                    <a:lnTo>
                      <a:pt x="28" y="70"/>
                    </a:lnTo>
                    <a:lnTo>
                      <a:pt x="22" y="70"/>
                    </a:lnTo>
                    <a:lnTo>
                      <a:pt x="22" y="82"/>
                    </a:lnTo>
                    <a:lnTo>
                      <a:pt x="20" y="88"/>
                    </a:lnTo>
                    <a:lnTo>
                      <a:pt x="30" y="90"/>
                    </a:lnTo>
                    <a:lnTo>
                      <a:pt x="38" y="96"/>
                    </a:lnTo>
                    <a:lnTo>
                      <a:pt x="42" y="100"/>
                    </a:lnTo>
                    <a:lnTo>
                      <a:pt x="50" y="106"/>
                    </a:lnTo>
                    <a:lnTo>
                      <a:pt x="54" y="106"/>
                    </a:lnTo>
                    <a:lnTo>
                      <a:pt x="58" y="106"/>
                    </a:lnTo>
                    <a:lnTo>
                      <a:pt x="58" y="108"/>
                    </a:lnTo>
                    <a:lnTo>
                      <a:pt x="58" y="110"/>
                    </a:lnTo>
                    <a:lnTo>
                      <a:pt x="58" y="116"/>
                    </a:lnTo>
                    <a:lnTo>
                      <a:pt x="60" y="118"/>
                    </a:lnTo>
                    <a:lnTo>
                      <a:pt x="66" y="118"/>
                    </a:lnTo>
                    <a:lnTo>
                      <a:pt x="68" y="116"/>
                    </a:lnTo>
                    <a:lnTo>
                      <a:pt x="72" y="116"/>
                    </a:lnTo>
                    <a:lnTo>
                      <a:pt x="76" y="116"/>
                    </a:lnTo>
                    <a:lnTo>
                      <a:pt x="84" y="116"/>
                    </a:lnTo>
                    <a:lnTo>
                      <a:pt x="86" y="116"/>
                    </a:lnTo>
                    <a:lnTo>
                      <a:pt x="86" y="118"/>
                    </a:lnTo>
                    <a:lnTo>
                      <a:pt x="86" y="120"/>
                    </a:lnTo>
                    <a:lnTo>
                      <a:pt x="84" y="120"/>
                    </a:lnTo>
                    <a:lnTo>
                      <a:pt x="96" y="128"/>
                    </a:lnTo>
                    <a:lnTo>
                      <a:pt x="96" y="126"/>
                    </a:lnTo>
                    <a:lnTo>
                      <a:pt x="100" y="126"/>
                    </a:lnTo>
                    <a:lnTo>
                      <a:pt x="102" y="126"/>
                    </a:lnTo>
                    <a:lnTo>
                      <a:pt x="102" y="134"/>
                    </a:lnTo>
                    <a:lnTo>
                      <a:pt x="86" y="132"/>
                    </a:lnTo>
                    <a:lnTo>
                      <a:pt x="86" y="134"/>
                    </a:lnTo>
                    <a:lnTo>
                      <a:pt x="84" y="136"/>
                    </a:lnTo>
                    <a:lnTo>
                      <a:pt x="92" y="136"/>
                    </a:lnTo>
                    <a:lnTo>
                      <a:pt x="94" y="144"/>
                    </a:lnTo>
                    <a:lnTo>
                      <a:pt x="92" y="138"/>
                    </a:lnTo>
                    <a:lnTo>
                      <a:pt x="84" y="146"/>
                    </a:lnTo>
                    <a:lnTo>
                      <a:pt x="76" y="146"/>
                    </a:lnTo>
                    <a:lnTo>
                      <a:pt x="66" y="144"/>
                    </a:lnTo>
                    <a:lnTo>
                      <a:pt x="54" y="138"/>
                    </a:lnTo>
                    <a:lnTo>
                      <a:pt x="56" y="136"/>
                    </a:lnTo>
                    <a:lnTo>
                      <a:pt x="56" y="132"/>
                    </a:lnTo>
                    <a:lnTo>
                      <a:pt x="54" y="124"/>
                    </a:lnTo>
                    <a:lnTo>
                      <a:pt x="28" y="134"/>
                    </a:lnTo>
                    <a:lnTo>
                      <a:pt x="28" y="142"/>
                    </a:lnTo>
                    <a:lnTo>
                      <a:pt x="22" y="142"/>
                    </a:lnTo>
                    <a:lnTo>
                      <a:pt x="20" y="142"/>
                    </a:lnTo>
                    <a:lnTo>
                      <a:pt x="18" y="138"/>
                    </a:lnTo>
                    <a:lnTo>
                      <a:pt x="14" y="138"/>
                    </a:lnTo>
                    <a:lnTo>
                      <a:pt x="4" y="144"/>
                    </a:lnTo>
                    <a:lnTo>
                      <a:pt x="0" y="152"/>
                    </a:lnTo>
                    <a:lnTo>
                      <a:pt x="0" y="154"/>
                    </a:lnTo>
                    <a:lnTo>
                      <a:pt x="14" y="156"/>
                    </a:lnTo>
                    <a:lnTo>
                      <a:pt x="20" y="160"/>
                    </a:lnTo>
                    <a:lnTo>
                      <a:pt x="12" y="162"/>
                    </a:lnTo>
                    <a:lnTo>
                      <a:pt x="14" y="164"/>
                    </a:lnTo>
                    <a:lnTo>
                      <a:pt x="18" y="170"/>
                    </a:lnTo>
                    <a:lnTo>
                      <a:pt x="20" y="172"/>
                    </a:lnTo>
                    <a:lnTo>
                      <a:pt x="20" y="174"/>
                    </a:lnTo>
                    <a:lnTo>
                      <a:pt x="30" y="178"/>
                    </a:lnTo>
                    <a:lnTo>
                      <a:pt x="42" y="178"/>
                    </a:lnTo>
                    <a:lnTo>
                      <a:pt x="68" y="172"/>
                    </a:lnTo>
                    <a:lnTo>
                      <a:pt x="72" y="178"/>
                    </a:lnTo>
                    <a:lnTo>
                      <a:pt x="74" y="182"/>
                    </a:lnTo>
                    <a:lnTo>
                      <a:pt x="78" y="174"/>
                    </a:lnTo>
                    <a:lnTo>
                      <a:pt x="86" y="174"/>
                    </a:lnTo>
                    <a:lnTo>
                      <a:pt x="92" y="174"/>
                    </a:lnTo>
                    <a:lnTo>
                      <a:pt x="102" y="174"/>
                    </a:lnTo>
                    <a:lnTo>
                      <a:pt x="100" y="188"/>
                    </a:lnTo>
                    <a:lnTo>
                      <a:pt x="102" y="204"/>
                    </a:lnTo>
                    <a:lnTo>
                      <a:pt x="94" y="206"/>
                    </a:lnTo>
                    <a:lnTo>
                      <a:pt x="86" y="208"/>
                    </a:lnTo>
                    <a:lnTo>
                      <a:pt x="84" y="208"/>
                    </a:lnTo>
                    <a:lnTo>
                      <a:pt x="84" y="206"/>
                    </a:lnTo>
                    <a:lnTo>
                      <a:pt x="74" y="216"/>
                    </a:lnTo>
                    <a:lnTo>
                      <a:pt x="68" y="216"/>
                    </a:lnTo>
                    <a:lnTo>
                      <a:pt x="64" y="216"/>
                    </a:lnTo>
                    <a:lnTo>
                      <a:pt x="58" y="208"/>
                    </a:lnTo>
                    <a:lnTo>
                      <a:pt x="56" y="208"/>
                    </a:lnTo>
                    <a:lnTo>
                      <a:pt x="50" y="208"/>
                    </a:lnTo>
                    <a:lnTo>
                      <a:pt x="42" y="218"/>
                    </a:lnTo>
                    <a:lnTo>
                      <a:pt x="42" y="222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6" y="224"/>
                    </a:lnTo>
                    <a:lnTo>
                      <a:pt x="42" y="232"/>
                    </a:lnTo>
                    <a:lnTo>
                      <a:pt x="38" y="234"/>
                    </a:lnTo>
                    <a:lnTo>
                      <a:pt x="32" y="236"/>
                    </a:lnTo>
                    <a:lnTo>
                      <a:pt x="32" y="240"/>
                    </a:lnTo>
                    <a:lnTo>
                      <a:pt x="32" y="242"/>
                    </a:lnTo>
                    <a:lnTo>
                      <a:pt x="32" y="244"/>
                    </a:lnTo>
                    <a:lnTo>
                      <a:pt x="24" y="250"/>
                    </a:lnTo>
                    <a:lnTo>
                      <a:pt x="38" y="260"/>
                    </a:lnTo>
                    <a:lnTo>
                      <a:pt x="46" y="262"/>
                    </a:lnTo>
                    <a:lnTo>
                      <a:pt x="58" y="262"/>
                    </a:lnTo>
                    <a:lnTo>
                      <a:pt x="54" y="272"/>
                    </a:lnTo>
                    <a:lnTo>
                      <a:pt x="50" y="268"/>
                    </a:lnTo>
                    <a:lnTo>
                      <a:pt x="48" y="264"/>
                    </a:lnTo>
                    <a:lnTo>
                      <a:pt x="40" y="264"/>
                    </a:lnTo>
                    <a:lnTo>
                      <a:pt x="40" y="268"/>
                    </a:lnTo>
                    <a:lnTo>
                      <a:pt x="42" y="270"/>
                    </a:lnTo>
                    <a:lnTo>
                      <a:pt x="42" y="274"/>
                    </a:lnTo>
                    <a:lnTo>
                      <a:pt x="50" y="274"/>
                    </a:lnTo>
                    <a:lnTo>
                      <a:pt x="48" y="278"/>
                    </a:lnTo>
                    <a:lnTo>
                      <a:pt x="48" y="282"/>
                    </a:lnTo>
                    <a:lnTo>
                      <a:pt x="54" y="292"/>
                    </a:lnTo>
                    <a:lnTo>
                      <a:pt x="66" y="292"/>
                    </a:lnTo>
                    <a:lnTo>
                      <a:pt x="72" y="290"/>
                    </a:lnTo>
                    <a:lnTo>
                      <a:pt x="74" y="286"/>
                    </a:lnTo>
                    <a:lnTo>
                      <a:pt x="74" y="278"/>
                    </a:lnTo>
                    <a:lnTo>
                      <a:pt x="78" y="280"/>
                    </a:lnTo>
                    <a:lnTo>
                      <a:pt x="78" y="282"/>
                    </a:lnTo>
                    <a:lnTo>
                      <a:pt x="78" y="288"/>
                    </a:lnTo>
                    <a:lnTo>
                      <a:pt x="82" y="292"/>
                    </a:lnTo>
                    <a:lnTo>
                      <a:pt x="86" y="300"/>
                    </a:lnTo>
                    <a:lnTo>
                      <a:pt x="84" y="304"/>
                    </a:lnTo>
                    <a:lnTo>
                      <a:pt x="84" y="308"/>
                    </a:lnTo>
                    <a:lnTo>
                      <a:pt x="82" y="308"/>
                    </a:lnTo>
                    <a:lnTo>
                      <a:pt x="86" y="310"/>
                    </a:lnTo>
                    <a:lnTo>
                      <a:pt x="86" y="322"/>
                    </a:lnTo>
                    <a:lnTo>
                      <a:pt x="92" y="318"/>
                    </a:lnTo>
                    <a:lnTo>
                      <a:pt x="96" y="314"/>
                    </a:lnTo>
                    <a:lnTo>
                      <a:pt x="102" y="310"/>
                    </a:lnTo>
                    <a:lnTo>
                      <a:pt x="106" y="308"/>
                    </a:lnTo>
                    <a:lnTo>
                      <a:pt x="110" y="308"/>
                    </a:lnTo>
                    <a:lnTo>
                      <a:pt x="110" y="310"/>
                    </a:lnTo>
                    <a:lnTo>
                      <a:pt x="112" y="314"/>
                    </a:lnTo>
                    <a:lnTo>
                      <a:pt x="114" y="314"/>
                    </a:lnTo>
                    <a:lnTo>
                      <a:pt x="118" y="314"/>
                    </a:lnTo>
                    <a:lnTo>
                      <a:pt x="118" y="310"/>
                    </a:lnTo>
                    <a:lnTo>
                      <a:pt x="120" y="310"/>
                    </a:lnTo>
                    <a:lnTo>
                      <a:pt x="128" y="324"/>
                    </a:lnTo>
                    <a:lnTo>
                      <a:pt x="130" y="322"/>
                    </a:lnTo>
                    <a:lnTo>
                      <a:pt x="130" y="316"/>
                    </a:lnTo>
                    <a:lnTo>
                      <a:pt x="138" y="318"/>
                    </a:lnTo>
                    <a:lnTo>
                      <a:pt x="142" y="318"/>
                    </a:lnTo>
                    <a:lnTo>
                      <a:pt x="150" y="316"/>
                    </a:lnTo>
                    <a:lnTo>
                      <a:pt x="158" y="310"/>
                    </a:lnTo>
                    <a:lnTo>
                      <a:pt x="156" y="318"/>
                    </a:lnTo>
                    <a:lnTo>
                      <a:pt x="156" y="326"/>
                    </a:lnTo>
                    <a:lnTo>
                      <a:pt x="150" y="328"/>
                    </a:lnTo>
                    <a:lnTo>
                      <a:pt x="142" y="336"/>
                    </a:lnTo>
                    <a:lnTo>
                      <a:pt x="142" y="344"/>
                    </a:lnTo>
                    <a:lnTo>
                      <a:pt x="142" y="350"/>
                    </a:lnTo>
                    <a:lnTo>
                      <a:pt x="136" y="362"/>
                    </a:lnTo>
                    <a:lnTo>
                      <a:pt x="122" y="372"/>
                    </a:lnTo>
                    <a:lnTo>
                      <a:pt x="106" y="380"/>
                    </a:lnTo>
                    <a:lnTo>
                      <a:pt x="106" y="388"/>
                    </a:lnTo>
                    <a:lnTo>
                      <a:pt x="102" y="388"/>
                    </a:lnTo>
                    <a:lnTo>
                      <a:pt x="100" y="390"/>
                    </a:lnTo>
                    <a:lnTo>
                      <a:pt x="96" y="388"/>
                    </a:lnTo>
                    <a:lnTo>
                      <a:pt x="92" y="388"/>
                    </a:lnTo>
                    <a:lnTo>
                      <a:pt x="86" y="388"/>
                    </a:lnTo>
                    <a:lnTo>
                      <a:pt x="78" y="398"/>
                    </a:lnTo>
                    <a:lnTo>
                      <a:pt x="74" y="406"/>
                    </a:lnTo>
                    <a:lnTo>
                      <a:pt x="72" y="406"/>
                    </a:lnTo>
                    <a:lnTo>
                      <a:pt x="68" y="406"/>
                    </a:lnTo>
                    <a:lnTo>
                      <a:pt x="66" y="408"/>
                    </a:lnTo>
                    <a:lnTo>
                      <a:pt x="66" y="414"/>
                    </a:lnTo>
                    <a:lnTo>
                      <a:pt x="74" y="410"/>
                    </a:lnTo>
                    <a:lnTo>
                      <a:pt x="78" y="408"/>
                    </a:lnTo>
                    <a:lnTo>
                      <a:pt x="82" y="404"/>
                    </a:lnTo>
                    <a:lnTo>
                      <a:pt x="86" y="392"/>
                    </a:lnTo>
                    <a:lnTo>
                      <a:pt x="94" y="392"/>
                    </a:lnTo>
                    <a:lnTo>
                      <a:pt x="92" y="396"/>
                    </a:lnTo>
                    <a:lnTo>
                      <a:pt x="92" y="398"/>
                    </a:lnTo>
                    <a:lnTo>
                      <a:pt x="100" y="398"/>
                    </a:lnTo>
                    <a:lnTo>
                      <a:pt x="106" y="396"/>
                    </a:lnTo>
                    <a:lnTo>
                      <a:pt x="112" y="390"/>
                    </a:lnTo>
                    <a:lnTo>
                      <a:pt x="120" y="388"/>
                    </a:lnTo>
                    <a:lnTo>
                      <a:pt x="120" y="390"/>
                    </a:lnTo>
                    <a:lnTo>
                      <a:pt x="122" y="390"/>
                    </a:lnTo>
                    <a:lnTo>
                      <a:pt x="124" y="382"/>
                    </a:lnTo>
                    <a:lnTo>
                      <a:pt x="128" y="382"/>
                    </a:lnTo>
                    <a:lnTo>
                      <a:pt x="128" y="386"/>
                    </a:lnTo>
                    <a:lnTo>
                      <a:pt x="130" y="386"/>
                    </a:lnTo>
                    <a:lnTo>
                      <a:pt x="130" y="378"/>
                    </a:lnTo>
                    <a:lnTo>
                      <a:pt x="138" y="376"/>
                    </a:lnTo>
                    <a:lnTo>
                      <a:pt x="138" y="370"/>
                    </a:lnTo>
                    <a:lnTo>
                      <a:pt x="140" y="370"/>
                    </a:lnTo>
                    <a:lnTo>
                      <a:pt x="142" y="370"/>
                    </a:lnTo>
                    <a:lnTo>
                      <a:pt x="150" y="364"/>
                    </a:lnTo>
                    <a:lnTo>
                      <a:pt x="158" y="360"/>
                    </a:lnTo>
                    <a:lnTo>
                      <a:pt x="156" y="352"/>
                    </a:lnTo>
                    <a:lnTo>
                      <a:pt x="160" y="350"/>
                    </a:lnTo>
                    <a:lnTo>
                      <a:pt x="168" y="346"/>
                    </a:lnTo>
                    <a:lnTo>
                      <a:pt x="174" y="340"/>
                    </a:lnTo>
                    <a:lnTo>
                      <a:pt x="182" y="332"/>
                    </a:lnTo>
                    <a:lnTo>
                      <a:pt x="186" y="332"/>
                    </a:lnTo>
                    <a:lnTo>
                      <a:pt x="192" y="328"/>
                    </a:lnTo>
                    <a:lnTo>
                      <a:pt x="192" y="324"/>
                    </a:lnTo>
                    <a:lnTo>
                      <a:pt x="194" y="322"/>
                    </a:lnTo>
                    <a:lnTo>
                      <a:pt x="196" y="318"/>
                    </a:lnTo>
                    <a:lnTo>
                      <a:pt x="204" y="316"/>
                    </a:lnTo>
                    <a:lnTo>
                      <a:pt x="204" y="310"/>
                    </a:lnTo>
                    <a:lnTo>
                      <a:pt x="200" y="310"/>
                    </a:lnTo>
                    <a:lnTo>
                      <a:pt x="192" y="310"/>
                    </a:lnTo>
                    <a:lnTo>
                      <a:pt x="196" y="304"/>
                    </a:lnTo>
                    <a:lnTo>
                      <a:pt x="200" y="296"/>
                    </a:lnTo>
                    <a:lnTo>
                      <a:pt x="204" y="292"/>
                    </a:lnTo>
                    <a:lnTo>
                      <a:pt x="212" y="288"/>
                    </a:lnTo>
                    <a:lnTo>
                      <a:pt x="210" y="286"/>
                    </a:lnTo>
                    <a:lnTo>
                      <a:pt x="210" y="280"/>
                    </a:lnTo>
                    <a:lnTo>
                      <a:pt x="214" y="280"/>
                    </a:lnTo>
                    <a:lnTo>
                      <a:pt x="220" y="280"/>
                    </a:lnTo>
                    <a:lnTo>
                      <a:pt x="220" y="274"/>
                    </a:lnTo>
                    <a:lnTo>
                      <a:pt x="222" y="272"/>
                    </a:lnTo>
                    <a:lnTo>
                      <a:pt x="224" y="270"/>
                    </a:lnTo>
                    <a:lnTo>
                      <a:pt x="230" y="270"/>
                    </a:lnTo>
                    <a:lnTo>
                      <a:pt x="232" y="264"/>
                    </a:lnTo>
                    <a:lnTo>
                      <a:pt x="232" y="260"/>
                    </a:lnTo>
                    <a:lnTo>
                      <a:pt x="242" y="252"/>
                    </a:lnTo>
                    <a:lnTo>
                      <a:pt x="248" y="252"/>
                    </a:lnTo>
                    <a:lnTo>
                      <a:pt x="248" y="254"/>
                    </a:lnTo>
                    <a:lnTo>
                      <a:pt x="250" y="256"/>
                    </a:lnTo>
                    <a:lnTo>
                      <a:pt x="258" y="252"/>
                    </a:lnTo>
                    <a:lnTo>
                      <a:pt x="260" y="252"/>
                    </a:lnTo>
                    <a:lnTo>
                      <a:pt x="260" y="254"/>
                    </a:lnTo>
                    <a:lnTo>
                      <a:pt x="258" y="256"/>
                    </a:lnTo>
                    <a:lnTo>
                      <a:pt x="258" y="260"/>
                    </a:lnTo>
                    <a:lnTo>
                      <a:pt x="260" y="260"/>
                    </a:lnTo>
                    <a:lnTo>
                      <a:pt x="260" y="262"/>
                    </a:lnTo>
                    <a:lnTo>
                      <a:pt x="260" y="264"/>
                    </a:lnTo>
                    <a:lnTo>
                      <a:pt x="254" y="262"/>
                    </a:lnTo>
                    <a:lnTo>
                      <a:pt x="246" y="262"/>
                    </a:lnTo>
                    <a:lnTo>
                      <a:pt x="240" y="270"/>
                    </a:lnTo>
                    <a:lnTo>
                      <a:pt x="236" y="270"/>
                    </a:lnTo>
                    <a:lnTo>
                      <a:pt x="230" y="296"/>
                    </a:lnTo>
                    <a:lnTo>
                      <a:pt x="238" y="296"/>
                    </a:lnTo>
                    <a:lnTo>
                      <a:pt x="238" y="300"/>
                    </a:lnTo>
                    <a:lnTo>
                      <a:pt x="228" y="306"/>
                    </a:lnTo>
                    <a:lnTo>
                      <a:pt x="230" y="308"/>
                    </a:lnTo>
                    <a:lnTo>
                      <a:pt x="232" y="310"/>
                    </a:lnTo>
                    <a:lnTo>
                      <a:pt x="250" y="304"/>
                    </a:lnTo>
                    <a:lnTo>
                      <a:pt x="250" y="298"/>
                    </a:lnTo>
                    <a:lnTo>
                      <a:pt x="256" y="298"/>
                    </a:lnTo>
                    <a:lnTo>
                      <a:pt x="260" y="296"/>
                    </a:lnTo>
                    <a:lnTo>
                      <a:pt x="260" y="290"/>
                    </a:lnTo>
                    <a:lnTo>
                      <a:pt x="264" y="288"/>
                    </a:lnTo>
                    <a:lnTo>
                      <a:pt x="266" y="286"/>
                    </a:lnTo>
                    <a:lnTo>
                      <a:pt x="272" y="286"/>
                    </a:lnTo>
                    <a:lnTo>
                      <a:pt x="274" y="288"/>
                    </a:lnTo>
                    <a:lnTo>
                      <a:pt x="278" y="288"/>
                    </a:lnTo>
                    <a:lnTo>
                      <a:pt x="282" y="290"/>
                    </a:lnTo>
                    <a:lnTo>
                      <a:pt x="284" y="288"/>
                    </a:lnTo>
                    <a:lnTo>
                      <a:pt x="290" y="282"/>
                    </a:lnTo>
                    <a:lnTo>
                      <a:pt x="286" y="274"/>
                    </a:lnTo>
                    <a:lnTo>
                      <a:pt x="278" y="272"/>
                    </a:lnTo>
                    <a:lnTo>
                      <a:pt x="282" y="264"/>
                    </a:lnTo>
                    <a:lnTo>
                      <a:pt x="278" y="260"/>
                    </a:lnTo>
                    <a:lnTo>
                      <a:pt x="294" y="262"/>
                    </a:lnTo>
                    <a:lnTo>
                      <a:pt x="300" y="262"/>
                    </a:lnTo>
                    <a:lnTo>
                      <a:pt x="304" y="260"/>
                    </a:lnTo>
                    <a:lnTo>
                      <a:pt x="304" y="256"/>
                    </a:lnTo>
                    <a:lnTo>
                      <a:pt x="308" y="256"/>
                    </a:lnTo>
                    <a:lnTo>
                      <a:pt x="308" y="264"/>
                    </a:lnTo>
                    <a:lnTo>
                      <a:pt x="310" y="268"/>
                    </a:lnTo>
                    <a:lnTo>
                      <a:pt x="308" y="268"/>
                    </a:lnTo>
                    <a:lnTo>
                      <a:pt x="318" y="272"/>
                    </a:lnTo>
                    <a:lnTo>
                      <a:pt x="318" y="274"/>
                    </a:lnTo>
                    <a:lnTo>
                      <a:pt x="318" y="280"/>
                    </a:lnTo>
                    <a:lnTo>
                      <a:pt x="320" y="280"/>
                    </a:lnTo>
                    <a:lnTo>
                      <a:pt x="322" y="280"/>
                    </a:lnTo>
                    <a:lnTo>
                      <a:pt x="324" y="278"/>
                    </a:lnTo>
                    <a:lnTo>
                      <a:pt x="330" y="278"/>
                    </a:lnTo>
                    <a:lnTo>
                      <a:pt x="330" y="286"/>
                    </a:lnTo>
                    <a:lnTo>
                      <a:pt x="338" y="286"/>
                    </a:lnTo>
                    <a:lnTo>
                      <a:pt x="342" y="288"/>
                    </a:lnTo>
                    <a:lnTo>
                      <a:pt x="342" y="290"/>
                    </a:lnTo>
                    <a:lnTo>
                      <a:pt x="350" y="290"/>
                    </a:lnTo>
                    <a:lnTo>
                      <a:pt x="356" y="288"/>
                    </a:lnTo>
                    <a:lnTo>
                      <a:pt x="360" y="288"/>
                    </a:lnTo>
                    <a:lnTo>
                      <a:pt x="368" y="288"/>
                    </a:lnTo>
                    <a:lnTo>
                      <a:pt x="378" y="290"/>
                    </a:lnTo>
                    <a:lnTo>
                      <a:pt x="390" y="296"/>
                    </a:lnTo>
                    <a:lnTo>
                      <a:pt x="402" y="300"/>
                    </a:lnTo>
                    <a:lnTo>
                      <a:pt x="408" y="300"/>
                    </a:lnTo>
                    <a:lnTo>
                      <a:pt x="412" y="300"/>
                    </a:lnTo>
                    <a:lnTo>
                      <a:pt x="412" y="298"/>
                    </a:lnTo>
                    <a:lnTo>
                      <a:pt x="418" y="296"/>
                    </a:lnTo>
                    <a:lnTo>
                      <a:pt x="414" y="308"/>
                    </a:lnTo>
                    <a:lnTo>
                      <a:pt x="422" y="310"/>
                    </a:lnTo>
                    <a:lnTo>
                      <a:pt x="430" y="314"/>
                    </a:lnTo>
                    <a:lnTo>
                      <a:pt x="430" y="308"/>
                    </a:lnTo>
                    <a:lnTo>
                      <a:pt x="436" y="308"/>
                    </a:lnTo>
                    <a:lnTo>
                      <a:pt x="436" y="314"/>
                    </a:lnTo>
                    <a:lnTo>
                      <a:pt x="436" y="322"/>
                    </a:lnTo>
                    <a:lnTo>
                      <a:pt x="438" y="322"/>
                    </a:lnTo>
                    <a:lnTo>
                      <a:pt x="448" y="334"/>
                    </a:lnTo>
                    <a:lnTo>
                      <a:pt x="450" y="332"/>
                    </a:lnTo>
                    <a:lnTo>
                      <a:pt x="454" y="332"/>
                    </a:lnTo>
                    <a:lnTo>
                      <a:pt x="454" y="340"/>
                    </a:lnTo>
                    <a:lnTo>
                      <a:pt x="458" y="340"/>
                    </a:lnTo>
                    <a:lnTo>
                      <a:pt x="460" y="342"/>
                    </a:lnTo>
                    <a:lnTo>
                      <a:pt x="458" y="344"/>
                    </a:lnTo>
                    <a:lnTo>
                      <a:pt x="464" y="344"/>
                    </a:lnTo>
                    <a:lnTo>
                      <a:pt x="464" y="346"/>
                    </a:lnTo>
                    <a:lnTo>
                      <a:pt x="464" y="352"/>
                    </a:lnTo>
                    <a:lnTo>
                      <a:pt x="474" y="360"/>
                    </a:lnTo>
                    <a:lnTo>
                      <a:pt x="474" y="362"/>
                    </a:lnTo>
                    <a:lnTo>
                      <a:pt x="474" y="364"/>
                    </a:lnTo>
                    <a:lnTo>
                      <a:pt x="478" y="372"/>
                    </a:lnTo>
                    <a:lnTo>
                      <a:pt x="486" y="380"/>
                    </a:lnTo>
                    <a:lnTo>
                      <a:pt x="486" y="382"/>
                    </a:lnTo>
                    <a:lnTo>
                      <a:pt x="490" y="382"/>
                    </a:lnTo>
                    <a:lnTo>
                      <a:pt x="490" y="386"/>
                    </a:lnTo>
                    <a:lnTo>
                      <a:pt x="492" y="386"/>
                    </a:lnTo>
                    <a:lnTo>
                      <a:pt x="492" y="382"/>
                    </a:lnTo>
                    <a:lnTo>
                      <a:pt x="492" y="380"/>
                    </a:lnTo>
                    <a:lnTo>
                      <a:pt x="500" y="382"/>
                    </a:lnTo>
                    <a:lnTo>
                      <a:pt x="496" y="386"/>
                    </a:lnTo>
                    <a:lnTo>
                      <a:pt x="496" y="388"/>
                    </a:lnTo>
                    <a:lnTo>
                      <a:pt x="504" y="390"/>
                    </a:lnTo>
                    <a:lnTo>
                      <a:pt x="502" y="380"/>
                    </a:lnTo>
                    <a:lnTo>
                      <a:pt x="504" y="380"/>
                    </a:lnTo>
                    <a:lnTo>
                      <a:pt x="504" y="382"/>
                    </a:lnTo>
                    <a:lnTo>
                      <a:pt x="508" y="382"/>
                    </a:lnTo>
                    <a:lnTo>
                      <a:pt x="510" y="378"/>
                    </a:lnTo>
                    <a:lnTo>
                      <a:pt x="510" y="370"/>
                    </a:lnTo>
                    <a:lnTo>
                      <a:pt x="508" y="370"/>
                    </a:lnTo>
                    <a:lnTo>
                      <a:pt x="504" y="370"/>
                    </a:lnTo>
                    <a:lnTo>
                      <a:pt x="508" y="370"/>
                    </a:lnTo>
                    <a:lnTo>
                      <a:pt x="504" y="368"/>
                    </a:lnTo>
                    <a:lnTo>
                      <a:pt x="500" y="368"/>
                    </a:lnTo>
                    <a:lnTo>
                      <a:pt x="500" y="378"/>
                    </a:lnTo>
                    <a:lnTo>
                      <a:pt x="490" y="376"/>
                    </a:lnTo>
                    <a:lnTo>
                      <a:pt x="490" y="370"/>
                    </a:lnTo>
                    <a:lnTo>
                      <a:pt x="486" y="362"/>
                    </a:lnTo>
                    <a:lnTo>
                      <a:pt x="482" y="362"/>
                    </a:lnTo>
                    <a:lnTo>
                      <a:pt x="486" y="358"/>
                    </a:lnTo>
                    <a:lnTo>
                      <a:pt x="486" y="350"/>
                    </a:lnTo>
                    <a:lnTo>
                      <a:pt x="482" y="350"/>
                    </a:lnTo>
                    <a:lnTo>
                      <a:pt x="482" y="346"/>
                    </a:lnTo>
                    <a:lnTo>
                      <a:pt x="482" y="344"/>
                    </a:lnTo>
                    <a:lnTo>
                      <a:pt x="476" y="342"/>
                    </a:lnTo>
                    <a:lnTo>
                      <a:pt x="466" y="340"/>
                    </a:lnTo>
                    <a:lnTo>
                      <a:pt x="464" y="340"/>
                    </a:lnTo>
                    <a:lnTo>
                      <a:pt x="466" y="340"/>
                    </a:lnTo>
                    <a:lnTo>
                      <a:pt x="478" y="334"/>
                    </a:lnTo>
                    <a:lnTo>
                      <a:pt x="478" y="336"/>
                    </a:lnTo>
                    <a:lnTo>
                      <a:pt x="482" y="340"/>
                    </a:lnTo>
                    <a:lnTo>
                      <a:pt x="478" y="332"/>
                    </a:lnTo>
                    <a:lnTo>
                      <a:pt x="482" y="324"/>
                    </a:lnTo>
                    <a:lnTo>
                      <a:pt x="490" y="336"/>
                    </a:lnTo>
                    <a:lnTo>
                      <a:pt x="496" y="336"/>
                    </a:lnTo>
                    <a:lnTo>
                      <a:pt x="496" y="342"/>
                    </a:lnTo>
                    <a:lnTo>
                      <a:pt x="500" y="342"/>
                    </a:lnTo>
                    <a:lnTo>
                      <a:pt x="504" y="342"/>
                    </a:lnTo>
                    <a:lnTo>
                      <a:pt x="504" y="344"/>
                    </a:lnTo>
                    <a:lnTo>
                      <a:pt x="502" y="344"/>
                    </a:lnTo>
                    <a:lnTo>
                      <a:pt x="504" y="350"/>
                    </a:lnTo>
                    <a:lnTo>
                      <a:pt x="508" y="354"/>
                    </a:lnTo>
                    <a:lnTo>
                      <a:pt x="508" y="358"/>
                    </a:lnTo>
                    <a:lnTo>
                      <a:pt x="508" y="360"/>
                    </a:lnTo>
                    <a:lnTo>
                      <a:pt x="508" y="364"/>
                    </a:lnTo>
                    <a:lnTo>
                      <a:pt x="514" y="364"/>
                    </a:lnTo>
                    <a:lnTo>
                      <a:pt x="518" y="376"/>
                    </a:lnTo>
                    <a:lnTo>
                      <a:pt x="514" y="378"/>
                    </a:lnTo>
                    <a:lnTo>
                      <a:pt x="512" y="380"/>
                    </a:lnTo>
                    <a:lnTo>
                      <a:pt x="514" y="382"/>
                    </a:lnTo>
                    <a:lnTo>
                      <a:pt x="518" y="382"/>
                    </a:lnTo>
                    <a:lnTo>
                      <a:pt x="518" y="378"/>
                    </a:lnTo>
                    <a:lnTo>
                      <a:pt x="520" y="380"/>
                    </a:lnTo>
                    <a:lnTo>
                      <a:pt x="524" y="380"/>
                    </a:lnTo>
                    <a:lnTo>
                      <a:pt x="524" y="382"/>
                    </a:lnTo>
                    <a:lnTo>
                      <a:pt x="522" y="386"/>
                    </a:lnTo>
                    <a:lnTo>
                      <a:pt x="528" y="382"/>
                    </a:lnTo>
                    <a:lnTo>
                      <a:pt x="528" y="400"/>
                    </a:lnTo>
                    <a:lnTo>
                      <a:pt x="530" y="398"/>
                    </a:lnTo>
                    <a:lnTo>
                      <a:pt x="532" y="396"/>
                    </a:lnTo>
                    <a:lnTo>
                      <a:pt x="538" y="410"/>
                    </a:lnTo>
                    <a:lnTo>
                      <a:pt x="540" y="408"/>
                    </a:lnTo>
                    <a:lnTo>
                      <a:pt x="542" y="410"/>
                    </a:lnTo>
                    <a:lnTo>
                      <a:pt x="542" y="406"/>
                    </a:lnTo>
                    <a:lnTo>
                      <a:pt x="546" y="400"/>
                    </a:lnTo>
                    <a:lnTo>
                      <a:pt x="546" y="404"/>
                    </a:lnTo>
                    <a:lnTo>
                      <a:pt x="546" y="410"/>
                    </a:lnTo>
                    <a:lnTo>
                      <a:pt x="540" y="416"/>
                    </a:lnTo>
                    <a:lnTo>
                      <a:pt x="542" y="418"/>
                    </a:lnTo>
                    <a:lnTo>
                      <a:pt x="542" y="422"/>
                    </a:lnTo>
                    <a:lnTo>
                      <a:pt x="548" y="424"/>
                    </a:lnTo>
                    <a:lnTo>
                      <a:pt x="554" y="424"/>
                    </a:lnTo>
                    <a:lnTo>
                      <a:pt x="554" y="418"/>
                    </a:lnTo>
                    <a:lnTo>
                      <a:pt x="558" y="416"/>
                    </a:lnTo>
                    <a:lnTo>
                      <a:pt x="560" y="414"/>
                    </a:lnTo>
                    <a:lnTo>
                      <a:pt x="566" y="408"/>
                    </a:lnTo>
                    <a:lnTo>
                      <a:pt x="566" y="406"/>
                    </a:lnTo>
                    <a:lnTo>
                      <a:pt x="566" y="404"/>
                    </a:lnTo>
                    <a:lnTo>
                      <a:pt x="566" y="400"/>
                    </a:lnTo>
                    <a:lnTo>
                      <a:pt x="566" y="398"/>
                    </a:lnTo>
                    <a:lnTo>
                      <a:pt x="568" y="396"/>
                    </a:lnTo>
                    <a:lnTo>
                      <a:pt x="566" y="396"/>
                    </a:lnTo>
                    <a:lnTo>
                      <a:pt x="566" y="392"/>
                    </a:lnTo>
                    <a:close/>
                    <a:moveTo>
                      <a:pt x="476" y="354"/>
                    </a:moveTo>
                    <a:lnTo>
                      <a:pt x="478" y="358"/>
                    </a:lnTo>
                    <a:lnTo>
                      <a:pt x="482" y="360"/>
                    </a:lnTo>
                    <a:lnTo>
                      <a:pt x="476" y="358"/>
                    </a:lnTo>
                    <a:lnTo>
                      <a:pt x="474" y="354"/>
                    </a:lnTo>
                    <a:lnTo>
                      <a:pt x="476" y="354"/>
                    </a:lnTo>
                    <a:close/>
                    <a:moveTo>
                      <a:pt x="466" y="324"/>
                    </a:moveTo>
                    <a:lnTo>
                      <a:pt x="466" y="326"/>
                    </a:lnTo>
                    <a:lnTo>
                      <a:pt x="458" y="328"/>
                    </a:lnTo>
                    <a:lnTo>
                      <a:pt x="458" y="322"/>
                    </a:lnTo>
                    <a:lnTo>
                      <a:pt x="458" y="318"/>
                    </a:lnTo>
                    <a:lnTo>
                      <a:pt x="460" y="318"/>
                    </a:lnTo>
                    <a:lnTo>
                      <a:pt x="466" y="322"/>
                    </a:lnTo>
                    <a:lnTo>
                      <a:pt x="466" y="324"/>
                    </a:lnTo>
                    <a:close/>
                    <a:moveTo>
                      <a:pt x="478" y="314"/>
                    </a:moveTo>
                    <a:lnTo>
                      <a:pt x="478" y="316"/>
                    </a:lnTo>
                    <a:lnTo>
                      <a:pt x="476" y="316"/>
                    </a:lnTo>
                    <a:lnTo>
                      <a:pt x="476" y="314"/>
                    </a:lnTo>
                    <a:lnTo>
                      <a:pt x="476" y="310"/>
                    </a:lnTo>
                    <a:lnTo>
                      <a:pt x="478" y="310"/>
                    </a:lnTo>
                    <a:lnTo>
                      <a:pt x="478" y="31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1473"/>
              <p:cNvSpPr/>
              <p:nvPr/>
            </p:nvSpPr>
            <p:spPr bwMode="auto">
              <a:xfrm>
                <a:off x="5588000" y="2632075"/>
                <a:ext cx="60325" cy="34925"/>
              </a:xfrm>
              <a:custGeom>
                <a:avLst/>
                <a:gdLst>
                  <a:gd name="T0" fmla="*/ 34 w 38"/>
                  <a:gd name="T1" fmla="*/ 4 h 22"/>
                  <a:gd name="T2" fmla="*/ 28 w 38"/>
                  <a:gd name="T3" fmla="*/ 2 h 22"/>
                  <a:gd name="T4" fmla="*/ 24 w 38"/>
                  <a:gd name="T5" fmla="*/ 0 h 22"/>
                  <a:gd name="T6" fmla="*/ 24 w 38"/>
                  <a:gd name="T7" fmla="*/ 2 h 22"/>
                  <a:gd name="T8" fmla="*/ 16 w 38"/>
                  <a:gd name="T9" fmla="*/ 2 h 22"/>
                  <a:gd name="T10" fmla="*/ 10 w 38"/>
                  <a:gd name="T11" fmla="*/ 2 h 22"/>
                  <a:gd name="T12" fmla="*/ 10 w 38"/>
                  <a:gd name="T13" fmla="*/ 4 h 22"/>
                  <a:gd name="T14" fmla="*/ 14 w 38"/>
                  <a:gd name="T15" fmla="*/ 8 h 22"/>
                  <a:gd name="T16" fmla="*/ 0 w 38"/>
                  <a:gd name="T17" fmla="*/ 10 h 22"/>
                  <a:gd name="T18" fmla="*/ 4 w 38"/>
                  <a:gd name="T19" fmla="*/ 20 h 22"/>
                  <a:gd name="T20" fmla="*/ 8 w 38"/>
                  <a:gd name="T21" fmla="*/ 20 h 22"/>
                  <a:gd name="T22" fmla="*/ 10 w 38"/>
                  <a:gd name="T23" fmla="*/ 20 h 22"/>
                  <a:gd name="T24" fmla="*/ 14 w 38"/>
                  <a:gd name="T25" fmla="*/ 22 h 22"/>
                  <a:gd name="T26" fmla="*/ 18 w 38"/>
                  <a:gd name="T27" fmla="*/ 22 h 22"/>
                  <a:gd name="T28" fmla="*/ 20 w 38"/>
                  <a:gd name="T29" fmla="*/ 20 h 22"/>
                  <a:gd name="T30" fmla="*/ 24 w 38"/>
                  <a:gd name="T31" fmla="*/ 20 h 22"/>
                  <a:gd name="T32" fmla="*/ 24 w 38"/>
                  <a:gd name="T33" fmla="*/ 22 h 22"/>
                  <a:gd name="T34" fmla="*/ 26 w 38"/>
                  <a:gd name="T35" fmla="*/ 22 h 22"/>
                  <a:gd name="T36" fmla="*/ 26 w 38"/>
                  <a:gd name="T37" fmla="*/ 20 h 22"/>
                  <a:gd name="T38" fmla="*/ 24 w 38"/>
                  <a:gd name="T39" fmla="*/ 18 h 22"/>
                  <a:gd name="T40" fmla="*/ 34 w 38"/>
                  <a:gd name="T41" fmla="*/ 18 h 22"/>
                  <a:gd name="T42" fmla="*/ 32 w 38"/>
                  <a:gd name="T43" fmla="*/ 16 h 22"/>
                  <a:gd name="T44" fmla="*/ 28 w 38"/>
                  <a:gd name="T45" fmla="*/ 12 h 22"/>
                  <a:gd name="T46" fmla="*/ 38 w 38"/>
                  <a:gd name="T47" fmla="*/ 12 h 22"/>
                  <a:gd name="T48" fmla="*/ 34 w 38"/>
                  <a:gd name="T4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8" h="22">
                    <a:moveTo>
                      <a:pt x="34" y="4"/>
                    </a:moveTo>
                    <a:lnTo>
                      <a:pt x="28" y="2"/>
                    </a:lnTo>
                    <a:lnTo>
                      <a:pt x="24" y="0"/>
                    </a:lnTo>
                    <a:lnTo>
                      <a:pt x="24" y="2"/>
                    </a:lnTo>
                    <a:lnTo>
                      <a:pt x="16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14" y="8"/>
                    </a:lnTo>
                    <a:lnTo>
                      <a:pt x="0" y="10"/>
                    </a:lnTo>
                    <a:lnTo>
                      <a:pt x="4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4" y="22"/>
                    </a:lnTo>
                    <a:lnTo>
                      <a:pt x="18" y="22"/>
                    </a:lnTo>
                    <a:lnTo>
                      <a:pt x="20" y="20"/>
                    </a:lnTo>
                    <a:lnTo>
                      <a:pt x="24" y="20"/>
                    </a:lnTo>
                    <a:lnTo>
                      <a:pt x="24" y="22"/>
                    </a:lnTo>
                    <a:lnTo>
                      <a:pt x="26" y="22"/>
                    </a:lnTo>
                    <a:lnTo>
                      <a:pt x="26" y="20"/>
                    </a:lnTo>
                    <a:lnTo>
                      <a:pt x="24" y="18"/>
                    </a:lnTo>
                    <a:lnTo>
                      <a:pt x="34" y="18"/>
                    </a:lnTo>
                    <a:lnTo>
                      <a:pt x="32" y="16"/>
                    </a:lnTo>
                    <a:lnTo>
                      <a:pt x="28" y="12"/>
                    </a:lnTo>
                    <a:lnTo>
                      <a:pt x="38" y="12"/>
                    </a:lnTo>
                    <a:lnTo>
                      <a:pt x="34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1474"/>
              <p:cNvSpPr/>
              <p:nvPr/>
            </p:nvSpPr>
            <p:spPr bwMode="auto">
              <a:xfrm>
                <a:off x="5626100" y="2606675"/>
                <a:ext cx="22225" cy="22225"/>
              </a:xfrm>
              <a:custGeom>
                <a:avLst/>
                <a:gdLst>
                  <a:gd name="T0" fmla="*/ 2 w 14"/>
                  <a:gd name="T1" fmla="*/ 8 h 14"/>
                  <a:gd name="T2" fmla="*/ 0 w 14"/>
                  <a:gd name="T3" fmla="*/ 14 h 14"/>
                  <a:gd name="T4" fmla="*/ 2 w 14"/>
                  <a:gd name="T5" fmla="*/ 14 h 14"/>
                  <a:gd name="T6" fmla="*/ 8 w 14"/>
                  <a:gd name="T7" fmla="*/ 8 h 14"/>
                  <a:gd name="T8" fmla="*/ 14 w 14"/>
                  <a:gd name="T9" fmla="*/ 6 h 14"/>
                  <a:gd name="T10" fmla="*/ 4 w 14"/>
                  <a:gd name="T11" fmla="*/ 0 h 14"/>
                  <a:gd name="T12" fmla="*/ 2 w 14"/>
                  <a:gd name="T13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4">
                    <a:moveTo>
                      <a:pt x="2" y="8"/>
                    </a:moveTo>
                    <a:lnTo>
                      <a:pt x="0" y="14"/>
                    </a:lnTo>
                    <a:lnTo>
                      <a:pt x="2" y="14"/>
                    </a:lnTo>
                    <a:lnTo>
                      <a:pt x="8" y="8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475"/>
              <p:cNvSpPr/>
              <p:nvPr/>
            </p:nvSpPr>
            <p:spPr bwMode="auto">
              <a:xfrm>
                <a:off x="6035675" y="2663825"/>
                <a:ext cx="6350" cy="9525"/>
              </a:xfrm>
              <a:custGeom>
                <a:avLst/>
                <a:gdLst>
                  <a:gd name="T0" fmla="*/ 4 w 4"/>
                  <a:gd name="T1" fmla="*/ 6 h 6"/>
                  <a:gd name="T2" fmla="*/ 4 w 4"/>
                  <a:gd name="T3" fmla="*/ 2 h 6"/>
                  <a:gd name="T4" fmla="*/ 0 w 4"/>
                  <a:gd name="T5" fmla="*/ 0 h 6"/>
                  <a:gd name="T6" fmla="*/ 4 w 4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4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476"/>
              <p:cNvSpPr/>
              <p:nvPr/>
            </p:nvSpPr>
            <p:spPr bwMode="auto">
              <a:xfrm>
                <a:off x="6092825" y="2701925"/>
                <a:ext cx="53975" cy="60325"/>
              </a:xfrm>
              <a:custGeom>
                <a:avLst/>
                <a:gdLst>
                  <a:gd name="T0" fmla="*/ 8 w 34"/>
                  <a:gd name="T1" fmla="*/ 10 h 38"/>
                  <a:gd name="T2" fmla="*/ 8 w 34"/>
                  <a:gd name="T3" fmla="*/ 14 h 38"/>
                  <a:gd name="T4" fmla="*/ 10 w 34"/>
                  <a:gd name="T5" fmla="*/ 14 h 38"/>
                  <a:gd name="T6" fmla="*/ 14 w 34"/>
                  <a:gd name="T7" fmla="*/ 12 h 38"/>
                  <a:gd name="T8" fmla="*/ 14 w 34"/>
                  <a:gd name="T9" fmla="*/ 18 h 38"/>
                  <a:gd name="T10" fmla="*/ 14 w 34"/>
                  <a:gd name="T11" fmla="*/ 22 h 38"/>
                  <a:gd name="T12" fmla="*/ 26 w 34"/>
                  <a:gd name="T13" fmla="*/ 30 h 38"/>
                  <a:gd name="T14" fmla="*/ 26 w 34"/>
                  <a:gd name="T15" fmla="*/ 32 h 38"/>
                  <a:gd name="T16" fmla="*/ 26 w 34"/>
                  <a:gd name="T17" fmla="*/ 38 h 38"/>
                  <a:gd name="T18" fmla="*/ 34 w 34"/>
                  <a:gd name="T19" fmla="*/ 38 h 38"/>
                  <a:gd name="T20" fmla="*/ 28 w 34"/>
                  <a:gd name="T21" fmla="*/ 24 h 38"/>
                  <a:gd name="T22" fmla="*/ 32 w 34"/>
                  <a:gd name="T23" fmla="*/ 24 h 38"/>
                  <a:gd name="T24" fmla="*/ 32 w 34"/>
                  <a:gd name="T25" fmla="*/ 22 h 38"/>
                  <a:gd name="T26" fmla="*/ 32 w 34"/>
                  <a:gd name="T27" fmla="*/ 20 h 38"/>
                  <a:gd name="T28" fmla="*/ 24 w 34"/>
                  <a:gd name="T29" fmla="*/ 20 h 38"/>
                  <a:gd name="T30" fmla="*/ 20 w 34"/>
                  <a:gd name="T31" fmla="*/ 18 h 38"/>
                  <a:gd name="T32" fmla="*/ 18 w 34"/>
                  <a:gd name="T33" fmla="*/ 14 h 38"/>
                  <a:gd name="T34" fmla="*/ 20 w 34"/>
                  <a:gd name="T35" fmla="*/ 10 h 38"/>
                  <a:gd name="T36" fmla="*/ 20 w 34"/>
                  <a:gd name="T37" fmla="*/ 4 h 38"/>
                  <a:gd name="T38" fmla="*/ 14 w 34"/>
                  <a:gd name="T39" fmla="*/ 0 h 38"/>
                  <a:gd name="T40" fmla="*/ 18 w 34"/>
                  <a:gd name="T41" fmla="*/ 4 h 38"/>
                  <a:gd name="T42" fmla="*/ 16 w 34"/>
                  <a:gd name="T43" fmla="*/ 6 h 38"/>
                  <a:gd name="T44" fmla="*/ 0 w 34"/>
                  <a:gd name="T45" fmla="*/ 0 h 38"/>
                  <a:gd name="T46" fmla="*/ 0 w 34"/>
                  <a:gd name="T47" fmla="*/ 4 h 38"/>
                  <a:gd name="T48" fmla="*/ 0 w 34"/>
                  <a:gd name="T49" fmla="*/ 10 h 38"/>
                  <a:gd name="T50" fmla="*/ 8 w 34"/>
                  <a:gd name="T51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4" h="38">
                    <a:moveTo>
                      <a:pt x="8" y="10"/>
                    </a:moveTo>
                    <a:lnTo>
                      <a:pt x="8" y="14"/>
                    </a:lnTo>
                    <a:lnTo>
                      <a:pt x="10" y="14"/>
                    </a:lnTo>
                    <a:lnTo>
                      <a:pt x="14" y="12"/>
                    </a:lnTo>
                    <a:lnTo>
                      <a:pt x="14" y="18"/>
                    </a:lnTo>
                    <a:lnTo>
                      <a:pt x="14" y="22"/>
                    </a:lnTo>
                    <a:lnTo>
                      <a:pt x="26" y="30"/>
                    </a:lnTo>
                    <a:lnTo>
                      <a:pt x="26" y="32"/>
                    </a:lnTo>
                    <a:lnTo>
                      <a:pt x="26" y="38"/>
                    </a:lnTo>
                    <a:lnTo>
                      <a:pt x="34" y="38"/>
                    </a:lnTo>
                    <a:lnTo>
                      <a:pt x="28" y="24"/>
                    </a:lnTo>
                    <a:lnTo>
                      <a:pt x="32" y="24"/>
                    </a:lnTo>
                    <a:lnTo>
                      <a:pt x="32" y="22"/>
                    </a:lnTo>
                    <a:lnTo>
                      <a:pt x="32" y="20"/>
                    </a:lnTo>
                    <a:lnTo>
                      <a:pt x="24" y="20"/>
                    </a:lnTo>
                    <a:lnTo>
                      <a:pt x="20" y="18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20" y="4"/>
                    </a:lnTo>
                    <a:lnTo>
                      <a:pt x="14" y="0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8" y="1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30"/>
              <p:cNvSpPr/>
              <p:nvPr/>
            </p:nvSpPr>
            <p:spPr bwMode="auto">
              <a:xfrm>
                <a:off x="7546975" y="5749925"/>
                <a:ext cx="9525" cy="19050"/>
              </a:xfrm>
              <a:custGeom>
                <a:avLst/>
                <a:gdLst>
                  <a:gd name="T0" fmla="*/ 0 w 6"/>
                  <a:gd name="T1" fmla="*/ 0 h 12"/>
                  <a:gd name="T2" fmla="*/ 0 w 6"/>
                  <a:gd name="T3" fmla="*/ 10 h 12"/>
                  <a:gd name="T4" fmla="*/ 2 w 6"/>
                  <a:gd name="T5" fmla="*/ 10 h 12"/>
                  <a:gd name="T6" fmla="*/ 6 w 6"/>
                  <a:gd name="T7" fmla="*/ 12 h 12"/>
                  <a:gd name="T8" fmla="*/ 6 w 6"/>
                  <a:gd name="T9" fmla="*/ 6 h 12"/>
                  <a:gd name="T10" fmla="*/ 0 w 6"/>
                  <a:gd name="T11" fmla="*/ 0 h 12"/>
                  <a:gd name="T12" fmla="*/ 0 w 6"/>
                  <a:gd name="T13" fmla="*/ 0 h 12"/>
                  <a:gd name="T14" fmla="*/ 0 w 6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0" y="0"/>
                    </a:moveTo>
                    <a:lnTo>
                      <a:pt x="0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731"/>
              <p:cNvSpPr/>
              <p:nvPr/>
            </p:nvSpPr>
            <p:spPr bwMode="auto">
              <a:xfrm>
                <a:off x="7546975" y="5749925"/>
                <a:ext cx="9525" cy="19050"/>
              </a:xfrm>
              <a:custGeom>
                <a:avLst/>
                <a:gdLst>
                  <a:gd name="T0" fmla="*/ 0 w 6"/>
                  <a:gd name="T1" fmla="*/ 0 h 12"/>
                  <a:gd name="T2" fmla="*/ 0 w 6"/>
                  <a:gd name="T3" fmla="*/ 10 h 12"/>
                  <a:gd name="T4" fmla="*/ 2 w 6"/>
                  <a:gd name="T5" fmla="*/ 10 h 12"/>
                  <a:gd name="T6" fmla="*/ 6 w 6"/>
                  <a:gd name="T7" fmla="*/ 12 h 12"/>
                  <a:gd name="T8" fmla="*/ 6 w 6"/>
                  <a:gd name="T9" fmla="*/ 6 h 12"/>
                  <a:gd name="T10" fmla="*/ 0 w 6"/>
                  <a:gd name="T11" fmla="*/ 0 h 12"/>
                  <a:gd name="T12" fmla="*/ 0 w 6"/>
                  <a:gd name="T13" fmla="*/ 0 h 12"/>
                  <a:gd name="T14" fmla="*/ 0 w 6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0" y="0"/>
                    </a:moveTo>
                    <a:lnTo>
                      <a:pt x="0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732"/>
              <p:cNvSpPr/>
              <p:nvPr/>
            </p:nvSpPr>
            <p:spPr bwMode="auto">
              <a:xfrm>
                <a:off x="7458075" y="4114800"/>
                <a:ext cx="311150" cy="323850"/>
              </a:xfrm>
              <a:custGeom>
                <a:avLst/>
                <a:gdLst>
                  <a:gd name="T0" fmla="*/ 188 w 196"/>
                  <a:gd name="T1" fmla="*/ 56 h 204"/>
                  <a:gd name="T2" fmla="*/ 162 w 196"/>
                  <a:gd name="T3" fmla="*/ 60 h 204"/>
                  <a:gd name="T4" fmla="*/ 180 w 196"/>
                  <a:gd name="T5" fmla="*/ 54 h 204"/>
                  <a:gd name="T6" fmla="*/ 186 w 196"/>
                  <a:gd name="T7" fmla="*/ 40 h 204"/>
                  <a:gd name="T8" fmla="*/ 178 w 196"/>
                  <a:gd name="T9" fmla="*/ 36 h 204"/>
                  <a:gd name="T10" fmla="*/ 170 w 196"/>
                  <a:gd name="T11" fmla="*/ 32 h 204"/>
                  <a:gd name="T12" fmla="*/ 166 w 196"/>
                  <a:gd name="T13" fmla="*/ 36 h 204"/>
                  <a:gd name="T14" fmla="*/ 160 w 196"/>
                  <a:gd name="T15" fmla="*/ 32 h 204"/>
                  <a:gd name="T16" fmla="*/ 168 w 196"/>
                  <a:gd name="T17" fmla="*/ 20 h 204"/>
                  <a:gd name="T18" fmla="*/ 138 w 196"/>
                  <a:gd name="T19" fmla="*/ 22 h 204"/>
                  <a:gd name="T20" fmla="*/ 110 w 196"/>
                  <a:gd name="T21" fmla="*/ 28 h 204"/>
                  <a:gd name="T22" fmla="*/ 94 w 196"/>
                  <a:gd name="T23" fmla="*/ 24 h 204"/>
                  <a:gd name="T24" fmla="*/ 70 w 196"/>
                  <a:gd name="T25" fmla="*/ 12 h 204"/>
                  <a:gd name="T26" fmla="*/ 54 w 196"/>
                  <a:gd name="T27" fmla="*/ 10 h 204"/>
                  <a:gd name="T28" fmla="*/ 48 w 196"/>
                  <a:gd name="T29" fmla="*/ 6 h 204"/>
                  <a:gd name="T30" fmla="*/ 54 w 196"/>
                  <a:gd name="T31" fmla="*/ 14 h 204"/>
                  <a:gd name="T32" fmla="*/ 30 w 196"/>
                  <a:gd name="T33" fmla="*/ 32 h 204"/>
                  <a:gd name="T34" fmla="*/ 40 w 196"/>
                  <a:gd name="T35" fmla="*/ 50 h 204"/>
                  <a:gd name="T36" fmla="*/ 24 w 196"/>
                  <a:gd name="T37" fmla="*/ 46 h 204"/>
                  <a:gd name="T38" fmla="*/ 30 w 196"/>
                  <a:gd name="T39" fmla="*/ 30 h 204"/>
                  <a:gd name="T40" fmla="*/ 24 w 196"/>
                  <a:gd name="T41" fmla="*/ 22 h 204"/>
                  <a:gd name="T42" fmla="*/ 32 w 196"/>
                  <a:gd name="T43" fmla="*/ 4 h 204"/>
                  <a:gd name="T44" fmla="*/ 14 w 196"/>
                  <a:gd name="T45" fmla="*/ 12 h 204"/>
                  <a:gd name="T46" fmla="*/ 4 w 196"/>
                  <a:gd name="T47" fmla="*/ 32 h 204"/>
                  <a:gd name="T48" fmla="*/ 0 w 196"/>
                  <a:gd name="T49" fmla="*/ 50 h 204"/>
                  <a:gd name="T50" fmla="*/ 8 w 196"/>
                  <a:gd name="T51" fmla="*/ 56 h 204"/>
                  <a:gd name="T52" fmla="*/ 12 w 196"/>
                  <a:gd name="T53" fmla="*/ 74 h 204"/>
                  <a:gd name="T54" fmla="*/ 20 w 196"/>
                  <a:gd name="T55" fmla="*/ 90 h 204"/>
                  <a:gd name="T56" fmla="*/ 36 w 196"/>
                  <a:gd name="T57" fmla="*/ 94 h 204"/>
                  <a:gd name="T58" fmla="*/ 50 w 196"/>
                  <a:gd name="T59" fmla="*/ 96 h 204"/>
                  <a:gd name="T60" fmla="*/ 78 w 196"/>
                  <a:gd name="T61" fmla="*/ 110 h 204"/>
                  <a:gd name="T62" fmla="*/ 76 w 196"/>
                  <a:gd name="T63" fmla="*/ 122 h 204"/>
                  <a:gd name="T64" fmla="*/ 78 w 196"/>
                  <a:gd name="T65" fmla="*/ 132 h 204"/>
                  <a:gd name="T66" fmla="*/ 92 w 196"/>
                  <a:gd name="T67" fmla="*/ 148 h 204"/>
                  <a:gd name="T68" fmla="*/ 102 w 196"/>
                  <a:gd name="T69" fmla="*/ 166 h 204"/>
                  <a:gd name="T70" fmla="*/ 94 w 196"/>
                  <a:gd name="T71" fmla="*/ 178 h 204"/>
                  <a:gd name="T72" fmla="*/ 100 w 196"/>
                  <a:gd name="T73" fmla="*/ 178 h 204"/>
                  <a:gd name="T74" fmla="*/ 102 w 196"/>
                  <a:gd name="T75" fmla="*/ 200 h 204"/>
                  <a:gd name="T76" fmla="*/ 120 w 196"/>
                  <a:gd name="T77" fmla="*/ 200 h 204"/>
                  <a:gd name="T78" fmla="*/ 124 w 196"/>
                  <a:gd name="T79" fmla="*/ 194 h 204"/>
                  <a:gd name="T80" fmla="*/ 134 w 196"/>
                  <a:gd name="T81" fmla="*/ 190 h 204"/>
                  <a:gd name="T82" fmla="*/ 140 w 196"/>
                  <a:gd name="T83" fmla="*/ 182 h 204"/>
                  <a:gd name="T84" fmla="*/ 148 w 196"/>
                  <a:gd name="T85" fmla="*/ 176 h 204"/>
                  <a:gd name="T86" fmla="*/ 138 w 196"/>
                  <a:gd name="T87" fmla="*/ 176 h 204"/>
                  <a:gd name="T88" fmla="*/ 128 w 196"/>
                  <a:gd name="T89" fmla="*/ 168 h 204"/>
                  <a:gd name="T90" fmla="*/ 124 w 196"/>
                  <a:gd name="T91" fmla="*/ 150 h 204"/>
                  <a:gd name="T92" fmla="*/ 122 w 196"/>
                  <a:gd name="T93" fmla="*/ 140 h 204"/>
                  <a:gd name="T94" fmla="*/ 130 w 196"/>
                  <a:gd name="T95" fmla="*/ 140 h 204"/>
                  <a:gd name="T96" fmla="*/ 142 w 196"/>
                  <a:gd name="T97" fmla="*/ 146 h 204"/>
                  <a:gd name="T98" fmla="*/ 150 w 196"/>
                  <a:gd name="T99" fmla="*/ 146 h 204"/>
                  <a:gd name="T100" fmla="*/ 156 w 196"/>
                  <a:gd name="T101" fmla="*/ 140 h 204"/>
                  <a:gd name="T102" fmla="*/ 170 w 196"/>
                  <a:gd name="T103" fmla="*/ 138 h 204"/>
                  <a:gd name="T104" fmla="*/ 176 w 196"/>
                  <a:gd name="T105" fmla="*/ 132 h 204"/>
                  <a:gd name="T106" fmla="*/ 184 w 196"/>
                  <a:gd name="T107" fmla="*/ 120 h 204"/>
                  <a:gd name="T108" fmla="*/ 176 w 196"/>
                  <a:gd name="T109" fmla="*/ 94 h 204"/>
                  <a:gd name="T110" fmla="*/ 186 w 196"/>
                  <a:gd name="T111" fmla="*/ 92 h 204"/>
                  <a:gd name="T112" fmla="*/ 192 w 196"/>
                  <a:gd name="T113" fmla="*/ 84 h 204"/>
                  <a:gd name="T114" fmla="*/ 186 w 196"/>
                  <a:gd name="T115" fmla="*/ 78 h 204"/>
                  <a:gd name="T116" fmla="*/ 180 w 196"/>
                  <a:gd name="T117" fmla="*/ 72 h 204"/>
                  <a:gd name="T118" fmla="*/ 196 w 196"/>
                  <a:gd name="T119" fmla="*/ 64 h 204"/>
                  <a:gd name="T120" fmla="*/ 196 w 196"/>
                  <a:gd name="T121" fmla="*/ 5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6" h="204">
                    <a:moveTo>
                      <a:pt x="196" y="58"/>
                    </a:moveTo>
                    <a:lnTo>
                      <a:pt x="196" y="58"/>
                    </a:lnTo>
                    <a:lnTo>
                      <a:pt x="188" y="56"/>
                    </a:lnTo>
                    <a:lnTo>
                      <a:pt x="184" y="56"/>
                    </a:lnTo>
                    <a:lnTo>
                      <a:pt x="170" y="58"/>
                    </a:lnTo>
                    <a:lnTo>
                      <a:pt x="162" y="60"/>
                    </a:lnTo>
                    <a:lnTo>
                      <a:pt x="162" y="58"/>
                    </a:lnTo>
                    <a:lnTo>
                      <a:pt x="166" y="54"/>
                    </a:lnTo>
                    <a:lnTo>
                      <a:pt x="180" y="54"/>
                    </a:lnTo>
                    <a:lnTo>
                      <a:pt x="180" y="48"/>
                    </a:lnTo>
                    <a:lnTo>
                      <a:pt x="184" y="40"/>
                    </a:lnTo>
                    <a:lnTo>
                      <a:pt x="186" y="40"/>
                    </a:lnTo>
                    <a:lnTo>
                      <a:pt x="184" y="38"/>
                    </a:lnTo>
                    <a:lnTo>
                      <a:pt x="180" y="36"/>
                    </a:lnTo>
                    <a:lnTo>
                      <a:pt x="178" y="36"/>
                    </a:lnTo>
                    <a:lnTo>
                      <a:pt x="176" y="38"/>
                    </a:lnTo>
                    <a:lnTo>
                      <a:pt x="170" y="38"/>
                    </a:lnTo>
                    <a:lnTo>
                      <a:pt x="170" y="32"/>
                    </a:lnTo>
                    <a:lnTo>
                      <a:pt x="168" y="32"/>
                    </a:lnTo>
                    <a:lnTo>
                      <a:pt x="168" y="36"/>
                    </a:lnTo>
                    <a:lnTo>
                      <a:pt x="166" y="36"/>
                    </a:lnTo>
                    <a:lnTo>
                      <a:pt x="162" y="36"/>
                    </a:lnTo>
                    <a:lnTo>
                      <a:pt x="162" y="32"/>
                    </a:lnTo>
                    <a:lnTo>
                      <a:pt x="160" y="32"/>
                    </a:lnTo>
                    <a:lnTo>
                      <a:pt x="160" y="30"/>
                    </a:lnTo>
                    <a:lnTo>
                      <a:pt x="158" y="24"/>
                    </a:lnTo>
                    <a:lnTo>
                      <a:pt x="168" y="20"/>
                    </a:lnTo>
                    <a:lnTo>
                      <a:pt x="142" y="20"/>
                    </a:lnTo>
                    <a:lnTo>
                      <a:pt x="148" y="24"/>
                    </a:lnTo>
                    <a:lnTo>
                      <a:pt x="138" y="22"/>
                    </a:lnTo>
                    <a:lnTo>
                      <a:pt x="134" y="30"/>
                    </a:lnTo>
                    <a:lnTo>
                      <a:pt x="120" y="30"/>
                    </a:lnTo>
                    <a:lnTo>
                      <a:pt x="110" y="28"/>
                    </a:lnTo>
                    <a:lnTo>
                      <a:pt x="110" y="22"/>
                    </a:lnTo>
                    <a:lnTo>
                      <a:pt x="102" y="22"/>
                    </a:lnTo>
                    <a:lnTo>
                      <a:pt x="94" y="24"/>
                    </a:lnTo>
                    <a:lnTo>
                      <a:pt x="78" y="30"/>
                    </a:lnTo>
                    <a:lnTo>
                      <a:pt x="74" y="18"/>
                    </a:lnTo>
                    <a:lnTo>
                      <a:pt x="70" y="12"/>
                    </a:lnTo>
                    <a:lnTo>
                      <a:pt x="64" y="10"/>
                    </a:lnTo>
                    <a:lnTo>
                      <a:pt x="58" y="10"/>
                    </a:lnTo>
                    <a:lnTo>
                      <a:pt x="54" y="10"/>
                    </a:lnTo>
                    <a:lnTo>
                      <a:pt x="54" y="2"/>
                    </a:lnTo>
                    <a:lnTo>
                      <a:pt x="48" y="0"/>
                    </a:lnTo>
                    <a:lnTo>
                      <a:pt x="48" y="6"/>
                    </a:lnTo>
                    <a:lnTo>
                      <a:pt x="50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30" y="18"/>
                    </a:lnTo>
                    <a:lnTo>
                      <a:pt x="30" y="24"/>
                    </a:lnTo>
                    <a:lnTo>
                      <a:pt x="30" y="32"/>
                    </a:lnTo>
                    <a:lnTo>
                      <a:pt x="38" y="40"/>
                    </a:lnTo>
                    <a:lnTo>
                      <a:pt x="40" y="48"/>
                    </a:lnTo>
                    <a:lnTo>
                      <a:pt x="40" y="50"/>
                    </a:lnTo>
                    <a:lnTo>
                      <a:pt x="36" y="50"/>
                    </a:lnTo>
                    <a:lnTo>
                      <a:pt x="28" y="50"/>
                    </a:lnTo>
                    <a:lnTo>
                      <a:pt x="24" y="46"/>
                    </a:lnTo>
                    <a:lnTo>
                      <a:pt x="22" y="32"/>
                    </a:lnTo>
                    <a:lnTo>
                      <a:pt x="28" y="30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30" y="22"/>
                    </a:lnTo>
                    <a:lnTo>
                      <a:pt x="24" y="22"/>
                    </a:lnTo>
                    <a:lnTo>
                      <a:pt x="28" y="18"/>
                    </a:lnTo>
                    <a:lnTo>
                      <a:pt x="20" y="14"/>
                    </a:lnTo>
                    <a:lnTo>
                      <a:pt x="32" y="4"/>
                    </a:lnTo>
                    <a:lnTo>
                      <a:pt x="30" y="0"/>
                    </a:lnTo>
                    <a:lnTo>
                      <a:pt x="22" y="4"/>
                    </a:lnTo>
                    <a:lnTo>
                      <a:pt x="14" y="12"/>
                    </a:lnTo>
                    <a:lnTo>
                      <a:pt x="10" y="24"/>
                    </a:lnTo>
                    <a:lnTo>
                      <a:pt x="2" y="28"/>
                    </a:lnTo>
                    <a:lnTo>
                      <a:pt x="4" y="32"/>
                    </a:lnTo>
                    <a:lnTo>
                      <a:pt x="2" y="38"/>
                    </a:lnTo>
                    <a:lnTo>
                      <a:pt x="2" y="42"/>
                    </a:lnTo>
                    <a:lnTo>
                      <a:pt x="0" y="50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8" y="56"/>
                    </a:lnTo>
                    <a:lnTo>
                      <a:pt x="14" y="68"/>
                    </a:lnTo>
                    <a:lnTo>
                      <a:pt x="12" y="68"/>
                    </a:lnTo>
                    <a:lnTo>
                      <a:pt x="12" y="74"/>
                    </a:lnTo>
                    <a:lnTo>
                      <a:pt x="14" y="78"/>
                    </a:lnTo>
                    <a:lnTo>
                      <a:pt x="18" y="84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30" y="94"/>
                    </a:lnTo>
                    <a:lnTo>
                      <a:pt x="36" y="94"/>
                    </a:lnTo>
                    <a:lnTo>
                      <a:pt x="42" y="94"/>
                    </a:lnTo>
                    <a:lnTo>
                      <a:pt x="48" y="94"/>
                    </a:lnTo>
                    <a:lnTo>
                      <a:pt x="50" y="96"/>
                    </a:lnTo>
                    <a:lnTo>
                      <a:pt x="58" y="110"/>
                    </a:lnTo>
                    <a:lnTo>
                      <a:pt x="68" y="108"/>
                    </a:lnTo>
                    <a:lnTo>
                      <a:pt x="78" y="110"/>
                    </a:lnTo>
                    <a:lnTo>
                      <a:pt x="78" y="120"/>
                    </a:lnTo>
                    <a:lnTo>
                      <a:pt x="76" y="120"/>
                    </a:lnTo>
                    <a:lnTo>
                      <a:pt x="76" y="122"/>
                    </a:lnTo>
                    <a:lnTo>
                      <a:pt x="76" y="128"/>
                    </a:lnTo>
                    <a:lnTo>
                      <a:pt x="76" y="130"/>
                    </a:lnTo>
                    <a:lnTo>
                      <a:pt x="78" y="132"/>
                    </a:lnTo>
                    <a:lnTo>
                      <a:pt x="84" y="138"/>
                    </a:lnTo>
                    <a:lnTo>
                      <a:pt x="86" y="142"/>
                    </a:lnTo>
                    <a:lnTo>
                      <a:pt x="92" y="148"/>
                    </a:lnTo>
                    <a:lnTo>
                      <a:pt x="100" y="154"/>
                    </a:lnTo>
                    <a:lnTo>
                      <a:pt x="104" y="156"/>
                    </a:lnTo>
                    <a:lnTo>
                      <a:pt x="102" y="166"/>
                    </a:lnTo>
                    <a:lnTo>
                      <a:pt x="96" y="172"/>
                    </a:lnTo>
                    <a:lnTo>
                      <a:pt x="94" y="174"/>
                    </a:lnTo>
                    <a:lnTo>
                      <a:pt x="94" y="178"/>
                    </a:lnTo>
                    <a:lnTo>
                      <a:pt x="94" y="182"/>
                    </a:lnTo>
                    <a:lnTo>
                      <a:pt x="96" y="182"/>
                    </a:lnTo>
                    <a:lnTo>
                      <a:pt x="100" y="178"/>
                    </a:lnTo>
                    <a:lnTo>
                      <a:pt x="102" y="184"/>
                    </a:lnTo>
                    <a:lnTo>
                      <a:pt x="104" y="192"/>
                    </a:lnTo>
                    <a:lnTo>
                      <a:pt x="102" y="200"/>
                    </a:lnTo>
                    <a:lnTo>
                      <a:pt x="110" y="204"/>
                    </a:lnTo>
                    <a:lnTo>
                      <a:pt x="114" y="202"/>
                    </a:lnTo>
                    <a:lnTo>
                      <a:pt x="120" y="200"/>
                    </a:lnTo>
                    <a:lnTo>
                      <a:pt x="122" y="200"/>
                    </a:lnTo>
                    <a:lnTo>
                      <a:pt x="124" y="196"/>
                    </a:lnTo>
                    <a:lnTo>
                      <a:pt x="124" y="194"/>
                    </a:lnTo>
                    <a:lnTo>
                      <a:pt x="128" y="194"/>
                    </a:lnTo>
                    <a:lnTo>
                      <a:pt x="132" y="192"/>
                    </a:lnTo>
                    <a:lnTo>
                      <a:pt x="134" y="190"/>
                    </a:lnTo>
                    <a:lnTo>
                      <a:pt x="138" y="190"/>
                    </a:lnTo>
                    <a:lnTo>
                      <a:pt x="140" y="184"/>
                    </a:lnTo>
                    <a:lnTo>
                      <a:pt x="140" y="182"/>
                    </a:lnTo>
                    <a:lnTo>
                      <a:pt x="142" y="182"/>
                    </a:lnTo>
                    <a:lnTo>
                      <a:pt x="148" y="178"/>
                    </a:lnTo>
                    <a:lnTo>
                      <a:pt x="148" y="176"/>
                    </a:lnTo>
                    <a:lnTo>
                      <a:pt x="146" y="174"/>
                    </a:lnTo>
                    <a:lnTo>
                      <a:pt x="142" y="174"/>
                    </a:lnTo>
                    <a:lnTo>
                      <a:pt x="138" y="176"/>
                    </a:lnTo>
                    <a:lnTo>
                      <a:pt x="132" y="176"/>
                    </a:lnTo>
                    <a:lnTo>
                      <a:pt x="130" y="174"/>
                    </a:lnTo>
                    <a:lnTo>
                      <a:pt x="128" y="168"/>
                    </a:lnTo>
                    <a:lnTo>
                      <a:pt x="128" y="164"/>
                    </a:lnTo>
                    <a:lnTo>
                      <a:pt x="130" y="158"/>
                    </a:lnTo>
                    <a:lnTo>
                      <a:pt x="124" y="150"/>
                    </a:lnTo>
                    <a:lnTo>
                      <a:pt x="122" y="146"/>
                    </a:lnTo>
                    <a:lnTo>
                      <a:pt x="122" y="142"/>
                    </a:lnTo>
                    <a:lnTo>
                      <a:pt x="122" y="140"/>
                    </a:lnTo>
                    <a:lnTo>
                      <a:pt x="120" y="140"/>
                    </a:lnTo>
                    <a:lnTo>
                      <a:pt x="124" y="138"/>
                    </a:lnTo>
                    <a:lnTo>
                      <a:pt x="130" y="140"/>
                    </a:lnTo>
                    <a:lnTo>
                      <a:pt x="134" y="142"/>
                    </a:lnTo>
                    <a:lnTo>
                      <a:pt x="138" y="142"/>
                    </a:lnTo>
                    <a:lnTo>
                      <a:pt x="142" y="146"/>
                    </a:lnTo>
                    <a:lnTo>
                      <a:pt x="148" y="148"/>
                    </a:lnTo>
                    <a:lnTo>
                      <a:pt x="152" y="148"/>
                    </a:lnTo>
                    <a:lnTo>
                      <a:pt x="150" y="146"/>
                    </a:lnTo>
                    <a:lnTo>
                      <a:pt x="150" y="142"/>
                    </a:lnTo>
                    <a:lnTo>
                      <a:pt x="152" y="140"/>
                    </a:lnTo>
                    <a:lnTo>
                      <a:pt x="156" y="140"/>
                    </a:lnTo>
                    <a:lnTo>
                      <a:pt x="162" y="142"/>
                    </a:lnTo>
                    <a:lnTo>
                      <a:pt x="168" y="140"/>
                    </a:lnTo>
                    <a:lnTo>
                      <a:pt x="170" y="138"/>
                    </a:lnTo>
                    <a:lnTo>
                      <a:pt x="174" y="138"/>
                    </a:lnTo>
                    <a:lnTo>
                      <a:pt x="174" y="136"/>
                    </a:lnTo>
                    <a:lnTo>
                      <a:pt x="176" y="132"/>
                    </a:lnTo>
                    <a:lnTo>
                      <a:pt x="184" y="130"/>
                    </a:lnTo>
                    <a:lnTo>
                      <a:pt x="186" y="126"/>
                    </a:lnTo>
                    <a:lnTo>
                      <a:pt x="184" y="120"/>
                    </a:lnTo>
                    <a:lnTo>
                      <a:pt x="170" y="102"/>
                    </a:lnTo>
                    <a:lnTo>
                      <a:pt x="178" y="100"/>
                    </a:lnTo>
                    <a:lnTo>
                      <a:pt x="176" y="94"/>
                    </a:lnTo>
                    <a:lnTo>
                      <a:pt x="176" y="92"/>
                    </a:lnTo>
                    <a:lnTo>
                      <a:pt x="178" y="92"/>
                    </a:lnTo>
                    <a:lnTo>
                      <a:pt x="186" y="92"/>
                    </a:lnTo>
                    <a:lnTo>
                      <a:pt x="188" y="90"/>
                    </a:lnTo>
                    <a:lnTo>
                      <a:pt x="192" y="86"/>
                    </a:lnTo>
                    <a:lnTo>
                      <a:pt x="192" y="84"/>
                    </a:lnTo>
                    <a:lnTo>
                      <a:pt x="188" y="84"/>
                    </a:lnTo>
                    <a:lnTo>
                      <a:pt x="186" y="84"/>
                    </a:lnTo>
                    <a:lnTo>
                      <a:pt x="186" y="78"/>
                    </a:lnTo>
                    <a:lnTo>
                      <a:pt x="184" y="76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86" y="68"/>
                    </a:lnTo>
                    <a:lnTo>
                      <a:pt x="194" y="66"/>
                    </a:lnTo>
                    <a:lnTo>
                      <a:pt x="196" y="64"/>
                    </a:lnTo>
                    <a:lnTo>
                      <a:pt x="196" y="58"/>
                    </a:lnTo>
                    <a:lnTo>
                      <a:pt x="196" y="58"/>
                    </a:lnTo>
                    <a:lnTo>
                      <a:pt x="196" y="5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734"/>
              <p:cNvSpPr/>
              <p:nvPr/>
            </p:nvSpPr>
            <p:spPr bwMode="auto">
              <a:xfrm>
                <a:off x="7810500" y="5337175"/>
                <a:ext cx="120650" cy="142875"/>
              </a:xfrm>
              <a:custGeom>
                <a:avLst/>
                <a:gdLst>
                  <a:gd name="T0" fmla="*/ 72 w 76"/>
                  <a:gd name="T1" fmla="*/ 64 h 90"/>
                  <a:gd name="T2" fmla="*/ 70 w 76"/>
                  <a:gd name="T3" fmla="*/ 58 h 90"/>
                  <a:gd name="T4" fmla="*/ 76 w 76"/>
                  <a:gd name="T5" fmla="*/ 48 h 90"/>
                  <a:gd name="T6" fmla="*/ 70 w 76"/>
                  <a:gd name="T7" fmla="*/ 44 h 90"/>
                  <a:gd name="T8" fmla="*/ 66 w 76"/>
                  <a:gd name="T9" fmla="*/ 40 h 90"/>
                  <a:gd name="T10" fmla="*/ 64 w 76"/>
                  <a:gd name="T11" fmla="*/ 34 h 90"/>
                  <a:gd name="T12" fmla="*/ 62 w 76"/>
                  <a:gd name="T13" fmla="*/ 32 h 90"/>
                  <a:gd name="T14" fmla="*/ 62 w 76"/>
                  <a:gd name="T15" fmla="*/ 30 h 90"/>
                  <a:gd name="T16" fmla="*/ 54 w 76"/>
                  <a:gd name="T17" fmla="*/ 26 h 90"/>
                  <a:gd name="T18" fmla="*/ 48 w 76"/>
                  <a:gd name="T19" fmla="*/ 24 h 90"/>
                  <a:gd name="T20" fmla="*/ 46 w 76"/>
                  <a:gd name="T21" fmla="*/ 20 h 90"/>
                  <a:gd name="T22" fmla="*/ 42 w 76"/>
                  <a:gd name="T23" fmla="*/ 16 h 90"/>
                  <a:gd name="T24" fmla="*/ 38 w 76"/>
                  <a:gd name="T25" fmla="*/ 16 h 90"/>
                  <a:gd name="T26" fmla="*/ 36 w 76"/>
                  <a:gd name="T27" fmla="*/ 14 h 90"/>
                  <a:gd name="T28" fmla="*/ 34 w 76"/>
                  <a:gd name="T29" fmla="*/ 6 h 90"/>
                  <a:gd name="T30" fmla="*/ 20 w 76"/>
                  <a:gd name="T31" fmla="*/ 0 h 90"/>
                  <a:gd name="T32" fmla="*/ 10 w 76"/>
                  <a:gd name="T33" fmla="*/ 2 h 90"/>
                  <a:gd name="T34" fmla="*/ 8 w 76"/>
                  <a:gd name="T35" fmla="*/ 4 h 90"/>
                  <a:gd name="T36" fmla="*/ 6 w 76"/>
                  <a:gd name="T37" fmla="*/ 10 h 90"/>
                  <a:gd name="T38" fmla="*/ 6 w 76"/>
                  <a:gd name="T39" fmla="*/ 14 h 90"/>
                  <a:gd name="T40" fmla="*/ 6 w 76"/>
                  <a:gd name="T41" fmla="*/ 16 h 90"/>
                  <a:gd name="T42" fmla="*/ 6 w 76"/>
                  <a:gd name="T43" fmla="*/ 20 h 90"/>
                  <a:gd name="T44" fmla="*/ 2 w 76"/>
                  <a:gd name="T45" fmla="*/ 22 h 90"/>
                  <a:gd name="T46" fmla="*/ 2 w 76"/>
                  <a:gd name="T47" fmla="*/ 24 h 90"/>
                  <a:gd name="T48" fmla="*/ 2 w 76"/>
                  <a:gd name="T49" fmla="*/ 30 h 90"/>
                  <a:gd name="T50" fmla="*/ 0 w 76"/>
                  <a:gd name="T51" fmla="*/ 32 h 90"/>
                  <a:gd name="T52" fmla="*/ 0 w 76"/>
                  <a:gd name="T53" fmla="*/ 34 h 90"/>
                  <a:gd name="T54" fmla="*/ 0 w 76"/>
                  <a:gd name="T55" fmla="*/ 38 h 90"/>
                  <a:gd name="T56" fmla="*/ 0 w 76"/>
                  <a:gd name="T57" fmla="*/ 42 h 90"/>
                  <a:gd name="T58" fmla="*/ 0 w 76"/>
                  <a:gd name="T59" fmla="*/ 48 h 90"/>
                  <a:gd name="T60" fmla="*/ 0 w 76"/>
                  <a:gd name="T61" fmla="*/ 52 h 90"/>
                  <a:gd name="T62" fmla="*/ 0 w 76"/>
                  <a:gd name="T63" fmla="*/ 54 h 90"/>
                  <a:gd name="T64" fmla="*/ 0 w 76"/>
                  <a:gd name="T65" fmla="*/ 78 h 90"/>
                  <a:gd name="T66" fmla="*/ 8 w 76"/>
                  <a:gd name="T67" fmla="*/ 78 h 90"/>
                  <a:gd name="T68" fmla="*/ 12 w 76"/>
                  <a:gd name="T69" fmla="*/ 80 h 90"/>
                  <a:gd name="T70" fmla="*/ 18 w 76"/>
                  <a:gd name="T71" fmla="*/ 86 h 90"/>
                  <a:gd name="T72" fmla="*/ 24 w 76"/>
                  <a:gd name="T73" fmla="*/ 88 h 90"/>
                  <a:gd name="T74" fmla="*/ 28 w 76"/>
                  <a:gd name="T75" fmla="*/ 90 h 90"/>
                  <a:gd name="T76" fmla="*/ 38 w 76"/>
                  <a:gd name="T77" fmla="*/ 86 h 90"/>
                  <a:gd name="T78" fmla="*/ 44 w 76"/>
                  <a:gd name="T79" fmla="*/ 88 h 90"/>
                  <a:gd name="T80" fmla="*/ 52 w 76"/>
                  <a:gd name="T81" fmla="*/ 88 h 90"/>
                  <a:gd name="T82" fmla="*/ 62 w 76"/>
                  <a:gd name="T83" fmla="*/ 80 h 90"/>
                  <a:gd name="T84" fmla="*/ 72 w 76"/>
                  <a:gd name="T85" fmla="*/ 64 h 90"/>
                  <a:gd name="T86" fmla="*/ 72 w 76"/>
                  <a:gd name="T87" fmla="*/ 64 h 90"/>
                  <a:gd name="T88" fmla="*/ 72 w 76"/>
                  <a:gd name="T89" fmla="*/ 6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90">
                    <a:moveTo>
                      <a:pt x="72" y="64"/>
                    </a:moveTo>
                    <a:lnTo>
                      <a:pt x="70" y="58"/>
                    </a:lnTo>
                    <a:lnTo>
                      <a:pt x="76" y="48"/>
                    </a:lnTo>
                    <a:lnTo>
                      <a:pt x="70" y="44"/>
                    </a:lnTo>
                    <a:lnTo>
                      <a:pt x="66" y="40"/>
                    </a:lnTo>
                    <a:lnTo>
                      <a:pt x="64" y="34"/>
                    </a:lnTo>
                    <a:lnTo>
                      <a:pt x="62" y="32"/>
                    </a:lnTo>
                    <a:lnTo>
                      <a:pt x="62" y="30"/>
                    </a:lnTo>
                    <a:lnTo>
                      <a:pt x="54" y="26"/>
                    </a:lnTo>
                    <a:lnTo>
                      <a:pt x="48" y="24"/>
                    </a:lnTo>
                    <a:lnTo>
                      <a:pt x="46" y="20"/>
                    </a:lnTo>
                    <a:lnTo>
                      <a:pt x="42" y="16"/>
                    </a:lnTo>
                    <a:lnTo>
                      <a:pt x="38" y="16"/>
                    </a:lnTo>
                    <a:lnTo>
                      <a:pt x="36" y="14"/>
                    </a:lnTo>
                    <a:lnTo>
                      <a:pt x="34" y="6"/>
                    </a:lnTo>
                    <a:lnTo>
                      <a:pt x="20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10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6" y="20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0" y="54"/>
                    </a:lnTo>
                    <a:lnTo>
                      <a:pt x="0" y="78"/>
                    </a:lnTo>
                    <a:lnTo>
                      <a:pt x="8" y="78"/>
                    </a:lnTo>
                    <a:lnTo>
                      <a:pt x="12" y="80"/>
                    </a:lnTo>
                    <a:lnTo>
                      <a:pt x="18" y="86"/>
                    </a:lnTo>
                    <a:lnTo>
                      <a:pt x="24" y="88"/>
                    </a:lnTo>
                    <a:lnTo>
                      <a:pt x="28" y="90"/>
                    </a:lnTo>
                    <a:lnTo>
                      <a:pt x="38" y="86"/>
                    </a:lnTo>
                    <a:lnTo>
                      <a:pt x="44" y="88"/>
                    </a:lnTo>
                    <a:lnTo>
                      <a:pt x="52" y="88"/>
                    </a:lnTo>
                    <a:lnTo>
                      <a:pt x="62" y="80"/>
                    </a:lnTo>
                    <a:lnTo>
                      <a:pt x="72" y="64"/>
                    </a:lnTo>
                    <a:lnTo>
                      <a:pt x="72" y="64"/>
                    </a:lnTo>
                    <a:lnTo>
                      <a:pt x="72" y="6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735"/>
              <p:cNvSpPr/>
              <p:nvPr/>
            </p:nvSpPr>
            <p:spPr bwMode="auto">
              <a:xfrm>
                <a:off x="7740650" y="4137025"/>
                <a:ext cx="12700" cy="22225"/>
              </a:xfrm>
              <a:custGeom>
                <a:avLst/>
                <a:gdLst>
                  <a:gd name="T0" fmla="*/ 2 w 8"/>
                  <a:gd name="T1" fmla="*/ 0 h 14"/>
                  <a:gd name="T2" fmla="*/ 2 w 8"/>
                  <a:gd name="T3" fmla="*/ 0 h 14"/>
                  <a:gd name="T4" fmla="*/ 2 w 8"/>
                  <a:gd name="T5" fmla="*/ 4 h 14"/>
                  <a:gd name="T6" fmla="*/ 2 w 8"/>
                  <a:gd name="T7" fmla="*/ 8 h 14"/>
                  <a:gd name="T8" fmla="*/ 0 w 8"/>
                  <a:gd name="T9" fmla="*/ 14 h 14"/>
                  <a:gd name="T10" fmla="*/ 4 w 8"/>
                  <a:gd name="T11" fmla="*/ 14 h 14"/>
                  <a:gd name="T12" fmla="*/ 6 w 8"/>
                  <a:gd name="T13" fmla="*/ 10 h 14"/>
                  <a:gd name="T14" fmla="*/ 8 w 8"/>
                  <a:gd name="T15" fmla="*/ 10 h 14"/>
                  <a:gd name="T16" fmla="*/ 6 w 8"/>
                  <a:gd name="T17" fmla="*/ 4 h 14"/>
                  <a:gd name="T18" fmla="*/ 6 w 8"/>
                  <a:gd name="T19" fmla="*/ 0 h 14"/>
                  <a:gd name="T20" fmla="*/ 2 w 8"/>
                  <a:gd name="T21" fmla="*/ 0 h 14"/>
                  <a:gd name="T22" fmla="*/ 2 w 8"/>
                  <a:gd name="T23" fmla="*/ 0 h 14"/>
                  <a:gd name="T24" fmla="*/ 2 w 8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4">
                    <a:moveTo>
                      <a:pt x="2" y="0"/>
                    </a:moveTo>
                    <a:lnTo>
                      <a:pt x="2" y="0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4" y="14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1736"/>
              <p:cNvSpPr/>
              <p:nvPr/>
            </p:nvSpPr>
            <p:spPr bwMode="auto">
              <a:xfrm>
                <a:off x="7740650" y="4137025"/>
                <a:ext cx="12700" cy="22225"/>
              </a:xfrm>
              <a:custGeom>
                <a:avLst/>
                <a:gdLst>
                  <a:gd name="T0" fmla="*/ 2 w 8"/>
                  <a:gd name="T1" fmla="*/ 0 h 14"/>
                  <a:gd name="T2" fmla="*/ 2 w 8"/>
                  <a:gd name="T3" fmla="*/ 0 h 14"/>
                  <a:gd name="T4" fmla="*/ 2 w 8"/>
                  <a:gd name="T5" fmla="*/ 4 h 14"/>
                  <a:gd name="T6" fmla="*/ 2 w 8"/>
                  <a:gd name="T7" fmla="*/ 8 h 14"/>
                  <a:gd name="T8" fmla="*/ 0 w 8"/>
                  <a:gd name="T9" fmla="*/ 14 h 14"/>
                  <a:gd name="T10" fmla="*/ 4 w 8"/>
                  <a:gd name="T11" fmla="*/ 14 h 14"/>
                  <a:gd name="T12" fmla="*/ 6 w 8"/>
                  <a:gd name="T13" fmla="*/ 10 h 14"/>
                  <a:gd name="T14" fmla="*/ 8 w 8"/>
                  <a:gd name="T15" fmla="*/ 10 h 14"/>
                  <a:gd name="T16" fmla="*/ 6 w 8"/>
                  <a:gd name="T17" fmla="*/ 4 h 14"/>
                  <a:gd name="T18" fmla="*/ 6 w 8"/>
                  <a:gd name="T19" fmla="*/ 0 h 14"/>
                  <a:gd name="T20" fmla="*/ 2 w 8"/>
                  <a:gd name="T21" fmla="*/ 0 h 14"/>
                  <a:gd name="T22" fmla="*/ 2 w 8"/>
                  <a:gd name="T23" fmla="*/ 0 h 14"/>
                  <a:gd name="T24" fmla="*/ 2 w 8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4">
                    <a:moveTo>
                      <a:pt x="2" y="0"/>
                    </a:moveTo>
                    <a:lnTo>
                      <a:pt x="2" y="0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4" y="14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1737"/>
              <p:cNvSpPr/>
              <p:nvPr/>
            </p:nvSpPr>
            <p:spPr bwMode="auto">
              <a:xfrm>
                <a:off x="7813675" y="4273550"/>
                <a:ext cx="95250" cy="136525"/>
              </a:xfrm>
              <a:custGeom>
                <a:avLst/>
                <a:gdLst>
                  <a:gd name="T0" fmla="*/ 16 w 60"/>
                  <a:gd name="T1" fmla="*/ 4 h 86"/>
                  <a:gd name="T2" fmla="*/ 16 w 60"/>
                  <a:gd name="T3" fmla="*/ 4 h 86"/>
                  <a:gd name="T4" fmla="*/ 10 w 60"/>
                  <a:gd name="T5" fmla="*/ 12 h 86"/>
                  <a:gd name="T6" fmla="*/ 10 w 60"/>
                  <a:gd name="T7" fmla="*/ 22 h 86"/>
                  <a:gd name="T8" fmla="*/ 6 w 60"/>
                  <a:gd name="T9" fmla="*/ 24 h 86"/>
                  <a:gd name="T10" fmla="*/ 2 w 60"/>
                  <a:gd name="T11" fmla="*/ 30 h 86"/>
                  <a:gd name="T12" fmla="*/ 0 w 60"/>
                  <a:gd name="T13" fmla="*/ 30 h 86"/>
                  <a:gd name="T14" fmla="*/ 2 w 60"/>
                  <a:gd name="T15" fmla="*/ 32 h 86"/>
                  <a:gd name="T16" fmla="*/ 2 w 60"/>
                  <a:gd name="T17" fmla="*/ 40 h 86"/>
                  <a:gd name="T18" fmla="*/ 2 w 60"/>
                  <a:gd name="T19" fmla="*/ 50 h 86"/>
                  <a:gd name="T20" fmla="*/ 6 w 60"/>
                  <a:gd name="T21" fmla="*/ 52 h 86"/>
                  <a:gd name="T22" fmla="*/ 8 w 60"/>
                  <a:gd name="T23" fmla="*/ 58 h 86"/>
                  <a:gd name="T24" fmla="*/ 6 w 60"/>
                  <a:gd name="T25" fmla="*/ 64 h 86"/>
                  <a:gd name="T26" fmla="*/ 8 w 60"/>
                  <a:gd name="T27" fmla="*/ 76 h 86"/>
                  <a:gd name="T28" fmla="*/ 10 w 60"/>
                  <a:gd name="T29" fmla="*/ 84 h 86"/>
                  <a:gd name="T30" fmla="*/ 16 w 60"/>
                  <a:gd name="T31" fmla="*/ 84 h 86"/>
                  <a:gd name="T32" fmla="*/ 26 w 60"/>
                  <a:gd name="T33" fmla="*/ 86 h 86"/>
                  <a:gd name="T34" fmla="*/ 32 w 60"/>
                  <a:gd name="T35" fmla="*/ 82 h 86"/>
                  <a:gd name="T36" fmla="*/ 26 w 60"/>
                  <a:gd name="T37" fmla="*/ 76 h 86"/>
                  <a:gd name="T38" fmla="*/ 28 w 60"/>
                  <a:gd name="T39" fmla="*/ 68 h 86"/>
                  <a:gd name="T40" fmla="*/ 36 w 60"/>
                  <a:gd name="T41" fmla="*/ 70 h 86"/>
                  <a:gd name="T42" fmla="*/ 42 w 60"/>
                  <a:gd name="T43" fmla="*/ 68 h 86"/>
                  <a:gd name="T44" fmla="*/ 44 w 60"/>
                  <a:gd name="T45" fmla="*/ 74 h 86"/>
                  <a:gd name="T46" fmla="*/ 52 w 60"/>
                  <a:gd name="T47" fmla="*/ 74 h 86"/>
                  <a:gd name="T48" fmla="*/ 58 w 60"/>
                  <a:gd name="T49" fmla="*/ 64 h 86"/>
                  <a:gd name="T50" fmla="*/ 60 w 60"/>
                  <a:gd name="T51" fmla="*/ 52 h 86"/>
                  <a:gd name="T52" fmla="*/ 60 w 60"/>
                  <a:gd name="T53" fmla="*/ 50 h 86"/>
                  <a:gd name="T54" fmla="*/ 56 w 60"/>
                  <a:gd name="T55" fmla="*/ 46 h 86"/>
                  <a:gd name="T56" fmla="*/ 52 w 60"/>
                  <a:gd name="T57" fmla="*/ 42 h 86"/>
                  <a:gd name="T58" fmla="*/ 52 w 60"/>
                  <a:gd name="T59" fmla="*/ 38 h 86"/>
                  <a:gd name="T60" fmla="*/ 52 w 60"/>
                  <a:gd name="T61" fmla="*/ 20 h 86"/>
                  <a:gd name="T62" fmla="*/ 58 w 60"/>
                  <a:gd name="T63" fmla="*/ 6 h 86"/>
                  <a:gd name="T64" fmla="*/ 58 w 60"/>
                  <a:gd name="T65" fmla="*/ 2 h 86"/>
                  <a:gd name="T66" fmla="*/ 40 w 60"/>
                  <a:gd name="T67" fmla="*/ 0 h 86"/>
                  <a:gd name="T68" fmla="*/ 18 w 60"/>
                  <a:gd name="T69" fmla="*/ 0 h 86"/>
                  <a:gd name="T70" fmla="*/ 18 w 60"/>
                  <a:gd name="T71" fmla="*/ 2 h 86"/>
                  <a:gd name="T72" fmla="*/ 16 w 60"/>
                  <a:gd name="T73" fmla="*/ 4 h 86"/>
                  <a:gd name="T74" fmla="*/ 16 w 60"/>
                  <a:gd name="T75" fmla="*/ 4 h 86"/>
                  <a:gd name="T76" fmla="*/ 16 w 60"/>
                  <a:gd name="T77" fmla="*/ 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" h="86">
                    <a:moveTo>
                      <a:pt x="16" y="4"/>
                    </a:moveTo>
                    <a:lnTo>
                      <a:pt x="16" y="4"/>
                    </a:lnTo>
                    <a:lnTo>
                      <a:pt x="10" y="12"/>
                    </a:lnTo>
                    <a:lnTo>
                      <a:pt x="10" y="22"/>
                    </a:lnTo>
                    <a:lnTo>
                      <a:pt x="6" y="24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2" y="32"/>
                    </a:lnTo>
                    <a:lnTo>
                      <a:pt x="2" y="40"/>
                    </a:lnTo>
                    <a:lnTo>
                      <a:pt x="2" y="50"/>
                    </a:lnTo>
                    <a:lnTo>
                      <a:pt x="6" y="52"/>
                    </a:lnTo>
                    <a:lnTo>
                      <a:pt x="8" y="58"/>
                    </a:lnTo>
                    <a:lnTo>
                      <a:pt x="6" y="64"/>
                    </a:lnTo>
                    <a:lnTo>
                      <a:pt x="8" y="76"/>
                    </a:lnTo>
                    <a:lnTo>
                      <a:pt x="10" y="84"/>
                    </a:lnTo>
                    <a:lnTo>
                      <a:pt x="16" y="84"/>
                    </a:lnTo>
                    <a:lnTo>
                      <a:pt x="26" y="86"/>
                    </a:lnTo>
                    <a:lnTo>
                      <a:pt x="32" y="82"/>
                    </a:lnTo>
                    <a:lnTo>
                      <a:pt x="26" y="76"/>
                    </a:lnTo>
                    <a:lnTo>
                      <a:pt x="28" y="68"/>
                    </a:lnTo>
                    <a:lnTo>
                      <a:pt x="36" y="70"/>
                    </a:lnTo>
                    <a:lnTo>
                      <a:pt x="42" y="68"/>
                    </a:lnTo>
                    <a:lnTo>
                      <a:pt x="44" y="74"/>
                    </a:lnTo>
                    <a:lnTo>
                      <a:pt x="52" y="74"/>
                    </a:lnTo>
                    <a:lnTo>
                      <a:pt x="58" y="64"/>
                    </a:lnTo>
                    <a:lnTo>
                      <a:pt x="60" y="52"/>
                    </a:lnTo>
                    <a:lnTo>
                      <a:pt x="60" y="50"/>
                    </a:lnTo>
                    <a:lnTo>
                      <a:pt x="56" y="46"/>
                    </a:lnTo>
                    <a:lnTo>
                      <a:pt x="52" y="42"/>
                    </a:lnTo>
                    <a:lnTo>
                      <a:pt x="52" y="38"/>
                    </a:lnTo>
                    <a:lnTo>
                      <a:pt x="52" y="20"/>
                    </a:lnTo>
                    <a:lnTo>
                      <a:pt x="58" y="6"/>
                    </a:lnTo>
                    <a:lnTo>
                      <a:pt x="58" y="2"/>
                    </a:lnTo>
                    <a:lnTo>
                      <a:pt x="40" y="0"/>
                    </a:lnTo>
                    <a:lnTo>
                      <a:pt x="18" y="0"/>
                    </a:lnTo>
                    <a:lnTo>
                      <a:pt x="18" y="2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1738"/>
              <p:cNvSpPr/>
              <p:nvPr/>
            </p:nvSpPr>
            <p:spPr bwMode="auto">
              <a:xfrm>
                <a:off x="7613650" y="3917950"/>
                <a:ext cx="28575" cy="15875"/>
              </a:xfrm>
              <a:custGeom>
                <a:avLst/>
                <a:gdLst>
                  <a:gd name="T0" fmla="*/ 0 w 18"/>
                  <a:gd name="T1" fmla="*/ 0 h 10"/>
                  <a:gd name="T2" fmla="*/ 0 w 18"/>
                  <a:gd name="T3" fmla="*/ 10 h 10"/>
                  <a:gd name="T4" fmla="*/ 16 w 18"/>
                  <a:gd name="T5" fmla="*/ 10 h 10"/>
                  <a:gd name="T6" fmla="*/ 18 w 18"/>
                  <a:gd name="T7" fmla="*/ 6 h 10"/>
                  <a:gd name="T8" fmla="*/ 14 w 18"/>
                  <a:gd name="T9" fmla="*/ 2 h 10"/>
                  <a:gd name="T10" fmla="*/ 0 w 18"/>
                  <a:gd name="T11" fmla="*/ 0 h 10"/>
                  <a:gd name="T12" fmla="*/ 0 w 18"/>
                  <a:gd name="T13" fmla="*/ 0 h 10"/>
                  <a:gd name="T14" fmla="*/ 0 w 18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0" y="10"/>
                    </a:lnTo>
                    <a:lnTo>
                      <a:pt x="16" y="10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1739"/>
              <p:cNvSpPr/>
              <p:nvPr/>
            </p:nvSpPr>
            <p:spPr bwMode="auto">
              <a:xfrm>
                <a:off x="7280275" y="4454525"/>
                <a:ext cx="276225" cy="514350"/>
              </a:xfrm>
              <a:custGeom>
                <a:avLst/>
                <a:gdLst>
                  <a:gd name="T0" fmla="*/ 80 w 174"/>
                  <a:gd name="T1" fmla="*/ 8 h 324"/>
                  <a:gd name="T2" fmla="*/ 80 w 174"/>
                  <a:gd name="T3" fmla="*/ 28 h 324"/>
                  <a:gd name="T4" fmla="*/ 70 w 174"/>
                  <a:gd name="T5" fmla="*/ 46 h 324"/>
                  <a:gd name="T6" fmla="*/ 44 w 174"/>
                  <a:gd name="T7" fmla="*/ 66 h 324"/>
                  <a:gd name="T8" fmla="*/ 30 w 174"/>
                  <a:gd name="T9" fmla="*/ 88 h 324"/>
                  <a:gd name="T10" fmla="*/ 24 w 174"/>
                  <a:gd name="T11" fmla="*/ 88 h 324"/>
                  <a:gd name="T12" fmla="*/ 8 w 174"/>
                  <a:gd name="T13" fmla="*/ 80 h 324"/>
                  <a:gd name="T14" fmla="*/ 10 w 174"/>
                  <a:gd name="T15" fmla="*/ 72 h 324"/>
                  <a:gd name="T16" fmla="*/ 2 w 174"/>
                  <a:gd name="T17" fmla="*/ 74 h 324"/>
                  <a:gd name="T18" fmla="*/ 2 w 174"/>
                  <a:gd name="T19" fmla="*/ 92 h 324"/>
                  <a:gd name="T20" fmla="*/ 2 w 174"/>
                  <a:gd name="T21" fmla="*/ 98 h 324"/>
                  <a:gd name="T22" fmla="*/ 2 w 174"/>
                  <a:gd name="T23" fmla="*/ 108 h 324"/>
                  <a:gd name="T24" fmla="*/ 20 w 174"/>
                  <a:gd name="T25" fmla="*/ 120 h 324"/>
                  <a:gd name="T26" fmla="*/ 28 w 174"/>
                  <a:gd name="T27" fmla="*/ 134 h 324"/>
                  <a:gd name="T28" fmla="*/ 36 w 174"/>
                  <a:gd name="T29" fmla="*/ 150 h 324"/>
                  <a:gd name="T30" fmla="*/ 52 w 174"/>
                  <a:gd name="T31" fmla="*/ 164 h 324"/>
                  <a:gd name="T32" fmla="*/ 62 w 174"/>
                  <a:gd name="T33" fmla="*/ 206 h 324"/>
                  <a:gd name="T34" fmla="*/ 80 w 174"/>
                  <a:gd name="T35" fmla="*/ 246 h 324"/>
                  <a:gd name="T36" fmla="*/ 88 w 174"/>
                  <a:gd name="T37" fmla="*/ 264 h 324"/>
                  <a:gd name="T38" fmla="*/ 98 w 174"/>
                  <a:gd name="T39" fmla="*/ 282 h 324"/>
                  <a:gd name="T40" fmla="*/ 134 w 174"/>
                  <a:gd name="T41" fmla="*/ 306 h 324"/>
                  <a:gd name="T42" fmla="*/ 154 w 174"/>
                  <a:gd name="T43" fmla="*/ 324 h 324"/>
                  <a:gd name="T44" fmla="*/ 162 w 174"/>
                  <a:gd name="T45" fmla="*/ 310 h 324"/>
                  <a:gd name="T46" fmla="*/ 174 w 174"/>
                  <a:gd name="T47" fmla="*/ 290 h 324"/>
                  <a:gd name="T48" fmla="*/ 168 w 174"/>
                  <a:gd name="T49" fmla="*/ 280 h 324"/>
                  <a:gd name="T50" fmla="*/ 168 w 174"/>
                  <a:gd name="T51" fmla="*/ 274 h 324"/>
                  <a:gd name="T52" fmla="*/ 170 w 174"/>
                  <a:gd name="T53" fmla="*/ 272 h 324"/>
                  <a:gd name="T54" fmla="*/ 168 w 174"/>
                  <a:gd name="T55" fmla="*/ 252 h 324"/>
                  <a:gd name="T56" fmla="*/ 164 w 174"/>
                  <a:gd name="T57" fmla="*/ 218 h 324"/>
                  <a:gd name="T58" fmla="*/ 150 w 174"/>
                  <a:gd name="T59" fmla="*/ 168 h 324"/>
                  <a:gd name="T60" fmla="*/ 136 w 174"/>
                  <a:gd name="T61" fmla="*/ 172 h 324"/>
                  <a:gd name="T62" fmla="*/ 120 w 174"/>
                  <a:gd name="T63" fmla="*/ 168 h 324"/>
                  <a:gd name="T64" fmla="*/ 114 w 174"/>
                  <a:gd name="T65" fmla="*/ 160 h 324"/>
                  <a:gd name="T66" fmla="*/ 102 w 174"/>
                  <a:gd name="T67" fmla="*/ 150 h 324"/>
                  <a:gd name="T68" fmla="*/ 102 w 174"/>
                  <a:gd name="T69" fmla="*/ 136 h 324"/>
                  <a:gd name="T70" fmla="*/ 100 w 174"/>
                  <a:gd name="T71" fmla="*/ 124 h 324"/>
                  <a:gd name="T72" fmla="*/ 106 w 174"/>
                  <a:gd name="T73" fmla="*/ 116 h 324"/>
                  <a:gd name="T74" fmla="*/ 114 w 174"/>
                  <a:gd name="T75" fmla="*/ 100 h 324"/>
                  <a:gd name="T76" fmla="*/ 126 w 174"/>
                  <a:gd name="T77" fmla="*/ 84 h 324"/>
                  <a:gd name="T78" fmla="*/ 150 w 174"/>
                  <a:gd name="T79" fmla="*/ 78 h 324"/>
                  <a:gd name="T80" fmla="*/ 154 w 174"/>
                  <a:gd name="T81" fmla="*/ 72 h 324"/>
                  <a:gd name="T82" fmla="*/ 156 w 174"/>
                  <a:gd name="T83" fmla="*/ 42 h 324"/>
                  <a:gd name="T84" fmla="*/ 144 w 174"/>
                  <a:gd name="T85" fmla="*/ 36 h 324"/>
                  <a:gd name="T86" fmla="*/ 128 w 174"/>
                  <a:gd name="T87" fmla="*/ 34 h 324"/>
                  <a:gd name="T88" fmla="*/ 116 w 174"/>
                  <a:gd name="T89" fmla="*/ 32 h 324"/>
                  <a:gd name="T90" fmla="*/ 106 w 174"/>
                  <a:gd name="T91" fmla="*/ 24 h 324"/>
                  <a:gd name="T92" fmla="*/ 98 w 174"/>
                  <a:gd name="T93" fmla="*/ 14 h 324"/>
                  <a:gd name="T94" fmla="*/ 90 w 174"/>
                  <a:gd name="T95" fmla="*/ 0 h 324"/>
                  <a:gd name="T96" fmla="*/ 80 w 174"/>
                  <a:gd name="T97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324">
                    <a:moveTo>
                      <a:pt x="80" y="0"/>
                    </a:moveTo>
                    <a:lnTo>
                      <a:pt x="74" y="6"/>
                    </a:lnTo>
                    <a:lnTo>
                      <a:pt x="80" y="8"/>
                    </a:lnTo>
                    <a:lnTo>
                      <a:pt x="82" y="18"/>
                    </a:lnTo>
                    <a:lnTo>
                      <a:pt x="82" y="28"/>
                    </a:lnTo>
                    <a:lnTo>
                      <a:pt x="80" y="28"/>
                    </a:lnTo>
                    <a:lnTo>
                      <a:pt x="80" y="34"/>
                    </a:lnTo>
                    <a:lnTo>
                      <a:pt x="74" y="42"/>
                    </a:lnTo>
                    <a:lnTo>
                      <a:pt x="70" y="46"/>
                    </a:lnTo>
                    <a:lnTo>
                      <a:pt x="56" y="54"/>
                    </a:lnTo>
                    <a:lnTo>
                      <a:pt x="52" y="60"/>
                    </a:lnTo>
                    <a:lnTo>
                      <a:pt x="44" y="66"/>
                    </a:lnTo>
                    <a:lnTo>
                      <a:pt x="38" y="72"/>
                    </a:lnTo>
                    <a:lnTo>
                      <a:pt x="36" y="82"/>
                    </a:lnTo>
                    <a:lnTo>
                      <a:pt x="30" y="88"/>
                    </a:lnTo>
                    <a:lnTo>
                      <a:pt x="28" y="90"/>
                    </a:lnTo>
                    <a:lnTo>
                      <a:pt x="26" y="90"/>
                    </a:lnTo>
                    <a:lnTo>
                      <a:pt x="24" y="88"/>
                    </a:lnTo>
                    <a:lnTo>
                      <a:pt x="18" y="80"/>
                    </a:lnTo>
                    <a:lnTo>
                      <a:pt x="12" y="82"/>
                    </a:lnTo>
                    <a:lnTo>
                      <a:pt x="8" y="80"/>
                    </a:lnTo>
                    <a:lnTo>
                      <a:pt x="8" y="78"/>
                    </a:lnTo>
                    <a:lnTo>
                      <a:pt x="12" y="74"/>
                    </a:lnTo>
                    <a:lnTo>
                      <a:pt x="10" y="72"/>
                    </a:lnTo>
                    <a:lnTo>
                      <a:pt x="10" y="66"/>
                    </a:lnTo>
                    <a:lnTo>
                      <a:pt x="8" y="66"/>
                    </a:lnTo>
                    <a:lnTo>
                      <a:pt x="2" y="74"/>
                    </a:lnTo>
                    <a:lnTo>
                      <a:pt x="0" y="80"/>
                    </a:lnTo>
                    <a:lnTo>
                      <a:pt x="0" y="88"/>
                    </a:lnTo>
                    <a:lnTo>
                      <a:pt x="2" y="92"/>
                    </a:lnTo>
                    <a:lnTo>
                      <a:pt x="0" y="92"/>
                    </a:lnTo>
                    <a:lnTo>
                      <a:pt x="0" y="96"/>
                    </a:lnTo>
                    <a:lnTo>
                      <a:pt x="2" y="98"/>
                    </a:lnTo>
                    <a:lnTo>
                      <a:pt x="6" y="98"/>
                    </a:lnTo>
                    <a:lnTo>
                      <a:pt x="6" y="106"/>
                    </a:lnTo>
                    <a:lnTo>
                      <a:pt x="2" y="108"/>
                    </a:lnTo>
                    <a:lnTo>
                      <a:pt x="2" y="110"/>
                    </a:lnTo>
                    <a:lnTo>
                      <a:pt x="10" y="116"/>
                    </a:lnTo>
                    <a:lnTo>
                      <a:pt x="20" y="120"/>
                    </a:lnTo>
                    <a:lnTo>
                      <a:pt x="20" y="126"/>
                    </a:lnTo>
                    <a:lnTo>
                      <a:pt x="24" y="132"/>
                    </a:lnTo>
                    <a:lnTo>
                      <a:pt x="28" y="134"/>
                    </a:lnTo>
                    <a:lnTo>
                      <a:pt x="34" y="136"/>
                    </a:lnTo>
                    <a:lnTo>
                      <a:pt x="36" y="142"/>
                    </a:lnTo>
                    <a:lnTo>
                      <a:pt x="36" y="150"/>
                    </a:lnTo>
                    <a:lnTo>
                      <a:pt x="42" y="152"/>
                    </a:lnTo>
                    <a:lnTo>
                      <a:pt x="46" y="154"/>
                    </a:lnTo>
                    <a:lnTo>
                      <a:pt x="52" y="164"/>
                    </a:lnTo>
                    <a:lnTo>
                      <a:pt x="54" y="172"/>
                    </a:lnTo>
                    <a:lnTo>
                      <a:pt x="56" y="192"/>
                    </a:lnTo>
                    <a:lnTo>
                      <a:pt x="62" y="206"/>
                    </a:lnTo>
                    <a:lnTo>
                      <a:pt x="72" y="224"/>
                    </a:lnTo>
                    <a:lnTo>
                      <a:pt x="78" y="240"/>
                    </a:lnTo>
                    <a:lnTo>
                      <a:pt x="80" y="246"/>
                    </a:lnTo>
                    <a:lnTo>
                      <a:pt x="80" y="252"/>
                    </a:lnTo>
                    <a:lnTo>
                      <a:pt x="78" y="254"/>
                    </a:lnTo>
                    <a:lnTo>
                      <a:pt x="88" y="264"/>
                    </a:lnTo>
                    <a:lnTo>
                      <a:pt x="88" y="272"/>
                    </a:lnTo>
                    <a:lnTo>
                      <a:pt x="90" y="278"/>
                    </a:lnTo>
                    <a:lnTo>
                      <a:pt x="98" y="282"/>
                    </a:lnTo>
                    <a:lnTo>
                      <a:pt x="108" y="288"/>
                    </a:lnTo>
                    <a:lnTo>
                      <a:pt x="110" y="292"/>
                    </a:lnTo>
                    <a:lnTo>
                      <a:pt x="134" y="306"/>
                    </a:lnTo>
                    <a:lnTo>
                      <a:pt x="144" y="314"/>
                    </a:lnTo>
                    <a:lnTo>
                      <a:pt x="152" y="322"/>
                    </a:lnTo>
                    <a:lnTo>
                      <a:pt x="154" y="324"/>
                    </a:lnTo>
                    <a:lnTo>
                      <a:pt x="154" y="322"/>
                    </a:lnTo>
                    <a:lnTo>
                      <a:pt x="156" y="316"/>
                    </a:lnTo>
                    <a:lnTo>
                      <a:pt x="162" y="310"/>
                    </a:lnTo>
                    <a:lnTo>
                      <a:pt x="168" y="308"/>
                    </a:lnTo>
                    <a:lnTo>
                      <a:pt x="174" y="296"/>
                    </a:lnTo>
                    <a:lnTo>
                      <a:pt x="174" y="290"/>
                    </a:lnTo>
                    <a:lnTo>
                      <a:pt x="174" y="288"/>
                    </a:lnTo>
                    <a:lnTo>
                      <a:pt x="164" y="286"/>
                    </a:lnTo>
                    <a:lnTo>
                      <a:pt x="168" y="280"/>
                    </a:lnTo>
                    <a:lnTo>
                      <a:pt x="164" y="278"/>
                    </a:lnTo>
                    <a:lnTo>
                      <a:pt x="164" y="274"/>
                    </a:lnTo>
                    <a:lnTo>
                      <a:pt x="168" y="274"/>
                    </a:lnTo>
                    <a:lnTo>
                      <a:pt x="172" y="280"/>
                    </a:lnTo>
                    <a:lnTo>
                      <a:pt x="170" y="274"/>
                    </a:lnTo>
                    <a:lnTo>
                      <a:pt x="170" y="272"/>
                    </a:lnTo>
                    <a:lnTo>
                      <a:pt x="172" y="270"/>
                    </a:lnTo>
                    <a:lnTo>
                      <a:pt x="168" y="260"/>
                    </a:lnTo>
                    <a:lnTo>
                      <a:pt x="168" y="252"/>
                    </a:lnTo>
                    <a:lnTo>
                      <a:pt x="170" y="250"/>
                    </a:lnTo>
                    <a:lnTo>
                      <a:pt x="172" y="236"/>
                    </a:lnTo>
                    <a:lnTo>
                      <a:pt x="164" y="218"/>
                    </a:lnTo>
                    <a:lnTo>
                      <a:pt x="146" y="214"/>
                    </a:lnTo>
                    <a:lnTo>
                      <a:pt x="150" y="170"/>
                    </a:lnTo>
                    <a:lnTo>
                      <a:pt x="150" y="168"/>
                    </a:lnTo>
                    <a:lnTo>
                      <a:pt x="150" y="164"/>
                    </a:lnTo>
                    <a:lnTo>
                      <a:pt x="150" y="168"/>
                    </a:lnTo>
                    <a:lnTo>
                      <a:pt x="136" y="172"/>
                    </a:lnTo>
                    <a:lnTo>
                      <a:pt x="124" y="172"/>
                    </a:lnTo>
                    <a:lnTo>
                      <a:pt x="120" y="172"/>
                    </a:lnTo>
                    <a:lnTo>
                      <a:pt x="120" y="168"/>
                    </a:lnTo>
                    <a:lnTo>
                      <a:pt x="118" y="164"/>
                    </a:lnTo>
                    <a:lnTo>
                      <a:pt x="116" y="162"/>
                    </a:lnTo>
                    <a:lnTo>
                      <a:pt x="114" y="160"/>
                    </a:lnTo>
                    <a:lnTo>
                      <a:pt x="110" y="156"/>
                    </a:lnTo>
                    <a:lnTo>
                      <a:pt x="106" y="152"/>
                    </a:lnTo>
                    <a:lnTo>
                      <a:pt x="102" y="150"/>
                    </a:lnTo>
                    <a:lnTo>
                      <a:pt x="102" y="142"/>
                    </a:lnTo>
                    <a:lnTo>
                      <a:pt x="102" y="138"/>
                    </a:lnTo>
                    <a:lnTo>
                      <a:pt x="102" y="136"/>
                    </a:lnTo>
                    <a:lnTo>
                      <a:pt x="100" y="132"/>
                    </a:lnTo>
                    <a:lnTo>
                      <a:pt x="98" y="124"/>
                    </a:lnTo>
                    <a:lnTo>
                      <a:pt x="100" y="124"/>
                    </a:lnTo>
                    <a:lnTo>
                      <a:pt x="102" y="124"/>
                    </a:lnTo>
                    <a:lnTo>
                      <a:pt x="106" y="124"/>
                    </a:lnTo>
                    <a:lnTo>
                      <a:pt x="106" y="116"/>
                    </a:lnTo>
                    <a:lnTo>
                      <a:pt x="108" y="114"/>
                    </a:lnTo>
                    <a:lnTo>
                      <a:pt x="110" y="108"/>
                    </a:lnTo>
                    <a:lnTo>
                      <a:pt x="114" y="100"/>
                    </a:lnTo>
                    <a:lnTo>
                      <a:pt x="114" y="96"/>
                    </a:lnTo>
                    <a:lnTo>
                      <a:pt x="118" y="90"/>
                    </a:lnTo>
                    <a:lnTo>
                      <a:pt x="126" y="84"/>
                    </a:lnTo>
                    <a:lnTo>
                      <a:pt x="132" y="82"/>
                    </a:lnTo>
                    <a:lnTo>
                      <a:pt x="138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4"/>
                    </a:lnTo>
                    <a:lnTo>
                      <a:pt x="154" y="72"/>
                    </a:lnTo>
                    <a:lnTo>
                      <a:pt x="150" y="70"/>
                    </a:lnTo>
                    <a:lnTo>
                      <a:pt x="144" y="70"/>
                    </a:lnTo>
                    <a:lnTo>
                      <a:pt x="156" y="42"/>
                    </a:lnTo>
                    <a:lnTo>
                      <a:pt x="156" y="38"/>
                    </a:lnTo>
                    <a:lnTo>
                      <a:pt x="152" y="38"/>
                    </a:lnTo>
                    <a:lnTo>
                      <a:pt x="144" y="36"/>
                    </a:lnTo>
                    <a:lnTo>
                      <a:pt x="138" y="34"/>
                    </a:lnTo>
                    <a:lnTo>
                      <a:pt x="134" y="34"/>
                    </a:lnTo>
                    <a:lnTo>
                      <a:pt x="128" y="34"/>
                    </a:lnTo>
                    <a:lnTo>
                      <a:pt x="128" y="36"/>
                    </a:lnTo>
                    <a:lnTo>
                      <a:pt x="120" y="34"/>
                    </a:lnTo>
                    <a:lnTo>
                      <a:pt x="116" y="32"/>
                    </a:lnTo>
                    <a:lnTo>
                      <a:pt x="116" y="28"/>
                    </a:lnTo>
                    <a:lnTo>
                      <a:pt x="116" y="24"/>
                    </a:lnTo>
                    <a:lnTo>
                      <a:pt x="106" y="24"/>
                    </a:lnTo>
                    <a:lnTo>
                      <a:pt x="102" y="20"/>
                    </a:lnTo>
                    <a:lnTo>
                      <a:pt x="100" y="18"/>
                    </a:lnTo>
                    <a:lnTo>
                      <a:pt x="98" y="14"/>
                    </a:lnTo>
                    <a:lnTo>
                      <a:pt x="92" y="8"/>
                    </a:lnTo>
                    <a:lnTo>
                      <a:pt x="90" y="6"/>
                    </a:lnTo>
                    <a:lnTo>
                      <a:pt x="90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1740"/>
              <p:cNvSpPr/>
              <p:nvPr/>
            </p:nvSpPr>
            <p:spPr bwMode="auto">
              <a:xfrm>
                <a:off x="7712075" y="5000625"/>
                <a:ext cx="184150" cy="244475"/>
              </a:xfrm>
              <a:custGeom>
                <a:avLst/>
                <a:gdLst>
                  <a:gd name="T0" fmla="*/ 54 w 116"/>
                  <a:gd name="T1" fmla="*/ 4 h 154"/>
                  <a:gd name="T2" fmla="*/ 24 w 116"/>
                  <a:gd name="T3" fmla="*/ 4 h 154"/>
                  <a:gd name="T4" fmla="*/ 16 w 116"/>
                  <a:gd name="T5" fmla="*/ 16 h 154"/>
                  <a:gd name="T6" fmla="*/ 10 w 116"/>
                  <a:gd name="T7" fmla="*/ 26 h 154"/>
                  <a:gd name="T8" fmla="*/ 0 w 116"/>
                  <a:gd name="T9" fmla="*/ 52 h 154"/>
                  <a:gd name="T10" fmla="*/ 14 w 116"/>
                  <a:gd name="T11" fmla="*/ 64 h 154"/>
                  <a:gd name="T12" fmla="*/ 18 w 116"/>
                  <a:gd name="T13" fmla="*/ 70 h 154"/>
                  <a:gd name="T14" fmla="*/ 26 w 116"/>
                  <a:gd name="T15" fmla="*/ 78 h 154"/>
                  <a:gd name="T16" fmla="*/ 28 w 116"/>
                  <a:gd name="T17" fmla="*/ 84 h 154"/>
                  <a:gd name="T18" fmla="*/ 36 w 116"/>
                  <a:gd name="T19" fmla="*/ 90 h 154"/>
                  <a:gd name="T20" fmla="*/ 44 w 116"/>
                  <a:gd name="T21" fmla="*/ 98 h 154"/>
                  <a:gd name="T22" fmla="*/ 50 w 116"/>
                  <a:gd name="T23" fmla="*/ 98 h 154"/>
                  <a:gd name="T24" fmla="*/ 60 w 116"/>
                  <a:gd name="T25" fmla="*/ 108 h 154"/>
                  <a:gd name="T26" fmla="*/ 68 w 116"/>
                  <a:gd name="T27" fmla="*/ 116 h 154"/>
                  <a:gd name="T28" fmla="*/ 68 w 116"/>
                  <a:gd name="T29" fmla="*/ 126 h 154"/>
                  <a:gd name="T30" fmla="*/ 60 w 116"/>
                  <a:gd name="T31" fmla="*/ 138 h 154"/>
                  <a:gd name="T32" fmla="*/ 54 w 116"/>
                  <a:gd name="T33" fmla="*/ 150 h 154"/>
                  <a:gd name="T34" fmla="*/ 64 w 116"/>
                  <a:gd name="T35" fmla="*/ 150 h 154"/>
                  <a:gd name="T36" fmla="*/ 74 w 116"/>
                  <a:gd name="T37" fmla="*/ 154 h 154"/>
                  <a:gd name="T38" fmla="*/ 92 w 116"/>
                  <a:gd name="T39" fmla="*/ 154 h 154"/>
                  <a:gd name="T40" fmla="*/ 100 w 116"/>
                  <a:gd name="T41" fmla="*/ 154 h 154"/>
                  <a:gd name="T42" fmla="*/ 106 w 116"/>
                  <a:gd name="T43" fmla="*/ 146 h 154"/>
                  <a:gd name="T44" fmla="*/ 110 w 116"/>
                  <a:gd name="T45" fmla="*/ 136 h 154"/>
                  <a:gd name="T46" fmla="*/ 110 w 116"/>
                  <a:gd name="T47" fmla="*/ 122 h 154"/>
                  <a:gd name="T48" fmla="*/ 114 w 116"/>
                  <a:gd name="T49" fmla="*/ 112 h 154"/>
                  <a:gd name="T50" fmla="*/ 116 w 116"/>
                  <a:gd name="T51" fmla="*/ 96 h 154"/>
                  <a:gd name="T52" fmla="*/ 114 w 116"/>
                  <a:gd name="T53" fmla="*/ 88 h 154"/>
                  <a:gd name="T54" fmla="*/ 106 w 116"/>
                  <a:gd name="T55" fmla="*/ 90 h 154"/>
                  <a:gd name="T56" fmla="*/ 106 w 116"/>
                  <a:gd name="T57" fmla="*/ 82 h 154"/>
                  <a:gd name="T58" fmla="*/ 104 w 116"/>
                  <a:gd name="T59" fmla="*/ 60 h 154"/>
                  <a:gd name="T60" fmla="*/ 96 w 116"/>
                  <a:gd name="T61" fmla="*/ 56 h 154"/>
                  <a:gd name="T62" fmla="*/ 92 w 116"/>
                  <a:gd name="T63" fmla="*/ 52 h 154"/>
                  <a:gd name="T64" fmla="*/ 88 w 116"/>
                  <a:gd name="T65" fmla="*/ 52 h 154"/>
                  <a:gd name="T66" fmla="*/ 72 w 116"/>
                  <a:gd name="T67" fmla="*/ 50 h 154"/>
                  <a:gd name="T68" fmla="*/ 70 w 116"/>
                  <a:gd name="T69" fmla="*/ 42 h 154"/>
                  <a:gd name="T70" fmla="*/ 70 w 116"/>
                  <a:gd name="T71" fmla="*/ 26 h 154"/>
                  <a:gd name="T72" fmla="*/ 64 w 116"/>
                  <a:gd name="T73" fmla="*/ 16 h 154"/>
                  <a:gd name="T74" fmla="*/ 60 w 116"/>
                  <a:gd name="T75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6" h="154">
                    <a:moveTo>
                      <a:pt x="60" y="12"/>
                    </a:moveTo>
                    <a:lnTo>
                      <a:pt x="54" y="4"/>
                    </a:lnTo>
                    <a:lnTo>
                      <a:pt x="42" y="0"/>
                    </a:lnTo>
                    <a:lnTo>
                      <a:pt x="24" y="4"/>
                    </a:lnTo>
                    <a:lnTo>
                      <a:pt x="18" y="8"/>
                    </a:lnTo>
                    <a:lnTo>
                      <a:pt x="16" y="16"/>
                    </a:lnTo>
                    <a:lnTo>
                      <a:pt x="14" y="22"/>
                    </a:lnTo>
                    <a:lnTo>
                      <a:pt x="10" y="26"/>
                    </a:lnTo>
                    <a:lnTo>
                      <a:pt x="10" y="32"/>
                    </a:lnTo>
                    <a:lnTo>
                      <a:pt x="0" y="52"/>
                    </a:lnTo>
                    <a:lnTo>
                      <a:pt x="10" y="56"/>
                    </a:lnTo>
                    <a:lnTo>
                      <a:pt x="14" y="64"/>
                    </a:lnTo>
                    <a:lnTo>
                      <a:pt x="16" y="68"/>
                    </a:lnTo>
                    <a:lnTo>
                      <a:pt x="18" y="70"/>
                    </a:lnTo>
                    <a:lnTo>
                      <a:pt x="24" y="72"/>
                    </a:lnTo>
                    <a:lnTo>
                      <a:pt x="26" y="78"/>
                    </a:lnTo>
                    <a:lnTo>
                      <a:pt x="28" y="82"/>
                    </a:lnTo>
                    <a:lnTo>
                      <a:pt x="28" y="84"/>
                    </a:lnTo>
                    <a:lnTo>
                      <a:pt x="32" y="88"/>
                    </a:lnTo>
                    <a:lnTo>
                      <a:pt x="36" y="90"/>
                    </a:lnTo>
                    <a:lnTo>
                      <a:pt x="42" y="96"/>
                    </a:lnTo>
                    <a:lnTo>
                      <a:pt x="44" y="98"/>
                    </a:lnTo>
                    <a:lnTo>
                      <a:pt x="46" y="98"/>
                    </a:lnTo>
                    <a:lnTo>
                      <a:pt x="50" y="98"/>
                    </a:lnTo>
                    <a:lnTo>
                      <a:pt x="58" y="102"/>
                    </a:lnTo>
                    <a:lnTo>
                      <a:pt x="60" y="108"/>
                    </a:lnTo>
                    <a:lnTo>
                      <a:pt x="64" y="112"/>
                    </a:lnTo>
                    <a:lnTo>
                      <a:pt x="68" y="116"/>
                    </a:lnTo>
                    <a:lnTo>
                      <a:pt x="68" y="118"/>
                    </a:lnTo>
                    <a:lnTo>
                      <a:pt x="68" y="126"/>
                    </a:lnTo>
                    <a:lnTo>
                      <a:pt x="64" y="134"/>
                    </a:lnTo>
                    <a:lnTo>
                      <a:pt x="60" y="138"/>
                    </a:lnTo>
                    <a:lnTo>
                      <a:pt x="54" y="148"/>
                    </a:lnTo>
                    <a:lnTo>
                      <a:pt x="54" y="150"/>
                    </a:lnTo>
                    <a:lnTo>
                      <a:pt x="60" y="150"/>
                    </a:lnTo>
                    <a:lnTo>
                      <a:pt x="64" y="150"/>
                    </a:lnTo>
                    <a:lnTo>
                      <a:pt x="70" y="150"/>
                    </a:lnTo>
                    <a:lnTo>
                      <a:pt x="74" y="154"/>
                    </a:lnTo>
                    <a:lnTo>
                      <a:pt x="80" y="154"/>
                    </a:lnTo>
                    <a:lnTo>
                      <a:pt x="92" y="154"/>
                    </a:lnTo>
                    <a:lnTo>
                      <a:pt x="98" y="154"/>
                    </a:lnTo>
                    <a:lnTo>
                      <a:pt x="100" y="154"/>
                    </a:lnTo>
                    <a:lnTo>
                      <a:pt x="104" y="150"/>
                    </a:lnTo>
                    <a:lnTo>
                      <a:pt x="106" y="146"/>
                    </a:lnTo>
                    <a:lnTo>
                      <a:pt x="108" y="140"/>
                    </a:lnTo>
                    <a:lnTo>
                      <a:pt x="110" y="136"/>
                    </a:lnTo>
                    <a:lnTo>
                      <a:pt x="110" y="128"/>
                    </a:lnTo>
                    <a:lnTo>
                      <a:pt x="110" y="122"/>
                    </a:lnTo>
                    <a:lnTo>
                      <a:pt x="114" y="120"/>
                    </a:lnTo>
                    <a:lnTo>
                      <a:pt x="114" y="112"/>
                    </a:lnTo>
                    <a:lnTo>
                      <a:pt x="114" y="102"/>
                    </a:lnTo>
                    <a:lnTo>
                      <a:pt x="116" y="96"/>
                    </a:lnTo>
                    <a:lnTo>
                      <a:pt x="116" y="88"/>
                    </a:lnTo>
                    <a:lnTo>
                      <a:pt x="114" y="88"/>
                    </a:lnTo>
                    <a:lnTo>
                      <a:pt x="108" y="90"/>
                    </a:lnTo>
                    <a:lnTo>
                      <a:pt x="106" y="90"/>
                    </a:lnTo>
                    <a:lnTo>
                      <a:pt x="106" y="88"/>
                    </a:lnTo>
                    <a:lnTo>
                      <a:pt x="106" y="82"/>
                    </a:lnTo>
                    <a:lnTo>
                      <a:pt x="106" y="64"/>
                    </a:lnTo>
                    <a:lnTo>
                      <a:pt x="104" y="60"/>
                    </a:lnTo>
                    <a:lnTo>
                      <a:pt x="98" y="56"/>
                    </a:lnTo>
                    <a:lnTo>
                      <a:pt x="96" y="56"/>
                    </a:lnTo>
                    <a:lnTo>
                      <a:pt x="92" y="54"/>
                    </a:lnTo>
                    <a:lnTo>
                      <a:pt x="92" y="52"/>
                    </a:lnTo>
                    <a:lnTo>
                      <a:pt x="90" y="50"/>
                    </a:lnTo>
                    <a:lnTo>
                      <a:pt x="88" y="52"/>
                    </a:lnTo>
                    <a:lnTo>
                      <a:pt x="78" y="52"/>
                    </a:lnTo>
                    <a:lnTo>
                      <a:pt x="72" y="50"/>
                    </a:lnTo>
                    <a:lnTo>
                      <a:pt x="70" y="46"/>
                    </a:lnTo>
                    <a:lnTo>
                      <a:pt x="70" y="42"/>
                    </a:lnTo>
                    <a:lnTo>
                      <a:pt x="68" y="34"/>
                    </a:lnTo>
                    <a:lnTo>
                      <a:pt x="70" y="26"/>
                    </a:lnTo>
                    <a:lnTo>
                      <a:pt x="68" y="22"/>
                    </a:lnTo>
                    <a:lnTo>
                      <a:pt x="64" y="16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1741"/>
              <p:cNvSpPr>
                <a:spLocks noEditPoints="1"/>
              </p:cNvSpPr>
              <p:nvPr/>
            </p:nvSpPr>
            <p:spPr bwMode="auto">
              <a:xfrm>
                <a:off x="7242175" y="4168775"/>
                <a:ext cx="136525" cy="79375"/>
              </a:xfrm>
              <a:custGeom>
                <a:avLst/>
                <a:gdLst>
                  <a:gd name="T0" fmla="*/ 6 w 86"/>
                  <a:gd name="T1" fmla="*/ 0 h 50"/>
                  <a:gd name="T2" fmla="*/ 2 w 86"/>
                  <a:gd name="T3" fmla="*/ 4 h 50"/>
                  <a:gd name="T4" fmla="*/ 0 w 86"/>
                  <a:gd name="T5" fmla="*/ 12 h 50"/>
                  <a:gd name="T6" fmla="*/ 6 w 86"/>
                  <a:gd name="T7" fmla="*/ 18 h 50"/>
                  <a:gd name="T8" fmla="*/ 12 w 86"/>
                  <a:gd name="T9" fmla="*/ 26 h 50"/>
                  <a:gd name="T10" fmla="*/ 22 w 86"/>
                  <a:gd name="T11" fmla="*/ 30 h 50"/>
                  <a:gd name="T12" fmla="*/ 28 w 86"/>
                  <a:gd name="T13" fmla="*/ 34 h 50"/>
                  <a:gd name="T14" fmla="*/ 30 w 86"/>
                  <a:gd name="T15" fmla="*/ 40 h 50"/>
                  <a:gd name="T16" fmla="*/ 46 w 86"/>
                  <a:gd name="T17" fmla="*/ 42 h 50"/>
                  <a:gd name="T18" fmla="*/ 46 w 86"/>
                  <a:gd name="T19" fmla="*/ 40 h 50"/>
                  <a:gd name="T20" fmla="*/ 40 w 86"/>
                  <a:gd name="T21" fmla="*/ 42 h 50"/>
                  <a:gd name="T22" fmla="*/ 46 w 86"/>
                  <a:gd name="T23" fmla="*/ 36 h 50"/>
                  <a:gd name="T24" fmla="*/ 38 w 86"/>
                  <a:gd name="T25" fmla="*/ 32 h 50"/>
                  <a:gd name="T26" fmla="*/ 48 w 86"/>
                  <a:gd name="T27" fmla="*/ 18 h 50"/>
                  <a:gd name="T28" fmla="*/ 54 w 86"/>
                  <a:gd name="T29" fmla="*/ 14 h 50"/>
                  <a:gd name="T30" fmla="*/ 64 w 86"/>
                  <a:gd name="T31" fmla="*/ 30 h 50"/>
                  <a:gd name="T32" fmla="*/ 72 w 86"/>
                  <a:gd name="T33" fmla="*/ 32 h 50"/>
                  <a:gd name="T34" fmla="*/ 72 w 86"/>
                  <a:gd name="T35" fmla="*/ 48 h 50"/>
                  <a:gd name="T36" fmla="*/ 82 w 86"/>
                  <a:gd name="T37" fmla="*/ 50 h 50"/>
                  <a:gd name="T38" fmla="*/ 86 w 86"/>
                  <a:gd name="T39" fmla="*/ 44 h 50"/>
                  <a:gd name="T40" fmla="*/ 86 w 86"/>
                  <a:gd name="T41" fmla="*/ 34 h 50"/>
                  <a:gd name="T42" fmla="*/ 84 w 86"/>
                  <a:gd name="T43" fmla="*/ 26 h 50"/>
                  <a:gd name="T44" fmla="*/ 64 w 86"/>
                  <a:gd name="T45" fmla="*/ 4 h 50"/>
                  <a:gd name="T46" fmla="*/ 48 w 86"/>
                  <a:gd name="T47" fmla="*/ 8 h 50"/>
                  <a:gd name="T48" fmla="*/ 26 w 86"/>
                  <a:gd name="T49" fmla="*/ 14 h 50"/>
                  <a:gd name="T50" fmla="*/ 20 w 86"/>
                  <a:gd name="T51" fmla="*/ 12 h 50"/>
                  <a:gd name="T52" fmla="*/ 16 w 86"/>
                  <a:gd name="T53" fmla="*/ 14 h 50"/>
                  <a:gd name="T54" fmla="*/ 8 w 86"/>
                  <a:gd name="T55" fmla="*/ 0 h 50"/>
                  <a:gd name="T56" fmla="*/ 8 w 86"/>
                  <a:gd name="T57" fmla="*/ 0 h 50"/>
                  <a:gd name="T58" fmla="*/ 22 w 86"/>
                  <a:gd name="T59" fmla="*/ 44 h 50"/>
                  <a:gd name="T60" fmla="*/ 20 w 86"/>
                  <a:gd name="T61" fmla="*/ 40 h 50"/>
                  <a:gd name="T62" fmla="*/ 20 w 86"/>
                  <a:gd name="T63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6" h="50">
                    <a:moveTo>
                      <a:pt x="8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12" y="26"/>
                    </a:lnTo>
                    <a:lnTo>
                      <a:pt x="18" y="26"/>
                    </a:lnTo>
                    <a:lnTo>
                      <a:pt x="22" y="30"/>
                    </a:lnTo>
                    <a:lnTo>
                      <a:pt x="22" y="34"/>
                    </a:lnTo>
                    <a:lnTo>
                      <a:pt x="28" y="34"/>
                    </a:lnTo>
                    <a:lnTo>
                      <a:pt x="30" y="34"/>
                    </a:lnTo>
                    <a:lnTo>
                      <a:pt x="30" y="40"/>
                    </a:lnTo>
                    <a:lnTo>
                      <a:pt x="38" y="42"/>
                    </a:lnTo>
                    <a:lnTo>
                      <a:pt x="46" y="42"/>
                    </a:lnTo>
                    <a:lnTo>
                      <a:pt x="48" y="42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0" y="42"/>
                    </a:lnTo>
                    <a:lnTo>
                      <a:pt x="40" y="40"/>
                    </a:lnTo>
                    <a:lnTo>
                      <a:pt x="46" y="36"/>
                    </a:lnTo>
                    <a:lnTo>
                      <a:pt x="44" y="32"/>
                    </a:lnTo>
                    <a:lnTo>
                      <a:pt x="38" y="32"/>
                    </a:lnTo>
                    <a:lnTo>
                      <a:pt x="38" y="26"/>
                    </a:lnTo>
                    <a:lnTo>
                      <a:pt x="48" y="18"/>
                    </a:lnTo>
                    <a:lnTo>
                      <a:pt x="50" y="14"/>
                    </a:lnTo>
                    <a:lnTo>
                      <a:pt x="54" y="14"/>
                    </a:lnTo>
                    <a:lnTo>
                      <a:pt x="56" y="14"/>
                    </a:lnTo>
                    <a:lnTo>
                      <a:pt x="64" y="30"/>
                    </a:lnTo>
                    <a:lnTo>
                      <a:pt x="74" y="26"/>
                    </a:lnTo>
                    <a:lnTo>
                      <a:pt x="72" y="32"/>
                    </a:lnTo>
                    <a:lnTo>
                      <a:pt x="68" y="44"/>
                    </a:lnTo>
                    <a:lnTo>
                      <a:pt x="72" y="48"/>
                    </a:lnTo>
                    <a:lnTo>
                      <a:pt x="76" y="50"/>
                    </a:lnTo>
                    <a:lnTo>
                      <a:pt x="82" y="50"/>
                    </a:lnTo>
                    <a:lnTo>
                      <a:pt x="84" y="48"/>
                    </a:lnTo>
                    <a:lnTo>
                      <a:pt x="86" y="44"/>
                    </a:lnTo>
                    <a:lnTo>
                      <a:pt x="86" y="40"/>
                    </a:lnTo>
                    <a:lnTo>
                      <a:pt x="86" y="34"/>
                    </a:lnTo>
                    <a:lnTo>
                      <a:pt x="84" y="32"/>
                    </a:lnTo>
                    <a:lnTo>
                      <a:pt x="84" y="26"/>
                    </a:lnTo>
                    <a:lnTo>
                      <a:pt x="74" y="16"/>
                    </a:lnTo>
                    <a:lnTo>
                      <a:pt x="64" y="4"/>
                    </a:lnTo>
                    <a:lnTo>
                      <a:pt x="50" y="0"/>
                    </a:lnTo>
                    <a:lnTo>
                      <a:pt x="48" y="8"/>
                    </a:lnTo>
                    <a:lnTo>
                      <a:pt x="36" y="12"/>
                    </a:lnTo>
                    <a:lnTo>
                      <a:pt x="26" y="14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18" y="12"/>
                    </a:lnTo>
                    <a:lnTo>
                      <a:pt x="16" y="14"/>
                    </a:lnTo>
                    <a:lnTo>
                      <a:pt x="12" y="1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  <a:moveTo>
                      <a:pt x="20" y="40"/>
                    </a:moveTo>
                    <a:lnTo>
                      <a:pt x="22" y="44"/>
                    </a:lnTo>
                    <a:lnTo>
                      <a:pt x="22" y="42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1742"/>
              <p:cNvSpPr>
                <a:spLocks noEditPoints="1"/>
              </p:cNvSpPr>
              <p:nvPr/>
            </p:nvSpPr>
            <p:spPr bwMode="auto">
              <a:xfrm>
                <a:off x="7146925" y="4019550"/>
                <a:ext cx="95250" cy="107950"/>
              </a:xfrm>
              <a:custGeom>
                <a:avLst/>
                <a:gdLst>
                  <a:gd name="T0" fmla="*/ 24 w 60"/>
                  <a:gd name="T1" fmla="*/ 62 h 68"/>
                  <a:gd name="T2" fmla="*/ 24 w 60"/>
                  <a:gd name="T3" fmla="*/ 62 h 68"/>
                  <a:gd name="T4" fmla="*/ 22 w 60"/>
                  <a:gd name="T5" fmla="*/ 54 h 68"/>
                  <a:gd name="T6" fmla="*/ 22 w 60"/>
                  <a:gd name="T7" fmla="*/ 52 h 68"/>
                  <a:gd name="T8" fmla="*/ 24 w 60"/>
                  <a:gd name="T9" fmla="*/ 52 h 68"/>
                  <a:gd name="T10" fmla="*/ 28 w 60"/>
                  <a:gd name="T11" fmla="*/ 54 h 68"/>
                  <a:gd name="T12" fmla="*/ 32 w 60"/>
                  <a:gd name="T13" fmla="*/ 56 h 68"/>
                  <a:gd name="T14" fmla="*/ 36 w 60"/>
                  <a:gd name="T15" fmla="*/ 66 h 68"/>
                  <a:gd name="T16" fmla="*/ 42 w 60"/>
                  <a:gd name="T17" fmla="*/ 66 h 68"/>
                  <a:gd name="T18" fmla="*/ 44 w 60"/>
                  <a:gd name="T19" fmla="*/ 68 h 68"/>
                  <a:gd name="T20" fmla="*/ 48 w 60"/>
                  <a:gd name="T21" fmla="*/ 68 h 68"/>
                  <a:gd name="T22" fmla="*/ 50 w 60"/>
                  <a:gd name="T23" fmla="*/ 68 h 68"/>
                  <a:gd name="T24" fmla="*/ 50 w 60"/>
                  <a:gd name="T25" fmla="*/ 66 h 68"/>
                  <a:gd name="T26" fmla="*/ 60 w 60"/>
                  <a:gd name="T27" fmla="*/ 0 h 68"/>
                  <a:gd name="T28" fmla="*/ 50 w 60"/>
                  <a:gd name="T29" fmla="*/ 4 h 68"/>
                  <a:gd name="T30" fmla="*/ 44 w 60"/>
                  <a:gd name="T31" fmla="*/ 6 h 68"/>
                  <a:gd name="T32" fmla="*/ 42 w 60"/>
                  <a:gd name="T33" fmla="*/ 8 h 68"/>
                  <a:gd name="T34" fmla="*/ 40 w 60"/>
                  <a:gd name="T35" fmla="*/ 10 h 68"/>
                  <a:gd name="T36" fmla="*/ 32 w 60"/>
                  <a:gd name="T37" fmla="*/ 14 h 68"/>
                  <a:gd name="T38" fmla="*/ 28 w 60"/>
                  <a:gd name="T39" fmla="*/ 14 h 68"/>
                  <a:gd name="T40" fmla="*/ 24 w 60"/>
                  <a:gd name="T41" fmla="*/ 14 h 68"/>
                  <a:gd name="T42" fmla="*/ 22 w 60"/>
                  <a:gd name="T43" fmla="*/ 10 h 68"/>
                  <a:gd name="T44" fmla="*/ 16 w 60"/>
                  <a:gd name="T45" fmla="*/ 10 h 68"/>
                  <a:gd name="T46" fmla="*/ 6 w 60"/>
                  <a:gd name="T47" fmla="*/ 16 h 68"/>
                  <a:gd name="T48" fmla="*/ 6 w 60"/>
                  <a:gd name="T49" fmla="*/ 20 h 68"/>
                  <a:gd name="T50" fmla="*/ 6 w 60"/>
                  <a:gd name="T51" fmla="*/ 28 h 68"/>
                  <a:gd name="T52" fmla="*/ 4 w 60"/>
                  <a:gd name="T53" fmla="*/ 30 h 68"/>
                  <a:gd name="T54" fmla="*/ 0 w 60"/>
                  <a:gd name="T55" fmla="*/ 30 h 68"/>
                  <a:gd name="T56" fmla="*/ 0 w 60"/>
                  <a:gd name="T57" fmla="*/ 34 h 68"/>
                  <a:gd name="T58" fmla="*/ 0 w 60"/>
                  <a:gd name="T59" fmla="*/ 38 h 68"/>
                  <a:gd name="T60" fmla="*/ 4 w 60"/>
                  <a:gd name="T61" fmla="*/ 42 h 68"/>
                  <a:gd name="T62" fmla="*/ 8 w 60"/>
                  <a:gd name="T63" fmla="*/ 44 h 68"/>
                  <a:gd name="T64" fmla="*/ 10 w 60"/>
                  <a:gd name="T65" fmla="*/ 52 h 68"/>
                  <a:gd name="T66" fmla="*/ 14 w 60"/>
                  <a:gd name="T67" fmla="*/ 56 h 68"/>
                  <a:gd name="T68" fmla="*/ 16 w 60"/>
                  <a:gd name="T69" fmla="*/ 58 h 68"/>
                  <a:gd name="T70" fmla="*/ 18 w 60"/>
                  <a:gd name="T71" fmla="*/ 62 h 68"/>
                  <a:gd name="T72" fmla="*/ 24 w 60"/>
                  <a:gd name="T73" fmla="*/ 62 h 68"/>
                  <a:gd name="T74" fmla="*/ 24 w 60"/>
                  <a:gd name="T75" fmla="*/ 62 h 68"/>
                  <a:gd name="T76" fmla="*/ 24 w 60"/>
                  <a:gd name="T77" fmla="*/ 62 h 68"/>
                  <a:gd name="T78" fmla="*/ 14 w 60"/>
                  <a:gd name="T79" fmla="*/ 42 h 68"/>
                  <a:gd name="T80" fmla="*/ 14 w 60"/>
                  <a:gd name="T81" fmla="*/ 42 h 68"/>
                  <a:gd name="T82" fmla="*/ 16 w 60"/>
                  <a:gd name="T83" fmla="*/ 44 h 68"/>
                  <a:gd name="T84" fmla="*/ 18 w 60"/>
                  <a:gd name="T85" fmla="*/ 44 h 68"/>
                  <a:gd name="T86" fmla="*/ 16 w 60"/>
                  <a:gd name="T87" fmla="*/ 46 h 68"/>
                  <a:gd name="T88" fmla="*/ 14 w 60"/>
                  <a:gd name="T89" fmla="*/ 46 h 68"/>
                  <a:gd name="T90" fmla="*/ 10 w 60"/>
                  <a:gd name="T91" fmla="*/ 44 h 68"/>
                  <a:gd name="T92" fmla="*/ 14 w 60"/>
                  <a:gd name="T93" fmla="*/ 42 h 68"/>
                  <a:gd name="T94" fmla="*/ 14 w 60"/>
                  <a:gd name="T95" fmla="*/ 42 h 68"/>
                  <a:gd name="T96" fmla="*/ 14 w 60"/>
                  <a:gd name="T97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0" h="68">
                    <a:moveTo>
                      <a:pt x="24" y="62"/>
                    </a:moveTo>
                    <a:lnTo>
                      <a:pt x="24" y="62"/>
                    </a:lnTo>
                    <a:lnTo>
                      <a:pt x="22" y="54"/>
                    </a:lnTo>
                    <a:lnTo>
                      <a:pt x="22" y="52"/>
                    </a:lnTo>
                    <a:lnTo>
                      <a:pt x="24" y="52"/>
                    </a:lnTo>
                    <a:lnTo>
                      <a:pt x="28" y="54"/>
                    </a:lnTo>
                    <a:lnTo>
                      <a:pt x="32" y="56"/>
                    </a:lnTo>
                    <a:lnTo>
                      <a:pt x="36" y="66"/>
                    </a:lnTo>
                    <a:lnTo>
                      <a:pt x="42" y="66"/>
                    </a:lnTo>
                    <a:lnTo>
                      <a:pt x="44" y="68"/>
                    </a:lnTo>
                    <a:lnTo>
                      <a:pt x="48" y="68"/>
                    </a:lnTo>
                    <a:lnTo>
                      <a:pt x="50" y="68"/>
                    </a:lnTo>
                    <a:lnTo>
                      <a:pt x="50" y="66"/>
                    </a:lnTo>
                    <a:lnTo>
                      <a:pt x="60" y="0"/>
                    </a:lnTo>
                    <a:lnTo>
                      <a:pt x="50" y="4"/>
                    </a:lnTo>
                    <a:lnTo>
                      <a:pt x="44" y="6"/>
                    </a:lnTo>
                    <a:lnTo>
                      <a:pt x="42" y="8"/>
                    </a:lnTo>
                    <a:lnTo>
                      <a:pt x="40" y="10"/>
                    </a:lnTo>
                    <a:lnTo>
                      <a:pt x="32" y="14"/>
                    </a:lnTo>
                    <a:lnTo>
                      <a:pt x="28" y="14"/>
                    </a:lnTo>
                    <a:lnTo>
                      <a:pt x="24" y="14"/>
                    </a:lnTo>
                    <a:lnTo>
                      <a:pt x="22" y="10"/>
                    </a:lnTo>
                    <a:lnTo>
                      <a:pt x="16" y="10"/>
                    </a:lnTo>
                    <a:lnTo>
                      <a:pt x="6" y="16"/>
                    </a:lnTo>
                    <a:lnTo>
                      <a:pt x="6" y="20"/>
                    </a:lnTo>
                    <a:lnTo>
                      <a:pt x="6" y="28"/>
                    </a:lnTo>
                    <a:lnTo>
                      <a:pt x="4" y="30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4" y="42"/>
                    </a:lnTo>
                    <a:lnTo>
                      <a:pt x="8" y="44"/>
                    </a:lnTo>
                    <a:lnTo>
                      <a:pt x="10" y="52"/>
                    </a:lnTo>
                    <a:lnTo>
                      <a:pt x="14" y="56"/>
                    </a:lnTo>
                    <a:lnTo>
                      <a:pt x="16" y="58"/>
                    </a:lnTo>
                    <a:lnTo>
                      <a:pt x="18" y="62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4" y="62"/>
                    </a:lnTo>
                    <a:close/>
                    <a:moveTo>
                      <a:pt x="14" y="42"/>
                    </a:moveTo>
                    <a:lnTo>
                      <a:pt x="14" y="42"/>
                    </a:lnTo>
                    <a:lnTo>
                      <a:pt x="16" y="44"/>
                    </a:lnTo>
                    <a:lnTo>
                      <a:pt x="18" y="44"/>
                    </a:lnTo>
                    <a:lnTo>
                      <a:pt x="16" y="46"/>
                    </a:lnTo>
                    <a:lnTo>
                      <a:pt x="14" y="46"/>
                    </a:lnTo>
                    <a:lnTo>
                      <a:pt x="10" y="44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4" y="4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1743"/>
              <p:cNvSpPr/>
              <p:nvPr/>
            </p:nvSpPr>
            <p:spPr bwMode="auto">
              <a:xfrm>
                <a:off x="6461125" y="3479800"/>
                <a:ext cx="688975" cy="527050"/>
              </a:xfrm>
              <a:custGeom>
                <a:avLst/>
                <a:gdLst>
                  <a:gd name="T0" fmla="*/ 8 w 434"/>
                  <a:gd name="T1" fmla="*/ 22 h 332"/>
                  <a:gd name="T2" fmla="*/ 28 w 434"/>
                  <a:gd name="T3" fmla="*/ 60 h 332"/>
                  <a:gd name="T4" fmla="*/ 28 w 434"/>
                  <a:gd name="T5" fmla="*/ 100 h 332"/>
                  <a:gd name="T6" fmla="*/ 64 w 434"/>
                  <a:gd name="T7" fmla="*/ 132 h 332"/>
                  <a:gd name="T8" fmla="*/ 72 w 434"/>
                  <a:gd name="T9" fmla="*/ 158 h 332"/>
                  <a:gd name="T10" fmla="*/ 98 w 434"/>
                  <a:gd name="T11" fmla="*/ 186 h 332"/>
                  <a:gd name="T12" fmla="*/ 108 w 434"/>
                  <a:gd name="T13" fmla="*/ 180 h 332"/>
                  <a:gd name="T14" fmla="*/ 92 w 434"/>
                  <a:gd name="T15" fmla="*/ 166 h 332"/>
                  <a:gd name="T16" fmla="*/ 86 w 434"/>
                  <a:gd name="T17" fmla="*/ 136 h 332"/>
                  <a:gd name="T18" fmla="*/ 68 w 434"/>
                  <a:gd name="T19" fmla="*/ 106 h 332"/>
                  <a:gd name="T20" fmla="*/ 50 w 434"/>
                  <a:gd name="T21" fmla="*/ 62 h 332"/>
                  <a:gd name="T22" fmla="*/ 32 w 434"/>
                  <a:gd name="T23" fmla="*/ 24 h 332"/>
                  <a:gd name="T24" fmla="*/ 54 w 434"/>
                  <a:gd name="T25" fmla="*/ 32 h 332"/>
                  <a:gd name="T26" fmla="*/ 68 w 434"/>
                  <a:gd name="T27" fmla="*/ 60 h 332"/>
                  <a:gd name="T28" fmla="*/ 82 w 434"/>
                  <a:gd name="T29" fmla="*/ 82 h 332"/>
                  <a:gd name="T30" fmla="*/ 98 w 434"/>
                  <a:gd name="T31" fmla="*/ 108 h 332"/>
                  <a:gd name="T32" fmla="*/ 116 w 434"/>
                  <a:gd name="T33" fmla="*/ 126 h 332"/>
                  <a:gd name="T34" fmla="*/ 136 w 434"/>
                  <a:gd name="T35" fmla="*/ 162 h 332"/>
                  <a:gd name="T36" fmla="*/ 146 w 434"/>
                  <a:gd name="T37" fmla="*/ 176 h 332"/>
                  <a:gd name="T38" fmla="*/ 164 w 434"/>
                  <a:gd name="T39" fmla="*/ 202 h 332"/>
                  <a:gd name="T40" fmla="*/ 168 w 434"/>
                  <a:gd name="T41" fmla="*/ 250 h 332"/>
                  <a:gd name="T42" fmla="*/ 186 w 434"/>
                  <a:gd name="T43" fmla="*/ 268 h 332"/>
                  <a:gd name="T44" fmla="*/ 230 w 434"/>
                  <a:gd name="T45" fmla="*/ 298 h 332"/>
                  <a:gd name="T46" fmla="*/ 270 w 434"/>
                  <a:gd name="T47" fmla="*/ 322 h 332"/>
                  <a:gd name="T48" fmla="*/ 324 w 434"/>
                  <a:gd name="T49" fmla="*/ 320 h 332"/>
                  <a:gd name="T50" fmla="*/ 348 w 434"/>
                  <a:gd name="T51" fmla="*/ 324 h 332"/>
                  <a:gd name="T52" fmla="*/ 358 w 434"/>
                  <a:gd name="T53" fmla="*/ 322 h 332"/>
                  <a:gd name="T54" fmla="*/ 378 w 434"/>
                  <a:gd name="T55" fmla="*/ 304 h 332"/>
                  <a:gd name="T56" fmla="*/ 378 w 434"/>
                  <a:gd name="T57" fmla="*/ 280 h 332"/>
                  <a:gd name="T58" fmla="*/ 414 w 434"/>
                  <a:gd name="T59" fmla="*/ 276 h 332"/>
                  <a:gd name="T60" fmla="*/ 424 w 434"/>
                  <a:gd name="T61" fmla="*/ 278 h 332"/>
                  <a:gd name="T62" fmla="*/ 434 w 434"/>
                  <a:gd name="T63" fmla="*/ 224 h 332"/>
                  <a:gd name="T64" fmla="*/ 412 w 434"/>
                  <a:gd name="T65" fmla="*/ 216 h 332"/>
                  <a:gd name="T66" fmla="*/ 380 w 434"/>
                  <a:gd name="T67" fmla="*/ 258 h 332"/>
                  <a:gd name="T68" fmla="*/ 368 w 434"/>
                  <a:gd name="T69" fmla="*/ 272 h 332"/>
                  <a:gd name="T70" fmla="*/ 344 w 434"/>
                  <a:gd name="T71" fmla="*/ 278 h 332"/>
                  <a:gd name="T72" fmla="*/ 332 w 434"/>
                  <a:gd name="T73" fmla="*/ 286 h 332"/>
                  <a:gd name="T74" fmla="*/ 314 w 434"/>
                  <a:gd name="T75" fmla="*/ 276 h 332"/>
                  <a:gd name="T76" fmla="*/ 290 w 434"/>
                  <a:gd name="T77" fmla="*/ 244 h 332"/>
                  <a:gd name="T78" fmla="*/ 280 w 434"/>
                  <a:gd name="T79" fmla="*/ 206 h 332"/>
                  <a:gd name="T80" fmla="*/ 278 w 434"/>
                  <a:gd name="T81" fmla="*/ 176 h 332"/>
                  <a:gd name="T82" fmla="*/ 286 w 434"/>
                  <a:gd name="T83" fmla="*/ 150 h 332"/>
                  <a:gd name="T84" fmla="*/ 280 w 434"/>
                  <a:gd name="T85" fmla="*/ 132 h 332"/>
                  <a:gd name="T86" fmla="*/ 258 w 434"/>
                  <a:gd name="T87" fmla="*/ 116 h 332"/>
                  <a:gd name="T88" fmla="*/ 242 w 434"/>
                  <a:gd name="T89" fmla="*/ 88 h 332"/>
                  <a:gd name="T90" fmla="*/ 226 w 434"/>
                  <a:gd name="T91" fmla="*/ 60 h 332"/>
                  <a:gd name="T92" fmla="*/ 206 w 434"/>
                  <a:gd name="T93" fmla="*/ 58 h 332"/>
                  <a:gd name="T94" fmla="*/ 182 w 434"/>
                  <a:gd name="T95" fmla="*/ 60 h 332"/>
                  <a:gd name="T96" fmla="*/ 168 w 434"/>
                  <a:gd name="T97" fmla="*/ 36 h 332"/>
                  <a:gd name="T98" fmla="*/ 124 w 434"/>
                  <a:gd name="T99" fmla="*/ 18 h 332"/>
                  <a:gd name="T100" fmla="*/ 0 w 434"/>
                  <a:gd name="T101" fmla="*/ 4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34" h="332">
                    <a:moveTo>
                      <a:pt x="0" y="4"/>
                    </a:moveTo>
                    <a:lnTo>
                      <a:pt x="0" y="4"/>
                    </a:lnTo>
                    <a:lnTo>
                      <a:pt x="0" y="14"/>
                    </a:lnTo>
                    <a:lnTo>
                      <a:pt x="4" y="22"/>
                    </a:lnTo>
                    <a:lnTo>
                      <a:pt x="8" y="22"/>
                    </a:lnTo>
                    <a:lnTo>
                      <a:pt x="8" y="26"/>
                    </a:lnTo>
                    <a:lnTo>
                      <a:pt x="10" y="32"/>
                    </a:lnTo>
                    <a:lnTo>
                      <a:pt x="10" y="42"/>
                    </a:lnTo>
                    <a:lnTo>
                      <a:pt x="22" y="52"/>
                    </a:lnTo>
                    <a:lnTo>
                      <a:pt x="28" y="60"/>
                    </a:lnTo>
                    <a:lnTo>
                      <a:pt x="36" y="62"/>
                    </a:lnTo>
                    <a:lnTo>
                      <a:pt x="42" y="68"/>
                    </a:lnTo>
                    <a:lnTo>
                      <a:pt x="42" y="78"/>
                    </a:lnTo>
                    <a:lnTo>
                      <a:pt x="44" y="98"/>
                    </a:lnTo>
                    <a:lnTo>
                      <a:pt x="28" y="100"/>
                    </a:lnTo>
                    <a:lnTo>
                      <a:pt x="46" y="114"/>
                    </a:lnTo>
                    <a:lnTo>
                      <a:pt x="46" y="116"/>
                    </a:lnTo>
                    <a:lnTo>
                      <a:pt x="54" y="118"/>
                    </a:lnTo>
                    <a:lnTo>
                      <a:pt x="62" y="122"/>
                    </a:lnTo>
                    <a:lnTo>
                      <a:pt x="64" y="132"/>
                    </a:lnTo>
                    <a:lnTo>
                      <a:pt x="70" y="132"/>
                    </a:lnTo>
                    <a:lnTo>
                      <a:pt x="72" y="136"/>
                    </a:lnTo>
                    <a:lnTo>
                      <a:pt x="72" y="144"/>
                    </a:lnTo>
                    <a:lnTo>
                      <a:pt x="70" y="150"/>
                    </a:lnTo>
                    <a:lnTo>
                      <a:pt x="72" y="158"/>
                    </a:lnTo>
                    <a:lnTo>
                      <a:pt x="78" y="160"/>
                    </a:lnTo>
                    <a:lnTo>
                      <a:pt x="82" y="162"/>
                    </a:lnTo>
                    <a:lnTo>
                      <a:pt x="82" y="168"/>
                    </a:lnTo>
                    <a:lnTo>
                      <a:pt x="92" y="178"/>
                    </a:lnTo>
                    <a:lnTo>
                      <a:pt x="98" y="186"/>
                    </a:lnTo>
                    <a:lnTo>
                      <a:pt x="104" y="194"/>
                    </a:lnTo>
                    <a:lnTo>
                      <a:pt x="106" y="190"/>
                    </a:lnTo>
                    <a:lnTo>
                      <a:pt x="108" y="188"/>
                    </a:lnTo>
                    <a:lnTo>
                      <a:pt x="108" y="186"/>
                    </a:lnTo>
                    <a:lnTo>
                      <a:pt x="108" y="180"/>
                    </a:lnTo>
                    <a:lnTo>
                      <a:pt x="104" y="176"/>
                    </a:lnTo>
                    <a:lnTo>
                      <a:pt x="98" y="172"/>
                    </a:lnTo>
                    <a:lnTo>
                      <a:pt x="98" y="170"/>
                    </a:lnTo>
                    <a:lnTo>
                      <a:pt x="98" y="168"/>
                    </a:lnTo>
                    <a:lnTo>
                      <a:pt x="92" y="166"/>
                    </a:lnTo>
                    <a:lnTo>
                      <a:pt x="90" y="166"/>
                    </a:lnTo>
                    <a:lnTo>
                      <a:pt x="90" y="160"/>
                    </a:lnTo>
                    <a:lnTo>
                      <a:pt x="92" y="154"/>
                    </a:lnTo>
                    <a:lnTo>
                      <a:pt x="88" y="154"/>
                    </a:lnTo>
                    <a:lnTo>
                      <a:pt x="86" y="136"/>
                    </a:lnTo>
                    <a:lnTo>
                      <a:pt x="80" y="118"/>
                    </a:lnTo>
                    <a:lnTo>
                      <a:pt x="72" y="116"/>
                    </a:lnTo>
                    <a:lnTo>
                      <a:pt x="72" y="112"/>
                    </a:lnTo>
                    <a:lnTo>
                      <a:pt x="72" y="106"/>
                    </a:lnTo>
                    <a:lnTo>
                      <a:pt x="68" y="106"/>
                    </a:lnTo>
                    <a:lnTo>
                      <a:pt x="62" y="94"/>
                    </a:lnTo>
                    <a:lnTo>
                      <a:pt x="60" y="80"/>
                    </a:lnTo>
                    <a:lnTo>
                      <a:pt x="52" y="80"/>
                    </a:lnTo>
                    <a:lnTo>
                      <a:pt x="52" y="70"/>
                    </a:lnTo>
                    <a:lnTo>
                      <a:pt x="50" y="62"/>
                    </a:lnTo>
                    <a:lnTo>
                      <a:pt x="44" y="62"/>
                    </a:lnTo>
                    <a:lnTo>
                      <a:pt x="36" y="42"/>
                    </a:lnTo>
                    <a:lnTo>
                      <a:pt x="28" y="34"/>
                    </a:lnTo>
                    <a:lnTo>
                      <a:pt x="32" y="30"/>
                    </a:lnTo>
                    <a:lnTo>
                      <a:pt x="32" y="24"/>
                    </a:lnTo>
                    <a:lnTo>
                      <a:pt x="44" y="30"/>
                    </a:lnTo>
                    <a:lnTo>
                      <a:pt x="46" y="30"/>
                    </a:lnTo>
                    <a:lnTo>
                      <a:pt x="46" y="26"/>
                    </a:lnTo>
                    <a:lnTo>
                      <a:pt x="54" y="26"/>
                    </a:lnTo>
                    <a:lnTo>
                      <a:pt x="54" y="32"/>
                    </a:lnTo>
                    <a:lnTo>
                      <a:pt x="60" y="32"/>
                    </a:lnTo>
                    <a:lnTo>
                      <a:pt x="58" y="40"/>
                    </a:lnTo>
                    <a:lnTo>
                      <a:pt x="58" y="44"/>
                    </a:lnTo>
                    <a:lnTo>
                      <a:pt x="64" y="52"/>
                    </a:lnTo>
                    <a:lnTo>
                      <a:pt x="68" y="60"/>
                    </a:lnTo>
                    <a:lnTo>
                      <a:pt x="68" y="64"/>
                    </a:lnTo>
                    <a:lnTo>
                      <a:pt x="80" y="76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8" y="90"/>
                    </a:lnTo>
                    <a:lnTo>
                      <a:pt x="92" y="98"/>
                    </a:lnTo>
                    <a:lnTo>
                      <a:pt x="98" y="98"/>
                    </a:lnTo>
                    <a:lnTo>
                      <a:pt x="100" y="104"/>
                    </a:lnTo>
                    <a:lnTo>
                      <a:pt x="98" y="108"/>
                    </a:lnTo>
                    <a:lnTo>
                      <a:pt x="104" y="108"/>
                    </a:lnTo>
                    <a:lnTo>
                      <a:pt x="106" y="112"/>
                    </a:lnTo>
                    <a:lnTo>
                      <a:pt x="108" y="118"/>
                    </a:lnTo>
                    <a:lnTo>
                      <a:pt x="118" y="124"/>
                    </a:lnTo>
                    <a:lnTo>
                      <a:pt x="116" y="126"/>
                    </a:lnTo>
                    <a:lnTo>
                      <a:pt x="114" y="132"/>
                    </a:lnTo>
                    <a:lnTo>
                      <a:pt x="114" y="136"/>
                    </a:lnTo>
                    <a:lnTo>
                      <a:pt x="124" y="144"/>
                    </a:lnTo>
                    <a:lnTo>
                      <a:pt x="134" y="154"/>
                    </a:lnTo>
                    <a:lnTo>
                      <a:pt x="136" y="162"/>
                    </a:lnTo>
                    <a:lnTo>
                      <a:pt x="140" y="168"/>
                    </a:lnTo>
                    <a:lnTo>
                      <a:pt x="144" y="168"/>
                    </a:lnTo>
                    <a:lnTo>
                      <a:pt x="146" y="168"/>
                    </a:lnTo>
                    <a:lnTo>
                      <a:pt x="146" y="172"/>
                    </a:lnTo>
                    <a:lnTo>
                      <a:pt x="146" y="176"/>
                    </a:lnTo>
                    <a:lnTo>
                      <a:pt x="152" y="176"/>
                    </a:lnTo>
                    <a:lnTo>
                      <a:pt x="158" y="186"/>
                    </a:lnTo>
                    <a:lnTo>
                      <a:pt x="158" y="190"/>
                    </a:lnTo>
                    <a:lnTo>
                      <a:pt x="158" y="194"/>
                    </a:lnTo>
                    <a:lnTo>
                      <a:pt x="164" y="202"/>
                    </a:lnTo>
                    <a:lnTo>
                      <a:pt x="170" y="212"/>
                    </a:lnTo>
                    <a:lnTo>
                      <a:pt x="172" y="220"/>
                    </a:lnTo>
                    <a:lnTo>
                      <a:pt x="172" y="226"/>
                    </a:lnTo>
                    <a:lnTo>
                      <a:pt x="170" y="236"/>
                    </a:lnTo>
                    <a:lnTo>
                      <a:pt x="168" y="250"/>
                    </a:lnTo>
                    <a:lnTo>
                      <a:pt x="168" y="254"/>
                    </a:lnTo>
                    <a:lnTo>
                      <a:pt x="170" y="260"/>
                    </a:lnTo>
                    <a:lnTo>
                      <a:pt x="176" y="262"/>
                    </a:lnTo>
                    <a:lnTo>
                      <a:pt x="178" y="266"/>
                    </a:lnTo>
                    <a:lnTo>
                      <a:pt x="186" y="268"/>
                    </a:lnTo>
                    <a:lnTo>
                      <a:pt x="200" y="288"/>
                    </a:lnTo>
                    <a:lnTo>
                      <a:pt x="206" y="288"/>
                    </a:lnTo>
                    <a:lnTo>
                      <a:pt x="212" y="290"/>
                    </a:lnTo>
                    <a:lnTo>
                      <a:pt x="222" y="290"/>
                    </a:lnTo>
                    <a:lnTo>
                      <a:pt x="230" y="298"/>
                    </a:lnTo>
                    <a:lnTo>
                      <a:pt x="240" y="308"/>
                    </a:lnTo>
                    <a:lnTo>
                      <a:pt x="250" y="308"/>
                    </a:lnTo>
                    <a:lnTo>
                      <a:pt x="260" y="312"/>
                    </a:lnTo>
                    <a:lnTo>
                      <a:pt x="264" y="316"/>
                    </a:lnTo>
                    <a:lnTo>
                      <a:pt x="270" y="322"/>
                    </a:lnTo>
                    <a:lnTo>
                      <a:pt x="290" y="326"/>
                    </a:lnTo>
                    <a:lnTo>
                      <a:pt x="298" y="324"/>
                    </a:lnTo>
                    <a:lnTo>
                      <a:pt x="306" y="322"/>
                    </a:lnTo>
                    <a:lnTo>
                      <a:pt x="314" y="320"/>
                    </a:lnTo>
                    <a:lnTo>
                      <a:pt x="324" y="320"/>
                    </a:lnTo>
                    <a:lnTo>
                      <a:pt x="340" y="324"/>
                    </a:lnTo>
                    <a:lnTo>
                      <a:pt x="340" y="320"/>
                    </a:lnTo>
                    <a:lnTo>
                      <a:pt x="342" y="320"/>
                    </a:lnTo>
                    <a:lnTo>
                      <a:pt x="344" y="322"/>
                    </a:lnTo>
                    <a:lnTo>
                      <a:pt x="348" y="324"/>
                    </a:lnTo>
                    <a:lnTo>
                      <a:pt x="352" y="332"/>
                    </a:lnTo>
                    <a:lnTo>
                      <a:pt x="354" y="330"/>
                    </a:lnTo>
                    <a:lnTo>
                      <a:pt x="358" y="326"/>
                    </a:lnTo>
                    <a:lnTo>
                      <a:pt x="354" y="326"/>
                    </a:lnTo>
                    <a:lnTo>
                      <a:pt x="358" y="322"/>
                    </a:lnTo>
                    <a:lnTo>
                      <a:pt x="360" y="316"/>
                    </a:lnTo>
                    <a:lnTo>
                      <a:pt x="366" y="312"/>
                    </a:lnTo>
                    <a:lnTo>
                      <a:pt x="384" y="312"/>
                    </a:lnTo>
                    <a:lnTo>
                      <a:pt x="380" y="308"/>
                    </a:lnTo>
                    <a:lnTo>
                      <a:pt x="378" y="304"/>
                    </a:lnTo>
                    <a:lnTo>
                      <a:pt x="372" y="298"/>
                    </a:lnTo>
                    <a:lnTo>
                      <a:pt x="370" y="294"/>
                    </a:lnTo>
                    <a:lnTo>
                      <a:pt x="370" y="288"/>
                    </a:lnTo>
                    <a:lnTo>
                      <a:pt x="376" y="288"/>
                    </a:lnTo>
                    <a:lnTo>
                      <a:pt x="378" y="280"/>
                    </a:lnTo>
                    <a:lnTo>
                      <a:pt x="404" y="280"/>
                    </a:lnTo>
                    <a:lnTo>
                      <a:pt x="408" y="278"/>
                    </a:lnTo>
                    <a:lnTo>
                      <a:pt x="408" y="276"/>
                    </a:lnTo>
                    <a:lnTo>
                      <a:pt x="412" y="276"/>
                    </a:lnTo>
                    <a:lnTo>
                      <a:pt x="414" y="276"/>
                    </a:lnTo>
                    <a:lnTo>
                      <a:pt x="414" y="272"/>
                    </a:lnTo>
                    <a:lnTo>
                      <a:pt x="416" y="272"/>
                    </a:lnTo>
                    <a:lnTo>
                      <a:pt x="420" y="270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26" y="278"/>
                    </a:lnTo>
                    <a:lnTo>
                      <a:pt x="426" y="276"/>
                    </a:lnTo>
                    <a:lnTo>
                      <a:pt x="426" y="262"/>
                    </a:lnTo>
                    <a:lnTo>
                      <a:pt x="432" y="240"/>
                    </a:lnTo>
                    <a:lnTo>
                      <a:pt x="434" y="224"/>
                    </a:lnTo>
                    <a:lnTo>
                      <a:pt x="434" y="220"/>
                    </a:lnTo>
                    <a:lnTo>
                      <a:pt x="432" y="216"/>
                    </a:lnTo>
                    <a:lnTo>
                      <a:pt x="430" y="214"/>
                    </a:lnTo>
                    <a:lnTo>
                      <a:pt x="422" y="214"/>
                    </a:lnTo>
                    <a:lnTo>
                      <a:pt x="412" y="216"/>
                    </a:lnTo>
                    <a:lnTo>
                      <a:pt x="388" y="226"/>
                    </a:lnTo>
                    <a:lnTo>
                      <a:pt x="388" y="240"/>
                    </a:lnTo>
                    <a:lnTo>
                      <a:pt x="386" y="250"/>
                    </a:lnTo>
                    <a:lnTo>
                      <a:pt x="380" y="252"/>
                    </a:lnTo>
                    <a:lnTo>
                      <a:pt x="380" y="258"/>
                    </a:lnTo>
                    <a:lnTo>
                      <a:pt x="380" y="262"/>
                    </a:lnTo>
                    <a:lnTo>
                      <a:pt x="376" y="266"/>
                    </a:lnTo>
                    <a:lnTo>
                      <a:pt x="372" y="272"/>
                    </a:lnTo>
                    <a:lnTo>
                      <a:pt x="370" y="272"/>
                    </a:lnTo>
                    <a:lnTo>
                      <a:pt x="368" y="272"/>
                    </a:lnTo>
                    <a:lnTo>
                      <a:pt x="366" y="272"/>
                    </a:lnTo>
                    <a:lnTo>
                      <a:pt x="366" y="270"/>
                    </a:lnTo>
                    <a:lnTo>
                      <a:pt x="354" y="270"/>
                    </a:lnTo>
                    <a:lnTo>
                      <a:pt x="350" y="276"/>
                    </a:lnTo>
                    <a:lnTo>
                      <a:pt x="344" y="278"/>
                    </a:lnTo>
                    <a:lnTo>
                      <a:pt x="340" y="278"/>
                    </a:lnTo>
                    <a:lnTo>
                      <a:pt x="336" y="284"/>
                    </a:lnTo>
                    <a:lnTo>
                      <a:pt x="336" y="286"/>
                    </a:lnTo>
                    <a:lnTo>
                      <a:pt x="334" y="286"/>
                    </a:lnTo>
                    <a:lnTo>
                      <a:pt x="332" y="286"/>
                    </a:lnTo>
                    <a:lnTo>
                      <a:pt x="334" y="284"/>
                    </a:lnTo>
                    <a:lnTo>
                      <a:pt x="330" y="284"/>
                    </a:lnTo>
                    <a:lnTo>
                      <a:pt x="324" y="286"/>
                    </a:lnTo>
                    <a:lnTo>
                      <a:pt x="322" y="276"/>
                    </a:lnTo>
                    <a:lnTo>
                      <a:pt x="314" y="276"/>
                    </a:lnTo>
                    <a:lnTo>
                      <a:pt x="308" y="276"/>
                    </a:lnTo>
                    <a:lnTo>
                      <a:pt x="306" y="272"/>
                    </a:lnTo>
                    <a:lnTo>
                      <a:pt x="304" y="268"/>
                    </a:lnTo>
                    <a:lnTo>
                      <a:pt x="300" y="262"/>
                    </a:lnTo>
                    <a:lnTo>
                      <a:pt x="290" y="244"/>
                    </a:lnTo>
                    <a:lnTo>
                      <a:pt x="280" y="224"/>
                    </a:lnTo>
                    <a:lnTo>
                      <a:pt x="276" y="226"/>
                    </a:lnTo>
                    <a:lnTo>
                      <a:pt x="278" y="220"/>
                    </a:lnTo>
                    <a:lnTo>
                      <a:pt x="276" y="212"/>
                    </a:lnTo>
                    <a:lnTo>
                      <a:pt x="280" y="206"/>
                    </a:lnTo>
                    <a:lnTo>
                      <a:pt x="280" y="202"/>
                    </a:lnTo>
                    <a:lnTo>
                      <a:pt x="280" y="196"/>
                    </a:lnTo>
                    <a:lnTo>
                      <a:pt x="276" y="186"/>
                    </a:lnTo>
                    <a:lnTo>
                      <a:pt x="278" y="180"/>
                    </a:lnTo>
                    <a:lnTo>
                      <a:pt x="278" y="176"/>
                    </a:lnTo>
                    <a:lnTo>
                      <a:pt x="276" y="168"/>
                    </a:lnTo>
                    <a:lnTo>
                      <a:pt x="272" y="160"/>
                    </a:lnTo>
                    <a:lnTo>
                      <a:pt x="276" y="158"/>
                    </a:lnTo>
                    <a:lnTo>
                      <a:pt x="280" y="152"/>
                    </a:lnTo>
                    <a:lnTo>
                      <a:pt x="286" y="150"/>
                    </a:lnTo>
                    <a:lnTo>
                      <a:pt x="288" y="148"/>
                    </a:lnTo>
                    <a:lnTo>
                      <a:pt x="288" y="140"/>
                    </a:lnTo>
                    <a:lnTo>
                      <a:pt x="286" y="134"/>
                    </a:lnTo>
                    <a:lnTo>
                      <a:pt x="280" y="134"/>
                    </a:lnTo>
                    <a:lnTo>
                      <a:pt x="280" y="132"/>
                    </a:lnTo>
                    <a:lnTo>
                      <a:pt x="276" y="130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8" y="118"/>
                    </a:lnTo>
                    <a:lnTo>
                      <a:pt x="258" y="116"/>
                    </a:lnTo>
                    <a:lnTo>
                      <a:pt x="254" y="112"/>
                    </a:lnTo>
                    <a:lnTo>
                      <a:pt x="252" y="104"/>
                    </a:lnTo>
                    <a:lnTo>
                      <a:pt x="250" y="98"/>
                    </a:lnTo>
                    <a:lnTo>
                      <a:pt x="248" y="94"/>
                    </a:lnTo>
                    <a:lnTo>
                      <a:pt x="242" y="88"/>
                    </a:lnTo>
                    <a:lnTo>
                      <a:pt x="240" y="80"/>
                    </a:lnTo>
                    <a:lnTo>
                      <a:pt x="240" y="78"/>
                    </a:lnTo>
                    <a:lnTo>
                      <a:pt x="236" y="72"/>
                    </a:lnTo>
                    <a:lnTo>
                      <a:pt x="230" y="64"/>
                    </a:lnTo>
                    <a:lnTo>
                      <a:pt x="226" y="60"/>
                    </a:lnTo>
                    <a:lnTo>
                      <a:pt x="224" y="58"/>
                    </a:lnTo>
                    <a:lnTo>
                      <a:pt x="218" y="58"/>
                    </a:lnTo>
                    <a:lnTo>
                      <a:pt x="214" y="58"/>
                    </a:lnTo>
                    <a:lnTo>
                      <a:pt x="208" y="54"/>
                    </a:lnTo>
                    <a:lnTo>
                      <a:pt x="206" y="58"/>
                    </a:lnTo>
                    <a:lnTo>
                      <a:pt x="204" y="62"/>
                    </a:lnTo>
                    <a:lnTo>
                      <a:pt x="200" y="68"/>
                    </a:lnTo>
                    <a:lnTo>
                      <a:pt x="194" y="68"/>
                    </a:lnTo>
                    <a:lnTo>
                      <a:pt x="186" y="64"/>
                    </a:lnTo>
                    <a:lnTo>
                      <a:pt x="182" y="60"/>
                    </a:lnTo>
                    <a:lnTo>
                      <a:pt x="180" y="52"/>
                    </a:lnTo>
                    <a:lnTo>
                      <a:pt x="180" y="50"/>
                    </a:lnTo>
                    <a:lnTo>
                      <a:pt x="178" y="44"/>
                    </a:lnTo>
                    <a:lnTo>
                      <a:pt x="172" y="40"/>
                    </a:lnTo>
                    <a:lnTo>
                      <a:pt x="168" y="36"/>
                    </a:lnTo>
                    <a:lnTo>
                      <a:pt x="162" y="34"/>
                    </a:lnTo>
                    <a:lnTo>
                      <a:pt x="160" y="30"/>
                    </a:lnTo>
                    <a:lnTo>
                      <a:pt x="158" y="24"/>
                    </a:lnTo>
                    <a:lnTo>
                      <a:pt x="152" y="22"/>
                    </a:lnTo>
                    <a:lnTo>
                      <a:pt x="124" y="18"/>
                    </a:lnTo>
                    <a:lnTo>
                      <a:pt x="124" y="30"/>
                    </a:lnTo>
                    <a:lnTo>
                      <a:pt x="74" y="26"/>
                    </a:lnTo>
                    <a:lnTo>
                      <a:pt x="36" y="6"/>
                    </a:lnTo>
                    <a:lnTo>
                      <a:pt x="36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744"/>
              <p:cNvSpPr/>
              <p:nvPr/>
            </p:nvSpPr>
            <p:spPr bwMode="auto">
              <a:xfrm>
                <a:off x="7343775" y="3914775"/>
                <a:ext cx="50800" cy="22225"/>
              </a:xfrm>
              <a:custGeom>
                <a:avLst/>
                <a:gdLst>
                  <a:gd name="T0" fmla="*/ 4 w 32"/>
                  <a:gd name="T1" fmla="*/ 0 h 14"/>
                  <a:gd name="T2" fmla="*/ 4 w 32"/>
                  <a:gd name="T3" fmla="*/ 0 h 14"/>
                  <a:gd name="T4" fmla="*/ 0 w 32"/>
                  <a:gd name="T5" fmla="*/ 4 h 14"/>
                  <a:gd name="T6" fmla="*/ 14 w 32"/>
                  <a:gd name="T7" fmla="*/ 12 h 14"/>
                  <a:gd name="T8" fmla="*/ 14 w 32"/>
                  <a:gd name="T9" fmla="*/ 14 h 14"/>
                  <a:gd name="T10" fmla="*/ 24 w 32"/>
                  <a:gd name="T11" fmla="*/ 12 h 14"/>
                  <a:gd name="T12" fmla="*/ 32 w 32"/>
                  <a:gd name="T13" fmla="*/ 10 h 14"/>
                  <a:gd name="T14" fmla="*/ 32 w 32"/>
                  <a:gd name="T15" fmla="*/ 6 h 14"/>
                  <a:gd name="T16" fmla="*/ 28 w 32"/>
                  <a:gd name="T17" fmla="*/ 4 h 14"/>
                  <a:gd name="T18" fmla="*/ 28 w 32"/>
                  <a:gd name="T19" fmla="*/ 0 h 14"/>
                  <a:gd name="T20" fmla="*/ 16 w 32"/>
                  <a:gd name="T21" fmla="*/ 0 h 14"/>
                  <a:gd name="T22" fmla="*/ 4 w 32"/>
                  <a:gd name="T23" fmla="*/ 0 h 14"/>
                  <a:gd name="T24" fmla="*/ 4 w 32"/>
                  <a:gd name="T25" fmla="*/ 0 h 14"/>
                  <a:gd name="T26" fmla="*/ 4 w 32"/>
                  <a:gd name="T2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4">
                    <a:moveTo>
                      <a:pt x="4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24" y="12"/>
                    </a:lnTo>
                    <a:lnTo>
                      <a:pt x="32" y="10"/>
                    </a:lnTo>
                    <a:lnTo>
                      <a:pt x="32" y="6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745"/>
              <p:cNvSpPr>
                <a:spLocks noEditPoints="1"/>
              </p:cNvSpPr>
              <p:nvPr/>
            </p:nvSpPr>
            <p:spPr bwMode="auto">
              <a:xfrm>
                <a:off x="8604250" y="2292350"/>
                <a:ext cx="241300" cy="123825"/>
              </a:xfrm>
              <a:custGeom>
                <a:avLst/>
                <a:gdLst>
                  <a:gd name="T0" fmla="*/ 112 w 152"/>
                  <a:gd name="T1" fmla="*/ 4 h 78"/>
                  <a:gd name="T2" fmla="*/ 104 w 152"/>
                  <a:gd name="T3" fmla="*/ 12 h 78"/>
                  <a:gd name="T4" fmla="*/ 100 w 152"/>
                  <a:gd name="T5" fmla="*/ 14 h 78"/>
                  <a:gd name="T6" fmla="*/ 90 w 152"/>
                  <a:gd name="T7" fmla="*/ 14 h 78"/>
                  <a:gd name="T8" fmla="*/ 86 w 152"/>
                  <a:gd name="T9" fmla="*/ 22 h 78"/>
                  <a:gd name="T10" fmla="*/ 76 w 152"/>
                  <a:gd name="T11" fmla="*/ 8 h 78"/>
                  <a:gd name="T12" fmla="*/ 72 w 152"/>
                  <a:gd name="T13" fmla="*/ 12 h 78"/>
                  <a:gd name="T14" fmla="*/ 68 w 152"/>
                  <a:gd name="T15" fmla="*/ 14 h 78"/>
                  <a:gd name="T16" fmla="*/ 66 w 152"/>
                  <a:gd name="T17" fmla="*/ 22 h 78"/>
                  <a:gd name="T18" fmla="*/ 62 w 152"/>
                  <a:gd name="T19" fmla="*/ 16 h 78"/>
                  <a:gd name="T20" fmla="*/ 56 w 152"/>
                  <a:gd name="T21" fmla="*/ 12 h 78"/>
                  <a:gd name="T22" fmla="*/ 56 w 152"/>
                  <a:gd name="T23" fmla="*/ 26 h 78"/>
                  <a:gd name="T24" fmla="*/ 48 w 152"/>
                  <a:gd name="T25" fmla="*/ 30 h 78"/>
                  <a:gd name="T26" fmla="*/ 40 w 152"/>
                  <a:gd name="T27" fmla="*/ 34 h 78"/>
                  <a:gd name="T28" fmla="*/ 40 w 152"/>
                  <a:gd name="T29" fmla="*/ 26 h 78"/>
                  <a:gd name="T30" fmla="*/ 40 w 152"/>
                  <a:gd name="T31" fmla="*/ 16 h 78"/>
                  <a:gd name="T32" fmla="*/ 32 w 152"/>
                  <a:gd name="T33" fmla="*/ 8 h 78"/>
                  <a:gd name="T34" fmla="*/ 30 w 152"/>
                  <a:gd name="T35" fmla="*/ 16 h 78"/>
                  <a:gd name="T36" fmla="*/ 30 w 152"/>
                  <a:gd name="T37" fmla="*/ 22 h 78"/>
                  <a:gd name="T38" fmla="*/ 22 w 152"/>
                  <a:gd name="T39" fmla="*/ 16 h 78"/>
                  <a:gd name="T40" fmla="*/ 14 w 152"/>
                  <a:gd name="T41" fmla="*/ 18 h 78"/>
                  <a:gd name="T42" fmla="*/ 14 w 152"/>
                  <a:gd name="T43" fmla="*/ 24 h 78"/>
                  <a:gd name="T44" fmla="*/ 4 w 152"/>
                  <a:gd name="T45" fmla="*/ 26 h 78"/>
                  <a:gd name="T46" fmla="*/ 0 w 152"/>
                  <a:gd name="T47" fmla="*/ 32 h 78"/>
                  <a:gd name="T48" fmla="*/ 10 w 152"/>
                  <a:gd name="T49" fmla="*/ 34 h 78"/>
                  <a:gd name="T50" fmla="*/ 22 w 152"/>
                  <a:gd name="T51" fmla="*/ 24 h 78"/>
                  <a:gd name="T52" fmla="*/ 26 w 152"/>
                  <a:gd name="T53" fmla="*/ 30 h 78"/>
                  <a:gd name="T54" fmla="*/ 26 w 152"/>
                  <a:gd name="T55" fmla="*/ 36 h 78"/>
                  <a:gd name="T56" fmla="*/ 18 w 152"/>
                  <a:gd name="T57" fmla="*/ 40 h 78"/>
                  <a:gd name="T58" fmla="*/ 4 w 152"/>
                  <a:gd name="T59" fmla="*/ 44 h 78"/>
                  <a:gd name="T60" fmla="*/ 14 w 152"/>
                  <a:gd name="T61" fmla="*/ 48 h 78"/>
                  <a:gd name="T62" fmla="*/ 26 w 152"/>
                  <a:gd name="T63" fmla="*/ 48 h 78"/>
                  <a:gd name="T64" fmla="*/ 38 w 152"/>
                  <a:gd name="T65" fmla="*/ 60 h 78"/>
                  <a:gd name="T66" fmla="*/ 26 w 152"/>
                  <a:gd name="T67" fmla="*/ 70 h 78"/>
                  <a:gd name="T68" fmla="*/ 36 w 152"/>
                  <a:gd name="T69" fmla="*/ 68 h 78"/>
                  <a:gd name="T70" fmla="*/ 44 w 152"/>
                  <a:gd name="T71" fmla="*/ 64 h 78"/>
                  <a:gd name="T72" fmla="*/ 58 w 152"/>
                  <a:gd name="T73" fmla="*/ 72 h 78"/>
                  <a:gd name="T74" fmla="*/ 56 w 152"/>
                  <a:gd name="T75" fmla="*/ 78 h 78"/>
                  <a:gd name="T76" fmla="*/ 90 w 152"/>
                  <a:gd name="T77" fmla="*/ 76 h 78"/>
                  <a:gd name="T78" fmla="*/ 90 w 152"/>
                  <a:gd name="T79" fmla="*/ 72 h 78"/>
                  <a:gd name="T80" fmla="*/ 92 w 152"/>
                  <a:gd name="T81" fmla="*/ 68 h 78"/>
                  <a:gd name="T82" fmla="*/ 102 w 152"/>
                  <a:gd name="T83" fmla="*/ 68 h 78"/>
                  <a:gd name="T84" fmla="*/ 108 w 152"/>
                  <a:gd name="T85" fmla="*/ 68 h 78"/>
                  <a:gd name="T86" fmla="*/ 118 w 152"/>
                  <a:gd name="T87" fmla="*/ 62 h 78"/>
                  <a:gd name="T88" fmla="*/ 128 w 152"/>
                  <a:gd name="T89" fmla="*/ 60 h 78"/>
                  <a:gd name="T90" fmla="*/ 146 w 152"/>
                  <a:gd name="T91" fmla="*/ 42 h 78"/>
                  <a:gd name="T92" fmla="*/ 146 w 152"/>
                  <a:gd name="T93" fmla="*/ 42 h 78"/>
                  <a:gd name="T94" fmla="*/ 148 w 152"/>
                  <a:gd name="T95" fmla="*/ 44 h 78"/>
                  <a:gd name="T96" fmla="*/ 148 w 152"/>
                  <a:gd name="T97" fmla="*/ 26 h 78"/>
                  <a:gd name="T98" fmla="*/ 140 w 152"/>
                  <a:gd name="T99" fmla="*/ 24 h 78"/>
                  <a:gd name="T100" fmla="*/ 134 w 152"/>
                  <a:gd name="T101" fmla="*/ 26 h 78"/>
                  <a:gd name="T102" fmla="*/ 136 w 152"/>
                  <a:gd name="T103" fmla="*/ 22 h 78"/>
                  <a:gd name="T104" fmla="*/ 136 w 152"/>
                  <a:gd name="T105" fmla="*/ 16 h 78"/>
                  <a:gd name="T106" fmla="*/ 138 w 152"/>
                  <a:gd name="T107" fmla="*/ 8 h 78"/>
                  <a:gd name="T108" fmla="*/ 128 w 152"/>
                  <a:gd name="T109" fmla="*/ 8 h 78"/>
                  <a:gd name="T110" fmla="*/ 128 w 152"/>
                  <a:gd name="T111" fmla="*/ 12 h 78"/>
                  <a:gd name="T112" fmla="*/ 122 w 152"/>
                  <a:gd name="T113" fmla="*/ 6 h 78"/>
                  <a:gd name="T114" fmla="*/ 112 w 152"/>
                  <a:gd name="T115" fmla="*/ 4 h 78"/>
                  <a:gd name="T116" fmla="*/ 112 w 152"/>
                  <a:gd name="T117" fmla="*/ 4 h 78"/>
                  <a:gd name="T118" fmla="*/ 18 w 152"/>
                  <a:gd name="T119" fmla="*/ 6 h 78"/>
                  <a:gd name="T120" fmla="*/ 28 w 152"/>
                  <a:gd name="T121" fmla="*/ 0 h 78"/>
                  <a:gd name="T122" fmla="*/ 18 w 152"/>
                  <a:gd name="T12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2" h="78">
                    <a:moveTo>
                      <a:pt x="112" y="4"/>
                    </a:moveTo>
                    <a:lnTo>
                      <a:pt x="112" y="4"/>
                    </a:lnTo>
                    <a:lnTo>
                      <a:pt x="112" y="12"/>
                    </a:lnTo>
                    <a:lnTo>
                      <a:pt x="104" y="12"/>
                    </a:lnTo>
                    <a:lnTo>
                      <a:pt x="100" y="8"/>
                    </a:lnTo>
                    <a:lnTo>
                      <a:pt x="100" y="14"/>
                    </a:lnTo>
                    <a:lnTo>
                      <a:pt x="92" y="16"/>
                    </a:lnTo>
                    <a:lnTo>
                      <a:pt x="90" y="14"/>
                    </a:lnTo>
                    <a:lnTo>
                      <a:pt x="84" y="12"/>
                    </a:lnTo>
                    <a:lnTo>
                      <a:pt x="86" y="22"/>
                    </a:lnTo>
                    <a:lnTo>
                      <a:pt x="80" y="18"/>
                    </a:lnTo>
                    <a:lnTo>
                      <a:pt x="76" y="8"/>
                    </a:lnTo>
                    <a:lnTo>
                      <a:pt x="76" y="12"/>
                    </a:lnTo>
                    <a:lnTo>
                      <a:pt x="72" y="12"/>
                    </a:lnTo>
                    <a:lnTo>
                      <a:pt x="68" y="12"/>
                    </a:lnTo>
                    <a:lnTo>
                      <a:pt x="68" y="14"/>
                    </a:lnTo>
                    <a:lnTo>
                      <a:pt x="66" y="16"/>
                    </a:lnTo>
                    <a:lnTo>
                      <a:pt x="66" y="22"/>
                    </a:lnTo>
                    <a:lnTo>
                      <a:pt x="62" y="22"/>
                    </a:lnTo>
                    <a:lnTo>
                      <a:pt x="62" y="16"/>
                    </a:lnTo>
                    <a:lnTo>
                      <a:pt x="58" y="12"/>
                    </a:lnTo>
                    <a:lnTo>
                      <a:pt x="56" y="12"/>
                    </a:lnTo>
                    <a:lnTo>
                      <a:pt x="56" y="18"/>
                    </a:lnTo>
                    <a:lnTo>
                      <a:pt x="56" y="26"/>
                    </a:lnTo>
                    <a:lnTo>
                      <a:pt x="46" y="26"/>
                    </a:lnTo>
                    <a:lnTo>
                      <a:pt x="48" y="30"/>
                    </a:lnTo>
                    <a:lnTo>
                      <a:pt x="46" y="32"/>
                    </a:lnTo>
                    <a:lnTo>
                      <a:pt x="40" y="34"/>
                    </a:lnTo>
                    <a:lnTo>
                      <a:pt x="40" y="30"/>
                    </a:lnTo>
                    <a:lnTo>
                      <a:pt x="40" y="26"/>
                    </a:lnTo>
                    <a:lnTo>
                      <a:pt x="40" y="24"/>
                    </a:lnTo>
                    <a:lnTo>
                      <a:pt x="40" y="16"/>
                    </a:lnTo>
                    <a:lnTo>
                      <a:pt x="38" y="16"/>
                    </a:lnTo>
                    <a:lnTo>
                      <a:pt x="32" y="8"/>
                    </a:lnTo>
                    <a:lnTo>
                      <a:pt x="22" y="8"/>
                    </a:lnTo>
                    <a:lnTo>
                      <a:pt x="30" y="16"/>
                    </a:lnTo>
                    <a:lnTo>
                      <a:pt x="30" y="18"/>
                    </a:lnTo>
                    <a:lnTo>
                      <a:pt x="30" y="22"/>
                    </a:lnTo>
                    <a:lnTo>
                      <a:pt x="28" y="22"/>
                    </a:lnTo>
                    <a:lnTo>
                      <a:pt x="22" y="16"/>
                    </a:lnTo>
                    <a:lnTo>
                      <a:pt x="18" y="16"/>
                    </a:lnTo>
                    <a:lnTo>
                      <a:pt x="14" y="18"/>
                    </a:lnTo>
                    <a:lnTo>
                      <a:pt x="12" y="18"/>
                    </a:lnTo>
                    <a:lnTo>
                      <a:pt x="14" y="24"/>
                    </a:lnTo>
                    <a:lnTo>
                      <a:pt x="10" y="26"/>
                    </a:lnTo>
                    <a:lnTo>
                      <a:pt x="4" y="26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4" y="34"/>
                    </a:lnTo>
                    <a:lnTo>
                      <a:pt x="10" y="34"/>
                    </a:lnTo>
                    <a:lnTo>
                      <a:pt x="18" y="30"/>
                    </a:lnTo>
                    <a:lnTo>
                      <a:pt x="22" y="24"/>
                    </a:lnTo>
                    <a:lnTo>
                      <a:pt x="28" y="26"/>
                    </a:lnTo>
                    <a:lnTo>
                      <a:pt x="26" y="30"/>
                    </a:lnTo>
                    <a:lnTo>
                      <a:pt x="26" y="34"/>
                    </a:lnTo>
                    <a:lnTo>
                      <a:pt x="26" y="36"/>
                    </a:lnTo>
                    <a:lnTo>
                      <a:pt x="30" y="40"/>
                    </a:lnTo>
                    <a:lnTo>
                      <a:pt x="18" y="40"/>
                    </a:lnTo>
                    <a:lnTo>
                      <a:pt x="14" y="42"/>
                    </a:lnTo>
                    <a:lnTo>
                      <a:pt x="4" y="44"/>
                    </a:lnTo>
                    <a:lnTo>
                      <a:pt x="4" y="50"/>
                    </a:lnTo>
                    <a:lnTo>
                      <a:pt x="14" y="48"/>
                    </a:lnTo>
                    <a:lnTo>
                      <a:pt x="20" y="48"/>
                    </a:lnTo>
                    <a:lnTo>
                      <a:pt x="26" y="48"/>
                    </a:lnTo>
                    <a:lnTo>
                      <a:pt x="32" y="52"/>
                    </a:lnTo>
                    <a:lnTo>
                      <a:pt x="38" y="60"/>
                    </a:lnTo>
                    <a:lnTo>
                      <a:pt x="22" y="62"/>
                    </a:lnTo>
                    <a:lnTo>
                      <a:pt x="26" y="70"/>
                    </a:lnTo>
                    <a:lnTo>
                      <a:pt x="30" y="68"/>
                    </a:lnTo>
                    <a:lnTo>
                      <a:pt x="36" y="68"/>
                    </a:lnTo>
                    <a:lnTo>
                      <a:pt x="38" y="64"/>
                    </a:lnTo>
                    <a:lnTo>
                      <a:pt x="44" y="64"/>
                    </a:lnTo>
                    <a:lnTo>
                      <a:pt x="58" y="70"/>
                    </a:lnTo>
                    <a:lnTo>
                      <a:pt x="58" y="72"/>
                    </a:lnTo>
                    <a:lnTo>
                      <a:pt x="58" y="76"/>
                    </a:lnTo>
                    <a:lnTo>
                      <a:pt x="56" y="78"/>
                    </a:lnTo>
                    <a:lnTo>
                      <a:pt x="86" y="78"/>
                    </a:lnTo>
                    <a:lnTo>
                      <a:pt x="90" y="76"/>
                    </a:lnTo>
                    <a:lnTo>
                      <a:pt x="92" y="72"/>
                    </a:lnTo>
                    <a:lnTo>
                      <a:pt x="90" y="72"/>
                    </a:lnTo>
                    <a:lnTo>
                      <a:pt x="86" y="64"/>
                    </a:lnTo>
                    <a:lnTo>
                      <a:pt x="92" y="68"/>
                    </a:lnTo>
                    <a:lnTo>
                      <a:pt x="100" y="70"/>
                    </a:lnTo>
                    <a:lnTo>
                      <a:pt x="102" y="68"/>
                    </a:lnTo>
                    <a:lnTo>
                      <a:pt x="108" y="64"/>
                    </a:lnTo>
                    <a:lnTo>
                      <a:pt x="108" y="68"/>
                    </a:lnTo>
                    <a:lnTo>
                      <a:pt x="110" y="68"/>
                    </a:lnTo>
                    <a:lnTo>
                      <a:pt x="118" y="62"/>
                    </a:lnTo>
                    <a:lnTo>
                      <a:pt x="122" y="60"/>
                    </a:lnTo>
                    <a:lnTo>
                      <a:pt x="128" y="60"/>
                    </a:lnTo>
                    <a:lnTo>
                      <a:pt x="138" y="50"/>
                    </a:lnTo>
                    <a:lnTo>
                      <a:pt x="146" y="42"/>
                    </a:lnTo>
                    <a:lnTo>
                      <a:pt x="144" y="42"/>
                    </a:lnTo>
                    <a:lnTo>
                      <a:pt x="146" y="42"/>
                    </a:lnTo>
                    <a:lnTo>
                      <a:pt x="146" y="44"/>
                    </a:lnTo>
                    <a:lnTo>
                      <a:pt x="148" y="44"/>
                    </a:lnTo>
                    <a:lnTo>
                      <a:pt x="152" y="42"/>
                    </a:lnTo>
                    <a:lnTo>
                      <a:pt x="148" y="26"/>
                    </a:lnTo>
                    <a:lnTo>
                      <a:pt x="144" y="24"/>
                    </a:lnTo>
                    <a:lnTo>
                      <a:pt x="140" y="24"/>
                    </a:lnTo>
                    <a:lnTo>
                      <a:pt x="136" y="26"/>
                    </a:lnTo>
                    <a:lnTo>
                      <a:pt x="134" y="26"/>
                    </a:lnTo>
                    <a:lnTo>
                      <a:pt x="134" y="24"/>
                    </a:lnTo>
                    <a:lnTo>
                      <a:pt x="136" y="22"/>
                    </a:lnTo>
                    <a:lnTo>
                      <a:pt x="136" y="18"/>
                    </a:lnTo>
                    <a:lnTo>
                      <a:pt x="136" y="16"/>
                    </a:lnTo>
                    <a:lnTo>
                      <a:pt x="130" y="14"/>
                    </a:lnTo>
                    <a:lnTo>
                      <a:pt x="138" y="8"/>
                    </a:lnTo>
                    <a:lnTo>
                      <a:pt x="138" y="6"/>
                    </a:lnTo>
                    <a:lnTo>
                      <a:pt x="128" y="8"/>
                    </a:lnTo>
                    <a:lnTo>
                      <a:pt x="130" y="12"/>
                    </a:lnTo>
                    <a:lnTo>
                      <a:pt x="128" y="12"/>
                    </a:lnTo>
                    <a:lnTo>
                      <a:pt x="122" y="8"/>
                    </a:lnTo>
                    <a:lnTo>
                      <a:pt x="122" y="6"/>
                    </a:lnTo>
                    <a:lnTo>
                      <a:pt x="120" y="4"/>
                    </a:lnTo>
                    <a:lnTo>
                      <a:pt x="112" y="4"/>
                    </a:lnTo>
                    <a:lnTo>
                      <a:pt x="112" y="4"/>
                    </a:lnTo>
                    <a:lnTo>
                      <a:pt x="112" y="4"/>
                    </a:lnTo>
                    <a:close/>
                    <a:moveTo>
                      <a:pt x="18" y="0"/>
                    </a:moveTo>
                    <a:lnTo>
                      <a:pt x="18" y="6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746"/>
              <p:cNvSpPr/>
              <p:nvPr/>
            </p:nvSpPr>
            <p:spPr bwMode="auto">
              <a:xfrm>
                <a:off x="7099300" y="3987800"/>
                <a:ext cx="142875" cy="82550"/>
              </a:xfrm>
              <a:custGeom>
                <a:avLst/>
                <a:gdLst>
                  <a:gd name="T0" fmla="*/ 90 w 90"/>
                  <a:gd name="T1" fmla="*/ 18 h 52"/>
                  <a:gd name="T2" fmla="*/ 90 w 90"/>
                  <a:gd name="T3" fmla="*/ 18 h 52"/>
                  <a:gd name="T4" fmla="*/ 80 w 90"/>
                  <a:gd name="T5" fmla="*/ 16 h 52"/>
                  <a:gd name="T6" fmla="*/ 78 w 90"/>
                  <a:gd name="T7" fmla="*/ 10 h 52"/>
                  <a:gd name="T8" fmla="*/ 74 w 90"/>
                  <a:gd name="T9" fmla="*/ 4 h 52"/>
                  <a:gd name="T10" fmla="*/ 54 w 90"/>
                  <a:gd name="T11" fmla="*/ 0 h 52"/>
                  <a:gd name="T12" fmla="*/ 44 w 90"/>
                  <a:gd name="T13" fmla="*/ 2 h 52"/>
                  <a:gd name="T14" fmla="*/ 36 w 90"/>
                  <a:gd name="T15" fmla="*/ 8 h 52"/>
                  <a:gd name="T16" fmla="*/ 12 w 90"/>
                  <a:gd name="T17" fmla="*/ 4 h 52"/>
                  <a:gd name="T18" fmla="*/ 12 w 90"/>
                  <a:gd name="T19" fmla="*/ 8 h 52"/>
                  <a:gd name="T20" fmla="*/ 8 w 90"/>
                  <a:gd name="T21" fmla="*/ 10 h 52"/>
                  <a:gd name="T22" fmla="*/ 2 w 90"/>
                  <a:gd name="T23" fmla="*/ 10 h 52"/>
                  <a:gd name="T24" fmla="*/ 2 w 90"/>
                  <a:gd name="T25" fmla="*/ 16 h 52"/>
                  <a:gd name="T26" fmla="*/ 0 w 90"/>
                  <a:gd name="T27" fmla="*/ 20 h 52"/>
                  <a:gd name="T28" fmla="*/ 0 w 90"/>
                  <a:gd name="T29" fmla="*/ 26 h 52"/>
                  <a:gd name="T30" fmla="*/ 4 w 90"/>
                  <a:gd name="T31" fmla="*/ 26 h 52"/>
                  <a:gd name="T32" fmla="*/ 12 w 90"/>
                  <a:gd name="T33" fmla="*/ 28 h 52"/>
                  <a:gd name="T34" fmla="*/ 16 w 90"/>
                  <a:gd name="T35" fmla="*/ 30 h 52"/>
                  <a:gd name="T36" fmla="*/ 20 w 90"/>
                  <a:gd name="T37" fmla="*/ 34 h 52"/>
                  <a:gd name="T38" fmla="*/ 26 w 90"/>
                  <a:gd name="T39" fmla="*/ 36 h 52"/>
                  <a:gd name="T40" fmla="*/ 28 w 90"/>
                  <a:gd name="T41" fmla="*/ 36 h 52"/>
                  <a:gd name="T42" fmla="*/ 28 w 90"/>
                  <a:gd name="T43" fmla="*/ 46 h 52"/>
                  <a:gd name="T44" fmla="*/ 30 w 90"/>
                  <a:gd name="T45" fmla="*/ 46 h 52"/>
                  <a:gd name="T46" fmla="*/ 30 w 90"/>
                  <a:gd name="T47" fmla="*/ 52 h 52"/>
                  <a:gd name="T48" fmla="*/ 34 w 90"/>
                  <a:gd name="T49" fmla="*/ 52 h 52"/>
                  <a:gd name="T50" fmla="*/ 36 w 90"/>
                  <a:gd name="T51" fmla="*/ 48 h 52"/>
                  <a:gd name="T52" fmla="*/ 36 w 90"/>
                  <a:gd name="T53" fmla="*/ 40 h 52"/>
                  <a:gd name="T54" fmla="*/ 36 w 90"/>
                  <a:gd name="T55" fmla="*/ 36 h 52"/>
                  <a:gd name="T56" fmla="*/ 46 w 90"/>
                  <a:gd name="T57" fmla="*/ 30 h 52"/>
                  <a:gd name="T58" fmla="*/ 52 w 90"/>
                  <a:gd name="T59" fmla="*/ 30 h 52"/>
                  <a:gd name="T60" fmla="*/ 54 w 90"/>
                  <a:gd name="T61" fmla="*/ 34 h 52"/>
                  <a:gd name="T62" fmla="*/ 60 w 90"/>
                  <a:gd name="T63" fmla="*/ 34 h 52"/>
                  <a:gd name="T64" fmla="*/ 62 w 90"/>
                  <a:gd name="T65" fmla="*/ 34 h 52"/>
                  <a:gd name="T66" fmla="*/ 70 w 90"/>
                  <a:gd name="T67" fmla="*/ 30 h 52"/>
                  <a:gd name="T68" fmla="*/ 72 w 90"/>
                  <a:gd name="T69" fmla="*/ 28 h 52"/>
                  <a:gd name="T70" fmla="*/ 74 w 90"/>
                  <a:gd name="T71" fmla="*/ 26 h 52"/>
                  <a:gd name="T72" fmla="*/ 80 w 90"/>
                  <a:gd name="T73" fmla="*/ 22 h 52"/>
                  <a:gd name="T74" fmla="*/ 90 w 90"/>
                  <a:gd name="T75" fmla="*/ 20 h 52"/>
                  <a:gd name="T76" fmla="*/ 90 w 90"/>
                  <a:gd name="T77" fmla="*/ 18 h 52"/>
                  <a:gd name="T78" fmla="*/ 90 w 90"/>
                  <a:gd name="T79" fmla="*/ 18 h 52"/>
                  <a:gd name="T80" fmla="*/ 90 w 90"/>
                  <a:gd name="T81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0" h="52">
                    <a:moveTo>
                      <a:pt x="90" y="18"/>
                    </a:moveTo>
                    <a:lnTo>
                      <a:pt x="90" y="18"/>
                    </a:lnTo>
                    <a:lnTo>
                      <a:pt x="80" y="16"/>
                    </a:lnTo>
                    <a:lnTo>
                      <a:pt x="78" y="10"/>
                    </a:lnTo>
                    <a:lnTo>
                      <a:pt x="74" y="4"/>
                    </a:lnTo>
                    <a:lnTo>
                      <a:pt x="54" y="0"/>
                    </a:lnTo>
                    <a:lnTo>
                      <a:pt x="44" y="2"/>
                    </a:lnTo>
                    <a:lnTo>
                      <a:pt x="36" y="8"/>
                    </a:lnTo>
                    <a:lnTo>
                      <a:pt x="12" y="4"/>
                    </a:lnTo>
                    <a:lnTo>
                      <a:pt x="12" y="8"/>
                    </a:lnTo>
                    <a:lnTo>
                      <a:pt x="8" y="10"/>
                    </a:lnTo>
                    <a:lnTo>
                      <a:pt x="2" y="10"/>
                    </a:lnTo>
                    <a:lnTo>
                      <a:pt x="2" y="16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26"/>
                    </a:lnTo>
                    <a:lnTo>
                      <a:pt x="12" y="28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6" y="36"/>
                    </a:lnTo>
                    <a:lnTo>
                      <a:pt x="28" y="36"/>
                    </a:lnTo>
                    <a:lnTo>
                      <a:pt x="28" y="46"/>
                    </a:lnTo>
                    <a:lnTo>
                      <a:pt x="30" y="46"/>
                    </a:lnTo>
                    <a:lnTo>
                      <a:pt x="30" y="52"/>
                    </a:lnTo>
                    <a:lnTo>
                      <a:pt x="34" y="52"/>
                    </a:lnTo>
                    <a:lnTo>
                      <a:pt x="36" y="48"/>
                    </a:lnTo>
                    <a:lnTo>
                      <a:pt x="36" y="40"/>
                    </a:lnTo>
                    <a:lnTo>
                      <a:pt x="36" y="36"/>
                    </a:lnTo>
                    <a:lnTo>
                      <a:pt x="46" y="30"/>
                    </a:lnTo>
                    <a:lnTo>
                      <a:pt x="52" y="30"/>
                    </a:lnTo>
                    <a:lnTo>
                      <a:pt x="54" y="34"/>
                    </a:lnTo>
                    <a:lnTo>
                      <a:pt x="60" y="34"/>
                    </a:lnTo>
                    <a:lnTo>
                      <a:pt x="62" y="34"/>
                    </a:lnTo>
                    <a:lnTo>
                      <a:pt x="70" y="30"/>
                    </a:lnTo>
                    <a:lnTo>
                      <a:pt x="72" y="28"/>
                    </a:lnTo>
                    <a:lnTo>
                      <a:pt x="74" y="26"/>
                    </a:lnTo>
                    <a:lnTo>
                      <a:pt x="80" y="22"/>
                    </a:lnTo>
                    <a:lnTo>
                      <a:pt x="90" y="20"/>
                    </a:lnTo>
                    <a:lnTo>
                      <a:pt x="90" y="18"/>
                    </a:lnTo>
                    <a:lnTo>
                      <a:pt x="90" y="18"/>
                    </a:lnTo>
                    <a:lnTo>
                      <a:pt x="90" y="1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747"/>
              <p:cNvSpPr>
                <a:spLocks noEditPoints="1"/>
              </p:cNvSpPr>
              <p:nvPr/>
            </p:nvSpPr>
            <p:spPr bwMode="auto">
              <a:xfrm>
                <a:off x="5464175" y="3810000"/>
                <a:ext cx="120650" cy="95250"/>
              </a:xfrm>
              <a:custGeom>
                <a:avLst/>
                <a:gdLst>
                  <a:gd name="T0" fmla="*/ 64 w 76"/>
                  <a:gd name="T1" fmla="*/ 42 h 60"/>
                  <a:gd name="T2" fmla="*/ 64 w 76"/>
                  <a:gd name="T3" fmla="*/ 42 h 60"/>
                  <a:gd name="T4" fmla="*/ 62 w 76"/>
                  <a:gd name="T5" fmla="*/ 46 h 60"/>
                  <a:gd name="T6" fmla="*/ 60 w 76"/>
                  <a:gd name="T7" fmla="*/ 48 h 60"/>
                  <a:gd name="T8" fmla="*/ 60 w 76"/>
                  <a:gd name="T9" fmla="*/ 50 h 60"/>
                  <a:gd name="T10" fmla="*/ 60 w 76"/>
                  <a:gd name="T11" fmla="*/ 56 h 60"/>
                  <a:gd name="T12" fmla="*/ 62 w 76"/>
                  <a:gd name="T13" fmla="*/ 58 h 60"/>
                  <a:gd name="T14" fmla="*/ 64 w 76"/>
                  <a:gd name="T15" fmla="*/ 60 h 60"/>
                  <a:gd name="T16" fmla="*/ 64 w 76"/>
                  <a:gd name="T17" fmla="*/ 58 h 60"/>
                  <a:gd name="T18" fmla="*/ 76 w 76"/>
                  <a:gd name="T19" fmla="*/ 50 h 60"/>
                  <a:gd name="T20" fmla="*/ 72 w 76"/>
                  <a:gd name="T21" fmla="*/ 48 h 60"/>
                  <a:gd name="T22" fmla="*/ 70 w 76"/>
                  <a:gd name="T23" fmla="*/ 42 h 60"/>
                  <a:gd name="T24" fmla="*/ 64 w 76"/>
                  <a:gd name="T25" fmla="*/ 42 h 60"/>
                  <a:gd name="T26" fmla="*/ 64 w 76"/>
                  <a:gd name="T27" fmla="*/ 42 h 60"/>
                  <a:gd name="T28" fmla="*/ 64 w 76"/>
                  <a:gd name="T29" fmla="*/ 42 h 60"/>
                  <a:gd name="T30" fmla="*/ 52 w 76"/>
                  <a:gd name="T31" fmla="*/ 22 h 60"/>
                  <a:gd name="T32" fmla="*/ 52 w 76"/>
                  <a:gd name="T33" fmla="*/ 22 h 60"/>
                  <a:gd name="T34" fmla="*/ 54 w 76"/>
                  <a:gd name="T35" fmla="*/ 30 h 60"/>
                  <a:gd name="T36" fmla="*/ 58 w 76"/>
                  <a:gd name="T37" fmla="*/ 28 h 60"/>
                  <a:gd name="T38" fmla="*/ 58 w 76"/>
                  <a:gd name="T39" fmla="*/ 24 h 60"/>
                  <a:gd name="T40" fmla="*/ 52 w 76"/>
                  <a:gd name="T41" fmla="*/ 22 h 60"/>
                  <a:gd name="T42" fmla="*/ 52 w 76"/>
                  <a:gd name="T43" fmla="*/ 22 h 60"/>
                  <a:gd name="T44" fmla="*/ 52 w 76"/>
                  <a:gd name="T45" fmla="*/ 22 h 60"/>
                  <a:gd name="T46" fmla="*/ 28 w 76"/>
                  <a:gd name="T47" fmla="*/ 6 h 60"/>
                  <a:gd name="T48" fmla="*/ 28 w 76"/>
                  <a:gd name="T49" fmla="*/ 6 h 60"/>
                  <a:gd name="T50" fmla="*/ 26 w 76"/>
                  <a:gd name="T51" fmla="*/ 10 h 60"/>
                  <a:gd name="T52" fmla="*/ 26 w 76"/>
                  <a:gd name="T53" fmla="*/ 12 h 60"/>
                  <a:gd name="T54" fmla="*/ 32 w 76"/>
                  <a:gd name="T55" fmla="*/ 14 h 60"/>
                  <a:gd name="T56" fmla="*/ 34 w 76"/>
                  <a:gd name="T57" fmla="*/ 14 h 60"/>
                  <a:gd name="T58" fmla="*/ 34 w 76"/>
                  <a:gd name="T59" fmla="*/ 12 h 60"/>
                  <a:gd name="T60" fmla="*/ 28 w 76"/>
                  <a:gd name="T61" fmla="*/ 6 h 60"/>
                  <a:gd name="T62" fmla="*/ 28 w 76"/>
                  <a:gd name="T63" fmla="*/ 6 h 60"/>
                  <a:gd name="T64" fmla="*/ 28 w 76"/>
                  <a:gd name="T65" fmla="*/ 6 h 60"/>
                  <a:gd name="T66" fmla="*/ 4 w 76"/>
                  <a:gd name="T67" fmla="*/ 0 h 60"/>
                  <a:gd name="T68" fmla="*/ 4 w 76"/>
                  <a:gd name="T69" fmla="*/ 0 h 60"/>
                  <a:gd name="T70" fmla="*/ 0 w 76"/>
                  <a:gd name="T71" fmla="*/ 4 h 60"/>
                  <a:gd name="T72" fmla="*/ 8 w 76"/>
                  <a:gd name="T73" fmla="*/ 6 h 60"/>
                  <a:gd name="T74" fmla="*/ 6 w 76"/>
                  <a:gd name="T75" fmla="*/ 4 h 60"/>
                  <a:gd name="T76" fmla="*/ 8 w 76"/>
                  <a:gd name="T77" fmla="*/ 2 h 60"/>
                  <a:gd name="T78" fmla="*/ 6 w 76"/>
                  <a:gd name="T79" fmla="*/ 0 h 60"/>
                  <a:gd name="T80" fmla="*/ 4 w 76"/>
                  <a:gd name="T81" fmla="*/ 0 h 60"/>
                  <a:gd name="T82" fmla="*/ 4 w 76"/>
                  <a:gd name="T83" fmla="*/ 0 h 60"/>
                  <a:gd name="T84" fmla="*/ 4 w 76"/>
                  <a:gd name="T8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" h="60">
                    <a:moveTo>
                      <a:pt x="64" y="42"/>
                    </a:moveTo>
                    <a:lnTo>
                      <a:pt x="64" y="42"/>
                    </a:lnTo>
                    <a:lnTo>
                      <a:pt x="62" y="46"/>
                    </a:lnTo>
                    <a:lnTo>
                      <a:pt x="60" y="48"/>
                    </a:lnTo>
                    <a:lnTo>
                      <a:pt x="60" y="50"/>
                    </a:lnTo>
                    <a:lnTo>
                      <a:pt x="60" y="56"/>
                    </a:lnTo>
                    <a:lnTo>
                      <a:pt x="62" y="58"/>
                    </a:lnTo>
                    <a:lnTo>
                      <a:pt x="64" y="60"/>
                    </a:lnTo>
                    <a:lnTo>
                      <a:pt x="64" y="58"/>
                    </a:lnTo>
                    <a:lnTo>
                      <a:pt x="76" y="50"/>
                    </a:lnTo>
                    <a:lnTo>
                      <a:pt x="72" y="48"/>
                    </a:lnTo>
                    <a:lnTo>
                      <a:pt x="70" y="42"/>
                    </a:lnTo>
                    <a:lnTo>
                      <a:pt x="64" y="42"/>
                    </a:lnTo>
                    <a:lnTo>
                      <a:pt x="64" y="42"/>
                    </a:lnTo>
                    <a:lnTo>
                      <a:pt x="64" y="42"/>
                    </a:lnTo>
                    <a:close/>
                    <a:moveTo>
                      <a:pt x="52" y="22"/>
                    </a:moveTo>
                    <a:lnTo>
                      <a:pt x="52" y="22"/>
                    </a:lnTo>
                    <a:lnTo>
                      <a:pt x="54" y="30"/>
                    </a:lnTo>
                    <a:lnTo>
                      <a:pt x="58" y="28"/>
                    </a:lnTo>
                    <a:lnTo>
                      <a:pt x="58" y="24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52" y="22"/>
                    </a:lnTo>
                    <a:close/>
                    <a:moveTo>
                      <a:pt x="28" y="6"/>
                    </a:moveTo>
                    <a:lnTo>
                      <a:pt x="28" y="6"/>
                    </a:lnTo>
                    <a:lnTo>
                      <a:pt x="26" y="10"/>
                    </a:lnTo>
                    <a:lnTo>
                      <a:pt x="26" y="12"/>
                    </a:lnTo>
                    <a:lnTo>
                      <a:pt x="32" y="14"/>
                    </a:lnTo>
                    <a:lnTo>
                      <a:pt x="34" y="14"/>
                    </a:lnTo>
                    <a:lnTo>
                      <a:pt x="34" y="12"/>
                    </a:lnTo>
                    <a:lnTo>
                      <a:pt x="28" y="6"/>
                    </a:lnTo>
                    <a:lnTo>
                      <a:pt x="28" y="6"/>
                    </a:lnTo>
                    <a:lnTo>
                      <a:pt x="28" y="6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748"/>
              <p:cNvSpPr>
                <a:spLocks noEditPoints="1"/>
              </p:cNvSpPr>
              <p:nvPr/>
            </p:nvSpPr>
            <p:spPr bwMode="auto">
              <a:xfrm>
                <a:off x="5464175" y="3810000"/>
                <a:ext cx="120650" cy="95250"/>
              </a:xfrm>
              <a:custGeom>
                <a:avLst/>
                <a:gdLst>
                  <a:gd name="T0" fmla="*/ 64 w 76"/>
                  <a:gd name="T1" fmla="*/ 42 h 60"/>
                  <a:gd name="T2" fmla="*/ 64 w 76"/>
                  <a:gd name="T3" fmla="*/ 42 h 60"/>
                  <a:gd name="T4" fmla="*/ 62 w 76"/>
                  <a:gd name="T5" fmla="*/ 46 h 60"/>
                  <a:gd name="T6" fmla="*/ 60 w 76"/>
                  <a:gd name="T7" fmla="*/ 48 h 60"/>
                  <a:gd name="T8" fmla="*/ 60 w 76"/>
                  <a:gd name="T9" fmla="*/ 50 h 60"/>
                  <a:gd name="T10" fmla="*/ 60 w 76"/>
                  <a:gd name="T11" fmla="*/ 56 h 60"/>
                  <a:gd name="T12" fmla="*/ 62 w 76"/>
                  <a:gd name="T13" fmla="*/ 58 h 60"/>
                  <a:gd name="T14" fmla="*/ 64 w 76"/>
                  <a:gd name="T15" fmla="*/ 60 h 60"/>
                  <a:gd name="T16" fmla="*/ 64 w 76"/>
                  <a:gd name="T17" fmla="*/ 58 h 60"/>
                  <a:gd name="T18" fmla="*/ 76 w 76"/>
                  <a:gd name="T19" fmla="*/ 50 h 60"/>
                  <a:gd name="T20" fmla="*/ 72 w 76"/>
                  <a:gd name="T21" fmla="*/ 48 h 60"/>
                  <a:gd name="T22" fmla="*/ 70 w 76"/>
                  <a:gd name="T23" fmla="*/ 42 h 60"/>
                  <a:gd name="T24" fmla="*/ 64 w 76"/>
                  <a:gd name="T25" fmla="*/ 42 h 60"/>
                  <a:gd name="T26" fmla="*/ 64 w 76"/>
                  <a:gd name="T27" fmla="*/ 42 h 60"/>
                  <a:gd name="T28" fmla="*/ 64 w 76"/>
                  <a:gd name="T29" fmla="*/ 42 h 60"/>
                  <a:gd name="T30" fmla="*/ 52 w 76"/>
                  <a:gd name="T31" fmla="*/ 22 h 60"/>
                  <a:gd name="T32" fmla="*/ 52 w 76"/>
                  <a:gd name="T33" fmla="*/ 22 h 60"/>
                  <a:gd name="T34" fmla="*/ 54 w 76"/>
                  <a:gd name="T35" fmla="*/ 30 h 60"/>
                  <a:gd name="T36" fmla="*/ 58 w 76"/>
                  <a:gd name="T37" fmla="*/ 28 h 60"/>
                  <a:gd name="T38" fmla="*/ 58 w 76"/>
                  <a:gd name="T39" fmla="*/ 24 h 60"/>
                  <a:gd name="T40" fmla="*/ 52 w 76"/>
                  <a:gd name="T41" fmla="*/ 22 h 60"/>
                  <a:gd name="T42" fmla="*/ 52 w 76"/>
                  <a:gd name="T43" fmla="*/ 22 h 60"/>
                  <a:gd name="T44" fmla="*/ 52 w 76"/>
                  <a:gd name="T45" fmla="*/ 22 h 60"/>
                  <a:gd name="T46" fmla="*/ 28 w 76"/>
                  <a:gd name="T47" fmla="*/ 6 h 60"/>
                  <a:gd name="T48" fmla="*/ 28 w 76"/>
                  <a:gd name="T49" fmla="*/ 6 h 60"/>
                  <a:gd name="T50" fmla="*/ 26 w 76"/>
                  <a:gd name="T51" fmla="*/ 10 h 60"/>
                  <a:gd name="T52" fmla="*/ 26 w 76"/>
                  <a:gd name="T53" fmla="*/ 12 h 60"/>
                  <a:gd name="T54" fmla="*/ 32 w 76"/>
                  <a:gd name="T55" fmla="*/ 14 h 60"/>
                  <a:gd name="T56" fmla="*/ 34 w 76"/>
                  <a:gd name="T57" fmla="*/ 14 h 60"/>
                  <a:gd name="T58" fmla="*/ 34 w 76"/>
                  <a:gd name="T59" fmla="*/ 12 h 60"/>
                  <a:gd name="T60" fmla="*/ 28 w 76"/>
                  <a:gd name="T61" fmla="*/ 6 h 60"/>
                  <a:gd name="T62" fmla="*/ 28 w 76"/>
                  <a:gd name="T63" fmla="*/ 6 h 60"/>
                  <a:gd name="T64" fmla="*/ 28 w 76"/>
                  <a:gd name="T65" fmla="*/ 6 h 60"/>
                  <a:gd name="T66" fmla="*/ 4 w 76"/>
                  <a:gd name="T67" fmla="*/ 0 h 60"/>
                  <a:gd name="T68" fmla="*/ 4 w 76"/>
                  <a:gd name="T69" fmla="*/ 0 h 60"/>
                  <a:gd name="T70" fmla="*/ 0 w 76"/>
                  <a:gd name="T71" fmla="*/ 4 h 60"/>
                  <a:gd name="T72" fmla="*/ 8 w 76"/>
                  <a:gd name="T73" fmla="*/ 6 h 60"/>
                  <a:gd name="T74" fmla="*/ 6 w 76"/>
                  <a:gd name="T75" fmla="*/ 4 h 60"/>
                  <a:gd name="T76" fmla="*/ 8 w 76"/>
                  <a:gd name="T77" fmla="*/ 2 h 60"/>
                  <a:gd name="T78" fmla="*/ 6 w 76"/>
                  <a:gd name="T79" fmla="*/ 0 h 60"/>
                  <a:gd name="T80" fmla="*/ 4 w 76"/>
                  <a:gd name="T81" fmla="*/ 0 h 60"/>
                  <a:gd name="T82" fmla="*/ 4 w 76"/>
                  <a:gd name="T83" fmla="*/ 0 h 60"/>
                  <a:gd name="T84" fmla="*/ 4 w 76"/>
                  <a:gd name="T8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" h="60">
                    <a:moveTo>
                      <a:pt x="64" y="42"/>
                    </a:moveTo>
                    <a:lnTo>
                      <a:pt x="64" y="42"/>
                    </a:lnTo>
                    <a:lnTo>
                      <a:pt x="62" y="46"/>
                    </a:lnTo>
                    <a:lnTo>
                      <a:pt x="60" y="48"/>
                    </a:lnTo>
                    <a:lnTo>
                      <a:pt x="60" y="50"/>
                    </a:lnTo>
                    <a:lnTo>
                      <a:pt x="60" y="56"/>
                    </a:lnTo>
                    <a:lnTo>
                      <a:pt x="62" y="58"/>
                    </a:lnTo>
                    <a:lnTo>
                      <a:pt x="64" y="60"/>
                    </a:lnTo>
                    <a:lnTo>
                      <a:pt x="64" y="58"/>
                    </a:lnTo>
                    <a:lnTo>
                      <a:pt x="76" y="50"/>
                    </a:lnTo>
                    <a:lnTo>
                      <a:pt x="72" y="48"/>
                    </a:lnTo>
                    <a:lnTo>
                      <a:pt x="70" y="42"/>
                    </a:lnTo>
                    <a:lnTo>
                      <a:pt x="64" y="42"/>
                    </a:lnTo>
                    <a:lnTo>
                      <a:pt x="64" y="42"/>
                    </a:lnTo>
                    <a:lnTo>
                      <a:pt x="64" y="42"/>
                    </a:lnTo>
                    <a:close/>
                    <a:moveTo>
                      <a:pt x="52" y="22"/>
                    </a:moveTo>
                    <a:lnTo>
                      <a:pt x="52" y="22"/>
                    </a:lnTo>
                    <a:lnTo>
                      <a:pt x="54" y="30"/>
                    </a:lnTo>
                    <a:lnTo>
                      <a:pt x="58" y="28"/>
                    </a:lnTo>
                    <a:lnTo>
                      <a:pt x="58" y="24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52" y="22"/>
                    </a:lnTo>
                    <a:close/>
                    <a:moveTo>
                      <a:pt x="28" y="6"/>
                    </a:moveTo>
                    <a:lnTo>
                      <a:pt x="28" y="6"/>
                    </a:lnTo>
                    <a:lnTo>
                      <a:pt x="26" y="10"/>
                    </a:lnTo>
                    <a:lnTo>
                      <a:pt x="26" y="12"/>
                    </a:lnTo>
                    <a:lnTo>
                      <a:pt x="32" y="14"/>
                    </a:lnTo>
                    <a:lnTo>
                      <a:pt x="34" y="14"/>
                    </a:lnTo>
                    <a:lnTo>
                      <a:pt x="34" y="12"/>
                    </a:lnTo>
                    <a:lnTo>
                      <a:pt x="28" y="6"/>
                    </a:lnTo>
                    <a:lnTo>
                      <a:pt x="28" y="6"/>
                    </a:lnTo>
                    <a:lnTo>
                      <a:pt x="28" y="6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749"/>
              <p:cNvSpPr/>
              <p:nvPr/>
            </p:nvSpPr>
            <p:spPr bwMode="auto">
              <a:xfrm>
                <a:off x="7439025" y="3879850"/>
                <a:ext cx="66675" cy="47625"/>
              </a:xfrm>
              <a:custGeom>
                <a:avLst/>
                <a:gdLst>
                  <a:gd name="T0" fmla="*/ 42 w 42"/>
                  <a:gd name="T1" fmla="*/ 30 h 30"/>
                  <a:gd name="T2" fmla="*/ 42 w 42"/>
                  <a:gd name="T3" fmla="*/ 30 h 30"/>
                  <a:gd name="T4" fmla="*/ 42 w 42"/>
                  <a:gd name="T5" fmla="*/ 24 h 30"/>
                  <a:gd name="T6" fmla="*/ 36 w 42"/>
                  <a:gd name="T7" fmla="*/ 20 h 30"/>
                  <a:gd name="T8" fmla="*/ 40 w 42"/>
                  <a:gd name="T9" fmla="*/ 16 h 30"/>
                  <a:gd name="T10" fmla="*/ 40 w 42"/>
                  <a:gd name="T11" fmla="*/ 12 h 30"/>
                  <a:gd name="T12" fmla="*/ 40 w 42"/>
                  <a:gd name="T13" fmla="*/ 0 h 30"/>
                  <a:gd name="T14" fmla="*/ 22 w 42"/>
                  <a:gd name="T15" fmla="*/ 0 h 30"/>
                  <a:gd name="T16" fmla="*/ 26 w 42"/>
                  <a:gd name="T17" fmla="*/ 4 h 30"/>
                  <a:gd name="T18" fmla="*/ 24 w 42"/>
                  <a:gd name="T19" fmla="*/ 8 h 30"/>
                  <a:gd name="T20" fmla="*/ 26 w 42"/>
                  <a:gd name="T21" fmla="*/ 16 h 30"/>
                  <a:gd name="T22" fmla="*/ 32 w 42"/>
                  <a:gd name="T23" fmla="*/ 16 h 30"/>
                  <a:gd name="T24" fmla="*/ 32 w 42"/>
                  <a:gd name="T25" fmla="*/ 20 h 30"/>
                  <a:gd name="T26" fmla="*/ 30 w 42"/>
                  <a:gd name="T27" fmla="*/ 24 h 30"/>
                  <a:gd name="T28" fmla="*/ 14 w 42"/>
                  <a:gd name="T29" fmla="*/ 22 h 30"/>
                  <a:gd name="T30" fmla="*/ 8 w 42"/>
                  <a:gd name="T31" fmla="*/ 22 h 30"/>
                  <a:gd name="T32" fmla="*/ 4 w 42"/>
                  <a:gd name="T33" fmla="*/ 20 h 30"/>
                  <a:gd name="T34" fmla="*/ 0 w 42"/>
                  <a:gd name="T35" fmla="*/ 28 h 30"/>
                  <a:gd name="T36" fmla="*/ 4 w 42"/>
                  <a:gd name="T37" fmla="*/ 30 h 30"/>
                  <a:gd name="T38" fmla="*/ 6 w 42"/>
                  <a:gd name="T39" fmla="*/ 30 h 30"/>
                  <a:gd name="T40" fmla="*/ 42 w 42"/>
                  <a:gd name="T41" fmla="*/ 30 h 30"/>
                  <a:gd name="T42" fmla="*/ 42 w 42"/>
                  <a:gd name="T43" fmla="*/ 30 h 30"/>
                  <a:gd name="T44" fmla="*/ 42 w 42"/>
                  <a:gd name="T4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42" y="24"/>
                    </a:lnTo>
                    <a:lnTo>
                      <a:pt x="36" y="20"/>
                    </a:lnTo>
                    <a:lnTo>
                      <a:pt x="40" y="16"/>
                    </a:lnTo>
                    <a:lnTo>
                      <a:pt x="40" y="12"/>
                    </a:lnTo>
                    <a:lnTo>
                      <a:pt x="40" y="0"/>
                    </a:lnTo>
                    <a:lnTo>
                      <a:pt x="22" y="0"/>
                    </a:lnTo>
                    <a:lnTo>
                      <a:pt x="26" y="4"/>
                    </a:lnTo>
                    <a:lnTo>
                      <a:pt x="24" y="8"/>
                    </a:lnTo>
                    <a:lnTo>
                      <a:pt x="26" y="16"/>
                    </a:lnTo>
                    <a:lnTo>
                      <a:pt x="32" y="16"/>
                    </a:lnTo>
                    <a:lnTo>
                      <a:pt x="32" y="20"/>
                    </a:lnTo>
                    <a:lnTo>
                      <a:pt x="30" y="24"/>
                    </a:lnTo>
                    <a:lnTo>
                      <a:pt x="14" y="22"/>
                    </a:lnTo>
                    <a:lnTo>
                      <a:pt x="8" y="22"/>
                    </a:lnTo>
                    <a:lnTo>
                      <a:pt x="4" y="20"/>
                    </a:lnTo>
                    <a:lnTo>
                      <a:pt x="0" y="28"/>
                    </a:lnTo>
                    <a:lnTo>
                      <a:pt x="4" y="30"/>
                    </a:lnTo>
                    <a:lnTo>
                      <a:pt x="6" y="30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750"/>
              <p:cNvSpPr/>
              <p:nvPr/>
            </p:nvSpPr>
            <p:spPr bwMode="auto">
              <a:xfrm>
                <a:off x="7727950" y="4206875"/>
                <a:ext cx="111125" cy="219075"/>
              </a:xfrm>
              <a:custGeom>
                <a:avLst/>
                <a:gdLst>
                  <a:gd name="T0" fmla="*/ 70 w 70"/>
                  <a:gd name="T1" fmla="*/ 46 h 138"/>
                  <a:gd name="T2" fmla="*/ 70 w 70"/>
                  <a:gd name="T3" fmla="*/ 36 h 138"/>
                  <a:gd name="T4" fmla="*/ 66 w 70"/>
                  <a:gd name="T5" fmla="*/ 34 h 138"/>
                  <a:gd name="T6" fmla="*/ 58 w 70"/>
                  <a:gd name="T7" fmla="*/ 26 h 138"/>
                  <a:gd name="T8" fmla="*/ 50 w 70"/>
                  <a:gd name="T9" fmla="*/ 28 h 138"/>
                  <a:gd name="T10" fmla="*/ 48 w 70"/>
                  <a:gd name="T11" fmla="*/ 38 h 138"/>
                  <a:gd name="T12" fmla="*/ 42 w 70"/>
                  <a:gd name="T13" fmla="*/ 38 h 138"/>
                  <a:gd name="T14" fmla="*/ 50 w 70"/>
                  <a:gd name="T15" fmla="*/ 12 h 138"/>
                  <a:gd name="T16" fmla="*/ 42 w 70"/>
                  <a:gd name="T17" fmla="*/ 12 h 138"/>
                  <a:gd name="T18" fmla="*/ 34 w 70"/>
                  <a:gd name="T19" fmla="*/ 8 h 138"/>
                  <a:gd name="T20" fmla="*/ 32 w 70"/>
                  <a:gd name="T21" fmla="*/ 0 h 138"/>
                  <a:gd name="T22" fmla="*/ 26 w 70"/>
                  <a:gd name="T23" fmla="*/ 4 h 138"/>
                  <a:gd name="T24" fmla="*/ 16 w 70"/>
                  <a:gd name="T25" fmla="*/ 10 h 138"/>
                  <a:gd name="T26" fmla="*/ 10 w 70"/>
                  <a:gd name="T27" fmla="*/ 16 h 138"/>
                  <a:gd name="T28" fmla="*/ 16 w 70"/>
                  <a:gd name="T29" fmla="*/ 20 h 138"/>
                  <a:gd name="T30" fmla="*/ 18 w 70"/>
                  <a:gd name="T31" fmla="*/ 26 h 138"/>
                  <a:gd name="T32" fmla="*/ 22 w 70"/>
                  <a:gd name="T33" fmla="*/ 28 h 138"/>
                  <a:gd name="T34" fmla="*/ 16 w 70"/>
                  <a:gd name="T35" fmla="*/ 34 h 138"/>
                  <a:gd name="T36" fmla="*/ 6 w 70"/>
                  <a:gd name="T37" fmla="*/ 34 h 138"/>
                  <a:gd name="T38" fmla="*/ 8 w 70"/>
                  <a:gd name="T39" fmla="*/ 40 h 138"/>
                  <a:gd name="T40" fmla="*/ 14 w 70"/>
                  <a:gd name="T41" fmla="*/ 62 h 138"/>
                  <a:gd name="T42" fmla="*/ 26 w 70"/>
                  <a:gd name="T43" fmla="*/ 64 h 138"/>
                  <a:gd name="T44" fmla="*/ 28 w 70"/>
                  <a:gd name="T45" fmla="*/ 70 h 138"/>
                  <a:gd name="T46" fmla="*/ 32 w 70"/>
                  <a:gd name="T47" fmla="*/ 78 h 138"/>
                  <a:gd name="T48" fmla="*/ 32 w 70"/>
                  <a:gd name="T49" fmla="*/ 80 h 138"/>
                  <a:gd name="T50" fmla="*/ 32 w 70"/>
                  <a:gd name="T51" fmla="*/ 84 h 138"/>
                  <a:gd name="T52" fmla="*/ 32 w 70"/>
                  <a:gd name="T53" fmla="*/ 90 h 138"/>
                  <a:gd name="T54" fmla="*/ 24 w 70"/>
                  <a:gd name="T55" fmla="*/ 106 h 138"/>
                  <a:gd name="T56" fmla="*/ 24 w 70"/>
                  <a:gd name="T57" fmla="*/ 120 h 138"/>
                  <a:gd name="T58" fmla="*/ 26 w 70"/>
                  <a:gd name="T59" fmla="*/ 128 h 138"/>
                  <a:gd name="T60" fmla="*/ 34 w 70"/>
                  <a:gd name="T61" fmla="*/ 134 h 138"/>
                  <a:gd name="T62" fmla="*/ 40 w 70"/>
                  <a:gd name="T63" fmla="*/ 138 h 138"/>
                  <a:gd name="T64" fmla="*/ 44 w 70"/>
                  <a:gd name="T65" fmla="*/ 134 h 138"/>
                  <a:gd name="T66" fmla="*/ 50 w 70"/>
                  <a:gd name="T67" fmla="*/ 134 h 138"/>
                  <a:gd name="T68" fmla="*/ 50 w 70"/>
                  <a:gd name="T69" fmla="*/ 128 h 138"/>
                  <a:gd name="T70" fmla="*/ 54 w 70"/>
                  <a:gd name="T71" fmla="*/ 126 h 138"/>
                  <a:gd name="T72" fmla="*/ 62 w 70"/>
                  <a:gd name="T73" fmla="*/ 126 h 138"/>
                  <a:gd name="T74" fmla="*/ 62 w 70"/>
                  <a:gd name="T75" fmla="*/ 118 h 138"/>
                  <a:gd name="T76" fmla="*/ 62 w 70"/>
                  <a:gd name="T77" fmla="*/ 100 h 138"/>
                  <a:gd name="T78" fmla="*/ 58 w 70"/>
                  <a:gd name="T79" fmla="*/ 92 h 138"/>
                  <a:gd name="T80" fmla="*/ 58 w 70"/>
                  <a:gd name="T81" fmla="*/ 74 h 138"/>
                  <a:gd name="T82" fmla="*/ 58 w 70"/>
                  <a:gd name="T83" fmla="*/ 72 h 138"/>
                  <a:gd name="T84" fmla="*/ 66 w 70"/>
                  <a:gd name="T85" fmla="*/ 64 h 138"/>
                  <a:gd name="T86" fmla="*/ 70 w 70"/>
                  <a:gd name="T87" fmla="*/ 46 h 138"/>
                  <a:gd name="T88" fmla="*/ 70 w 70"/>
                  <a:gd name="T89" fmla="*/ 4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0" h="138">
                    <a:moveTo>
                      <a:pt x="70" y="46"/>
                    </a:moveTo>
                    <a:lnTo>
                      <a:pt x="70" y="46"/>
                    </a:lnTo>
                    <a:lnTo>
                      <a:pt x="70" y="38"/>
                    </a:lnTo>
                    <a:lnTo>
                      <a:pt x="70" y="36"/>
                    </a:lnTo>
                    <a:lnTo>
                      <a:pt x="70" y="34"/>
                    </a:lnTo>
                    <a:lnTo>
                      <a:pt x="66" y="34"/>
                    </a:lnTo>
                    <a:lnTo>
                      <a:pt x="62" y="34"/>
                    </a:lnTo>
                    <a:lnTo>
                      <a:pt x="58" y="26"/>
                    </a:lnTo>
                    <a:lnTo>
                      <a:pt x="52" y="28"/>
                    </a:lnTo>
                    <a:lnTo>
                      <a:pt x="50" y="2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4" y="36"/>
                    </a:lnTo>
                    <a:lnTo>
                      <a:pt x="42" y="38"/>
                    </a:lnTo>
                    <a:lnTo>
                      <a:pt x="48" y="26"/>
                    </a:lnTo>
                    <a:lnTo>
                      <a:pt x="50" y="12"/>
                    </a:lnTo>
                    <a:lnTo>
                      <a:pt x="44" y="12"/>
                    </a:lnTo>
                    <a:lnTo>
                      <a:pt x="42" y="12"/>
                    </a:lnTo>
                    <a:lnTo>
                      <a:pt x="42" y="8"/>
                    </a:lnTo>
                    <a:lnTo>
                      <a:pt x="34" y="8"/>
                    </a:lnTo>
                    <a:lnTo>
                      <a:pt x="34" y="2"/>
                    </a:lnTo>
                    <a:lnTo>
                      <a:pt x="32" y="0"/>
                    </a:lnTo>
                    <a:lnTo>
                      <a:pt x="26" y="0"/>
                    </a:lnTo>
                    <a:lnTo>
                      <a:pt x="26" y="4"/>
                    </a:lnTo>
                    <a:lnTo>
                      <a:pt x="24" y="8"/>
                    </a:lnTo>
                    <a:lnTo>
                      <a:pt x="16" y="10"/>
                    </a:lnTo>
                    <a:lnTo>
                      <a:pt x="10" y="12"/>
                    </a:lnTo>
                    <a:lnTo>
                      <a:pt x="10" y="16"/>
                    </a:lnTo>
                    <a:lnTo>
                      <a:pt x="14" y="18"/>
                    </a:lnTo>
                    <a:lnTo>
                      <a:pt x="16" y="20"/>
                    </a:lnTo>
                    <a:lnTo>
                      <a:pt x="16" y="26"/>
                    </a:lnTo>
                    <a:lnTo>
                      <a:pt x="18" y="26"/>
                    </a:lnTo>
                    <a:lnTo>
                      <a:pt x="22" y="26"/>
                    </a:lnTo>
                    <a:lnTo>
                      <a:pt x="22" y="28"/>
                    </a:lnTo>
                    <a:lnTo>
                      <a:pt x="18" y="30"/>
                    </a:lnTo>
                    <a:lnTo>
                      <a:pt x="16" y="34"/>
                    </a:lnTo>
                    <a:lnTo>
                      <a:pt x="8" y="34"/>
                    </a:lnTo>
                    <a:lnTo>
                      <a:pt x="6" y="34"/>
                    </a:lnTo>
                    <a:lnTo>
                      <a:pt x="6" y="36"/>
                    </a:lnTo>
                    <a:lnTo>
                      <a:pt x="8" y="40"/>
                    </a:lnTo>
                    <a:lnTo>
                      <a:pt x="0" y="44"/>
                    </a:lnTo>
                    <a:lnTo>
                      <a:pt x="14" y="62"/>
                    </a:lnTo>
                    <a:lnTo>
                      <a:pt x="18" y="64"/>
                    </a:lnTo>
                    <a:lnTo>
                      <a:pt x="26" y="64"/>
                    </a:lnTo>
                    <a:lnTo>
                      <a:pt x="28" y="66"/>
                    </a:lnTo>
                    <a:lnTo>
                      <a:pt x="28" y="70"/>
                    </a:lnTo>
                    <a:lnTo>
                      <a:pt x="24" y="74"/>
                    </a:lnTo>
                    <a:lnTo>
                      <a:pt x="32" y="78"/>
                    </a:lnTo>
                    <a:lnTo>
                      <a:pt x="34" y="78"/>
                    </a:lnTo>
                    <a:lnTo>
                      <a:pt x="32" y="80"/>
                    </a:lnTo>
                    <a:lnTo>
                      <a:pt x="32" y="82"/>
                    </a:lnTo>
                    <a:lnTo>
                      <a:pt x="32" y="84"/>
                    </a:lnTo>
                    <a:lnTo>
                      <a:pt x="34" y="88"/>
                    </a:lnTo>
                    <a:lnTo>
                      <a:pt x="32" y="90"/>
                    </a:lnTo>
                    <a:lnTo>
                      <a:pt x="24" y="96"/>
                    </a:lnTo>
                    <a:lnTo>
                      <a:pt x="24" y="106"/>
                    </a:lnTo>
                    <a:lnTo>
                      <a:pt x="24" y="118"/>
                    </a:lnTo>
                    <a:lnTo>
                      <a:pt x="24" y="120"/>
                    </a:lnTo>
                    <a:lnTo>
                      <a:pt x="24" y="124"/>
                    </a:lnTo>
                    <a:lnTo>
                      <a:pt x="26" y="128"/>
                    </a:lnTo>
                    <a:lnTo>
                      <a:pt x="32" y="132"/>
                    </a:lnTo>
                    <a:lnTo>
                      <a:pt x="34" y="134"/>
                    </a:lnTo>
                    <a:lnTo>
                      <a:pt x="36" y="136"/>
                    </a:lnTo>
                    <a:lnTo>
                      <a:pt x="40" y="138"/>
                    </a:lnTo>
                    <a:lnTo>
                      <a:pt x="44" y="136"/>
                    </a:lnTo>
                    <a:lnTo>
                      <a:pt x="44" y="134"/>
                    </a:lnTo>
                    <a:lnTo>
                      <a:pt x="48" y="134"/>
                    </a:lnTo>
                    <a:lnTo>
                      <a:pt x="50" y="134"/>
                    </a:lnTo>
                    <a:lnTo>
                      <a:pt x="50" y="132"/>
                    </a:lnTo>
                    <a:lnTo>
                      <a:pt x="50" y="128"/>
                    </a:lnTo>
                    <a:lnTo>
                      <a:pt x="52" y="128"/>
                    </a:lnTo>
                    <a:lnTo>
                      <a:pt x="54" y="126"/>
                    </a:lnTo>
                    <a:lnTo>
                      <a:pt x="58" y="126"/>
                    </a:lnTo>
                    <a:lnTo>
                      <a:pt x="62" y="126"/>
                    </a:lnTo>
                    <a:lnTo>
                      <a:pt x="66" y="126"/>
                    </a:lnTo>
                    <a:lnTo>
                      <a:pt x="62" y="118"/>
                    </a:lnTo>
                    <a:lnTo>
                      <a:pt x="60" y="106"/>
                    </a:lnTo>
                    <a:lnTo>
                      <a:pt x="62" y="100"/>
                    </a:lnTo>
                    <a:lnTo>
                      <a:pt x="60" y="96"/>
                    </a:lnTo>
                    <a:lnTo>
                      <a:pt x="58" y="92"/>
                    </a:lnTo>
                    <a:lnTo>
                      <a:pt x="58" y="82"/>
                    </a:lnTo>
                    <a:lnTo>
                      <a:pt x="58" y="74"/>
                    </a:lnTo>
                    <a:lnTo>
                      <a:pt x="54" y="72"/>
                    </a:lnTo>
                    <a:lnTo>
                      <a:pt x="58" y="72"/>
                    </a:lnTo>
                    <a:lnTo>
                      <a:pt x="60" y="66"/>
                    </a:lnTo>
                    <a:lnTo>
                      <a:pt x="66" y="64"/>
                    </a:lnTo>
                    <a:lnTo>
                      <a:pt x="66" y="54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70" y="4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751"/>
              <p:cNvSpPr/>
              <p:nvPr/>
            </p:nvSpPr>
            <p:spPr bwMode="auto">
              <a:xfrm>
                <a:off x="7019925" y="3927475"/>
                <a:ext cx="101600" cy="120650"/>
              </a:xfrm>
              <a:custGeom>
                <a:avLst/>
                <a:gdLst>
                  <a:gd name="T0" fmla="*/ 58 w 64"/>
                  <a:gd name="T1" fmla="*/ 44 h 76"/>
                  <a:gd name="T2" fmla="*/ 64 w 64"/>
                  <a:gd name="T3" fmla="*/ 44 h 76"/>
                  <a:gd name="T4" fmla="*/ 64 w 64"/>
                  <a:gd name="T5" fmla="*/ 46 h 76"/>
                  <a:gd name="T6" fmla="*/ 58 w 64"/>
                  <a:gd name="T7" fmla="*/ 48 h 76"/>
                  <a:gd name="T8" fmla="*/ 52 w 64"/>
                  <a:gd name="T9" fmla="*/ 48 h 76"/>
                  <a:gd name="T10" fmla="*/ 52 w 64"/>
                  <a:gd name="T11" fmla="*/ 54 h 76"/>
                  <a:gd name="T12" fmla="*/ 50 w 64"/>
                  <a:gd name="T13" fmla="*/ 58 h 76"/>
                  <a:gd name="T14" fmla="*/ 50 w 64"/>
                  <a:gd name="T15" fmla="*/ 64 h 76"/>
                  <a:gd name="T16" fmla="*/ 46 w 64"/>
                  <a:gd name="T17" fmla="*/ 66 h 76"/>
                  <a:gd name="T18" fmla="*/ 42 w 64"/>
                  <a:gd name="T19" fmla="*/ 70 h 76"/>
                  <a:gd name="T20" fmla="*/ 42 w 64"/>
                  <a:gd name="T21" fmla="*/ 72 h 76"/>
                  <a:gd name="T22" fmla="*/ 40 w 64"/>
                  <a:gd name="T23" fmla="*/ 74 h 76"/>
                  <a:gd name="T24" fmla="*/ 38 w 64"/>
                  <a:gd name="T25" fmla="*/ 74 h 76"/>
                  <a:gd name="T26" fmla="*/ 34 w 64"/>
                  <a:gd name="T27" fmla="*/ 74 h 76"/>
                  <a:gd name="T28" fmla="*/ 32 w 64"/>
                  <a:gd name="T29" fmla="*/ 76 h 76"/>
                  <a:gd name="T30" fmla="*/ 26 w 64"/>
                  <a:gd name="T31" fmla="*/ 76 h 76"/>
                  <a:gd name="T32" fmla="*/ 22 w 64"/>
                  <a:gd name="T33" fmla="*/ 72 h 76"/>
                  <a:gd name="T34" fmla="*/ 14 w 64"/>
                  <a:gd name="T35" fmla="*/ 66 h 76"/>
                  <a:gd name="T36" fmla="*/ 0 w 64"/>
                  <a:gd name="T37" fmla="*/ 52 h 76"/>
                  <a:gd name="T38" fmla="*/ 4 w 64"/>
                  <a:gd name="T39" fmla="*/ 48 h 76"/>
                  <a:gd name="T40" fmla="*/ 6 w 64"/>
                  <a:gd name="T41" fmla="*/ 46 h 76"/>
                  <a:gd name="T42" fmla="*/ 4 w 64"/>
                  <a:gd name="T43" fmla="*/ 46 h 76"/>
                  <a:gd name="T44" fmla="*/ 6 w 64"/>
                  <a:gd name="T45" fmla="*/ 42 h 76"/>
                  <a:gd name="T46" fmla="*/ 8 w 64"/>
                  <a:gd name="T47" fmla="*/ 36 h 76"/>
                  <a:gd name="T48" fmla="*/ 14 w 64"/>
                  <a:gd name="T49" fmla="*/ 30 h 76"/>
                  <a:gd name="T50" fmla="*/ 32 w 64"/>
                  <a:gd name="T51" fmla="*/ 30 h 76"/>
                  <a:gd name="T52" fmla="*/ 30 w 64"/>
                  <a:gd name="T53" fmla="*/ 28 h 76"/>
                  <a:gd name="T54" fmla="*/ 26 w 64"/>
                  <a:gd name="T55" fmla="*/ 24 h 76"/>
                  <a:gd name="T56" fmla="*/ 22 w 64"/>
                  <a:gd name="T57" fmla="*/ 18 h 76"/>
                  <a:gd name="T58" fmla="*/ 20 w 64"/>
                  <a:gd name="T59" fmla="*/ 12 h 76"/>
                  <a:gd name="T60" fmla="*/ 20 w 64"/>
                  <a:gd name="T61" fmla="*/ 8 h 76"/>
                  <a:gd name="T62" fmla="*/ 24 w 64"/>
                  <a:gd name="T63" fmla="*/ 8 h 76"/>
                  <a:gd name="T64" fmla="*/ 26 w 64"/>
                  <a:gd name="T65" fmla="*/ 0 h 76"/>
                  <a:gd name="T66" fmla="*/ 52 w 64"/>
                  <a:gd name="T67" fmla="*/ 0 h 76"/>
                  <a:gd name="T68" fmla="*/ 52 w 64"/>
                  <a:gd name="T69" fmla="*/ 42 h 76"/>
                  <a:gd name="T70" fmla="*/ 60 w 64"/>
                  <a:gd name="T71" fmla="*/ 42 h 76"/>
                  <a:gd name="T72" fmla="*/ 58 w 64"/>
                  <a:gd name="T73" fmla="*/ 44 h 76"/>
                  <a:gd name="T74" fmla="*/ 58 w 64"/>
                  <a:gd name="T75" fmla="*/ 44 h 76"/>
                  <a:gd name="T76" fmla="*/ 58 w 64"/>
                  <a:gd name="T77" fmla="*/ 4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76">
                    <a:moveTo>
                      <a:pt x="58" y="44"/>
                    </a:moveTo>
                    <a:lnTo>
                      <a:pt x="64" y="44"/>
                    </a:lnTo>
                    <a:lnTo>
                      <a:pt x="64" y="46"/>
                    </a:lnTo>
                    <a:lnTo>
                      <a:pt x="58" y="48"/>
                    </a:lnTo>
                    <a:lnTo>
                      <a:pt x="52" y="48"/>
                    </a:lnTo>
                    <a:lnTo>
                      <a:pt x="52" y="54"/>
                    </a:lnTo>
                    <a:lnTo>
                      <a:pt x="50" y="58"/>
                    </a:lnTo>
                    <a:lnTo>
                      <a:pt x="50" y="64"/>
                    </a:lnTo>
                    <a:lnTo>
                      <a:pt x="46" y="66"/>
                    </a:lnTo>
                    <a:lnTo>
                      <a:pt x="42" y="70"/>
                    </a:lnTo>
                    <a:lnTo>
                      <a:pt x="42" y="72"/>
                    </a:lnTo>
                    <a:lnTo>
                      <a:pt x="40" y="74"/>
                    </a:lnTo>
                    <a:lnTo>
                      <a:pt x="38" y="74"/>
                    </a:lnTo>
                    <a:lnTo>
                      <a:pt x="34" y="74"/>
                    </a:lnTo>
                    <a:lnTo>
                      <a:pt x="32" y="76"/>
                    </a:lnTo>
                    <a:lnTo>
                      <a:pt x="26" y="76"/>
                    </a:lnTo>
                    <a:lnTo>
                      <a:pt x="22" y="72"/>
                    </a:lnTo>
                    <a:lnTo>
                      <a:pt x="14" y="66"/>
                    </a:lnTo>
                    <a:lnTo>
                      <a:pt x="0" y="52"/>
                    </a:lnTo>
                    <a:lnTo>
                      <a:pt x="4" y="48"/>
                    </a:lnTo>
                    <a:lnTo>
                      <a:pt x="6" y="46"/>
                    </a:lnTo>
                    <a:lnTo>
                      <a:pt x="4" y="46"/>
                    </a:lnTo>
                    <a:lnTo>
                      <a:pt x="6" y="42"/>
                    </a:lnTo>
                    <a:lnTo>
                      <a:pt x="8" y="36"/>
                    </a:lnTo>
                    <a:lnTo>
                      <a:pt x="14" y="30"/>
                    </a:lnTo>
                    <a:lnTo>
                      <a:pt x="32" y="30"/>
                    </a:lnTo>
                    <a:lnTo>
                      <a:pt x="30" y="28"/>
                    </a:lnTo>
                    <a:lnTo>
                      <a:pt x="26" y="24"/>
                    </a:lnTo>
                    <a:lnTo>
                      <a:pt x="22" y="18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4" y="8"/>
                    </a:lnTo>
                    <a:lnTo>
                      <a:pt x="26" y="0"/>
                    </a:lnTo>
                    <a:lnTo>
                      <a:pt x="52" y="0"/>
                    </a:lnTo>
                    <a:lnTo>
                      <a:pt x="52" y="42"/>
                    </a:lnTo>
                    <a:lnTo>
                      <a:pt x="60" y="42"/>
                    </a:lnTo>
                    <a:lnTo>
                      <a:pt x="58" y="44"/>
                    </a:lnTo>
                    <a:lnTo>
                      <a:pt x="58" y="44"/>
                    </a:lnTo>
                    <a:lnTo>
                      <a:pt x="58" y="4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1752"/>
              <p:cNvSpPr>
                <a:spLocks noEditPoints="1"/>
              </p:cNvSpPr>
              <p:nvPr/>
            </p:nvSpPr>
            <p:spPr bwMode="auto">
              <a:xfrm>
                <a:off x="7493000" y="1492250"/>
                <a:ext cx="1387475" cy="1069975"/>
              </a:xfrm>
              <a:custGeom>
                <a:avLst/>
                <a:gdLst>
                  <a:gd name="T0" fmla="*/ 174 w 874"/>
                  <a:gd name="T1" fmla="*/ 68 h 674"/>
                  <a:gd name="T2" fmla="*/ 72 w 874"/>
                  <a:gd name="T3" fmla="*/ 112 h 674"/>
                  <a:gd name="T4" fmla="*/ 118 w 874"/>
                  <a:gd name="T5" fmla="*/ 138 h 674"/>
                  <a:gd name="T6" fmla="*/ 20 w 874"/>
                  <a:gd name="T7" fmla="*/ 188 h 674"/>
                  <a:gd name="T8" fmla="*/ 28 w 874"/>
                  <a:gd name="T9" fmla="*/ 212 h 674"/>
                  <a:gd name="T10" fmla="*/ 76 w 874"/>
                  <a:gd name="T11" fmla="*/ 238 h 674"/>
                  <a:gd name="T12" fmla="*/ 144 w 874"/>
                  <a:gd name="T13" fmla="*/ 230 h 674"/>
                  <a:gd name="T14" fmla="*/ 230 w 874"/>
                  <a:gd name="T15" fmla="*/ 290 h 674"/>
                  <a:gd name="T16" fmla="*/ 246 w 874"/>
                  <a:gd name="T17" fmla="*/ 340 h 674"/>
                  <a:gd name="T18" fmla="*/ 294 w 874"/>
                  <a:gd name="T19" fmla="*/ 368 h 674"/>
                  <a:gd name="T20" fmla="*/ 300 w 874"/>
                  <a:gd name="T21" fmla="*/ 396 h 674"/>
                  <a:gd name="T22" fmla="*/ 250 w 874"/>
                  <a:gd name="T23" fmla="*/ 432 h 674"/>
                  <a:gd name="T24" fmla="*/ 302 w 874"/>
                  <a:gd name="T25" fmla="*/ 410 h 674"/>
                  <a:gd name="T26" fmla="*/ 284 w 874"/>
                  <a:gd name="T27" fmla="*/ 464 h 674"/>
                  <a:gd name="T28" fmla="*/ 280 w 874"/>
                  <a:gd name="T29" fmla="*/ 504 h 674"/>
                  <a:gd name="T30" fmla="*/ 294 w 874"/>
                  <a:gd name="T31" fmla="*/ 556 h 674"/>
                  <a:gd name="T32" fmla="*/ 310 w 874"/>
                  <a:gd name="T33" fmla="*/ 586 h 674"/>
                  <a:gd name="T34" fmla="*/ 344 w 874"/>
                  <a:gd name="T35" fmla="*/ 632 h 674"/>
                  <a:gd name="T36" fmla="*/ 384 w 874"/>
                  <a:gd name="T37" fmla="*/ 650 h 674"/>
                  <a:gd name="T38" fmla="*/ 430 w 874"/>
                  <a:gd name="T39" fmla="*/ 658 h 674"/>
                  <a:gd name="T40" fmla="*/ 436 w 874"/>
                  <a:gd name="T41" fmla="*/ 614 h 674"/>
                  <a:gd name="T42" fmla="*/ 458 w 874"/>
                  <a:gd name="T43" fmla="*/ 568 h 674"/>
                  <a:gd name="T44" fmla="*/ 518 w 874"/>
                  <a:gd name="T45" fmla="*/ 522 h 674"/>
                  <a:gd name="T46" fmla="*/ 590 w 874"/>
                  <a:gd name="T47" fmla="*/ 466 h 674"/>
                  <a:gd name="T48" fmla="*/ 680 w 874"/>
                  <a:gd name="T49" fmla="*/ 438 h 674"/>
                  <a:gd name="T50" fmla="*/ 712 w 874"/>
                  <a:gd name="T51" fmla="*/ 404 h 674"/>
                  <a:gd name="T52" fmla="*/ 668 w 874"/>
                  <a:gd name="T53" fmla="*/ 382 h 674"/>
                  <a:gd name="T54" fmla="*/ 702 w 874"/>
                  <a:gd name="T55" fmla="*/ 376 h 674"/>
                  <a:gd name="T56" fmla="*/ 732 w 874"/>
                  <a:gd name="T57" fmla="*/ 372 h 674"/>
                  <a:gd name="T58" fmla="*/ 740 w 874"/>
                  <a:gd name="T59" fmla="*/ 338 h 674"/>
                  <a:gd name="T60" fmla="*/ 744 w 874"/>
                  <a:gd name="T61" fmla="*/ 304 h 674"/>
                  <a:gd name="T62" fmla="*/ 740 w 874"/>
                  <a:gd name="T63" fmla="*/ 286 h 674"/>
                  <a:gd name="T64" fmla="*/ 744 w 874"/>
                  <a:gd name="T65" fmla="*/ 264 h 674"/>
                  <a:gd name="T66" fmla="*/ 740 w 874"/>
                  <a:gd name="T67" fmla="*/ 236 h 674"/>
                  <a:gd name="T68" fmla="*/ 774 w 874"/>
                  <a:gd name="T69" fmla="*/ 196 h 674"/>
                  <a:gd name="T70" fmla="*/ 794 w 874"/>
                  <a:gd name="T71" fmla="*/ 142 h 674"/>
                  <a:gd name="T72" fmla="*/ 818 w 874"/>
                  <a:gd name="T73" fmla="*/ 114 h 674"/>
                  <a:gd name="T74" fmla="*/ 862 w 874"/>
                  <a:gd name="T75" fmla="*/ 84 h 674"/>
                  <a:gd name="T76" fmla="*/ 726 w 874"/>
                  <a:gd name="T77" fmla="*/ 92 h 674"/>
                  <a:gd name="T78" fmla="*/ 700 w 874"/>
                  <a:gd name="T79" fmla="*/ 74 h 674"/>
                  <a:gd name="T80" fmla="*/ 626 w 874"/>
                  <a:gd name="T81" fmla="*/ 52 h 674"/>
                  <a:gd name="T82" fmla="*/ 700 w 874"/>
                  <a:gd name="T83" fmla="*/ 20 h 674"/>
                  <a:gd name="T84" fmla="*/ 580 w 874"/>
                  <a:gd name="T85" fmla="*/ 0 h 674"/>
                  <a:gd name="T86" fmla="*/ 468 w 874"/>
                  <a:gd name="T87" fmla="*/ 22 h 674"/>
                  <a:gd name="T88" fmla="*/ 414 w 874"/>
                  <a:gd name="T89" fmla="*/ 28 h 674"/>
                  <a:gd name="T90" fmla="*/ 392 w 874"/>
                  <a:gd name="T91" fmla="*/ 78 h 674"/>
                  <a:gd name="T92" fmla="*/ 410 w 874"/>
                  <a:gd name="T93" fmla="*/ 668 h 674"/>
                  <a:gd name="T94" fmla="*/ 412 w 874"/>
                  <a:gd name="T95" fmla="*/ 84 h 674"/>
                  <a:gd name="T96" fmla="*/ 566 w 874"/>
                  <a:gd name="T97" fmla="*/ 70 h 674"/>
                  <a:gd name="T98" fmla="*/ 294 w 874"/>
                  <a:gd name="T99" fmla="*/ 478 h 674"/>
                  <a:gd name="T100" fmla="*/ 662 w 874"/>
                  <a:gd name="T101" fmla="*/ 404 h 674"/>
                  <a:gd name="T102" fmla="*/ 268 w 874"/>
                  <a:gd name="T103" fmla="*/ 372 h 674"/>
                  <a:gd name="T104" fmla="*/ 712 w 874"/>
                  <a:gd name="T105" fmla="*/ 338 h 674"/>
                  <a:gd name="T106" fmla="*/ 698 w 874"/>
                  <a:gd name="T107" fmla="*/ 330 h 674"/>
                  <a:gd name="T108" fmla="*/ 676 w 874"/>
                  <a:gd name="T109" fmla="*/ 336 h 674"/>
                  <a:gd name="T110" fmla="*/ 698 w 874"/>
                  <a:gd name="T111" fmla="*/ 314 h 674"/>
                  <a:gd name="T112" fmla="*/ 762 w 874"/>
                  <a:gd name="T113" fmla="*/ 278 h 674"/>
                  <a:gd name="T114" fmla="*/ 784 w 874"/>
                  <a:gd name="T115" fmla="*/ 250 h 674"/>
                  <a:gd name="T116" fmla="*/ 774 w 874"/>
                  <a:gd name="T117" fmla="*/ 228 h 674"/>
                  <a:gd name="T118" fmla="*/ 764 w 874"/>
                  <a:gd name="T119" fmla="*/ 58 h 674"/>
                  <a:gd name="T120" fmla="*/ 436 w 874"/>
                  <a:gd name="T121" fmla="*/ 42 h 674"/>
                  <a:gd name="T122" fmla="*/ 610 w 874"/>
                  <a:gd name="T123" fmla="*/ 22 h 674"/>
                  <a:gd name="T124" fmla="*/ 564 w 874"/>
                  <a:gd name="T125" fmla="*/ 3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74" h="674">
                    <a:moveTo>
                      <a:pt x="320" y="84"/>
                    </a:moveTo>
                    <a:lnTo>
                      <a:pt x="320" y="84"/>
                    </a:lnTo>
                    <a:lnTo>
                      <a:pt x="282" y="68"/>
                    </a:lnTo>
                    <a:lnTo>
                      <a:pt x="268" y="84"/>
                    </a:lnTo>
                    <a:lnTo>
                      <a:pt x="266" y="66"/>
                    </a:lnTo>
                    <a:lnTo>
                      <a:pt x="264" y="52"/>
                    </a:lnTo>
                    <a:lnTo>
                      <a:pt x="246" y="56"/>
                    </a:lnTo>
                    <a:lnTo>
                      <a:pt x="246" y="60"/>
                    </a:lnTo>
                    <a:lnTo>
                      <a:pt x="244" y="60"/>
                    </a:lnTo>
                    <a:lnTo>
                      <a:pt x="240" y="56"/>
                    </a:lnTo>
                    <a:lnTo>
                      <a:pt x="236" y="56"/>
                    </a:lnTo>
                    <a:lnTo>
                      <a:pt x="236" y="58"/>
                    </a:lnTo>
                    <a:lnTo>
                      <a:pt x="232" y="60"/>
                    </a:lnTo>
                    <a:lnTo>
                      <a:pt x="230" y="60"/>
                    </a:lnTo>
                    <a:lnTo>
                      <a:pt x="226" y="58"/>
                    </a:lnTo>
                    <a:lnTo>
                      <a:pt x="218" y="56"/>
                    </a:lnTo>
                    <a:lnTo>
                      <a:pt x="196" y="60"/>
                    </a:lnTo>
                    <a:lnTo>
                      <a:pt x="174" y="68"/>
                    </a:lnTo>
                    <a:lnTo>
                      <a:pt x="180" y="84"/>
                    </a:lnTo>
                    <a:lnTo>
                      <a:pt x="174" y="76"/>
                    </a:lnTo>
                    <a:lnTo>
                      <a:pt x="166" y="68"/>
                    </a:lnTo>
                    <a:lnTo>
                      <a:pt x="164" y="68"/>
                    </a:lnTo>
                    <a:lnTo>
                      <a:pt x="158" y="68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56" y="94"/>
                    </a:lnTo>
                    <a:lnTo>
                      <a:pt x="146" y="92"/>
                    </a:lnTo>
                    <a:lnTo>
                      <a:pt x="138" y="88"/>
                    </a:lnTo>
                    <a:lnTo>
                      <a:pt x="132" y="88"/>
                    </a:lnTo>
                    <a:lnTo>
                      <a:pt x="126" y="92"/>
                    </a:lnTo>
                    <a:lnTo>
                      <a:pt x="112" y="96"/>
                    </a:lnTo>
                    <a:lnTo>
                      <a:pt x="96" y="102"/>
                    </a:lnTo>
                    <a:lnTo>
                      <a:pt x="84" y="104"/>
                    </a:lnTo>
                    <a:lnTo>
                      <a:pt x="78" y="104"/>
                    </a:lnTo>
                    <a:lnTo>
                      <a:pt x="74" y="110"/>
                    </a:lnTo>
                    <a:lnTo>
                      <a:pt x="72" y="112"/>
                    </a:lnTo>
                    <a:lnTo>
                      <a:pt x="72" y="118"/>
                    </a:lnTo>
                    <a:lnTo>
                      <a:pt x="68" y="118"/>
                    </a:lnTo>
                    <a:lnTo>
                      <a:pt x="68" y="120"/>
                    </a:lnTo>
                    <a:lnTo>
                      <a:pt x="72" y="124"/>
                    </a:lnTo>
                    <a:lnTo>
                      <a:pt x="76" y="124"/>
                    </a:lnTo>
                    <a:lnTo>
                      <a:pt x="78" y="122"/>
                    </a:lnTo>
                    <a:lnTo>
                      <a:pt x="84" y="120"/>
                    </a:lnTo>
                    <a:lnTo>
                      <a:pt x="86" y="120"/>
                    </a:lnTo>
                    <a:lnTo>
                      <a:pt x="90" y="122"/>
                    </a:lnTo>
                    <a:lnTo>
                      <a:pt x="92" y="124"/>
                    </a:lnTo>
                    <a:lnTo>
                      <a:pt x="96" y="124"/>
                    </a:lnTo>
                    <a:lnTo>
                      <a:pt x="104" y="122"/>
                    </a:lnTo>
                    <a:lnTo>
                      <a:pt x="120" y="120"/>
                    </a:lnTo>
                    <a:lnTo>
                      <a:pt x="114" y="124"/>
                    </a:lnTo>
                    <a:lnTo>
                      <a:pt x="120" y="124"/>
                    </a:lnTo>
                    <a:lnTo>
                      <a:pt x="120" y="128"/>
                    </a:lnTo>
                    <a:lnTo>
                      <a:pt x="114" y="136"/>
                    </a:lnTo>
                    <a:lnTo>
                      <a:pt x="118" y="138"/>
                    </a:lnTo>
                    <a:lnTo>
                      <a:pt x="118" y="140"/>
                    </a:lnTo>
                    <a:lnTo>
                      <a:pt x="118" y="142"/>
                    </a:lnTo>
                    <a:lnTo>
                      <a:pt x="114" y="146"/>
                    </a:lnTo>
                    <a:lnTo>
                      <a:pt x="108" y="150"/>
                    </a:lnTo>
                    <a:lnTo>
                      <a:pt x="94" y="158"/>
                    </a:lnTo>
                    <a:lnTo>
                      <a:pt x="82" y="156"/>
                    </a:lnTo>
                    <a:lnTo>
                      <a:pt x="66" y="156"/>
                    </a:lnTo>
                    <a:lnTo>
                      <a:pt x="56" y="160"/>
                    </a:lnTo>
                    <a:lnTo>
                      <a:pt x="50" y="160"/>
                    </a:lnTo>
                    <a:lnTo>
                      <a:pt x="44" y="160"/>
                    </a:lnTo>
                    <a:lnTo>
                      <a:pt x="8" y="164"/>
                    </a:lnTo>
                    <a:lnTo>
                      <a:pt x="4" y="168"/>
                    </a:lnTo>
                    <a:lnTo>
                      <a:pt x="2" y="170"/>
                    </a:lnTo>
                    <a:lnTo>
                      <a:pt x="4" y="178"/>
                    </a:lnTo>
                    <a:lnTo>
                      <a:pt x="8" y="184"/>
                    </a:lnTo>
                    <a:lnTo>
                      <a:pt x="10" y="186"/>
                    </a:lnTo>
                    <a:lnTo>
                      <a:pt x="12" y="186"/>
                    </a:lnTo>
                    <a:lnTo>
                      <a:pt x="20" y="188"/>
                    </a:lnTo>
                    <a:lnTo>
                      <a:pt x="26" y="196"/>
                    </a:lnTo>
                    <a:lnTo>
                      <a:pt x="32" y="196"/>
                    </a:lnTo>
                    <a:lnTo>
                      <a:pt x="44" y="196"/>
                    </a:lnTo>
                    <a:lnTo>
                      <a:pt x="46" y="188"/>
                    </a:lnTo>
                    <a:lnTo>
                      <a:pt x="50" y="196"/>
                    </a:lnTo>
                    <a:lnTo>
                      <a:pt x="62" y="200"/>
                    </a:lnTo>
                    <a:lnTo>
                      <a:pt x="72" y="196"/>
                    </a:lnTo>
                    <a:lnTo>
                      <a:pt x="94" y="196"/>
                    </a:lnTo>
                    <a:lnTo>
                      <a:pt x="92" y="204"/>
                    </a:lnTo>
                    <a:lnTo>
                      <a:pt x="64" y="202"/>
                    </a:lnTo>
                    <a:lnTo>
                      <a:pt x="54" y="204"/>
                    </a:lnTo>
                    <a:lnTo>
                      <a:pt x="40" y="206"/>
                    </a:lnTo>
                    <a:lnTo>
                      <a:pt x="36" y="212"/>
                    </a:lnTo>
                    <a:lnTo>
                      <a:pt x="38" y="212"/>
                    </a:lnTo>
                    <a:lnTo>
                      <a:pt x="40" y="212"/>
                    </a:lnTo>
                    <a:lnTo>
                      <a:pt x="40" y="214"/>
                    </a:lnTo>
                    <a:lnTo>
                      <a:pt x="32" y="212"/>
                    </a:lnTo>
                    <a:lnTo>
                      <a:pt x="28" y="212"/>
                    </a:lnTo>
                    <a:lnTo>
                      <a:pt x="26" y="210"/>
                    </a:lnTo>
                    <a:lnTo>
                      <a:pt x="18" y="210"/>
                    </a:lnTo>
                    <a:lnTo>
                      <a:pt x="10" y="212"/>
                    </a:lnTo>
                    <a:lnTo>
                      <a:pt x="12" y="214"/>
                    </a:lnTo>
                    <a:lnTo>
                      <a:pt x="14" y="220"/>
                    </a:lnTo>
                    <a:lnTo>
                      <a:pt x="14" y="222"/>
                    </a:lnTo>
                    <a:lnTo>
                      <a:pt x="22" y="222"/>
                    </a:lnTo>
                    <a:lnTo>
                      <a:pt x="30" y="224"/>
                    </a:lnTo>
                    <a:lnTo>
                      <a:pt x="36" y="228"/>
                    </a:lnTo>
                    <a:lnTo>
                      <a:pt x="36" y="230"/>
                    </a:lnTo>
                    <a:lnTo>
                      <a:pt x="30" y="230"/>
                    </a:lnTo>
                    <a:lnTo>
                      <a:pt x="38" y="238"/>
                    </a:lnTo>
                    <a:lnTo>
                      <a:pt x="50" y="242"/>
                    </a:lnTo>
                    <a:lnTo>
                      <a:pt x="62" y="246"/>
                    </a:lnTo>
                    <a:lnTo>
                      <a:pt x="64" y="242"/>
                    </a:lnTo>
                    <a:lnTo>
                      <a:pt x="64" y="238"/>
                    </a:lnTo>
                    <a:lnTo>
                      <a:pt x="64" y="230"/>
                    </a:lnTo>
                    <a:lnTo>
                      <a:pt x="76" y="238"/>
                    </a:lnTo>
                    <a:lnTo>
                      <a:pt x="76" y="236"/>
                    </a:lnTo>
                    <a:lnTo>
                      <a:pt x="78" y="230"/>
                    </a:lnTo>
                    <a:lnTo>
                      <a:pt x="86" y="230"/>
                    </a:lnTo>
                    <a:lnTo>
                      <a:pt x="92" y="230"/>
                    </a:lnTo>
                    <a:lnTo>
                      <a:pt x="94" y="236"/>
                    </a:lnTo>
                    <a:lnTo>
                      <a:pt x="94" y="238"/>
                    </a:lnTo>
                    <a:lnTo>
                      <a:pt x="94" y="240"/>
                    </a:lnTo>
                    <a:lnTo>
                      <a:pt x="100" y="240"/>
                    </a:lnTo>
                    <a:lnTo>
                      <a:pt x="102" y="238"/>
                    </a:lnTo>
                    <a:lnTo>
                      <a:pt x="102" y="232"/>
                    </a:lnTo>
                    <a:lnTo>
                      <a:pt x="112" y="236"/>
                    </a:lnTo>
                    <a:lnTo>
                      <a:pt x="118" y="236"/>
                    </a:lnTo>
                    <a:lnTo>
                      <a:pt x="126" y="232"/>
                    </a:lnTo>
                    <a:lnTo>
                      <a:pt x="130" y="228"/>
                    </a:lnTo>
                    <a:lnTo>
                      <a:pt x="132" y="228"/>
                    </a:lnTo>
                    <a:lnTo>
                      <a:pt x="132" y="230"/>
                    </a:lnTo>
                    <a:lnTo>
                      <a:pt x="132" y="236"/>
                    </a:lnTo>
                    <a:lnTo>
                      <a:pt x="144" y="230"/>
                    </a:lnTo>
                    <a:lnTo>
                      <a:pt x="174" y="238"/>
                    </a:lnTo>
                    <a:lnTo>
                      <a:pt x="180" y="242"/>
                    </a:lnTo>
                    <a:lnTo>
                      <a:pt x="182" y="248"/>
                    </a:lnTo>
                    <a:lnTo>
                      <a:pt x="192" y="248"/>
                    </a:lnTo>
                    <a:lnTo>
                      <a:pt x="194" y="248"/>
                    </a:lnTo>
                    <a:lnTo>
                      <a:pt x="200" y="248"/>
                    </a:lnTo>
                    <a:lnTo>
                      <a:pt x="200" y="250"/>
                    </a:lnTo>
                    <a:lnTo>
                      <a:pt x="202" y="256"/>
                    </a:lnTo>
                    <a:lnTo>
                      <a:pt x="202" y="264"/>
                    </a:lnTo>
                    <a:lnTo>
                      <a:pt x="212" y="266"/>
                    </a:lnTo>
                    <a:lnTo>
                      <a:pt x="218" y="272"/>
                    </a:lnTo>
                    <a:lnTo>
                      <a:pt x="222" y="278"/>
                    </a:lnTo>
                    <a:lnTo>
                      <a:pt x="232" y="278"/>
                    </a:lnTo>
                    <a:lnTo>
                      <a:pt x="232" y="282"/>
                    </a:lnTo>
                    <a:lnTo>
                      <a:pt x="236" y="284"/>
                    </a:lnTo>
                    <a:lnTo>
                      <a:pt x="230" y="284"/>
                    </a:lnTo>
                    <a:lnTo>
                      <a:pt x="230" y="286"/>
                    </a:lnTo>
                    <a:lnTo>
                      <a:pt x="230" y="290"/>
                    </a:lnTo>
                    <a:lnTo>
                      <a:pt x="230" y="292"/>
                    </a:lnTo>
                    <a:lnTo>
                      <a:pt x="220" y="296"/>
                    </a:lnTo>
                    <a:lnTo>
                      <a:pt x="228" y="296"/>
                    </a:lnTo>
                    <a:lnTo>
                      <a:pt x="236" y="294"/>
                    </a:lnTo>
                    <a:lnTo>
                      <a:pt x="238" y="304"/>
                    </a:lnTo>
                    <a:lnTo>
                      <a:pt x="244" y="304"/>
                    </a:lnTo>
                    <a:lnTo>
                      <a:pt x="244" y="306"/>
                    </a:lnTo>
                    <a:lnTo>
                      <a:pt x="244" y="310"/>
                    </a:lnTo>
                    <a:lnTo>
                      <a:pt x="240" y="310"/>
                    </a:lnTo>
                    <a:lnTo>
                      <a:pt x="240" y="312"/>
                    </a:lnTo>
                    <a:lnTo>
                      <a:pt x="248" y="318"/>
                    </a:lnTo>
                    <a:lnTo>
                      <a:pt x="248" y="320"/>
                    </a:lnTo>
                    <a:lnTo>
                      <a:pt x="248" y="324"/>
                    </a:lnTo>
                    <a:lnTo>
                      <a:pt x="254" y="324"/>
                    </a:lnTo>
                    <a:lnTo>
                      <a:pt x="254" y="330"/>
                    </a:lnTo>
                    <a:lnTo>
                      <a:pt x="254" y="336"/>
                    </a:lnTo>
                    <a:lnTo>
                      <a:pt x="244" y="338"/>
                    </a:lnTo>
                    <a:lnTo>
                      <a:pt x="246" y="340"/>
                    </a:lnTo>
                    <a:lnTo>
                      <a:pt x="246" y="346"/>
                    </a:lnTo>
                    <a:lnTo>
                      <a:pt x="240" y="348"/>
                    </a:lnTo>
                    <a:lnTo>
                      <a:pt x="240" y="350"/>
                    </a:lnTo>
                    <a:lnTo>
                      <a:pt x="240" y="354"/>
                    </a:lnTo>
                    <a:lnTo>
                      <a:pt x="246" y="356"/>
                    </a:lnTo>
                    <a:lnTo>
                      <a:pt x="240" y="360"/>
                    </a:lnTo>
                    <a:lnTo>
                      <a:pt x="238" y="364"/>
                    </a:lnTo>
                    <a:lnTo>
                      <a:pt x="240" y="366"/>
                    </a:lnTo>
                    <a:lnTo>
                      <a:pt x="258" y="368"/>
                    </a:lnTo>
                    <a:lnTo>
                      <a:pt x="258" y="360"/>
                    </a:lnTo>
                    <a:lnTo>
                      <a:pt x="262" y="354"/>
                    </a:lnTo>
                    <a:lnTo>
                      <a:pt x="266" y="356"/>
                    </a:lnTo>
                    <a:lnTo>
                      <a:pt x="266" y="360"/>
                    </a:lnTo>
                    <a:lnTo>
                      <a:pt x="276" y="360"/>
                    </a:lnTo>
                    <a:lnTo>
                      <a:pt x="290" y="364"/>
                    </a:lnTo>
                    <a:lnTo>
                      <a:pt x="290" y="366"/>
                    </a:lnTo>
                    <a:lnTo>
                      <a:pt x="286" y="372"/>
                    </a:lnTo>
                    <a:lnTo>
                      <a:pt x="294" y="368"/>
                    </a:lnTo>
                    <a:lnTo>
                      <a:pt x="302" y="368"/>
                    </a:lnTo>
                    <a:lnTo>
                      <a:pt x="300" y="372"/>
                    </a:lnTo>
                    <a:lnTo>
                      <a:pt x="296" y="372"/>
                    </a:lnTo>
                    <a:lnTo>
                      <a:pt x="314" y="374"/>
                    </a:lnTo>
                    <a:lnTo>
                      <a:pt x="310" y="376"/>
                    </a:lnTo>
                    <a:lnTo>
                      <a:pt x="308" y="378"/>
                    </a:lnTo>
                    <a:lnTo>
                      <a:pt x="308" y="382"/>
                    </a:lnTo>
                    <a:lnTo>
                      <a:pt x="312" y="382"/>
                    </a:lnTo>
                    <a:lnTo>
                      <a:pt x="304" y="384"/>
                    </a:lnTo>
                    <a:lnTo>
                      <a:pt x="304" y="390"/>
                    </a:lnTo>
                    <a:lnTo>
                      <a:pt x="312" y="390"/>
                    </a:lnTo>
                    <a:lnTo>
                      <a:pt x="314" y="390"/>
                    </a:lnTo>
                    <a:lnTo>
                      <a:pt x="312" y="390"/>
                    </a:lnTo>
                    <a:lnTo>
                      <a:pt x="304" y="390"/>
                    </a:lnTo>
                    <a:lnTo>
                      <a:pt x="304" y="394"/>
                    </a:lnTo>
                    <a:lnTo>
                      <a:pt x="314" y="400"/>
                    </a:lnTo>
                    <a:lnTo>
                      <a:pt x="312" y="400"/>
                    </a:lnTo>
                    <a:lnTo>
                      <a:pt x="300" y="396"/>
                    </a:lnTo>
                    <a:lnTo>
                      <a:pt x="292" y="392"/>
                    </a:lnTo>
                    <a:lnTo>
                      <a:pt x="286" y="390"/>
                    </a:lnTo>
                    <a:lnTo>
                      <a:pt x="280" y="386"/>
                    </a:lnTo>
                    <a:lnTo>
                      <a:pt x="268" y="386"/>
                    </a:lnTo>
                    <a:lnTo>
                      <a:pt x="250" y="390"/>
                    </a:lnTo>
                    <a:lnTo>
                      <a:pt x="254" y="392"/>
                    </a:lnTo>
                    <a:lnTo>
                      <a:pt x="254" y="394"/>
                    </a:lnTo>
                    <a:lnTo>
                      <a:pt x="262" y="396"/>
                    </a:lnTo>
                    <a:lnTo>
                      <a:pt x="266" y="396"/>
                    </a:lnTo>
                    <a:lnTo>
                      <a:pt x="268" y="404"/>
                    </a:lnTo>
                    <a:lnTo>
                      <a:pt x="250" y="402"/>
                    </a:lnTo>
                    <a:lnTo>
                      <a:pt x="248" y="414"/>
                    </a:lnTo>
                    <a:lnTo>
                      <a:pt x="244" y="422"/>
                    </a:lnTo>
                    <a:lnTo>
                      <a:pt x="246" y="426"/>
                    </a:lnTo>
                    <a:lnTo>
                      <a:pt x="248" y="428"/>
                    </a:lnTo>
                    <a:lnTo>
                      <a:pt x="266" y="428"/>
                    </a:lnTo>
                    <a:lnTo>
                      <a:pt x="266" y="432"/>
                    </a:lnTo>
                    <a:lnTo>
                      <a:pt x="250" y="432"/>
                    </a:lnTo>
                    <a:lnTo>
                      <a:pt x="256" y="440"/>
                    </a:lnTo>
                    <a:lnTo>
                      <a:pt x="264" y="440"/>
                    </a:lnTo>
                    <a:lnTo>
                      <a:pt x="272" y="438"/>
                    </a:lnTo>
                    <a:lnTo>
                      <a:pt x="284" y="432"/>
                    </a:lnTo>
                    <a:lnTo>
                      <a:pt x="286" y="430"/>
                    </a:lnTo>
                    <a:lnTo>
                      <a:pt x="292" y="430"/>
                    </a:lnTo>
                    <a:lnTo>
                      <a:pt x="292" y="426"/>
                    </a:lnTo>
                    <a:lnTo>
                      <a:pt x="292" y="422"/>
                    </a:lnTo>
                    <a:lnTo>
                      <a:pt x="282" y="412"/>
                    </a:lnTo>
                    <a:lnTo>
                      <a:pt x="268" y="404"/>
                    </a:lnTo>
                    <a:lnTo>
                      <a:pt x="268" y="400"/>
                    </a:lnTo>
                    <a:lnTo>
                      <a:pt x="276" y="400"/>
                    </a:lnTo>
                    <a:lnTo>
                      <a:pt x="282" y="402"/>
                    </a:lnTo>
                    <a:lnTo>
                      <a:pt x="284" y="408"/>
                    </a:lnTo>
                    <a:lnTo>
                      <a:pt x="286" y="410"/>
                    </a:lnTo>
                    <a:lnTo>
                      <a:pt x="294" y="410"/>
                    </a:lnTo>
                    <a:lnTo>
                      <a:pt x="300" y="408"/>
                    </a:lnTo>
                    <a:lnTo>
                      <a:pt x="302" y="410"/>
                    </a:lnTo>
                    <a:lnTo>
                      <a:pt x="304" y="412"/>
                    </a:lnTo>
                    <a:lnTo>
                      <a:pt x="308" y="412"/>
                    </a:lnTo>
                    <a:lnTo>
                      <a:pt x="314" y="410"/>
                    </a:lnTo>
                    <a:lnTo>
                      <a:pt x="310" y="430"/>
                    </a:lnTo>
                    <a:lnTo>
                      <a:pt x="320" y="430"/>
                    </a:lnTo>
                    <a:lnTo>
                      <a:pt x="318" y="436"/>
                    </a:lnTo>
                    <a:lnTo>
                      <a:pt x="318" y="438"/>
                    </a:lnTo>
                    <a:lnTo>
                      <a:pt x="320" y="440"/>
                    </a:lnTo>
                    <a:lnTo>
                      <a:pt x="318" y="442"/>
                    </a:lnTo>
                    <a:lnTo>
                      <a:pt x="314" y="446"/>
                    </a:lnTo>
                    <a:lnTo>
                      <a:pt x="312" y="442"/>
                    </a:lnTo>
                    <a:lnTo>
                      <a:pt x="308" y="440"/>
                    </a:lnTo>
                    <a:lnTo>
                      <a:pt x="308" y="442"/>
                    </a:lnTo>
                    <a:lnTo>
                      <a:pt x="310" y="458"/>
                    </a:lnTo>
                    <a:lnTo>
                      <a:pt x="294" y="458"/>
                    </a:lnTo>
                    <a:lnTo>
                      <a:pt x="292" y="460"/>
                    </a:lnTo>
                    <a:lnTo>
                      <a:pt x="290" y="464"/>
                    </a:lnTo>
                    <a:lnTo>
                      <a:pt x="284" y="464"/>
                    </a:lnTo>
                    <a:lnTo>
                      <a:pt x="284" y="466"/>
                    </a:lnTo>
                    <a:lnTo>
                      <a:pt x="292" y="468"/>
                    </a:lnTo>
                    <a:lnTo>
                      <a:pt x="300" y="468"/>
                    </a:lnTo>
                    <a:lnTo>
                      <a:pt x="304" y="466"/>
                    </a:lnTo>
                    <a:lnTo>
                      <a:pt x="312" y="460"/>
                    </a:lnTo>
                    <a:lnTo>
                      <a:pt x="312" y="472"/>
                    </a:lnTo>
                    <a:lnTo>
                      <a:pt x="292" y="474"/>
                    </a:lnTo>
                    <a:lnTo>
                      <a:pt x="290" y="468"/>
                    </a:lnTo>
                    <a:lnTo>
                      <a:pt x="286" y="468"/>
                    </a:lnTo>
                    <a:lnTo>
                      <a:pt x="282" y="468"/>
                    </a:lnTo>
                    <a:lnTo>
                      <a:pt x="284" y="474"/>
                    </a:lnTo>
                    <a:lnTo>
                      <a:pt x="268" y="482"/>
                    </a:lnTo>
                    <a:lnTo>
                      <a:pt x="268" y="490"/>
                    </a:lnTo>
                    <a:lnTo>
                      <a:pt x="274" y="490"/>
                    </a:lnTo>
                    <a:lnTo>
                      <a:pt x="276" y="490"/>
                    </a:lnTo>
                    <a:lnTo>
                      <a:pt x="268" y="494"/>
                    </a:lnTo>
                    <a:lnTo>
                      <a:pt x="274" y="504"/>
                    </a:lnTo>
                    <a:lnTo>
                      <a:pt x="280" y="504"/>
                    </a:lnTo>
                    <a:lnTo>
                      <a:pt x="280" y="508"/>
                    </a:lnTo>
                    <a:lnTo>
                      <a:pt x="280" y="512"/>
                    </a:lnTo>
                    <a:lnTo>
                      <a:pt x="274" y="518"/>
                    </a:lnTo>
                    <a:lnTo>
                      <a:pt x="280" y="518"/>
                    </a:lnTo>
                    <a:lnTo>
                      <a:pt x="280" y="520"/>
                    </a:lnTo>
                    <a:lnTo>
                      <a:pt x="272" y="520"/>
                    </a:lnTo>
                    <a:lnTo>
                      <a:pt x="268" y="526"/>
                    </a:lnTo>
                    <a:lnTo>
                      <a:pt x="282" y="528"/>
                    </a:lnTo>
                    <a:lnTo>
                      <a:pt x="280" y="530"/>
                    </a:lnTo>
                    <a:lnTo>
                      <a:pt x="276" y="530"/>
                    </a:lnTo>
                    <a:lnTo>
                      <a:pt x="274" y="532"/>
                    </a:lnTo>
                    <a:lnTo>
                      <a:pt x="276" y="532"/>
                    </a:lnTo>
                    <a:lnTo>
                      <a:pt x="284" y="532"/>
                    </a:lnTo>
                    <a:lnTo>
                      <a:pt x="290" y="532"/>
                    </a:lnTo>
                    <a:lnTo>
                      <a:pt x="290" y="540"/>
                    </a:lnTo>
                    <a:lnTo>
                      <a:pt x="290" y="546"/>
                    </a:lnTo>
                    <a:lnTo>
                      <a:pt x="296" y="556"/>
                    </a:lnTo>
                    <a:lnTo>
                      <a:pt x="294" y="556"/>
                    </a:lnTo>
                    <a:lnTo>
                      <a:pt x="294" y="558"/>
                    </a:lnTo>
                    <a:lnTo>
                      <a:pt x="294" y="564"/>
                    </a:lnTo>
                    <a:lnTo>
                      <a:pt x="304" y="558"/>
                    </a:lnTo>
                    <a:lnTo>
                      <a:pt x="318" y="554"/>
                    </a:lnTo>
                    <a:lnTo>
                      <a:pt x="318" y="556"/>
                    </a:lnTo>
                    <a:lnTo>
                      <a:pt x="318" y="562"/>
                    </a:lnTo>
                    <a:lnTo>
                      <a:pt x="312" y="562"/>
                    </a:lnTo>
                    <a:lnTo>
                      <a:pt x="312" y="566"/>
                    </a:lnTo>
                    <a:lnTo>
                      <a:pt x="304" y="568"/>
                    </a:lnTo>
                    <a:lnTo>
                      <a:pt x="300" y="568"/>
                    </a:lnTo>
                    <a:lnTo>
                      <a:pt x="308" y="572"/>
                    </a:lnTo>
                    <a:lnTo>
                      <a:pt x="304" y="574"/>
                    </a:lnTo>
                    <a:lnTo>
                      <a:pt x="296" y="574"/>
                    </a:lnTo>
                    <a:lnTo>
                      <a:pt x="300" y="578"/>
                    </a:lnTo>
                    <a:lnTo>
                      <a:pt x="302" y="582"/>
                    </a:lnTo>
                    <a:lnTo>
                      <a:pt x="302" y="584"/>
                    </a:lnTo>
                    <a:lnTo>
                      <a:pt x="310" y="584"/>
                    </a:lnTo>
                    <a:lnTo>
                      <a:pt x="310" y="586"/>
                    </a:lnTo>
                    <a:lnTo>
                      <a:pt x="310" y="590"/>
                    </a:lnTo>
                    <a:lnTo>
                      <a:pt x="308" y="592"/>
                    </a:lnTo>
                    <a:lnTo>
                      <a:pt x="308" y="594"/>
                    </a:lnTo>
                    <a:lnTo>
                      <a:pt x="312" y="600"/>
                    </a:lnTo>
                    <a:lnTo>
                      <a:pt x="314" y="596"/>
                    </a:lnTo>
                    <a:lnTo>
                      <a:pt x="318" y="594"/>
                    </a:lnTo>
                    <a:lnTo>
                      <a:pt x="320" y="596"/>
                    </a:lnTo>
                    <a:lnTo>
                      <a:pt x="320" y="600"/>
                    </a:lnTo>
                    <a:lnTo>
                      <a:pt x="318" y="602"/>
                    </a:lnTo>
                    <a:lnTo>
                      <a:pt x="320" y="608"/>
                    </a:lnTo>
                    <a:lnTo>
                      <a:pt x="326" y="604"/>
                    </a:lnTo>
                    <a:lnTo>
                      <a:pt x="326" y="614"/>
                    </a:lnTo>
                    <a:lnTo>
                      <a:pt x="332" y="612"/>
                    </a:lnTo>
                    <a:lnTo>
                      <a:pt x="336" y="610"/>
                    </a:lnTo>
                    <a:lnTo>
                      <a:pt x="340" y="610"/>
                    </a:lnTo>
                    <a:lnTo>
                      <a:pt x="338" y="618"/>
                    </a:lnTo>
                    <a:lnTo>
                      <a:pt x="344" y="618"/>
                    </a:lnTo>
                    <a:lnTo>
                      <a:pt x="344" y="632"/>
                    </a:lnTo>
                    <a:lnTo>
                      <a:pt x="346" y="632"/>
                    </a:lnTo>
                    <a:lnTo>
                      <a:pt x="348" y="632"/>
                    </a:lnTo>
                    <a:lnTo>
                      <a:pt x="354" y="630"/>
                    </a:lnTo>
                    <a:lnTo>
                      <a:pt x="350" y="630"/>
                    </a:lnTo>
                    <a:lnTo>
                      <a:pt x="350" y="632"/>
                    </a:lnTo>
                    <a:lnTo>
                      <a:pt x="348" y="632"/>
                    </a:lnTo>
                    <a:lnTo>
                      <a:pt x="348" y="636"/>
                    </a:lnTo>
                    <a:lnTo>
                      <a:pt x="354" y="636"/>
                    </a:lnTo>
                    <a:lnTo>
                      <a:pt x="350" y="640"/>
                    </a:lnTo>
                    <a:lnTo>
                      <a:pt x="354" y="644"/>
                    </a:lnTo>
                    <a:lnTo>
                      <a:pt x="354" y="646"/>
                    </a:lnTo>
                    <a:lnTo>
                      <a:pt x="356" y="650"/>
                    </a:lnTo>
                    <a:lnTo>
                      <a:pt x="372" y="646"/>
                    </a:lnTo>
                    <a:lnTo>
                      <a:pt x="376" y="640"/>
                    </a:lnTo>
                    <a:lnTo>
                      <a:pt x="382" y="632"/>
                    </a:lnTo>
                    <a:lnTo>
                      <a:pt x="382" y="646"/>
                    </a:lnTo>
                    <a:lnTo>
                      <a:pt x="382" y="648"/>
                    </a:lnTo>
                    <a:lnTo>
                      <a:pt x="384" y="650"/>
                    </a:lnTo>
                    <a:lnTo>
                      <a:pt x="392" y="650"/>
                    </a:lnTo>
                    <a:lnTo>
                      <a:pt x="404" y="650"/>
                    </a:lnTo>
                    <a:lnTo>
                      <a:pt x="398" y="662"/>
                    </a:lnTo>
                    <a:lnTo>
                      <a:pt x="408" y="654"/>
                    </a:lnTo>
                    <a:lnTo>
                      <a:pt x="404" y="658"/>
                    </a:lnTo>
                    <a:lnTo>
                      <a:pt x="402" y="662"/>
                    </a:lnTo>
                    <a:lnTo>
                      <a:pt x="404" y="662"/>
                    </a:lnTo>
                    <a:lnTo>
                      <a:pt x="410" y="664"/>
                    </a:lnTo>
                    <a:lnTo>
                      <a:pt x="410" y="658"/>
                    </a:lnTo>
                    <a:lnTo>
                      <a:pt x="412" y="656"/>
                    </a:lnTo>
                    <a:lnTo>
                      <a:pt x="412" y="662"/>
                    </a:lnTo>
                    <a:lnTo>
                      <a:pt x="412" y="666"/>
                    </a:lnTo>
                    <a:lnTo>
                      <a:pt x="418" y="668"/>
                    </a:lnTo>
                    <a:lnTo>
                      <a:pt x="428" y="668"/>
                    </a:lnTo>
                    <a:lnTo>
                      <a:pt x="426" y="666"/>
                    </a:lnTo>
                    <a:lnTo>
                      <a:pt x="422" y="664"/>
                    </a:lnTo>
                    <a:lnTo>
                      <a:pt x="430" y="662"/>
                    </a:lnTo>
                    <a:lnTo>
                      <a:pt x="430" y="658"/>
                    </a:lnTo>
                    <a:lnTo>
                      <a:pt x="426" y="656"/>
                    </a:lnTo>
                    <a:lnTo>
                      <a:pt x="428" y="656"/>
                    </a:lnTo>
                    <a:lnTo>
                      <a:pt x="428" y="650"/>
                    </a:lnTo>
                    <a:lnTo>
                      <a:pt x="422" y="650"/>
                    </a:lnTo>
                    <a:lnTo>
                      <a:pt x="418" y="650"/>
                    </a:lnTo>
                    <a:lnTo>
                      <a:pt x="420" y="648"/>
                    </a:lnTo>
                    <a:lnTo>
                      <a:pt x="422" y="648"/>
                    </a:lnTo>
                    <a:lnTo>
                      <a:pt x="426" y="648"/>
                    </a:lnTo>
                    <a:lnTo>
                      <a:pt x="426" y="646"/>
                    </a:lnTo>
                    <a:lnTo>
                      <a:pt x="428" y="644"/>
                    </a:lnTo>
                    <a:lnTo>
                      <a:pt x="428" y="640"/>
                    </a:lnTo>
                    <a:lnTo>
                      <a:pt x="428" y="636"/>
                    </a:lnTo>
                    <a:lnTo>
                      <a:pt x="432" y="632"/>
                    </a:lnTo>
                    <a:lnTo>
                      <a:pt x="432" y="628"/>
                    </a:lnTo>
                    <a:lnTo>
                      <a:pt x="430" y="628"/>
                    </a:lnTo>
                    <a:lnTo>
                      <a:pt x="430" y="626"/>
                    </a:lnTo>
                    <a:lnTo>
                      <a:pt x="438" y="618"/>
                    </a:lnTo>
                    <a:lnTo>
                      <a:pt x="436" y="614"/>
                    </a:lnTo>
                    <a:lnTo>
                      <a:pt x="436" y="608"/>
                    </a:lnTo>
                    <a:lnTo>
                      <a:pt x="440" y="604"/>
                    </a:lnTo>
                    <a:lnTo>
                      <a:pt x="444" y="602"/>
                    </a:lnTo>
                    <a:lnTo>
                      <a:pt x="440" y="600"/>
                    </a:lnTo>
                    <a:lnTo>
                      <a:pt x="438" y="600"/>
                    </a:lnTo>
                    <a:lnTo>
                      <a:pt x="440" y="596"/>
                    </a:lnTo>
                    <a:lnTo>
                      <a:pt x="440" y="594"/>
                    </a:lnTo>
                    <a:lnTo>
                      <a:pt x="444" y="594"/>
                    </a:lnTo>
                    <a:lnTo>
                      <a:pt x="446" y="596"/>
                    </a:lnTo>
                    <a:lnTo>
                      <a:pt x="450" y="592"/>
                    </a:lnTo>
                    <a:lnTo>
                      <a:pt x="450" y="586"/>
                    </a:lnTo>
                    <a:lnTo>
                      <a:pt x="450" y="582"/>
                    </a:lnTo>
                    <a:lnTo>
                      <a:pt x="458" y="582"/>
                    </a:lnTo>
                    <a:lnTo>
                      <a:pt x="458" y="578"/>
                    </a:lnTo>
                    <a:lnTo>
                      <a:pt x="456" y="576"/>
                    </a:lnTo>
                    <a:lnTo>
                      <a:pt x="456" y="574"/>
                    </a:lnTo>
                    <a:lnTo>
                      <a:pt x="456" y="572"/>
                    </a:lnTo>
                    <a:lnTo>
                      <a:pt x="458" y="568"/>
                    </a:lnTo>
                    <a:lnTo>
                      <a:pt x="462" y="564"/>
                    </a:lnTo>
                    <a:lnTo>
                      <a:pt x="450" y="564"/>
                    </a:lnTo>
                    <a:lnTo>
                      <a:pt x="448" y="562"/>
                    </a:lnTo>
                    <a:lnTo>
                      <a:pt x="462" y="564"/>
                    </a:lnTo>
                    <a:lnTo>
                      <a:pt x="462" y="550"/>
                    </a:lnTo>
                    <a:lnTo>
                      <a:pt x="458" y="540"/>
                    </a:lnTo>
                    <a:lnTo>
                      <a:pt x="462" y="540"/>
                    </a:lnTo>
                    <a:lnTo>
                      <a:pt x="466" y="540"/>
                    </a:lnTo>
                    <a:lnTo>
                      <a:pt x="468" y="536"/>
                    </a:lnTo>
                    <a:lnTo>
                      <a:pt x="472" y="532"/>
                    </a:lnTo>
                    <a:lnTo>
                      <a:pt x="468" y="530"/>
                    </a:lnTo>
                    <a:lnTo>
                      <a:pt x="468" y="528"/>
                    </a:lnTo>
                    <a:lnTo>
                      <a:pt x="490" y="528"/>
                    </a:lnTo>
                    <a:lnTo>
                      <a:pt x="498" y="526"/>
                    </a:lnTo>
                    <a:lnTo>
                      <a:pt x="504" y="520"/>
                    </a:lnTo>
                    <a:lnTo>
                      <a:pt x="504" y="528"/>
                    </a:lnTo>
                    <a:lnTo>
                      <a:pt x="512" y="530"/>
                    </a:lnTo>
                    <a:lnTo>
                      <a:pt x="518" y="522"/>
                    </a:lnTo>
                    <a:lnTo>
                      <a:pt x="520" y="520"/>
                    </a:lnTo>
                    <a:lnTo>
                      <a:pt x="526" y="520"/>
                    </a:lnTo>
                    <a:lnTo>
                      <a:pt x="526" y="522"/>
                    </a:lnTo>
                    <a:lnTo>
                      <a:pt x="530" y="526"/>
                    </a:lnTo>
                    <a:lnTo>
                      <a:pt x="536" y="512"/>
                    </a:lnTo>
                    <a:lnTo>
                      <a:pt x="540" y="502"/>
                    </a:lnTo>
                    <a:lnTo>
                      <a:pt x="546" y="500"/>
                    </a:lnTo>
                    <a:lnTo>
                      <a:pt x="548" y="500"/>
                    </a:lnTo>
                    <a:lnTo>
                      <a:pt x="558" y="494"/>
                    </a:lnTo>
                    <a:lnTo>
                      <a:pt x="564" y="490"/>
                    </a:lnTo>
                    <a:lnTo>
                      <a:pt x="566" y="482"/>
                    </a:lnTo>
                    <a:lnTo>
                      <a:pt x="574" y="482"/>
                    </a:lnTo>
                    <a:lnTo>
                      <a:pt x="580" y="478"/>
                    </a:lnTo>
                    <a:lnTo>
                      <a:pt x="580" y="474"/>
                    </a:lnTo>
                    <a:lnTo>
                      <a:pt x="582" y="468"/>
                    </a:lnTo>
                    <a:lnTo>
                      <a:pt x="574" y="458"/>
                    </a:lnTo>
                    <a:lnTo>
                      <a:pt x="582" y="464"/>
                    </a:lnTo>
                    <a:lnTo>
                      <a:pt x="590" y="466"/>
                    </a:lnTo>
                    <a:lnTo>
                      <a:pt x="610" y="466"/>
                    </a:lnTo>
                    <a:lnTo>
                      <a:pt x="608" y="458"/>
                    </a:lnTo>
                    <a:lnTo>
                      <a:pt x="612" y="460"/>
                    </a:lnTo>
                    <a:lnTo>
                      <a:pt x="618" y="464"/>
                    </a:lnTo>
                    <a:lnTo>
                      <a:pt x="622" y="458"/>
                    </a:lnTo>
                    <a:lnTo>
                      <a:pt x="628" y="458"/>
                    </a:lnTo>
                    <a:lnTo>
                      <a:pt x="630" y="460"/>
                    </a:lnTo>
                    <a:lnTo>
                      <a:pt x="648" y="458"/>
                    </a:lnTo>
                    <a:lnTo>
                      <a:pt x="650" y="454"/>
                    </a:lnTo>
                    <a:lnTo>
                      <a:pt x="656" y="454"/>
                    </a:lnTo>
                    <a:lnTo>
                      <a:pt x="662" y="454"/>
                    </a:lnTo>
                    <a:lnTo>
                      <a:pt x="668" y="448"/>
                    </a:lnTo>
                    <a:lnTo>
                      <a:pt x="668" y="440"/>
                    </a:lnTo>
                    <a:lnTo>
                      <a:pt x="672" y="440"/>
                    </a:lnTo>
                    <a:lnTo>
                      <a:pt x="674" y="442"/>
                    </a:lnTo>
                    <a:lnTo>
                      <a:pt x="676" y="442"/>
                    </a:lnTo>
                    <a:lnTo>
                      <a:pt x="680" y="442"/>
                    </a:lnTo>
                    <a:lnTo>
                      <a:pt x="680" y="438"/>
                    </a:lnTo>
                    <a:lnTo>
                      <a:pt x="684" y="436"/>
                    </a:lnTo>
                    <a:lnTo>
                      <a:pt x="686" y="436"/>
                    </a:lnTo>
                    <a:lnTo>
                      <a:pt x="690" y="438"/>
                    </a:lnTo>
                    <a:lnTo>
                      <a:pt x="692" y="438"/>
                    </a:lnTo>
                    <a:lnTo>
                      <a:pt x="698" y="430"/>
                    </a:lnTo>
                    <a:lnTo>
                      <a:pt x="716" y="430"/>
                    </a:lnTo>
                    <a:lnTo>
                      <a:pt x="718" y="428"/>
                    </a:lnTo>
                    <a:lnTo>
                      <a:pt x="716" y="422"/>
                    </a:lnTo>
                    <a:lnTo>
                      <a:pt x="718" y="422"/>
                    </a:lnTo>
                    <a:lnTo>
                      <a:pt x="722" y="422"/>
                    </a:lnTo>
                    <a:lnTo>
                      <a:pt x="722" y="414"/>
                    </a:lnTo>
                    <a:lnTo>
                      <a:pt x="726" y="410"/>
                    </a:lnTo>
                    <a:lnTo>
                      <a:pt x="732" y="410"/>
                    </a:lnTo>
                    <a:lnTo>
                      <a:pt x="738" y="408"/>
                    </a:lnTo>
                    <a:lnTo>
                      <a:pt x="738" y="404"/>
                    </a:lnTo>
                    <a:lnTo>
                      <a:pt x="726" y="404"/>
                    </a:lnTo>
                    <a:lnTo>
                      <a:pt x="720" y="404"/>
                    </a:lnTo>
                    <a:lnTo>
                      <a:pt x="712" y="404"/>
                    </a:lnTo>
                    <a:lnTo>
                      <a:pt x="708" y="400"/>
                    </a:lnTo>
                    <a:lnTo>
                      <a:pt x="702" y="396"/>
                    </a:lnTo>
                    <a:lnTo>
                      <a:pt x="698" y="396"/>
                    </a:lnTo>
                    <a:lnTo>
                      <a:pt x="694" y="400"/>
                    </a:lnTo>
                    <a:lnTo>
                      <a:pt x="690" y="404"/>
                    </a:lnTo>
                    <a:lnTo>
                      <a:pt x="680" y="402"/>
                    </a:lnTo>
                    <a:lnTo>
                      <a:pt x="672" y="402"/>
                    </a:lnTo>
                    <a:lnTo>
                      <a:pt x="674" y="400"/>
                    </a:lnTo>
                    <a:lnTo>
                      <a:pt x="676" y="396"/>
                    </a:lnTo>
                    <a:lnTo>
                      <a:pt x="674" y="394"/>
                    </a:lnTo>
                    <a:lnTo>
                      <a:pt x="686" y="392"/>
                    </a:lnTo>
                    <a:lnTo>
                      <a:pt x="686" y="390"/>
                    </a:lnTo>
                    <a:lnTo>
                      <a:pt x="686" y="384"/>
                    </a:lnTo>
                    <a:lnTo>
                      <a:pt x="680" y="382"/>
                    </a:lnTo>
                    <a:lnTo>
                      <a:pt x="666" y="384"/>
                    </a:lnTo>
                    <a:lnTo>
                      <a:pt x="646" y="386"/>
                    </a:lnTo>
                    <a:lnTo>
                      <a:pt x="650" y="378"/>
                    </a:lnTo>
                    <a:lnTo>
                      <a:pt x="668" y="382"/>
                    </a:lnTo>
                    <a:lnTo>
                      <a:pt x="690" y="378"/>
                    </a:lnTo>
                    <a:lnTo>
                      <a:pt x="690" y="372"/>
                    </a:lnTo>
                    <a:lnTo>
                      <a:pt x="680" y="372"/>
                    </a:lnTo>
                    <a:lnTo>
                      <a:pt x="676" y="368"/>
                    </a:lnTo>
                    <a:lnTo>
                      <a:pt x="668" y="366"/>
                    </a:lnTo>
                    <a:lnTo>
                      <a:pt x="658" y="368"/>
                    </a:lnTo>
                    <a:lnTo>
                      <a:pt x="644" y="372"/>
                    </a:lnTo>
                    <a:lnTo>
                      <a:pt x="648" y="366"/>
                    </a:lnTo>
                    <a:lnTo>
                      <a:pt x="648" y="364"/>
                    </a:lnTo>
                    <a:lnTo>
                      <a:pt x="646" y="360"/>
                    </a:lnTo>
                    <a:lnTo>
                      <a:pt x="650" y="358"/>
                    </a:lnTo>
                    <a:lnTo>
                      <a:pt x="654" y="360"/>
                    </a:lnTo>
                    <a:lnTo>
                      <a:pt x="654" y="364"/>
                    </a:lnTo>
                    <a:lnTo>
                      <a:pt x="658" y="364"/>
                    </a:lnTo>
                    <a:lnTo>
                      <a:pt x="662" y="364"/>
                    </a:lnTo>
                    <a:lnTo>
                      <a:pt x="668" y="360"/>
                    </a:lnTo>
                    <a:lnTo>
                      <a:pt x="700" y="372"/>
                    </a:lnTo>
                    <a:lnTo>
                      <a:pt x="702" y="376"/>
                    </a:lnTo>
                    <a:lnTo>
                      <a:pt x="704" y="382"/>
                    </a:lnTo>
                    <a:lnTo>
                      <a:pt x="710" y="390"/>
                    </a:lnTo>
                    <a:lnTo>
                      <a:pt x="718" y="394"/>
                    </a:lnTo>
                    <a:lnTo>
                      <a:pt x="726" y="396"/>
                    </a:lnTo>
                    <a:lnTo>
                      <a:pt x="736" y="400"/>
                    </a:lnTo>
                    <a:lnTo>
                      <a:pt x="738" y="400"/>
                    </a:lnTo>
                    <a:lnTo>
                      <a:pt x="744" y="402"/>
                    </a:lnTo>
                    <a:lnTo>
                      <a:pt x="746" y="394"/>
                    </a:lnTo>
                    <a:lnTo>
                      <a:pt x="744" y="394"/>
                    </a:lnTo>
                    <a:lnTo>
                      <a:pt x="740" y="394"/>
                    </a:lnTo>
                    <a:lnTo>
                      <a:pt x="740" y="392"/>
                    </a:lnTo>
                    <a:lnTo>
                      <a:pt x="746" y="382"/>
                    </a:lnTo>
                    <a:lnTo>
                      <a:pt x="740" y="382"/>
                    </a:lnTo>
                    <a:lnTo>
                      <a:pt x="740" y="378"/>
                    </a:lnTo>
                    <a:lnTo>
                      <a:pt x="740" y="376"/>
                    </a:lnTo>
                    <a:lnTo>
                      <a:pt x="740" y="372"/>
                    </a:lnTo>
                    <a:lnTo>
                      <a:pt x="736" y="368"/>
                    </a:lnTo>
                    <a:lnTo>
                      <a:pt x="732" y="372"/>
                    </a:lnTo>
                    <a:lnTo>
                      <a:pt x="732" y="366"/>
                    </a:lnTo>
                    <a:lnTo>
                      <a:pt x="726" y="366"/>
                    </a:lnTo>
                    <a:lnTo>
                      <a:pt x="728" y="360"/>
                    </a:lnTo>
                    <a:lnTo>
                      <a:pt x="722" y="356"/>
                    </a:lnTo>
                    <a:lnTo>
                      <a:pt x="716" y="354"/>
                    </a:lnTo>
                    <a:lnTo>
                      <a:pt x="716" y="350"/>
                    </a:lnTo>
                    <a:lnTo>
                      <a:pt x="718" y="354"/>
                    </a:lnTo>
                    <a:lnTo>
                      <a:pt x="730" y="358"/>
                    </a:lnTo>
                    <a:lnTo>
                      <a:pt x="738" y="360"/>
                    </a:lnTo>
                    <a:lnTo>
                      <a:pt x="744" y="360"/>
                    </a:lnTo>
                    <a:lnTo>
                      <a:pt x="740" y="358"/>
                    </a:lnTo>
                    <a:lnTo>
                      <a:pt x="736" y="354"/>
                    </a:lnTo>
                    <a:lnTo>
                      <a:pt x="738" y="354"/>
                    </a:lnTo>
                    <a:lnTo>
                      <a:pt x="740" y="350"/>
                    </a:lnTo>
                    <a:lnTo>
                      <a:pt x="732" y="348"/>
                    </a:lnTo>
                    <a:lnTo>
                      <a:pt x="740" y="342"/>
                    </a:lnTo>
                    <a:lnTo>
                      <a:pt x="740" y="340"/>
                    </a:lnTo>
                    <a:lnTo>
                      <a:pt x="740" y="338"/>
                    </a:lnTo>
                    <a:lnTo>
                      <a:pt x="740" y="336"/>
                    </a:lnTo>
                    <a:lnTo>
                      <a:pt x="732" y="336"/>
                    </a:lnTo>
                    <a:lnTo>
                      <a:pt x="732" y="332"/>
                    </a:lnTo>
                    <a:lnTo>
                      <a:pt x="730" y="332"/>
                    </a:lnTo>
                    <a:lnTo>
                      <a:pt x="728" y="332"/>
                    </a:lnTo>
                    <a:lnTo>
                      <a:pt x="730" y="328"/>
                    </a:lnTo>
                    <a:lnTo>
                      <a:pt x="718" y="322"/>
                    </a:lnTo>
                    <a:lnTo>
                      <a:pt x="708" y="318"/>
                    </a:lnTo>
                    <a:lnTo>
                      <a:pt x="722" y="320"/>
                    </a:lnTo>
                    <a:lnTo>
                      <a:pt x="738" y="320"/>
                    </a:lnTo>
                    <a:lnTo>
                      <a:pt x="746" y="318"/>
                    </a:lnTo>
                    <a:lnTo>
                      <a:pt x="746" y="314"/>
                    </a:lnTo>
                    <a:lnTo>
                      <a:pt x="750" y="312"/>
                    </a:lnTo>
                    <a:lnTo>
                      <a:pt x="758" y="312"/>
                    </a:lnTo>
                    <a:lnTo>
                      <a:pt x="756" y="306"/>
                    </a:lnTo>
                    <a:lnTo>
                      <a:pt x="758" y="302"/>
                    </a:lnTo>
                    <a:lnTo>
                      <a:pt x="744" y="300"/>
                    </a:lnTo>
                    <a:lnTo>
                      <a:pt x="744" y="304"/>
                    </a:lnTo>
                    <a:lnTo>
                      <a:pt x="740" y="306"/>
                    </a:lnTo>
                    <a:lnTo>
                      <a:pt x="740" y="302"/>
                    </a:lnTo>
                    <a:lnTo>
                      <a:pt x="736" y="300"/>
                    </a:lnTo>
                    <a:lnTo>
                      <a:pt x="732" y="300"/>
                    </a:lnTo>
                    <a:lnTo>
                      <a:pt x="732" y="294"/>
                    </a:lnTo>
                    <a:lnTo>
                      <a:pt x="732" y="292"/>
                    </a:lnTo>
                    <a:lnTo>
                      <a:pt x="736" y="292"/>
                    </a:lnTo>
                    <a:lnTo>
                      <a:pt x="736" y="284"/>
                    </a:lnTo>
                    <a:lnTo>
                      <a:pt x="738" y="284"/>
                    </a:lnTo>
                    <a:lnTo>
                      <a:pt x="740" y="284"/>
                    </a:lnTo>
                    <a:lnTo>
                      <a:pt x="740" y="286"/>
                    </a:lnTo>
                    <a:lnTo>
                      <a:pt x="738" y="286"/>
                    </a:lnTo>
                    <a:lnTo>
                      <a:pt x="738" y="290"/>
                    </a:lnTo>
                    <a:lnTo>
                      <a:pt x="738" y="296"/>
                    </a:lnTo>
                    <a:lnTo>
                      <a:pt x="746" y="296"/>
                    </a:lnTo>
                    <a:lnTo>
                      <a:pt x="754" y="296"/>
                    </a:lnTo>
                    <a:lnTo>
                      <a:pt x="754" y="292"/>
                    </a:lnTo>
                    <a:lnTo>
                      <a:pt x="740" y="286"/>
                    </a:lnTo>
                    <a:lnTo>
                      <a:pt x="746" y="286"/>
                    </a:lnTo>
                    <a:lnTo>
                      <a:pt x="764" y="290"/>
                    </a:lnTo>
                    <a:lnTo>
                      <a:pt x="766" y="294"/>
                    </a:lnTo>
                    <a:lnTo>
                      <a:pt x="774" y="294"/>
                    </a:lnTo>
                    <a:lnTo>
                      <a:pt x="780" y="292"/>
                    </a:lnTo>
                    <a:lnTo>
                      <a:pt x="776" y="284"/>
                    </a:lnTo>
                    <a:lnTo>
                      <a:pt x="756" y="286"/>
                    </a:lnTo>
                    <a:lnTo>
                      <a:pt x="756" y="282"/>
                    </a:lnTo>
                    <a:lnTo>
                      <a:pt x="758" y="276"/>
                    </a:lnTo>
                    <a:lnTo>
                      <a:pt x="754" y="276"/>
                    </a:lnTo>
                    <a:lnTo>
                      <a:pt x="750" y="282"/>
                    </a:lnTo>
                    <a:lnTo>
                      <a:pt x="748" y="282"/>
                    </a:lnTo>
                    <a:lnTo>
                      <a:pt x="748" y="278"/>
                    </a:lnTo>
                    <a:lnTo>
                      <a:pt x="750" y="276"/>
                    </a:lnTo>
                    <a:lnTo>
                      <a:pt x="750" y="272"/>
                    </a:lnTo>
                    <a:lnTo>
                      <a:pt x="750" y="268"/>
                    </a:lnTo>
                    <a:lnTo>
                      <a:pt x="750" y="266"/>
                    </a:lnTo>
                    <a:lnTo>
                      <a:pt x="744" y="264"/>
                    </a:lnTo>
                    <a:lnTo>
                      <a:pt x="740" y="260"/>
                    </a:lnTo>
                    <a:lnTo>
                      <a:pt x="746" y="260"/>
                    </a:lnTo>
                    <a:lnTo>
                      <a:pt x="758" y="260"/>
                    </a:lnTo>
                    <a:lnTo>
                      <a:pt x="764" y="266"/>
                    </a:lnTo>
                    <a:lnTo>
                      <a:pt x="768" y="266"/>
                    </a:lnTo>
                    <a:lnTo>
                      <a:pt x="768" y="264"/>
                    </a:lnTo>
                    <a:lnTo>
                      <a:pt x="772" y="264"/>
                    </a:lnTo>
                    <a:lnTo>
                      <a:pt x="766" y="242"/>
                    </a:lnTo>
                    <a:lnTo>
                      <a:pt x="762" y="242"/>
                    </a:lnTo>
                    <a:lnTo>
                      <a:pt x="764" y="240"/>
                    </a:lnTo>
                    <a:lnTo>
                      <a:pt x="764" y="236"/>
                    </a:lnTo>
                    <a:lnTo>
                      <a:pt x="764" y="232"/>
                    </a:lnTo>
                    <a:lnTo>
                      <a:pt x="754" y="230"/>
                    </a:lnTo>
                    <a:lnTo>
                      <a:pt x="754" y="236"/>
                    </a:lnTo>
                    <a:lnTo>
                      <a:pt x="748" y="238"/>
                    </a:lnTo>
                    <a:lnTo>
                      <a:pt x="748" y="236"/>
                    </a:lnTo>
                    <a:lnTo>
                      <a:pt x="738" y="238"/>
                    </a:lnTo>
                    <a:lnTo>
                      <a:pt x="740" y="236"/>
                    </a:lnTo>
                    <a:lnTo>
                      <a:pt x="754" y="228"/>
                    </a:lnTo>
                    <a:lnTo>
                      <a:pt x="750" y="222"/>
                    </a:lnTo>
                    <a:lnTo>
                      <a:pt x="748" y="214"/>
                    </a:lnTo>
                    <a:lnTo>
                      <a:pt x="768" y="218"/>
                    </a:lnTo>
                    <a:lnTo>
                      <a:pt x="790" y="222"/>
                    </a:lnTo>
                    <a:lnTo>
                      <a:pt x="790" y="212"/>
                    </a:lnTo>
                    <a:lnTo>
                      <a:pt x="784" y="212"/>
                    </a:lnTo>
                    <a:lnTo>
                      <a:pt x="782" y="202"/>
                    </a:lnTo>
                    <a:lnTo>
                      <a:pt x="776" y="202"/>
                    </a:lnTo>
                    <a:lnTo>
                      <a:pt x="774" y="202"/>
                    </a:lnTo>
                    <a:lnTo>
                      <a:pt x="776" y="204"/>
                    </a:lnTo>
                    <a:lnTo>
                      <a:pt x="772" y="204"/>
                    </a:lnTo>
                    <a:lnTo>
                      <a:pt x="762" y="202"/>
                    </a:lnTo>
                    <a:lnTo>
                      <a:pt x="758" y="202"/>
                    </a:lnTo>
                    <a:lnTo>
                      <a:pt x="758" y="200"/>
                    </a:lnTo>
                    <a:lnTo>
                      <a:pt x="758" y="194"/>
                    </a:lnTo>
                    <a:lnTo>
                      <a:pt x="766" y="194"/>
                    </a:lnTo>
                    <a:lnTo>
                      <a:pt x="774" y="196"/>
                    </a:lnTo>
                    <a:lnTo>
                      <a:pt x="772" y="192"/>
                    </a:lnTo>
                    <a:lnTo>
                      <a:pt x="772" y="188"/>
                    </a:lnTo>
                    <a:lnTo>
                      <a:pt x="764" y="186"/>
                    </a:lnTo>
                    <a:lnTo>
                      <a:pt x="758" y="186"/>
                    </a:lnTo>
                    <a:lnTo>
                      <a:pt x="748" y="184"/>
                    </a:lnTo>
                    <a:lnTo>
                      <a:pt x="740" y="184"/>
                    </a:lnTo>
                    <a:lnTo>
                      <a:pt x="740" y="178"/>
                    </a:lnTo>
                    <a:lnTo>
                      <a:pt x="740" y="176"/>
                    </a:lnTo>
                    <a:lnTo>
                      <a:pt x="758" y="178"/>
                    </a:lnTo>
                    <a:lnTo>
                      <a:pt x="756" y="178"/>
                    </a:lnTo>
                    <a:lnTo>
                      <a:pt x="758" y="182"/>
                    </a:lnTo>
                    <a:lnTo>
                      <a:pt x="762" y="182"/>
                    </a:lnTo>
                    <a:lnTo>
                      <a:pt x="764" y="176"/>
                    </a:lnTo>
                    <a:lnTo>
                      <a:pt x="764" y="170"/>
                    </a:lnTo>
                    <a:lnTo>
                      <a:pt x="768" y="166"/>
                    </a:lnTo>
                    <a:lnTo>
                      <a:pt x="776" y="160"/>
                    </a:lnTo>
                    <a:lnTo>
                      <a:pt x="776" y="142"/>
                    </a:lnTo>
                    <a:lnTo>
                      <a:pt x="794" y="142"/>
                    </a:lnTo>
                    <a:lnTo>
                      <a:pt x="794" y="132"/>
                    </a:lnTo>
                    <a:lnTo>
                      <a:pt x="800" y="130"/>
                    </a:lnTo>
                    <a:lnTo>
                      <a:pt x="802" y="128"/>
                    </a:lnTo>
                    <a:lnTo>
                      <a:pt x="798" y="124"/>
                    </a:lnTo>
                    <a:lnTo>
                      <a:pt x="790" y="122"/>
                    </a:lnTo>
                    <a:lnTo>
                      <a:pt x="776" y="122"/>
                    </a:lnTo>
                    <a:lnTo>
                      <a:pt x="774" y="124"/>
                    </a:lnTo>
                    <a:lnTo>
                      <a:pt x="768" y="128"/>
                    </a:lnTo>
                    <a:lnTo>
                      <a:pt x="766" y="128"/>
                    </a:lnTo>
                    <a:lnTo>
                      <a:pt x="762" y="122"/>
                    </a:lnTo>
                    <a:lnTo>
                      <a:pt x="762" y="118"/>
                    </a:lnTo>
                    <a:lnTo>
                      <a:pt x="762" y="114"/>
                    </a:lnTo>
                    <a:lnTo>
                      <a:pt x="764" y="114"/>
                    </a:lnTo>
                    <a:lnTo>
                      <a:pt x="768" y="114"/>
                    </a:lnTo>
                    <a:lnTo>
                      <a:pt x="776" y="112"/>
                    </a:lnTo>
                    <a:lnTo>
                      <a:pt x="800" y="118"/>
                    </a:lnTo>
                    <a:lnTo>
                      <a:pt x="810" y="118"/>
                    </a:lnTo>
                    <a:lnTo>
                      <a:pt x="818" y="114"/>
                    </a:lnTo>
                    <a:lnTo>
                      <a:pt x="822" y="110"/>
                    </a:lnTo>
                    <a:lnTo>
                      <a:pt x="826" y="106"/>
                    </a:lnTo>
                    <a:lnTo>
                      <a:pt x="828" y="106"/>
                    </a:lnTo>
                    <a:lnTo>
                      <a:pt x="828" y="102"/>
                    </a:lnTo>
                    <a:lnTo>
                      <a:pt x="818" y="100"/>
                    </a:lnTo>
                    <a:lnTo>
                      <a:pt x="794" y="106"/>
                    </a:lnTo>
                    <a:lnTo>
                      <a:pt x="784" y="104"/>
                    </a:lnTo>
                    <a:lnTo>
                      <a:pt x="782" y="104"/>
                    </a:lnTo>
                    <a:lnTo>
                      <a:pt x="784" y="102"/>
                    </a:lnTo>
                    <a:lnTo>
                      <a:pt x="794" y="100"/>
                    </a:lnTo>
                    <a:lnTo>
                      <a:pt x="812" y="100"/>
                    </a:lnTo>
                    <a:lnTo>
                      <a:pt x="830" y="100"/>
                    </a:lnTo>
                    <a:lnTo>
                      <a:pt x="830" y="94"/>
                    </a:lnTo>
                    <a:lnTo>
                      <a:pt x="838" y="94"/>
                    </a:lnTo>
                    <a:lnTo>
                      <a:pt x="846" y="92"/>
                    </a:lnTo>
                    <a:lnTo>
                      <a:pt x="848" y="88"/>
                    </a:lnTo>
                    <a:lnTo>
                      <a:pt x="848" y="86"/>
                    </a:lnTo>
                    <a:lnTo>
                      <a:pt x="862" y="84"/>
                    </a:lnTo>
                    <a:lnTo>
                      <a:pt x="872" y="82"/>
                    </a:lnTo>
                    <a:lnTo>
                      <a:pt x="874" y="76"/>
                    </a:lnTo>
                    <a:lnTo>
                      <a:pt x="866" y="70"/>
                    </a:lnTo>
                    <a:lnTo>
                      <a:pt x="834" y="68"/>
                    </a:lnTo>
                    <a:lnTo>
                      <a:pt x="798" y="68"/>
                    </a:lnTo>
                    <a:lnTo>
                      <a:pt x="798" y="74"/>
                    </a:lnTo>
                    <a:lnTo>
                      <a:pt x="782" y="76"/>
                    </a:lnTo>
                    <a:lnTo>
                      <a:pt x="766" y="74"/>
                    </a:lnTo>
                    <a:lnTo>
                      <a:pt x="766" y="78"/>
                    </a:lnTo>
                    <a:lnTo>
                      <a:pt x="764" y="78"/>
                    </a:lnTo>
                    <a:lnTo>
                      <a:pt x="764" y="74"/>
                    </a:lnTo>
                    <a:lnTo>
                      <a:pt x="758" y="70"/>
                    </a:lnTo>
                    <a:lnTo>
                      <a:pt x="754" y="76"/>
                    </a:lnTo>
                    <a:lnTo>
                      <a:pt x="748" y="82"/>
                    </a:lnTo>
                    <a:lnTo>
                      <a:pt x="744" y="82"/>
                    </a:lnTo>
                    <a:lnTo>
                      <a:pt x="740" y="82"/>
                    </a:lnTo>
                    <a:lnTo>
                      <a:pt x="732" y="92"/>
                    </a:lnTo>
                    <a:lnTo>
                      <a:pt x="726" y="92"/>
                    </a:lnTo>
                    <a:lnTo>
                      <a:pt x="716" y="94"/>
                    </a:lnTo>
                    <a:lnTo>
                      <a:pt x="700" y="92"/>
                    </a:lnTo>
                    <a:lnTo>
                      <a:pt x="698" y="88"/>
                    </a:lnTo>
                    <a:lnTo>
                      <a:pt x="704" y="84"/>
                    </a:lnTo>
                    <a:lnTo>
                      <a:pt x="708" y="84"/>
                    </a:lnTo>
                    <a:lnTo>
                      <a:pt x="710" y="84"/>
                    </a:lnTo>
                    <a:lnTo>
                      <a:pt x="712" y="86"/>
                    </a:lnTo>
                    <a:lnTo>
                      <a:pt x="716" y="86"/>
                    </a:lnTo>
                    <a:lnTo>
                      <a:pt x="718" y="82"/>
                    </a:lnTo>
                    <a:lnTo>
                      <a:pt x="728" y="74"/>
                    </a:lnTo>
                    <a:lnTo>
                      <a:pt x="736" y="64"/>
                    </a:lnTo>
                    <a:lnTo>
                      <a:pt x="722" y="60"/>
                    </a:lnTo>
                    <a:lnTo>
                      <a:pt x="712" y="60"/>
                    </a:lnTo>
                    <a:lnTo>
                      <a:pt x="704" y="60"/>
                    </a:lnTo>
                    <a:lnTo>
                      <a:pt x="704" y="64"/>
                    </a:lnTo>
                    <a:lnTo>
                      <a:pt x="704" y="66"/>
                    </a:lnTo>
                    <a:lnTo>
                      <a:pt x="704" y="70"/>
                    </a:lnTo>
                    <a:lnTo>
                      <a:pt x="700" y="74"/>
                    </a:lnTo>
                    <a:lnTo>
                      <a:pt x="686" y="74"/>
                    </a:lnTo>
                    <a:lnTo>
                      <a:pt x="672" y="74"/>
                    </a:lnTo>
                    <a:lnTo>
                      <a:pt x="674" y="70"/>
                    </a:lnTo>
                    <a:lnTo>
                      <a:pt x="674" y="68"/>
                    </a:lnTo>
                    <a:lnTo>
                      <a:pt x="674" y="64"/>
                    </a:lnTo>
                    <a:lnTo>
                      <a:pt x="672" y="60"/>
                    </a:lnTo>
                    <a:lnTo>
                      <a:pt x="664" y="60"/>
                    </a:lnTo>
                    <a:lnTo>
                      <a:pt x="654" y="60"/>
                    </a:lnTo>
                    <a:lnTo>
                      <a:pt x="636" y="64"/>
                    </a:lnTo>
                    <a:lnTo>
                      <a:pt x="622" y="64"/>
                    </a:lnTo>
                    <a:lnTo>
                      <a:pt x="612" y="60"/>
                    </a:lnTo>
                    <a:lnTo>
                      <a:pt x="600" y="66"/>
                    </a:lnTo>
                    <a:lnTo>
                      <a:pt x="586" y="70"/>
                    </a:lnTo>
                    <a:lnTo>
                      <a:pt x="574" y="70"/>
                    </a:lnTo>
                    <a:lnTo>
                      <a:pt x="602" y="60"/>
                    </a:lnTo>
                    <a:lnTo>
                      <a:pt x="602" y="56"/>
                    </a:lnTo>
                    <a:lnTo>
                      <a:pt x="610" y="56"/>
                    </a:lnTo>
                    <a:lnTo>
                      <a:pt x="626" y="52"/>
                    </a:lnTo>
                    <a:lnTo>
                      <a:pt x="644" y="52"/>
                    </a:lnTo>
                    <a:lnTo>
                      <a:pt x="668" y="56"/>
                    </a:lnTo>
                    <a:lnTo>
                      <a:pt x="676" y="56"/>
                    </a:lnTo>
                    <a:lnTo>
                      <a:pt x="694" y="56"/>
                    </a:lnTo>
                    <a:lnTo>
                      <a:pt x="712" y="56"/>
                    </a:lnTo>
                    <a:lnTo>
                      <a:pt x="728" y="56"/>
                    </a:lnTo>
                    <a:lnTo>
                      <a:pt x="740" y="56"/>
                    </a:lnTo>
                    <a:lnTo>
                      <a:pt x="758" y="42"/>
                    </a:lnTo>
                    <a:lnTo>
                      <a:pt x="744" y="34"/>
                    </a:lnTo>
                    <a:lnTo>
                      <a:pt x="738" y="34"/>
                    </a:lnTo>
                    <a:lnTo>
                      <a:pt x="732" y="34"/>
                    </a:lnTo>
                    <a:lnTo>
                      <a:pt x="726" y="38"/>
                    </a:lnTo>
                    <a:lnTo>
                      <a:pt x="726" y="34"/>
                    </a:lnTo>
                    <a:lnTo>
                      <a:pt x="722" y="30"/>
                    </a:lnTo>
                    <a:lnTo>
                      <a:pt x="708" y="30"/>
                    </a:lnTo>
                    <a:lnTo>
                      <a:pt x="690" y="34"/>
                    </a:lnTo>
                    <a:lnTo>
                      <a:pt x="702" y="30"/>
                    </a:lnTo>
                    <a:lnTo>
                      <a:pt x="700" y="20"/>
                    </a:lnTo>
                    <a:lnTo>
                      <a:pt x="692" y="14"/>
                    </a:lnTo>
                    <a:lnTo>
                      <a:pt x="686" y="14"/>
                    </a:lnTo>
                    <a:lnTo>
                      <a:pt x="684" y="16"/>
                    </a:lnTo>
                    <a:lnTo>
                      <a:pt x="680" y="22"/>
                    </a:lnTo>
                    <a:lnTo>
                      <a:pt x="672" y="22"/>
                    </a:lnTo>
                    <a:lnTo>
                      <a:pt x="662" y="22"/>
                    </a:lnTo>
                    <a:lnTo>
                      <a:pt x="676" y="12"/>
                    </a:lnTo>
                    <a:lnTo>
                      <a:pt x="676" y="6"/>
                    </a:lnTo>
                    <a:lnTo>
                      <a:pt x="662" y="6"/>
                    </a:lnTo>
                    <a:lnTo>
                      <a:pt x="646" y="6"/>
                    </a:lnTo>
                    <a:lnTo>
                      <a:pt x="632" y="4"/>
                    </a:lnTo>
                    <a:lnTo>
                      <a:pt x="620" y="6"/>
                    </a:lnTo>
                    <a:lnTo>
                      <a:pt x="616" y="6"/>
                    </a:lnTo>
                    <a:lnTo>
                      <a:pt x="608" y="6"/>
                    </a:lnTo>
                    <a:lnTo>
                      <a:pt x="608" y="4"/>
                    </a:lnTo>
                    <a:lnTo>
                      <a:pt x="598" y="4"/>
                    </a:lnTo>
                    <a:lnTo>
                      <a:pt x="594" y="2"/>
                    </a:lnTo>
                    <a:lnTo>
                      <a:pt x="580" y="0"/>
                    </a:lnTo>
                    <a:lnTo>
                      <a:pt x="564" y="2"/>
                    </a:lnTo>
                    <a:lnTo>
                      <a:pt x="548" y="4"/>
                    </a:lnTo>
                    <a:lnTo>
                      <a:pt x="530" y="4"/>
                    </a:lnTo>
                    <a:lnTo>
                      <a:pt x="522" y="2"/>
                    </a:lnTo>
                    <a:lnTo>
                      <a:pt x="514" y="2"/>
                    </a:lnTo>
                    <a:lnTo>
                      <a:pt x="512" y="4"/>
                    </a:lnTo>
                    <a:lnTo>
                      <a:pt x="512" y="6"/>
                    </a:lnTo>
                    <a:lnTo>
                      <a:pt x="498" y="4"/>
                    </a:lnTo>
                    <a:lnTo>
                      <a:pt x="498" y="12"/>
                    </a:lnTo>
                    <a:lnTo>
                      <a:pt x="490" y="10"/>
                    </a:lnTo>
                    <a:lnTo>
                      <a:pt x="484" y="10"/>
                    </a:lnTo>
                    <a:lnTo>
                      <a:pt x="480" y="10"/>
                    </a:lnTo>
                    <a:lnTo>
                      <a:pt x="480" y="16"/>
                    </a:lnTo>
                    <a:lnTo>
                      <a:pt x="482" y="16"/>
                    </a:lnTo>
                    <a:lnTo>
                      <a:pt x="482" y="20"/>
                    </a:lnTo>
                    <a:lnTo>
                      <a:pt x="476" y="16"/>
                    </a:lnTo>
                    <a:lnTo>
                      <a:pt x="472" y="20"/>
                    </a:lnTo>
                    <a:lnTo>
                      <a:pt x="468" y="22"/>
                    </a:lnTo>
                    <a:lnTo>
                      <a:pt x="468" y="24"/>
                    </a:lnTo>
                    <a:lnTo>
                      <a:pt x="472" y="24"/>
                    </a:lnTo>
                    <a:lnTo>
                      <a:pt x="474" y="30"/>
                    </a:lnTo>
                    <a:lnTo>
                      <a:pt x="468" y="30"/>
                    </a:lnTo>
                    <a:lnTo>
                      <a:pt x="468" y="28"/>
                    </a:lnTo>
                    <a:lnTo>
                      <a:pt x="464" y="22"/>
                    </a:lnTo>
                    <a:lnTo>
                      <a:pt x="456" y="28"/>
                    </a:lnTo>
                    <a:lnTo>
                      <a:pt x="456" y="30"/>
                    </a:lnTo>
                    <a:lnTo>
                      <a:pt x="458" y="34"/>
                    </a:lnTo>
                    <a:lnTo>
                      <a:pt x="444" y="30"/>
                    </a:lnTo>
                    <a:lnTo>
                      <a:pt x="444" y="22"/>
                    </a:lnTo>
                    <a:lnTo>
                      <a:pt x="444" y="20"/>
                    </a:lnTo>
                    <a:lnTo>
                      <a:pt x="422" y="20"/>
                    </a:lnTo>
                    <a:lnTo>
                      <a:pt x="410" y="22"/>
                    </a:lnTo>
                    <a:lnTo>
                      <a:pt x="410" y="24"/>
                    </a:lnTo>
                    <a:lnTo>
                      <a:pt x="412" y="24"/>
                    </a:lnTo>
                    <a:lnTo>
                      <a:pt x="412" y="28"/>
                    </a:lnTo>
                    <a:lnTo>
                      <a:pt x="414" y="28"/>
                    </a:lnTo>
                    <a:lnTo>
                      <a:pt x="414" y="30"/>
                    </a:lnTo>
                    <a:lnTo>
                      <a:pt x="410" y="30"/>
                    </a:lnTo>
                    <a:lnTo>
                      <a:pt x="410" y="38"/>
                    </a:lnTo>
                    <a:lnTo>
                      <a:pt x="418" y="38"/>
                    </a:lnTo>
                    <a:lnTo>
                      <a:pt x="414" y="38"/>
                    </a:lnTo>
                    <a:lnTo>
                      <a:pt x="400" y="38"/>
                    </a:lnTo>
                    <a:lnTo>
                      <a:pt x="402" y="48"/>
                    </a:lnTo>
                    <a:lnTo>
                      <a:pt x="386" y="40"/>
                    </a:lnTo>
                    <a:lnTo>
                      <a:pt x="380" y="42"/>
                    </a:lnTo>
                    <a:lnTo>
                      <a:pt x="374" y="46"/>
                    </a:lnTo>
                    <a:lnTo>
                      <a:pt x="364" y="42"/>
                    </a:lnTo>
                    <a:lnTo>
                      <a:pt x="364" y="46"/>
                    </a:lnTo>
                    <a:lnTo>
                      <a:pt x="364" y="50"/>
                    </a:lnTo>
                    <a:lnTo>
                      <a:pt x="368" y="50"/>
                    </a:lnTo>
                    <a:lnTo>
                      <a:pt x="374" y="58"/>
                    </a:lnTo>
                    <a:lnTo>
                      <a:pt x="392" y="74"/>
                    </a:lnTo>
                    <a:lnTo>
                      <a:pt x="410" y="84"/>
                    </a:lnTo>
                    <a:lnTo>
                      <a:pt x="392" y="78"/>
                    </a:lnTo>
                    <a:lnTo>
                      <a:pt x="386" y="88"/>
                    </a:lnTo>
                    <a:lnTo>
                      <a:pt x="376" y="84"/>
                    </a:lnTo>
                    <a:lnTo>
                      <a:pt x="372" y="84"/>
                    </a:lnTo>
                    <a:lnTo>
                      <a:pt x="364" y="76"/>
                    </a:lnTo>
                    <a:lnTo>
                      <a:pt x="356" y="68"/>
                    </a:lnTo>
                    <a:lnTo>
                      <a:pt x="356" y="60"/>
                    </a:lnTo>
                    <a:lnTo>
                      <a:pt x="350" y="56"/>
                    </a:lnTo>
                    <a:lnTo>
                      <a:pt x="344" y="50"/>
                    </a:lnTo>
                    <a:lnTo>
                      <a:pt x="326" y="42"/>
                    </a:lnTo>
                    <a:lnTo>
                      <a:pt x="322" y="42"/>
                    </a:lnTo>
                    <a:lnTo>
                      <a:pt x="322" y="56"/>
                    </a:lnTo>
                    <a:lnTo>
                      <a:pt x="320" y="66"/>
                    </a:lnTo>
                    <a:lnTo>
                      <a:pt x="320" y="74"/>
                    </a:lnTo>
                    <a:lnTo>
                      <a:pt x="320" y="84"/>
                    </a:lnTo>
                    <a:lnTo>
                      <a:pt x="320" y="84"/>
                    </a:lnTo>
                    <a:lnTo>
                      <a:pt x="320" y="84"/>
                    </a:lnTo>
                    <a:close/>
                    <a:moveTo>
                      <a:pt x="410" y="668"/>
                    </a:moveTo>
                    <a:lnTo>
                      <a:pt x="410" y="668"/>
                    </a:lnTo>
                    <a:lnTo>
                      <a:pt x="410" y="674"/>
                    </a:lnTo>
                    <a:lnTo>
                      <a:pt x="414" y="674"/>
                    </a:lnTo>
                    <a:lnTo>
                      <a:pt x="414" y="672"/>
                    </a:lnTo>
                    <a:lnTo>
                      <a:pt x="412" y="668"/>
                    </a:lnTo>
                    <a:lnTo>
                      <a:pt x="410" y="668"/>
                    </a:lnTo>
                    <a:lnTo>
                      <a:pt x="410" y="668"/>
                    </a:lnTo>
                    <a:lnTo>
                      <a:pt x="410" y="668"/>
                    </a:lnTo>
                    <a:close/>
                    <a:moveTo>
                      <a:pt x="508" y="512"/>
                    </a:moveTo>
                    <a:lnTo>
                      <a:pt x="508" y="512"/>
                    </a:lnTo>
                    <a:lnTo>
                      <a:pt x="512" y="510"/>
                    </a:lnTo>
                    <a:lnTo>
                      <a:pt x="512" y="512"/>
                    </a:lnTo>
                    <a:lnTo>
                      <a:pt x="508" y="518"/>
                    </a:lnTo>
                    <a:lnTo>
                      <a:pt x="504" y="518"/>
                    </a:lnTo>
                    <a:lnTo>
                      <a:pt x="504" y="514"/>
                    </a:lnTo>
                    <a:lnTo>
                      <a:pt x="508" y="512"/>
                    </a:lnTo>
                    <a:lnTo>
                      <a:pt x="508" y="512"/>
                    </a:lnTo>
                    <a:lnTo>
                      <a:pt x="508" y="512"/>
                    </a:lnTo>
                    <a:close/>
                    <a:moveTo>
                      <a:pt x="412" y="84"/>
                    </a:moveTo>
                    <a:lnTo>
                      <a:pt x="412" y="84"/>
                    </a:lnTo>
                    <a:lnTo>
                      <a:pt x="414" y="86"/>
                    </a:lnTo>
                    <a:lnTo>
                      <a:pt x="414" y="88"/>
                    </a:lnTo>
                    <a:lnTo>
                      <a:pt x="412" y="88"/>
                    </a:lnTo>
                    <a:lnTo>
                      <a:pt x="410" y="86"/>
                    </a:lnTo>
                    <a:lnTo>
                      <a:pt x="410" y="84"/>
                    </a:lnTo>
                    <a:lnTo>
                      <a:pt x="412" y="84"/>
                    </a:lnTo>
                    <a:lnTo>
                      <a:pt x="412" y="84"/>
                    </a:lnTo>
                    <a:lnTo>
                      <a:pt x="412" y="84"/>
                    </a:lnTo>
                    <a:close/>
                    <a:moveTo>
                      <a:pt x="566" y="70"/>
                    </a:moveTo>
                    <a:lnTo>
                      <a:pt x="566" y="70"/>
                    </a:lnTo>
                    <a:lnTo>
                      <a:pt x="572" y="70"/>
                    </a:lnTo>
                    <a:lnTo>
                      <a:pt x="572" y="74"/>
                    </a:lnTo>
                    <a:lnTo>
                      <a:pt x="566" y="76"/>
                    </a:lnTo>
                    <a:lnTo>
                      <a:pt x="564" y="76"/>
                    </a:lnTo>
                    <a:lnTo>
                      <a:pt x="564" y="74"/>
                    </a:lnTo>
                    <a:lnTo>
                      <a:pt x="564" y="70"/>
                    </a:lnTo>
                    <a:lnTo>
                      <a:pt x="566" y="70"/>
                    </a:lnTo>
                    <a:lnTo>
                      <a:pt x="566" y="70"/>
                    </a:lnTo>
                    <a:lnTo>
                      <a:pt x="566" y="70"/>
                    </a:lnTo>
                    <a:close/>
                    <a:moveTo>
                      <a:pt x="328" y="496"/>
                    </a:moveTo>
                    <a:lnTo>
                      <a:pt x="326" y="504"/>
                    </a:lnTo>
                    <a:lnTo>
                      <a:pt x="318" y="504"/>
                    </a:lnTo>
                    <a:lnTo>
                      <a:pt x="320" y="502"/>
                    </a:lnTo>
                    <a:lnTo>
                      <a:pt x="328" y="496"/>
                    </a:lnTo>
                    <a:lnTo>
                      <a:pt x="328" y="496"/>
                    </a:lnTo>
                    <a:lnTo>
                      <a:pt x="328" y="496"/>
                    </a:lnTo>
                    <a:close/>
                    <a:moveTo>
                      <a:pt x="310" y="476"/>
                    </a:moveTo>
                    <a:lnTo>
                      <a:pt x="310" y="476"/>
                    </a:lnTo>
                    <a:lnTo>
                      <a:pt x="312" y="474"/>
                    </a:lnTo>
                    <a:lnTo>
                      <a:pt x="314" y="474"/>
                    </a:lnTo>
                    <a:lnTo>
                      <a:pt x="314" y="478"/>
                    </a:lnTo>
                    <a:lnTo>
                      <a:pt x="310" y="490"/>
                    </a:lnTo>
                    <a:lnTo>
                      <a:pt x="280" y="484"/>
                    </a:lnTo>
                    <a:lnTo>
                      <a:pt x="286" y="482"/>
                    </a:lnTo>
                    <a:lnTo>
                      <a:pt x="294" y="478"/>
                    </a:lnTo>
                    <a:lnTo>
                      <a:pt x="296" y="482"/>
                    </a:lnTo>
                    <a:lnTo>
                      <a:pt x="300" y="484"/>
                    </a:lnTo>
                    <a:lnTo>
                      <a:pt x="300" y="486"/>
                    </a:lnTo>
                    <a:lnTo>
                      <a:pt x="302" y="486"/>
                    </a:lnTo>
                    <a:lnTo>
                      <a:pt x="308" y="486"/>
                    </a:lnTo>
                    <a:lnTo>
                      <a:pt x="308" y="476"/>
                    </a:lnTo>
                    <a:lnTo>
                      <a:pt x="310" y="476"/>
                    </a:lnTo>
                    <a:lnTo>
                      <a:pt x="310" y="476"/>
                    </a:lnTo>
                    <a:lnTo>
                      <a:pt x="310" y="476"/>
                    </a:lnTo>
                    <a:close/>
                    <a:moveTo>
                      <a:pt x="662" y="404"/>
                    </a:moveTo>
                    <a:lnTo>
                      <a:pt x="662" y="404"/>
                    </a:lnTo>
                    <a:lnTo>
                      <a:pt x="664" y="404"/>
                    </a:lnTo>
                    <a:lnTo>
                      <a:pt x="666" y="404"/>
                    </a:lnTo>
                    <a:lnTo>
                      <a:pt x="664" y="408"/>
                    </a:lnTo>
                    <a:lnTo>
                      <a:pt x="658" y="404"/>
                    </a:lnTo>
                    <a:lnTo>
                      <a:pt x="662" y="404"/>
                    </a:lnTo>
                    <a:lnTo>
                      <a:pt x="662" y="404"/>
                    </a:lnTo>
                    <a:lnTo>
                      <a:pt x="662" y="404"/>
                    </a:lnTo>
                    <a:close/>
                    <a:moveTo>
                      <a:pt x="646" y="386"/>
                    </a:moveTo>
                    <a:lnTo>
                      <a:pt x="646" y="386"/>
                    </a:lnTo>
                    <a:lnTo>
                      <a:pt x="646" y="394"/>
                    </a:lnTo>
                    <a:lnTo>
                      <a:pt x="672" y="394"/>
                    </a:lnTo>
                    <a:lnTo>
                      <a:pt x="644" y="396"/>
                    </a:lnTo>
                    <a:lnTo>
                      <a:pt x="640" y="390"/>
                    </a:lnTo>
                    <a:lnTo>
                      <a:pt x="640" y="386"/>
                    </a:lnTo>
                    <a:lnTo>
                      <a:pt x="646" y="386"/>
                    </a:lnTo>
                    <a:lnTo>
                      <a:pt x="646" y="386"/>
                    </a:lnTo>
                    <a:lnTo>
                      <a:pt x="646" y="386"/>
                    </a:lnTo>
                    <a:close/>
                    <a:moveTo>
                      <a:pt x="268" y="372"/>
                    </a:moveTo>
                    <a:lnTo>
                      <a:pt x="268" y="372"/>
                    </a:lnTo>
                    <a:lnTo>
                      <a:pt x="272" y="376"/>
                    </a:lnTo>
                    <a:lnTo>
                      <a:pt x="276" y="376"/>
                    </a:lnTo>
                    <a:lnTo>
                      <a:pt x="276" y="374"/>
                    </a:lnTo>
                    <a:lnTo>
                      <a:pt x="274" y="372"/>
                    </a:lnTo>
                    <a:lnTo>
                      <a:pt x="268" y="372"/>
                    </a:lnTo>
                    <a:lnTo>
                      <a:pt x="268" y="372"/>
                    </a:lnTo>
                    <a:lnTo>
                      <a:pt x="268" y="372"/>
                    </a:lnTo>
                    <a:close/>
                    <a:moveTo>
                      <a:pt x="726" y="340"/>
                    </a:moveTo>
                    <a:lnTo>
                      <a:pt x="726" y="340"/>
                    </a:lnTo>
                    <a:lnTo>
                      <a:pt x="732" y="342"/>
                    </a:lnTo>
                    <a:lnTo>
                      <a:pt x="732" y="346"/>
                    </a:lnTo>
                    <a:lnTo>
                      <a:pt x="728" y="346"/>
                    </a:lnTo>
                    <a:lnTo>
                      <a:pt x="726" y="342"/>
                    </a:lnTo>
                    <a:lnTo>
                      <a:pt x="722" y="340"/>
                    </a:lnTo>
                    <a:lnTo>
                      <a:pt x="726" y="340"/>
                    </a:lnTo>
                    <a:lnTo>
                      <a:pt x="726" y="340"/>
                    </a:lnTo>
                    <a:lnTo>
                      <a:pt x="726" y="340"/>
                    </a:lnTo>
                    <a:close/>
                    <a:moveTo>
                      <a:pt x="698" y="330"/>
                    </a:moveTo>
                    <a:lnTo>
                      <a:pt x="698" y="330"/>
                    </a:lnTo>
                    <a:lnTo>
                      <a:pt x="700" y="332"/>
                    </a:lnTo>
                    <a:lnTo>
                      <a:pt x="702" y="336"/>
                    </a:lnTo>
                    <a:lnTo>
                      <a:pt x="708" y="336"/>
                    </a:lnTo>
                    <a:lnTo>
                      <a:pt x="716" y="336"/>
                    </a:lnTo>
                    <a:lnTo>
                      <a:pt x="712" y="338"/>
                    </a:lnTo>
                    <a:lnTo>
                      <a:pt x="710" y="338"/>
                    </a:lnTo>
                    <a:lnTo>
                      <a:pt x="716" y="340"/>
                    </a:lnTo>
                    <a:lnTo>
                      <a:pt x="716" y="342"/>
                    </a:lnTo>
                    <a:lnTo>
                      <a:pt x="712" y="342"/>
                    </a:lnTo>
                    <a:lnTo>
                      <a:pt x="712" y="350"/>
                    </a:lnTo>
                    <a:lnTo>
                      <a:pt x="700" y="348"/>
                    </a:lnTo>
                    <a:lnTo>
                      <a:pt x="698" y="346"/>
                    </a:lnTo>
                    <a:lnTo>
                      <a:pt x="702" y="346"/>
                    </a:lnTo>
                    <a:lnTo>
                      <a:pt x="700" y="342"/>
                    </a:lnTo>
                    <a:lnTo>
                      <a:pt x="700" y="340"/>
                    </a:lnTo>
                    <a:lnTo>
                      <a:pt x="700" y="338"/>
                    </a:lnTo>
                    <a:lnTo>
                      <a:pt x="694" y="338"/>
                    </a:lnTo>
                    <a:lnTo>
                      <a:pt x="690" y="336"/>
                    </a:lnTo>
                    <a:lnTo>
                      <a:pt x="684" y="340"/>
                    </a:lnTo>
                    <a:lnTo>
                      <a:pt x="686" y="338"/>
                    </a:lnTo>
                    <a:lnTo>
                      <a:pt x="692" y="332"/>
                    </a:lnTo>
                    <a:lnTo>
                      <a:pt x="698" y="330"/>
                    </a:lnTo>
                    <a:lnTo>
                      <a:pt x="698" y="330"/>
                    </a:lnTo>
                    <a:lnTo>
                      <a:pt x="698" y="330"/>
                    </a:lnTo>
                    <a:close/>
                    <a:moveTo>
                      <a:pt x="704" y="306"/>
                    </a:moveTo>
                    <a:lnTo>
                      <a:pt x="704" y="306"/>
                    </a:lnTo>
                    <a:lnTo>
                      <a:pt x="708" y="306"/>
                    </a:lnTo>
                    <a:lnTo>
                      <a:pt x="704" y="310"/>
                    </a:lnTo>
                    <a:lnTo>
                      <a:pt x="702" y="310"/>
                    </a:lnTo>
                    <a:lnTo>
                      <a:pt x="704" y="312"/>
                    </a:lnTo>
                    <a:lnTo>
                      <a:pt x="704" y="314"/>
                    </a:lnTo>
                    <a:lnTo>
                      <a:pt x="690" y="322"/>
                    </a:lnTo>
                    <a:lnTo>
                      <a:pt x="692" y="328"/>
                    </a:lnTo>
                    <a:lnTo>
                      <a:pt x="690" y="328"/>
                    </a:lnTo>
                    <a:lnTo>
                      <a:pt x="684" y="324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74" y="328"/>
                    </a:lnTo>
                    <a:lnTo>
                      <a:pt x="672" y="330"/>
                    </a:lnTo>
                    <a:lnTo>
                      <a:pt x="672" y="336"/>
                    </a:lnTo>
                    <a:lnTo>
                      <a:pt x="676" y="336"/>
                    </a:lnTo>
                    <a:lnTo>
                      <a:pt x="680" y="340"/>
                    </a:lnTo>
                    <a:lnTo>
                      <a:pt x="682" y="342"/>
                    </a:lnTo>
                    <a:lnTo>
                      <a:pt x="680" y="342"/>
                    </a:lnTo>
                    <a:lnTo>
                      <a:pt x="674" y="342"/>
                    </a:lnTo>
                    <a:lnTo>
                      <a:pt x="674" y="338"/>
                    </a:lnTo>
                    <a:lnTo>
                      <a:pt x="672" y="338"/>
                    </a:lnTo>
                    <a:lnTo>
                      <a:pt x="668" y="338"/>
                    </a:lnTo>
                    <a:lnTo>
                      <a:pt x="664" y="330"/>
                    </a:lnTo>
                    <a:lnTo>
                      <a:pt x="672" y="328"/>
                    </a:lnTo>
                    <a:lnTo>
                      <a:pt x="668" y="324"/>
                    </a:lnTo>
                    <a:lnTo>
                      <a:pt x="668" y="322"/>
                    </a:lnTo>
                    <a:lnTo>
                      <a:pt x="676" y="322"/>
                    </a:lnTo>
                    <a:lnTo>
                      <a:pt x="684" y="322"/>
                    </a:lnTo>
                    <a:lnTo>
                      <a:pt x="684" y="320"/>
                    </a:lnTo>
                    <a:lnTo>
                      <a:pt x="686" y="320"/>
                    </a:lnTo>
                    <a:lnTo>
                      <a:pt x="692" y="318"/>
                    </a:lnTo>
                    <a:lnTo>
                      <a:pt x="692" y="314"/>
                    </a:lnTo>
                    <a:lnTo>
                      <a:pt x="698" y="314"/>
                    </a:lnTo>
                    <a:lnTo>
                      <a:pt x="702" y="314"/>
                    </a:lnTo>
                    <a:lnTo>
                      <a:pt x="702" y="312"/>
                    </a:lnTo>
                    <a:lnTo>
                      <a:pt x="702" y="310"/>
                    </a:lnTo>
                    <a:lnTo>
                      <a:pt x="704" y="306"/>
                    </a:lnTo>
                    <a:lnTo>
                      <a:pt x="704" y="306"/>
                    </a:lnTo>
                    <a:lnTo>
                      <a:pt x="704" y="306"/>
                    </a:lnTo>
                    <a:close/>
                    <a:moveTo>
                      <a:pt x="220" y="284"/>
                    </a:moveTo>
                    <a:lnTo>
                      <a:pt x="220" y="284"/>
                    </a:lnTo>
                    <a:lnTo>
                      <a:pt x="214" y="286"/>
                    </a:lnTo>
                    <a:lnTo>
                      <a:pt x="220" y="286"/>
                    </a:lnTo>
                    <a:lnTo>
                      <a:pt x="226" y="284"/>
                    </a:lnTo>
                    <a:lnTo>
                      <a:pt x="226" y="282"/>
                    </a:lnTo>
                    <a:lnTo>
                      <a:pt x="220" y="284"/>
                    </a:lnTo>
                    <a:lnTo>
                      <a:pt x="220" y="284"/>
                    </a:lnTo>
                    <a:lnTo>
                      <a:pt x="220" y="284"/>
                    </a:lnTo>
                    <a:close/>
                    <a:moveTo>
                      <a:pt x="762" y="272"/>
                    </a:moveTo>
                    <a:lnTo>
                      <a:pt x="762" y="272"/>
                    </a:lnTo>
                    <a:lnTo>
                      <a:pt x="762" y="278"/>
                    </a:lnTo>
                    <a:lnTo>
                      <a:pt x="772" y="282"/>
                    </a:lnTo>
                    <a:lnTo>
                      <a:pt x="772" y="274"/>
                    </a:lnTo>
                    <a:lnTo>
                      <a:pt x="766" y="274"/>
                    </a:lnTo>
                    <a:lnTo>
                      <a:pt x="762" y="272"/>
                    </a:lnTo>
                    <a:lnTo>
                      <a:pt x="762" y="272"/>
                    </a:lnTo>
                    <a:lnTo>
                      <a:pt x="762" y="272"/>
                    </a:lnTo>
                    <a:close/>
                    <a:moveTo>
                      <a:pt x="732" y="264"/>
                    </a:moveTo>
                    <a:lnTo>
                      <a:pt x="732" y="264"/>
                    </a:lnTo>
                    <a:lnTo>
                      <a:pt x="738" y="264"/>
                    </a:lnTo>
                    <a:lnTo>
                      <a:pt x="736" y="266"/>
                    </a:lnTo>
                    <a:lnTo>
                      <a:pt x="730" y="272"/>
                    </a:lnTo>
                    <a:lnTo>
                      <a:pt x="730" y="266"/>
                    </a:lnTo>
                    <a:lnTo>
                      <a:pt x="730" y="264"/>
                    </a:lnTo>
                    <a:lnTo>
                      <a:pt x="732" y="264"/>
                    </a:lnTo>
                    <a:lnTo>
                      <a:pt x="732" y="264"/>
                    </a:lnTo>
                    <a:lnTo>
                      <a:pt x="732" y="264"/>
                    </a:lnTo>
                    <a:close/>
                    <a:moveTo>
                      <a:pt x="784" y="250"/>
                    </a:moveTo>
                    <a:lnTo>
                      <a:pt x="784" y="250"/>
                    </a:lnTo>
                    <a:lnTo>
                      <a:pt x="782" y="256"/>
                    </a:lnTo>
                    <a:lnTo>
                      <a:pt x="776" y="256"/>
                    </a:lnTo>
                    <a:lnTo>
                      <a:pt x="780" y="264"/>
                    </a:lnTo>
                    <a:lnTo>
                      <a:pt x="776" y="268"/>
                    </a:lnTo>
                    <a:lnTo>
                      <a:pt x="792" y="266"/>
                    </a:lnTo>
                    <a:lnTo>
                      <a:pt x="800" y="264"/>
                    </a:lnTo>
                    <a:lnTo>
                      <a:pt x="792" y="264"/>
                    </a:lnTo>
                    <a:lnTo>
                      <a:pt x="784" y="250"/>
                    </a:lnTo>
                    <a:lnTo>
                      <a:pt x="784" y="250"/>
                    </a:lnTo>
                    <a:lnTo>
                      <a:pt x="784" y="250"/>
                    </a:lnTo>
                    <a:close/>
                    <a:moveTo>
                      <a:pt x="774" y="228"/>
                    </a:moveTo>
                    <a:lnTo>
                      <a:pt x="774" y="228"/>
                    </a:lnTo>
                    <a:lnTo>
                      <a:pt x="776" y="238"/>
                    </a:lnTo>
                    <a:lnTo>
                      <a:pt x="780" y="240"/>
                    </a:lnTo>
                    <a:lnTo>
                      <a:pt x="780" y="236"/>
                    </a:lnTo>
                    <a:lnTo>
                      <a:pt x="774" y="228"/>
                    </a:lnTo>
                    <a:lnTo>
                      <a:pt x="774" y="228"/>
                    </a:lnTo>
                    <a:lnTo>
                      <a:pt x="774" y="228"/>
                    </a:lnTo>
                    <a:close/>
                    <a:moveTo>
                      <a:pt x="0" y="196"/>
                    </a:moveTo>
                    <a:lnTo>
                      <a:pt x="4" y="202"/>
                    </a:lnTo>
                    <a:lnTo>
                      <a:pt x="4" y="200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0" y="196"/>
                    </a:lnTo>
                    <a:close/>
                    <a:moveTo>
                      <a:pt x="766" y="114"/>
                    </a:moveTo>
                    <a:lnTo>
                      <a:pt x="766" y="120"/>
                    </a:lnTo>
                    <a:lnTo>
                      <a:pt x="768" y="120"/>
                    </a:lnTo>
                    <a:lnTo>
                      <a:pt x="772" y="118"/>
                    </a:lnTo>
                    <a:lnTo>
                      <a:pt x="766" y="114"/>
                    </a:lnTo>
                    <a:lnTo>
                      <a:pt x="766" y="114"/>
                    </a:lnTo>
                    <a:lnTo>
                      <a:pt x="766" y="114"/>
                    </a:lnTo>
                    <a:close/>
                    <a:moveTo>
                      <a:pt x="764" y="58"/>
                    </a:moveTo>
                    <a:lnTo>
                      <a:pt x="766" y="68"/>
                    </a:lnTo>
                    <a:lnTo>
                      <a:pt x="766" y="64"/>
                    </a:lnTo>
                    <a:lnTo>
                      <a:pt x="766" y="60"/>
                    </a:lnTo>
                    <a:lnTo>
                      <a:pt x="764" y="58"/>
                    </a:lnTo>
                    <a:lnTo>
                      <a:pt x="764" y="58"/>
                    </a:lnTo>
                    <a:lnTo>
                      <a:pt x="764" y="58"/>
                    </a:lnTo>
                    <a:close/>
                    <a:moveTo>
                      <a:pt x="272" y="52"/>
                    </a:moveTo>
                    <a:lnTo>
                      <a:pt x="272" y="52"/>
                    </a:lnTo>
                    <a:lnTo>
                      <a:pt x="280" y="60"/>
                    </a:lnTo>
                    <a:lnTo>
                      <a:pt x="286" y="66"/>
                    </a:lnTo>
                    <a:lnTo>
                      <a:pt x="310" y="74"/>
                    </a:lnTo>
                    <a:lnTo>
                      <a:pt x="304" y="66"/>
                    </a:lnTo>
                    <a:lnTo>
                      <a:pt x="272" y="52"/>
                    </a:lnTo>
                    <a:lnTo>
                      <a:pt x="272" y="52"/>
                    </a:lnTo>
                    <a:lnTo>
                      <a:pt x="272" y="52"/>
                    </a:lnTo>
                    <a:close/>
                    <a:moveTo>
                      <a:pt x="430" y="38"/>
                    </a:moveTo>
                    <a:lnTo>
                      <a:pt x="430" y="38"/>
                    </a:lnTo>
                    <a:lnTo>
                      <a:pt x="436" y="40"/>
                    </a:lnTo>
                    <a:lnTo>
                      <a:pt x="440" y="42"/>
                    </a:lnTo>
                    <a:lnTo>
                      <a:pt x="438" y="48"/>
                    </a:lnTo>
                    <a:lnTo>
                      <a:pt x="438" y="46"/>
                    </a:lnTo>
                    <a:lnTo>
                      <a:pt x="436" y="42"/>
                    </a:lnTo>
                    <a:lnTo>
                      <a:pt x="432" y="40"/>
                    </a:lnTo>
                    <a:lnTo>
                      <a:pt x="420" y="40"/>
                    </a:lnTo>
                    <a:lnTo>
                      <a:pt x="430" y="38"/>
                    </a:lnTo>
                    <a:lnTo>
                      <a:pt x="430" y="38"/>
                    </a:lnTo>
                    <a:lnTo>
                      <a:pt x="430" y="38"/>
                    </a:lnTo>
                    <a:close/>
                    <a:moveTo>
                      <a:pt x="532" y="30"/>
                    </a:moveTo>
                    <a:lnTo>
                      <a:pt x="532" y="30"/>
                    </a:lnTo>
                    <a:lnTo>
                      <a:pt x="540" y="30"/>
                    </a:lnTo>
                    <a:lnTo>
                      <a:pt x="544" y="32"/>
                    </a:lnTo>
                    <a:lnTo>
                      <a:pt x="540" y="32"/>
                    </a:lnTo>
                    <a:lnTo>
                      <a:pt x="532" y="32"/>
                    </a:lnTo>
                    <a:lnTo>
                      <a:pt x="532" y="38"/>
                    </a:lnTo>
                    <a:lnTo>
                      <a:pt x="532" y="34"/>
                    </a:lnTo>
                    <a:lnTo>
                      <a:pt x="530" y="32"/>
                    </a:lnTo>
                    <a:lnTo>
                      <a:pt x="532" y="30"/>
                    </a:lnTo>
                    <a:lnTo>
                      <a:pt x="532" y="30"/>
                    </a:lnTo>
                    <a:lnTo>
                      <a:pt x="532" y="30"/>
                    </a:lnTo>
                    <a:close/>
                    <a:moveTo>
                      <a:pt x="610" y="22"/>
                    </a:moveTo>
                    <a:lnTo>
                      <a:pt x="610" y="22"/>
                    </a:lnTo>
                    <a:lnTo>
                      <a:pt x="636" y="22"/>
                    </a:lnTo>
                    <a:lnTo>
                      <a:pt x="656" y="24"/>
                    </a:lnTo>
                    <a:lnTo>
                      <a:pt x="622" y="28"/>
                    </a:lnTo>
                    <a:lnTo>
                      <a:pt x="590" y="30"/>
                    </a:lnTo>
                    <a:lnTo>
                      <a:pt x="600" y="28"/>
                    </a:lnTo>
                    <a:lnTo>
                      <a:pt x="610" y="22"/>
                    </a:lnTo>
                    <a:lnTo>
                      <a:pt x="610" y="22"/>
                    </a:lnTo>
                    <a:lnTo>
                      <a:pt x="610" y="22"/>
                    </a:lnTo>
                    <a:close/>
                    <a:moveTo>
                      <a:pt x="562" y="20"/>
                    </a:moveTo>
                    <a:lnTo>
                      <a:pt x="562" y="20"/>
                    </a:lnTo>
                    <a:lnTo>
                      <a:pt x="564" y="22"/>
                    </a:lnTo>
                    <a:lnTo>
                      <a:pt x="566" y="28"/>
                    </a:lnTo>
                    <a:lnTo>
                      <a:pt x="574" y="28"/>
                    </a:lnTo>
                    <a:lnTo>
                      <a:pt x="584" y="24"/>
                    </a:lnTo>
                    <a:lnTo>
                      <a:pt x="586" y="28"/>
                    </a:lnTo>
                    <a:lnTo>
                      <a:pt x="580" y="30"/>
                    </a:lnTo>
                    <a:lnTo>
                      <a:pt x="564" y="32"/>
                    </a:lnTo>
                    <a:lnTo>
                      <a:pt x="558" y="30"/>
                    </a:lnTo>
                    <a:lnTo>
                      <a:pt x="558" y="24"/>
                    </a:lnTo>
                    <a:lnTo>
                      <a:pt x="558" y="20"/>
                    </a:lnTo>
                    <a:lnTo>
                      <a:pt x="562" y="20"/>
                    </a:lnTo>
                    <a:lnTo>
                      <a:pt x="562" y="20"/>
                    </a:lnTo>
                    <a:lnTo>
                      <a:pt x="562" y="2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1753"/>
              <p:cNvSpPr/>
              <p:nvPr/>
            </p:nvSpPr>
            <p:spPr bwMode="auto">
              <a:xfrm>
                <a:off x="7896225" y="4283075"/>
                <a:ext cx="69850" cy="120650"/>
              </a:xfrm>
              <a:custGeom>
                <a:avLst/>
                <a:gdLst>
                  <a:gd name="T0" fmla="*/ 6 w 44"/>
                  <a:gd name="T1" fmla="*/ 0 h 76"/>
                  <a:gd name="T2" fmla="*/ 0 w 44"/>
                  <a:gd name="T3" fmla="*/ 14 h 76"/>
                  <a:gd name="T4" fmla="*/ 0 w 44"/>
                  <a:gd name="T5" fmla="*/ 32 h 76"/>
                  <a:gd name="T6" fmla="*/ 0 w 44"/>
                  <a:gd name="T7" fmla="*/ 36 h 76"/>
                  <a:gd name="T8" fmla="*/ 2 w 44"/>
                  <a:gd name="T9" fmla="*/ 40 h 76"/>
                  <a:gd name="T10" fmla="*/ 8 w 44"/>
                  <a:gd name="T11" fmla="*/ 44 h 76"/>
                  <a:gd name="T12" fmla="*/ 8 w 44"/>
                  <a:gd name="T13" fmla="*/ 48 h 76"/>
                  <a:gd name="T14" fmla="*/ 6 w 44"/>
                  <a:gd name="T15" fmla="*/ 58 h 76"/>
                  <a:gd name="T16" fmla="*/ 0 w 44"/>
                  <a:gd name="T17" fmla="*/ 68 h 76"/>
                  <a:gd name="T18" fmla="*/ 0 w 44"/>
                  <a:gd name="T19" fmla="*/ 70 h 76"/>
                  <a:gd name="T20" fmla="*/ 2 w 44"/>
                  <a:gd name="T21" fmla="*/ 76 h 76"/>
                  <a:gd name="T22" fmla="*/ 8 w 44"/>
                  <a:gd name="T23" fmla="*/ 76 h 76"/>
                  <a:gd name="T24" fmla="*/ 10 w 44"/>
                  <a:gd name="T25" fmla="*/ 76 h 76"/>
                  <a:gd name="T26" fmla="*/ 12 w 44"/>
                  <a:gd name="T27" fmla="*/ 74 h 76"/>
                  <a:gd name="T28" fmla="*/ 20 w 44"/>
                  <a:gd name="T29" fmla="*/ 70 h 76"/>
                  <a:gd name="T30" fmla="*/ 26 w 44"/>
                  <a:gd name="T31" fmla="*/ 76 h 76"/>
                  <a:gd name="T32" fmla="*/ 32 w 44"/>
                  <a:gd name="T33" fmla="*/ 70 h 76"/>
                  <a:gd name="T34" fmla="*/ 36 w 44"/>
                  <a:gd name="T35" fmla="*/ 62 h 76"/>
                  <a:gd name="T36" fmla="*/ 36 w 44"/>
                  <a:gd name="T37" fmla="*/ 48 h 76"/>
                  <a:gd name="T38" fmla="*/ 42 w 44"/>
                  <a:gd name="T39" fmla="*/ 36 h 76"/>
                  <a:gd name="T40" fmla="*/ 44 w 44"/>
                  <a:gd name="T41" fmla="*/ 30 h 76"/>
                  <a:gd name="T42" fmla="*/ 44 w 44"/>
                  <a:gd name="T43" fmla="*/ 24 h 76"/>
                  <a:gd name="T44" fmla="*/ 38 w 44"/>
                  <a:gd name="T45" fmla="*/ 22 h 76"/>
                  <a:gd name="T46" fmla="*/ 34 w 44"/>
                  <a:gd name="T47" fmla="*/ 18 h 76"/>
                  <a:gd name="T48" fmla="*/ 32 w 44"/>
                  <a:gd name="T49" fmla="*/ 12 h 76"/>
                  <a:gd name="T50" fmla="*/ 28 w 44"/>
                  <a:gd name="T51" fmla="*/ 6 h 76"/>
                  <a:gd name="T52" fmla="*/ 18 w 44"/>
                  <a:gd name="T53" fmla="*/ 0 h 76"/>
                  <a:gd name="T54" fmla="*/ 16 w 44"/>
                  <a:gd name="T55" fmla="*/ 0 h 76"/>
                  <a:gd name="T56" fmla="*/ 12 w 44"/>
                  <a:gd name="T57" fmla="*/ 0 h 76"/>
                  <a:gd name="T58" fmla="*/ 6 w 44"/>
                  <a:gd name="T59" fmla="*/ 0 h 76"/>
                  <a:gd name="T60" fmla="*/ 6 w 44"/>
                  <a:gd name="T61" fmla="*/ 0 h 76"/>
                  <a:gd name="T62" fmla="*/ 6 w 44"/>
                  <a:gd name="T6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4" h="76">
                    <a:moveTo>
                      <a:pt x="6" y="0"/>
                    </a:moveTo>
                    <a:lnTo>
                      <a:pt x="0" y="14"/>
                    </a:lnTo>
                    <a:lnTo>
                      <a:pt x="0" y="32"/>
                    </a:lnTo>
                    <a:lnTo>
                      <a:pt x="0" y="36"/>
                    </a:lnTo>
                    <a:lnTo>
                      <a:pt x="2" y="40"/>
                    </a:lnTo>
                    <a:lnTo>
                      <a:pt x="8" y="44"/>
                    </a:lnTo>
                    <a:lnTo>
                      <a:pt x="8" y="48"/>
                    </a:lnTo>
                    <a:lnTo>
                      <a:pt x="6" y="58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8" y="76"/>
                    </a:lnTo>
                    <a:lnTo>
                      <a:pt x="10" y="76"/>
                    </a:lnTo>
                    <a:lnTo>
                      <a:pt x="12" y="74"/>
                    </a:lnTo>
                    <a:lnTo>
                      <a:pt x="20" y="70"/>
                    </a:lnTo>
                    <a:lnTo>
                      <a:pt x="26" y="76"/>
                    </a:lnTo>
                    <a:lnTo>
                      <a:pt x="32" y="70"/>
                    </a:lnTo>
                    <a:lnTo>
                      <a:pt x="36" y="62"/>
                    </a:lnTo>
                    <a:lnTo>
                      <a:pt x="36" y="48"/>
                    </a:lnTo>
                    <a:lnTo>
                      <a:pt x="42" y="36"/>
                    </a:lnTo>
                    <a:lnTo>
                      <a:pt x="44" y="30"/>
                    </a:lnTo>
                    <a:lnTo>
                      <a:pt x="44" y="24"/>
                    </a:lnTo>
                    <a:lnTo>
                      <a:pt x="38" y="22"/>
                    </a:lnTo>
                    <a:lnTo>
                      <a:pt x="34" y="18"/>
                    </a:lnTo>
                    <a:lnTo>
                      <a:pt x="32" y="12"/>
                    </a:lnTo>
                    <a:lnTo>
                      <a:pt x="28" y="6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1754"/>
              <p:cNvSpPr>
                <a:spLocks noEditPoints="1"/>
              </p:cNvSpPr>
              <p:nvPr/>
            </p:nvSpPr>
            <p:spPr bwMode="auto">
              <a:xfrm>
                <a:off x="7740650" y="6026150"/>
                <a:ext cx="577850" cy="117475"/>
              </a:xfrm>
              <a:custGeom>
                <a:avLst/>
                <a:gdLst>
                  <a:gd name="T0" fmla="*/ 354 w 364"/>
                  <a:gd name="T1" fmla="*/ 68 h 74"/>
                  <a:gd name="T2" fmla="*/ 354 w 364"/>
                  <a:gd name="T3" fmla="*/ 68 h 74"/>
                  <a:gd name="T4" fmla="*/ 358 w 364"/>
                  <a:gd name="T5" fmla="*/ 74 h 74"/>
                  <a:gd name="T6" fmla="*/ 364 w 364"/>
                  <a:gd name="T7" fmla="*/ 72 h 74"/>
                  <a:gd name="T8" fmla="*/ 364 w 364"/>
                  <a:gd name="T9" fmla="*/ 70 h 74"/>
                  <a:gd name="T10" fmla="*/ 362 w 364"/>
                  <a:gd name="T11" fmla="*/ 68 h 74"/>
                  <a:gd name="T12" fmla="*/ 354 w 364"/>
                  <a:gd name="T13" fmla="*/ 68 h 74"/>
                  <a:gd name="T14" fmla="*/ 354 w 364"/>
                  <a:gd name="T15" fmla="*/ 68 h 74"/>
                  <a:gd name="T16" fmla="*/ 354 w 364"/>
                  <a:gd name="T17" fmla="*/ 68 h 74"/>
                  <a:gd name="T18" fmla="*/ 36 w 364"/>
                  <a:gd name="T19" fmla="*/ 0 h 74"/>
                  <a:gd name="T20" fmla="*/ 36 w 364"/>
                  <a:gd name="T21" fmla="*/ 0 h 74"/>
                  <a:gd name="T22" fmla="*/ 18 w 364"/>
                  <a:gd name="T23" fmla="*/ 16 h 74"/>
                  <a:gd name="T24" fmla="*/ 18 w 364"/>
                  <a:gd name="T25" fmla="*/ 18 h 74"/>
                  <a:gd name="T26" fmla="*/ 22 w 364"/>
                  <a:gd name="T27" fmla="*/ 20 h 74"/>
                  <a:gd name="T28" fmla="*/ 26 w 364"/>
                  <a:gd name="T29" fmla="*/ 24 h 74"/>
                  <a:gd name="T30" fmla="*/ 26 w 364"/>
                  <a:gd name="T31" fmla="*/ 16 h 74"/>
                  <a:gd name="T32" fmla="*/ 32 w 364"/>
                  <a:gd name="T33" fmla="*/ 18 h 74"/>
                  <a:gd name="T34" fmla="*/ 34 w 364"/>
                  <a:gd name="T35" fmla="*/ 18 h 74"/>
                  <a:gd name="T36" fmla="*/ 36 w 364"/>
                  <a:gd name="T37" fmla="*/ 18 h 74"/>
                  <a:gd name="T38" fmla="*/ 34 w 364"/>
                  <a:gd name="T39" fmla="*/ 12 h 74"/>
                  <a:gd name="T40" fmla="*/ 42 w 364"/>
                  <a:gd name="T41" fmla="*/ 10 h 74"/>
                  <a:gd name="T42" fmla="*/ 52 w 364"/>
                  <a:gd name="T43" fmla="*/ 10 h 74"/>
                  <a:gd name="T44" fmla="*/ 52 w 364"/>
                  <a:gd name="T45" fmla="*/ 6 h 74"/>
                  <a:gd name="T46" fmla="*/ 46 w 364"/>
                  <a:gd name="T47" fmla="*/ 6 h 74"/>
                  <a:gd name="T48" fmla="*/ 42 w 364"/>
                  <a:gd name="T49" fmla="*/ 6 h 74"/>
                  <a:gd name="T50" fmla="*/ 40 w 364"/>
                  <a:gd name="T51" fmla="*/ 2 h 74"/>
                  <a:gd name="T52" fmla="*/ 36 w 364"/>
                  <a:gd name="T53" fmla="*/ 0 h 74"/>
                  <a:gd name="T54" fmla="*/ 36 w 364"/>
                  <a:gd name="T55" fmla="*/ 0 h 74"/>
                  <a:gd name="T56" fmla="*/ 36 w 364"/>
                  <a:gd name="T57" fmla="*/ 0 h 74"/>
                  <a:gd name="T58" fmla="*/ 8 w 364"/>
                  <a:gd name="T59" fmla="*/ 0 h 74"/>
                  <a:gd name="T60" fmla="*/ 8 w 364"/>
                  <a:gd name="T61" fmla="*/ 0 h 74"/>
                  <a:gd name="T62" fmla="*/ 8 w 364"/>
                  <a:gd name="T63" fmla="*/ 6 h 74"/>
                  <a:gd name="T64" fmla="*/ 8 w 364"/>
                  <a:gd name="T65" fmla="*/ 10 h 74"/>
                  <a:gd name="T66" fmla="*/ 4 w 364"/>
                  <a:gd name="T67" fmla="*/ 12 h 74"/>
                  <a:gd name="T68" fmla="*/ 0 w 364"/>
                  <a:gd name="T69" fmla="*/ 16 h 74"/>
                  <a:gd name="T70" fmla="*/ 0 w 364"/>
                  <a:gd name="T71" fmla="*/ 18 h 74"/>
                  <a:gd name="T72" fmla="*/ 4 w 364"/>
                  <a:gd name="T73" fmla="*/ 18 h 74"/>
                  <a:gd name="T74" fmla="*/ 8 w 364"/>
                  <a:gd name="T75" fmla="*/ 18 h 74"/>
                  <a:gd name="T76" fmla="*/ 12 w 364"/>
                  <a:gd name="T77" fmla="*/ 12 h 74"/>
                  <a:gd name="T78" fmla="*/ 14 w 364"/>
                  <a:gd name="T79" fmla="*/ 12 h 74"/>
                  <a:gd name="T80" fmla="*/ 14 w 364"/>
                  <a:gd name="T81" fmla="*/ 16 h 74"/>
                  <a:gd name="T82" fmla="*/ 16 w 364"/>
                  <a:gd name="T83" fmla="*/ 16 h 74"/>
                  <a:gd name="T84" fmla="*/ 18 w 364"/>
                  <a:gd name="T85" fmla="*/ 10 h 74"/>
                  <a:gd name="T86" fmla="*/ 22 w 364"/>
                  <a:gd name="T87" fmla="*/ 6 h 74"/>
                  <a:gd name="T88" fmla="*/ 24 w 364"/>
                  <a:gd name="T89" fmla="*/ 2 h 74"/>
                  <a:gd name="T90" fmla="*/ 18 w 364"/>
                  <a:gd name="T91" fmla="*/ 0 h 74"/>
                  <a:gd name="T92" fmla="*/ 8 w 364"/>
                  <a:gd name="T93" fmla="*/ 0 h 74"/>
                  <a:gd name="T94" fmla="*/ 8 w 364"/>
                  <a:gd name="T95" fmla="*/ 0 h 74"/>
                  <a:gd name="T96" fmla="*/ 8 w 364"/>
                  <a:gd name="T9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4" h="74">
                    <a:moveTo>
                      <a:pt x="354" y="68"/>
                    </a:moveTo>
                    <a:lnTo>
                      <a:pt x="354" y="68"/>
                    </a:lnTo>
                    <a:lnTo>
                      <a:pt x="358" y="74"/>
                    </a:lnTo>
                    <a:lnTo>
                      <a:pt x="364" y="72"/>
                    </a:lnTo>
                    <a:lnTo>
                      <a:pt x="364" y="70"/>
                    </a:lnTo>
                    <a:lnTo>
                      <a:pt x="362" y="68"/>
                    </a:lnTo>
                    <a:lnTo>
                      <a:pt x="354" y="68"/>
                    </a:lnTo>
                    <a:lnTo>
                      <a:pt x="354" y="68"/>
                    </a:lnTo>
                    <a:lnTo>
                      <a:pt x="354" y="68"/>
                    </a:lnTo>
                    <a:close/>
                    <a:moveTo>
                      <a:pt x="36" y="0"/>
                    </a:moveTo>
                    <a:lnTo>
                      <a:pt x="36" y="0"/>
                    </a:lnTo>
                    <a:lnTo>
                      <a:pt x="18" y="16"/>
                    </a:lnTo>
                    <a:lnTo>
                      <a:pt x="18" y="18"/>
                    </a:lnTo>
                    <a:lnTo>
                      <a:pt x="22" y="20"/>
                    </a:lnTo>
                    <a:lnTo>
                      <a:pt x="26" y="24"/>
                    </a:lnTo>
                    <a:lnTo>
                      <a:pt x="26" y="16"/>
                    </a:lnTo>
                    <a:lnTo>
                      <a:pt x="32" y="18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42" y="10"/>
                    </a:lnTo>
                    <a:lnTo>
                      <a:pt x="52" y="10"/>
                    </a:lnTo>
                    <a:lnTo>
                      <a:pt x="52" y="6"/>
                    </a:lnTo>
                    <a:lnTo>
                      <a:pt x="46" y="6"/>
                    </a:lnTo>
                    <a:lnTo>
                      <a:pt x="42" y="6"/>
                    </a:lnTo>
                    <a:lnTo>
                      <a:pt x="40" y="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  <a:moveTo>
                      <a:pt x="8" y="0"/>
                    </a:moveTo>
                    <a:lnTo>
                      <a:pt x="8" y="0"/>
                    </a:lnTo>
                    <a:lnTo>
                      <a:pt x="8" y="6"/>
                    </a:lnTo>
                    <a:lnTo>
                      <a:pt x="8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6"/>
                    </a:lnTo>
                    <a:lnTo>
                      <a:pt x="16" y="16"/>
                    </a:lnTo>
                    <a:lnTo>
                      <a:pt x="18" y="10"/>
                    </a:lnTo>
                    <a:lnTo>
                      <a:pt x="22" y="6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1755"/>
              <p:cNvSpPr>
                <a:spLocks noEditPoints="1"/>
              </p:cNvSpPr>
              <p:nvPr/>
            </p:nvSpPr>
            <p:spPr bwMode="auto">
              <a:xfrm>
                <a:off x="7740650" y="6026150"/>
                <a:ext cx="577850" cy="117475"/>
              </a:xfrm>
              <a:custGeom>
                <a:avLst/>
                <a:gdLst>
                  <a:gd name="T0" fmla="*/ 354 w 364"/>
                  <a:gd name="T1" fmla="*/ 68 h 74"/>
                  <a:gd name="T2" fmla="*/ 354 w 364"/>
                  <a:gd name="T3" fmla="*/ 68 h 74"/>
                  <a:gd name="T4" fmla="*/ 358 w 364"/>
                  <a:gd name="T5" fmla="*/ 74 h 74"/>
                  <a:gd name="T6" fmla="*/ 364 w 364"/>
                  <a:gd name="T7" fmla="*/ 72 h 74"/>
                  <a:gd name="T8" fmla="*/ 364 w 364"/>
                  <a:gd name="T9" fmla="*/ 70 h 74"/>
                  <a:gd name="T10" fmla="*/ 362 w 364"/>
                  <a:gd name="T11" fmla="*/ 68 h 74"/>
                  <a:gd name="T12" fmla="*/ 354 w 364"/>
                  <a:gd name="T13" fmla="*/ 68 h 74"/>
                  <a:gd name="T14" fmla="*/ 354 w 364"/>
                  <a:gd name="T15" fmla="*/ 68 h 74"/>
                  <a:gd name="T16" fmla="*/ 354 w 364"/>
                  <a:gd name="T17" fmla="*/ 68 h 74"/>
                  <a:gd name="T18" fmla="*/ 36 w 364"/>
                  <a:gd name="T19" fmla="*/ 0 h 74"/>
                  <a:gd name="T20" fmla="*/ 36 w 364"/>
                  <a:gd name="T21" fmla="*/ 0 h 74"/>
                  <a:gd name="T22" fmla="*/ 18 w 364"/>
                  <a:gd name="T23" fmla="*/ 16 h 74"/>
                  <a:gd name="T24" fmla="*/ 18 w 364"/>
                  <a:gd name="T25" fmla="*/ 18 h 74"/>
                  <a:gd name="T26" fmla="*/ 22 w 364"/>
                  <a:gd name="T27" fmla="*/ 20 h 74"/>
                  <a:gd name="T28" fmla="*/ 26 w 364"/>
                  <a:gd name="T29" fmla="*/ 24 h 74"/>
                  <a:gd name="T30" fmla="*/ 26 w 364"/>
                  <a:gd name="T31" fmla="*/ 16 h 74"/>
                  <a:gd name="T32" fmla="*/ 32 w 364"/>
                  <a:gd name="T33" fmla="*/ 18 h 74"/>
                  <a:gd name="T34" fmla="*/ 34 w 364"/>
                  <a:gd name="T35" fmla="*/ 18 h 74"/>
                  <a:gd name="T36" fmla="*/ 36 w 364"/>
                  <a:gd name="T37" fmla="*/ 18 h 74"/>
                  <a:gd name="T38" fmla="*/ 34 w 364"/>
                  <a:gd name="T39" fmla="*/ 12 h 74"/>
                  <a:gd name="T40" fmla="*/ 42 w 364"/>
                  <a:gd name="T41" fmla="*/ 10 h 74"/>
                  <a:gd name="T42" fmla="*/ 52 w 364"/>
                  <a:gd name="T43" fmla="*/ 10 h 74"/>
                  <a:gd name="T44" fmla="*/ 52 w 364"/>
                  <a:gd name="T45" fmla="*/ 6 h 74"/>
                  <a:gd name="T46" fmla="*/ 46 w 364"/>
                  <a:gd name="T47" fmla="*/ 6 h 74"/>
                  <a:gd name="T48" fmla="*/ 42 w 364"/>
                  <a:gd name="T49" fmla="*/ 6 h 74"/>
                  <a:gd name="T50" fmla="*/ 40 w 364"/>
                  <a:gd name="T51" fmla="*/ 2 h 74"/>
                  <a:gd name="T52" fmla="*/ 36 w 364"/>
                  <a:gd name="T53" fmla="*/ 0 h 74"/>
                  <a:gd name="T54" fmla="*/ 36 w 364"/>
                  <a:gd name="T55" fmla="*/ 0 h 74"/>
                  <a:gd name="T56" fmla="*/ 36 w 364"/>
                  <a:gd name="T57" fmla="*/ 0 h 74"/>
                  <a:gd name="T58" fmla="*/ 8 w 364"/>
                  <a:gd name="T59" fmla="*/ 0 h 74"/>
                  <a:gd name="T60" fmla="*/ 8 w 364"/>
                  <a:gd name="T61" fmla="*/ 0 h 74"/>
                  <a:gd name="T62" fmla="*/ 8 w 364"/>
                  <a:gd name="T63" fmla="*/ 6 h 74"/>
                  <a:gd name="T64" fmla="*/ 8 w 364"/>
                  <a:gd name="T65" fmla="*/ 10 h 74"/>
                  <a:gd name="T66" fmla="*/ 4 w 364"/>
                  <a:gd name="T67" fmla="*/ 12 h 74"/>
                  <a:gd name="T68" fmla="*/ 0 w 364"/>
                  <a:gd name="T69" fmla="*/ 16 h 74"/>
                  <a:gd name="T70" fmla="*/ 0 w 364"/>
                  <a:gd name="T71" fmla="*/ 18 h 74"/>
                  <a:gd name="T72" fmla="*/ 4 w 364"/>
                  <a:gd name="T73" fmla="*/ 18 h 74"/>
                  <a:gd name="T74" fmla="*/ 8 w 364"/>
                  <a:gd name="T75" fmla="*/ 18 h 74"/>
                  <a:gd name="T76" fmla="*/ 12 w 364"/>
                  <a:gd name="T77" fmla="*/ 12 h 74"/>
                  <a:gd name="T78" fmla="*/ 14 w 364"/>
                  <a:gd name="T79" fmla="*/ 12 h 74"/>
                  <a:gd name="T80" fmla="*/ 14 w 364"/>
                  <a:gd name="T81" fmla="*/ 16 h 74"/>
                  <a:gd name="T82" fmla="*/ 16 w 364"/>
                  <a:gd name="T83" fmla="*/ 16 h 74"/>
                  <a:gd name="T84" fmla="*/ 18 w 364"/>
                  <a:gd name="T85" fmla="*/ 10 h 74"/>
                  <a:gd name="T86" fmla="*/ 22 w 364"/>
                  <a:gd name="T87" fmla="*/ 6 h 74"/>
                  <a:gd name="T88" fmla="*/ 24 w 364"/>
                  <a:gd name="T89" fmla="*/ 2 h 74"/>
                  <a:gd name="T90" fmla="*/ 18 w 364"/>
                  <a:gd name="T91" fmla="*/ 0 h 74"/>
                  <a:gd name="T92" fmla="*/ 8 w 364"/>
                  <a:gd name="T93" fmla="*/ 0 h 74"/>
                  <a:gd name="T94" fmla="*/ 8 w 364"/>
                  <a:gd name="T95" fmla="*/ 0 h 74"/>
                  <a:gd name="T96" fmla="*/ 8 w 364"/>
                  <a:gd name="T9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64" h="74">
                    <a:moveTo>
                      <a:pt x="354" y="68"/>
                    </a:moveTo>
                    <a:lnTo>
                      <a:pt x="354" y="68"/>
                    </a:lnTo>
                    <a:lnTo>
                      <a:pt x="358" y="74"/>
                    </a:lnTo>
                    <a:lnTo>
                      <a:pt x="364" y="72"/>
                    </a:lnTo>
                    <a:lnTo>
                      <a:pt x="364" y="70"/>
                    </a:lnTo>
                    <a:lnTo>
                      <a:pt x="362" y="68"/>
                    </a:lnTo>
                    <a:lnTo>
                      <a:pt x="354" y="68"/>
                    </a:lnTo>
                    <a:lnTo>
                      <a:pt x="354" y="68"/>
                    </a:lnTo>
                    <a:lnTo>
                      <a:pt x="354" y="68"/>
                    </a:lnTo>
                    <a:close/>
                    <a:moveTo>
                      <a:pt x="36" y="0"/>
                    </a:moveTo>
                    <a:lnTo>
                      <a:pt x="36" y="0"/>
                    </a:lnTo>
                    <a:lnTo>
                      <a:pt x="18" y="16"/>
                    </a:lnTo>
                    <a:lnTo>
                      <a:pt x="18" y="18"/>
                    </a:lnTo>
                    <a:lnTo>
                      <a:pt x="22" y="20"/>
                    </a:lnTo>
                    <a:lnTo>
                      <a:pt x="26" y="24"/>
                    </a:lnTo>
                    <a:lnTo>
                      <a:pt x="26" y="16"/>
                    </a:lnTo>
                    <a:lnTo>
                      <a:pt x="32" y="18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42" y="10"/>
                    </a:lnTo>
                    <a:lnTo>
                      <a:pt x="52" y="10"/>
                    </a:lnTo>
                    <a:lnTo>
                      <a:pt x="52" y="6"/>
                    </a:lnTo>
                    <a:lnTo>
                      <a:pt x="46" y="6"/>
                    </a:lnTo>
                    <a:lnTo>
                      <a:pt x="42" y="6"/>
                    </a:lnTo>
                    <a:lnTo>
                      <a:pt x="40" y="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  <a:moveTo>
                      <a:pt x="8" y="0"/>
                    </a:moveTo>
                    <a:lnTo>
                      <a:pt x="8" y="0"/>
                    </a:lnTo>
                    <a:lnTo>
                      <a:pt x="8" y="6"/>
                    </a:lnTo>
                    <a:lnTo>
                      <a:pt x="8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6"/>
                    </a:lnTo>
                    <a:lnTo>
                      <a:pt x="16" y="16"/>
                    </a:lnTo>
                    <a:lnTo>
                      <a:pt x="18" y="10"/>
                    </a:lnTo>
                    <a:lnTo>
                      <a:pt x="22" y="6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1756"/>
              <p:cNvSpPr/>
              <p:nvPr/>
            </p:nvSpPr>
            <p:spPr bwMode="auto">
              <a:xfrm>
                <a:off x="7073900" y="4029075"/>
                <a:ext cx="69850" cy="41275"/>
              </a:xfrm>
              <a:custGeom>
                <a:avLst/>
                <a:gdLst>
                  <a:gd name="T0" fmla="*/ 2 w 44"/>
                  <a:gd name="T1" fmla="*/ 12 h 26"/>
                  <a:gd name="T2" fmla="*/ 10 w 44"/>
                  <a:gd name="T3" fmla="*/ 20 h 26"/>
                  <a:gd name="T4" fmla="*/ 18 w 44"/>
                  <a:gd name="T5" fmla="*/ 20 h 26"/>
                  <a:gd name="T6" fmla="*/ 28 w 44"/>
                  <a:gd name="T7" fmla="*/ 20 h 26"/>
                  <a:gd name="T8" fmla="*/ 30 w 44"/>
                  <a:gd name="T9" fmla="*/ 22 h 26"/>
                  <a:gd name="T10" fmla="*/ 38 w 44"/>
                  <a:gd name="T11" fmla="*/ 26 h 26"/>
                  <a:gd name="T12" fmla="*/ 38 w 44"/>
                  <a:gd name="T13" fmla="*/ 22 h 26"/>
                  <a:gd name="T14" fmla="*/ 44 w 44"/>
                  <a:gd name="T15" fmla="*/ 22 h 26"/>
                  <a:gd name="T16" fmla="*/ 44 w 44"/>
                  <a:gd name="T17" fmla="*/ 10 h 26"/>
                  <a:gd name="T18" fmla="*/ 42 w 44"/>
                  <a:gd name="T19" fmla="*/ 10 h 26"/>
                  <a:gd name="T20" fmla="*/ 36 w 44"/>
                  <a:gd name="T21" fmla="*/ 8 h 26"/>
                  <a:gd name="T22" fmla="*/ 30 w 44"/>
                  <a:gd name="T23" fmla="*/ 4 h 26"/>
                  <a:gd name="T24" fmla="*/ 28 w 44"/>
                  <a:gd name="T25" fmla="*/ 2 h 26"/>
                  <a:gd name="T26" fmla="*/ 20 w 44"/>
                  <a:gd name="T27" fmla="*/ 0 h 26"/>
                  <a:gd name="T28" fmla="*/ 16 w 44"/>
                  <a:gd name="T29" fmla="*/ 0 h 26"/>
                  <a:gd name="T30" fmla="*/ 10 w 44"/>
                  <a:gd name="T31" fmla="*/ 2 h 26"/>
                  <a:gd name="T32" fmla="*/ 8 w 44"/>
                  <a:gd name="T33" fmla="*/ 4 h 26"/>
                  <a:gd name="T34" fmla="*/ 8 w 44"/>
                  <a:gd name="T35" fmla="*/ 8 h 26"/>
                  <a:gd name="T36" fmla="*/ 4 w 44"/>
                  <a:gd name="T37" fmla="*/ 10 h 26"/>
                  <a:gd name="T38" fmla="*/ 2 w 44"/>
                  <a:gd name="T39" fmla="*/ 10 h 26"/>
                  <a:gd name="T40" fmla="*/ 0 w 44"/>
                  <a:gd name="T41" fmla="*/ 10 h 26"/>
                  <a:gd name="T42" fmla="*/ 2 w 44"/>
                  <a:gd name="T43" fmla="*/ 12 h 26"/>
                  <a:gd name="T44" fmla="*/ 2 w 44"/>
                  <a:gd name="T45" fmla="*/ 12 h 26"/>
                  <a:gd name="T46" fmla="*/ 2 w 44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" h="26">
                    <a:moveTo>
                      <a:pt x="2" y="12"/>
                    </a:moveTo>
                    <a:lnTo>
                      <a:pt x="10" y="20"/>
                    </a:lnTo>
                    <a:lnTo>
                      <a:pt x="18" y="20"/>
                    </a:lnTo>
                    <a:lnTo>
                      <a:pt x="28" y="20"/>
                    </a:lnTo>
                    <a:lnTo>
                      <a:pt x="30" y="22"/>
                    </a:lnTo>
                    <a:lnTo>
                      <a:pt x="38" y="26"/>
                    </a:lnTo>
                    <a:lnTo>
                      <a:pt x="38" y="22"/>
                    </a:lnTo>
                    <a:lnTo>
                      <a:pt x="44" y="22"/>
                    </a:lnTo>
                    <a:lnTo>
                      <a:pt x="44" y="10"/>
                    </a:lnTo>
                    <a:lnTo>
                      <a:pt x="42" y="10"/>
                    </a:lnTo>
                    <a:lnTo>
                      <a:pt x="36" y="8"/>
                    </a:lnTo>
                    <a:lnTo>
                      <a:pt x="30" y="4"/>
                    </a:lnTo>
                    <a:lnTo>
                      <a:pt x="28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1757"/>
              <p:cNvSpPr>
                <a:spLocks noEditPoints="1"/>
              </p:cNvSpPr>
              <p:nvPr/>
            </p:nvSpPr>
            <p:spPr bwMode="auto">
              <a:xfrm>
                <a:off x="7019925" y="4410075"/>
                <a:ext cx="393700" cy="187325"/>
              </a:xfrm>
              <a:custGeom>
                <a:avLst/>
                <a:gdLst>
                  <a:gd name="T0" fmla="*/ 176 w 248"/>
                  <a:gd name="T1" fmla="*/ 100 h 118"/>
                  <a:gd name="T2" fmla="*/ 174 w 248"/>
                  <a:gd name="T3" fmla="*/ 106 h 118"/>
                  <a:gd name="T4" fmla="*/ 178 w 248"/>
                  <a:gd name="T5" fmla="*/ 110 h 118"/>
                  <a:gd name="T6" fmla="*/ 188 w 248"/>
                  <a:gd name="T7" fmla="*/ 116 h 118"/>
                  <a:gd name="T8" fmla="*/ 194 w 248"/>
                  <a:gd name="T9" fmla="*/ 118 h 118"/>
                  <a:gd name="T10" fmla="*/ 202 w 248"/>
                  <a:gd name="T11" fmla="*/ 110 h 118"/>
                  <a:gd name="T12" fmla="*/ 210 w 248"/>
                  <a:gd name="T13" fmla="*/ 96 h 118"/>
                  <a:gd name="T14" fmla="*/ 222 w 248"/>
                  <a:gd name="T15" fmla="*/ 82 h 118"/>
                  <a:gd name="T16" fmla="*/ 240 w 248"/>
                  <a:gd name="T17" fmla="*/ 70 h 118"/>
                  <a:gd name="T18" fmla="*/ 246 w 248"/>
                  <a:gd name="T19" fmla="*/ 56 h 118"/>
                  <a:gd name="T20" fmla="*/ 248 w 248"/>
                  <a:gd name="T21" fmla="*/ 46 h 118"/>
                  <a:gd name="T22" fmla="*/ 240 w 248"/>
                  <a:gd name="T23" fmla="*/ 34 h 118"/>
                  <a:gd name="T24" fmla="*/ 242 w 248"/>
                  <a:gd name="T25" fmla="*/ 28 h 118"/>
                  <a:gd name="T26" fmla="*/ 234 w 248"/>
                  <a:gd name="T27" fmla="*/ 20 h 118"/>
                  <a:gd name="T28" fmla="*/ 220 w 248"/>
                  <a:gd name="T29" fmla="*/ 20 h 118"/>
                  <a:gd name="T30" fmla="*/ 214 w 248"/>
                  <a:gd name="T31" fmla="*/ 16 h 118"/>
                  <a:gd name="T32" fmla="*/ 202 w 248"/>
                  <a:gd name="T33" fmla="*/ 6 h 118"/>
                  <a:gd name="T34" fmla="*/ 198 w 248"/>
                  <a:gd name="T35" fmla="*/ 0 h 118"/>
                  <a:gd name="T36" fmla="*/ 186 w 248"/>
                  <a:gd name="T37" fmla="*/ 14 h 118"/>
                  <a:gd name="T38" fmla="*/ 184 w 248"/>
                  <a:gd name="T39" fmla="*/ 24 h 118"/>
                  <a:gd name="T40" fmla="*/ 178 w 248"/>
                  <a:gd name="T41" fmla="*/ 36 h 118"/>
                  <a:gd name="T42" fmla="*/ 180 w 248"/>
                  <a:gd name="T43" fmla="*/ 42 h 118"/>
                  <a:gd name="T44" fmla="*/ 176 w 248"/>
                  <a:gd name="T45" fmla="*/ 46 h 118"/>
                  <a:gd name="T46" fmla="*/ 174 w 248"/>
                  <a:gd name="T47" fmla="*/ 54 h 118"/>
                  <a:gd name="T48" fmla="*/ 174 w 248"/>
                  <a:gd name="T49" fmla="*/ 60 h 118"/>
                  <a:gd name="T50" fmla="*/ 174 w 248"/>
                  <a:gd name="T51" fmla="*/ 68 h 118"/>
                  <a:gd name="T52" fmla="*/ 170 w 248"/>
                  <a:gd name="T53" fmla="*/ 78 h 118"/>
                  <a:gd name="T54" fmla="*/ 184 w 248"/>
                  <a:gd name="T55" fmla="*/ 82 h 118"/>
                  <a:gd name="T56" fmla="*/ 184 w 248"/>
                  <a:gd name="T57" fmla="*/ 90 h 118"/>
                  <a:gd name="T58" fmla="*/ 176 w 248"/>
                  <a:gd name="T59" fmla="*/ 96 h 118"/>
                  <a:gd name="T60" fmla="*/ 186 w 248"/>
                  <a:gd name="T61" fmla="*/ 78 h 118"/>
                  <a:gd name="T62" fmla="*/ 184 w 248"/>
                  <a:gd name="T63" fmla="*/ 82 h 118"/>
                  <a:gd name="T64" fmla="*/ 186 w 248"/>
                  <a:gd name="T65" fmla="*/ 78 h 118"/>
                  <a:gd name="T66" fmla="*/ 186 w 248"/>
                  <a:gd name="T67" fmla="*/ 78 h 118"/>
                  <a:gd name="T68" fmla="*/ 0 w 248"/>
                  <a:gd name="T69" fmla="*/ 24 h 118"/>
                  <a:gd name="T70" fmla="*/ 4 w 248"/>
                  <a:gd name="T71" fmla="*/ 42 h 118"/>
                  <a:gd name="T72" fmla="*/ 0 w 248"/>
                  <a:gd name="T73" fmla="*/ 42 h 118"/>
                  <a:gd name="T74" fmla="*/ 4 w 248"/>
                  <a:gd name="T75" fmla="*/ 46 h 118"/>
                  <a:gd name="T76" fmla="*/ 8 w 248"/>
                  <a:gd name="T77" fmla="*/ 36 h 118"/>
                  <a:gd name="T78" fmla="*/ 0 w 248"/>
                  <a:gd name="T79" fmla="*/ 2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8" h="118">
                    <a:moveTo>
                      <a:pt x="176" y="96"/>
                    </a:moveTo>
                    <a:lnTo>
                      <a:pt x="176" y="100"/>
                    </a:lnTo>
                    <a:lnTo>
                      <a:pt x="178" y="104"/>
                    </a:lnTo>
                    <a:lnTo>
                      <a:pt x="174" y="106"/>
                    </a:lnTo>
                    <a:lnTo>
                      <a:pt x="174" y="108"/>
                    </a:lnTo>
                    <a:lnTo>
                      <a:pt x="178" y="110"/>
                    </a:lnTo>
                    <a:lnTo>
                      <a:pt x="184" y="108"/>
                    </a:lnTo>
                    <a:lnTo>
                      <a:pt x="188" y="116"/>
                    </a:lnTo>
                    <a:lnTo>
                      <a:pt x="192" y="118"/>
                    </a:lnTo>
                    <a:lnTo>
                      <a:pt x="194" y="118"/>
                    </a:lnTo>
                    <a:lnTo>
                      <a:pt x="196" y="116"/>
                    </a:lnTo>
                    <a:lnTo>
                      <a:pt x="202" y="110"/>
                    </a:lnTo>
                    <a:lnTo>
                      <a:pt x="204" y="100"/>
                    </a:lnTo>
                    <a:lnTo>
                      <a:pt x="210" y="96"/>
                    </a:lnTo>
                    <a:lnTo>
                      <a:pt x="216" y="88"/>
                    </a:lnTo>
                    <a:lnTo>
                      <a:pt x="222" y="82"/>
                    </a:lnTo>
                    <a:lnTo>
                      <a:pt x="234" y="74"/>
                    </a:lnTo>
                    <a:lnTo>
                      <a:pt x="240" y="70"/>
                    </a:lnTo>
                    <a:lnTo>
                      <a:pt x="246" y="62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46"/>
                    </a:lnTo>
                    <a:lnTo>
                      <a:pt x="246" y="36"/>
                    </a:lnTo>
                    <a:lnTo>
                      <a:pt x="240" y="34"/>
                    </a:lnTo>
                    <a:lnTo>
                      <a:pt x="248" y="28"/>
                    </a:lnTo>
                    <a:lnTo>
                      <a:pt x="242" y="28"/>
                    </a:lnTo>
                    <a:lnTo>
                      <a:pt x="238" y="24"/>
                    </a:lnTo>
                    <a:lnTo>
                      <a:pt x="234" y="20"/>
                    </a:lnTo>
                    <a:lnTo>
                      <a:pt x="232" y="24"/>
                    </a:lnTo>
                    <a:lnTo>
                      <a:pt x="220" y="20"/>
                    </a:lnTo>
                    <a:lnTo>
                      <a:pt x="216" y="20"/>
                    </a:lnTo>
                    <a:lnTo>
                      <a:pt x="214" y="16"/>
                    </a:lnTo>
                    <a:lnTo>
                      <a:pt x="212" y="10"/>
                    </a:lnTo>
                    <a:lnTo>
                      <a:pt x="202" y="6"/>
                    </a:lnTo>
                    <a:lnTo>
                      <a:pt x="198" y="2"/>
                    </a:lnTo>
                    <a:lnTo>
                      <a:pt x="198" y="0"/>
                    </a:lnTo>
                    <a:lnTo>
                      <a:pt x="184" y="10"/>
                    </a:lnTo>
                    <a:lnTo>
                      <a:pt x="186" y="14"/>
                    </a:lnTo>
                    <a:lnTo>
                      <a:pt x="186" y="18"/>
                    </a:lnTo>
                    <a:lnTo>
                      <a:pt x="184" y="24"/>
                    </a:lnTo>
                    <a:lnTo>
                      <a:pt x="178" y="32"/>
                    </a:lnTo>
                    <a:lnTo>
                      <a:pt x="178" y="36"/>
                    </a:lnTo>
                    <a:lnTo>
                      <a:pt x="178" y="38"/>
                    </a:lnTo>
                    <a:lnTo>
                      <a:pt x="180" y="42"/>
                    </a:lnTo>
                    <a:lnTo>
                      <a:pt x="180" y="44"/>
                    </a:lnTo>
                    <a:lnTo>
                      <a:pt x="176" y="46"/>
                    </a:lnTo>
                    <a:lnTo>
                      <a:pt x="170" y="52"/>
                    </a:lnTo>
                    <a:lnTo>
                      <a:pt x="174" y="54"/>
                    </a:lnTo>
                    <a:lnTo>
                      <a:pt x="176" y="54"/>
                    </a:lnTo>
                    <a:lnTo>
                      <a:pt x="174" y="60"/>
                    </a:lnTo>
                    <a:lnTo>
                      <a:pt x="174" y="64"/>
                    </a:lnTo>
                    <a:lnTo>
                      <a:pt x="174" y="68"/>
                    </a:lnTo>
                    <a:lnTo>
                      <a:pt x="176" y="70"/>
                    </a:lnTo>
                    <a:lnTo>
                      <a:pt x="170" y="78"/>
                    </a:lnTo>
                    <a:lnTo>
                      <a:pt x="178" y="80"/>
                    </a:lnTo>
                    <a:lnTo>
                      <a:pt x="184" y="82"/>
                    </a:lnTo>
                    <a:lnTo>
                      <a:pt x="180" y="86"/>
                    </a:lnTo>
                    <a:lnTo>
                      <a:pt x="184" y="90"/>
                    </a:lnTo>
                    <a:lnTo>
                      <a:pt x="176" y="96"/>
                    </a:lnTo>
                    <a:lnTo>
                      <a:pt x="176" y="96"/>
                    </a:lnTo>
                    <a:lnTo>
                      <a:pt x="176" y="96"/>
                    </a:lnTo>
                    <a:close/>
                    <a:moveTo>
                      <a:pt x="186" y="78"/>
                    </a:moveTo>
                    <a:lnTo>
                      <a:pt x="186" y="82"/>
                    </a:lnTo>
                    <a:lnTo>
                      <a:pt x="184" y="82"/>
                    </a:lnTo>
                    <a:lnTo>
                      <a:pt x="184" y="80"/>
                    </a:lnTo>
                    <a:lnTo>
                      <a:pt x="186" y="78"/>
                    </a:lnTo>
                    <a:lnTo>
                      <a:pt x="186" y="78"/>
                    </a:lnTo>
                    <a:lnTo>
                      <a:pt x="186" y="78"/>
                    </a:lnTo>
                    <a:close/>
                    <a:moveTo>
                      <a:pt x="0" y="24"/>
                    </a:moveTo>
                    <a:lnTo>
                      <a:pt x="0" y="24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4" y="44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4" y="46"/>
                    </a:lnTo>
                    <a:lnTo>
                      <a:pt x="8" y="42"/>
                    </a:lnTo>
                    <a:lnTo>
                      <a:pt x="8" y="3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1758"/>
              <p:cNvSpPr/>
              <p:nvPr/>
            </p:nvSpPr>
            <p:spPr bwMode="auto">
              <a:xfrm>
                <a:off x="7499350" y="3876675"/>
                <a:ext cx="85725" cy="60325"/>
              </a:xfrm>
              <a:custGeom>
                <a:avLst/>
                <a:gdLst>
                  <a:gd name="T0" fmla="*/ 2 w 54"/>
                  <a:gd name="T1" fmla="*/ 2 h 38"/>
                  <a:gd name="T2" fmla="*/ 2 w 54"/>
                  <a:gd name="T3" fmla="*/ 12 h 38"/>
                  <a:gd name="T4" fmla="*/ 2 w 54"/>
                  <a:gd name="T5" fmla="*/ 18 h 38"/>
                  <a:gd name="T6" fmla="*/ 0 w 54"/>
                  <a:gd name="T7" fmla="*/ 20 h 38"/>
                  <a:gd name="T8" fmla="*/ 4 w 54"/>
                  <a:gd name="T9" fmla="*/ 26 h 38"/>
                  <a:gd name="T10" fmla="*/ 4 w 54"/>
                  <a:gd name="T11" fmla="*/ 30 h 38"/>
                  <a:gd name="T12" fmla="*/ 8 w 54"/>
                  <a:gd name="T13" fmla="*/ 36 h 38"/>
                  <a:gd name="T14" fmla="*/ 10 w 54"/>
                  <a:gd name="T15" fmla="*/ 38 h 38"/>
                  <a:gd name="T16" fmla="*/ 12 w 54"/>
                  <a:gd name="T17" fmla="*/ 36 h 38"/>
                  <a:gd name="T18" fmla="*/ 14 w 54"/>
                  <a:gd name="T19" fmla="*/ 32 h 38"/>
                  <a:gd name="T20" fmla="*/ 12 w 54"/>
                  <a:gd name="T21" fmla="*/ 28 h 38"/>
                  <a:gd name="T22" fmla="*/ 12 w 54"/>
                  <a:gd name="T23" fmla="*/ 22 h 38"/>
                  <a:gd name="T24" fmla="*/ 22 w 54"/>
                  <a:gd name="T25" fmla="*/ 28 h 38"/>
                  <a:gd name="T26" fmla="*/ 22 w 54"/>
                  <a:gd name="T27" fmla="*/ 30 h 38"/>
                  <a:gd name="T28" fmla="*/ 28 w 54"/>
                  <a:gd name="T29" fmla="*/ 30 h 38"/>
                  <a:gd name="T30" fmla="*/ 32 w 54"/>
                  <a:gd name="T31" fmla="*/ 22 h 38"/>
                  <a:gd name="T32" fmla="*/ 46 w 54"/>
                  <a:gd name="T33" fmla="*/ 22 h 38"/>
                  <a:gd name="T34" fmla="*/ 46 w 54"/>
                  <a:gd name="T35" fmla="*/ 26 h 38"/>
                  <a:gd name="T36" fmla="*/ 48 w 54"/>
                  <a:gd name="T37" fmla="*/ 26 h 38"/>
                  <a:gd name="T38" fmla="*/ 54 w 54"/>
                  <a:gd name="T39" fmla="*/ 26 h 38"/>
                  <a:gd name="T40" fmla="*/ 50 w 54"/>
                  <a:gd name="T41" fmla="*/ 18 h 38"/>
                  <a:gd name="T42" fmla="*/ 48 w 54"/>
                  <a:gd name="T43" fmla="*/ 16 h 38"/>
                  <a:gd name="T44" fmla="*/ 46 w 54"/>
                  <a:gd name="T45" fmla="*/ 12 h 38"/>
                  <a:gd name="T46" fmla="*/ 42 w 54"/>
                  <a:gd name="T47" fmla="*/ 12 h 38"/>
                  <a:gd name="T48" fmla="*/ 36 w 54"/>
                  <a:gd name="T49" fmla="*/ 12 h 38"/>
                  <a:gd name="T50" fmla="*/ 28 w 54"/>
                  <a:gd name="T51" fmla="*/ 8 h 38"/>
                  <a:gd name="T52" fmla="*/ 20 w 54"/>
                  <a:gd name="T53" fmla="*/ 2 h 38"/>
                  <a:gd name="T54" fmla="*/ 10 w 54"/>
                  <a:gd name="T55" fmla="*/ 0 h 38"/>
                  <a:gd name="T56" fmla="*/ 2 w 54"/>
                  <a:gd name="T57" fmla="*/ 2 h 38"/>
                  <a:gd name="T58" fmla="*/ 2 w 54"/>
                  <a:gd name="T59" fmla="*/ 2 h 38"/>
                  <a:gd name="T60" fmla="*/ 2 w 54"/>
                  <a:gd name="T61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4" h="38">
                    <a:moveTo>
                      <a:pt x="2" y="2"/>
                    </a:moveTo>
                    <a:lnTo>
                      <a:pt x="2" y="12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30"/>
                    </a:lnTo>
                    <a:lnTo>
                      <a:pt x="8" y="36"/>
                    </a:lnTo>
                    <a:lnTo>
                      <a:pt x="10" y="38"/>
                    </a:lnTo>
                    <a:lnTo>
                      <a:pt x="12" y="36"/>
                    </a:lnTo>
                    <a:lnTo>
                      <a:pt x="14" y="32"/>
                    </a:lnTo>
                    <a:lnTo>
                      <a:pt x="12" y="28"/>
                    </a:lnTo>
                    <a:lnTo>
                      <a:pt x="12" y="22"/>
                    </a:lnTo>
                    <a:lnTo>
                      <a:pt x="22" y="28"/>
                    </a:lnTo>
                    <a:lnTo>
                      <a:pt x="22" y="30"/>
                    </a:lnTo>
                    <a:lnTo>
                      <a:pt x="28" y="30"/>
                    </a:lnTo>
                    <a:lnTo>
                      <a:pt x="32" y="22"/>
                    </a:lnTo>
                    <a:lnTo>
                      <a:pt x="46" y="22"/>
                    </a:lnTo>
                    <a:lnTo>
                      <a:pt x="46" y="26"/>
                    </a:lnTo>
                    <a:lnTo>
                      <a:pt x="48" y="26"/>
                    </a:lnTo>
                    <a:lnTo>
                      <a:pt x="54" y="26"/>
                    </a:lnTo>
                    <a:lnTo>
                      <a:pt x="50" y="18"/>
                    </a:lnTo>
                    <a:lnTo>
                      <a:pt x="48" y="16"/>
                    </a:lnTo>
                    <a:lnTo>
                      <a:pt x="46" y="12"/>
                    </a:lnTo>
                    <a:lnTo>
                      <a:pt x="42" y="12"/>
                    </a:lnTo>
                    <a:lnTo>
                      <a:pt x="36" y="12"/>
                    </a:lnTo>
                    <a:lnTo>
                      <a:pt x="28" y="8"/>
                    </a:lnTo>
                    <a:lnTo>
                      <a:pt x="20" y="2"/>
                    </a:lnTo>
                    <a:lnTo>
                      <a:pt x="1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1759"/>
              <p:cNvSpPr>
                <a:spLocks noEditPoints="1"/>
              </p:cNvSpPr>
              <p:nvPr/>
            </p:nvSpPr>
            <p:spPr bwMode="auto">
              <a:xfrm>
                <a:off x="7207250" y="3775075"/>
                <a:ext cx="231775" cy="104775"/>
              </a:xfrm>
              <a:custGeom>
                <a:avLst/>
                <a:gdLst>
                  <a:gd name="T0" fmla="*/ 24 w 146"/>
                  <a:gd name="T1" fmla="*/ 20 h 66"/>
                  <a:gd name="T2" fmla="*/ 24 w 146"/>
                  <a:gd name="T3" fmla="*/ 20 h 66"/>
                  <a:gd name="T4" fmla="*/ 24 w 146"/>
                  <a:gd name="T5" fmla="*/ 24 h 66"/>
                  <a:gd name="T6" fmla="*/ 26 w 146"/>
                  <a:gd name="T7" fmla="*/ 30 h 66"/>
                  <a:gd name="T8" fmla="*/ 22 w 146"/>
                  <a:gd name="T9" fmla="*/ 32 h 66"/>
                  <a:gd name="T10" fmla="*/ 24 w 146"/>
                  <a:gd name="T11" fmla="*/ 32 h 66"/>
                  <a:gd name="T12" fmla="*/ 30 w 146"/>
                  <a:gd name="T13" fmla="*/ 28 h 66"/>
                  <a:gd name="T14" fmla="*/ 32 w 146"/>
                  <a:gd name="T15" fmla="*/ 22 h 66"/>
                  <a:gd name="T16" fmla="*/ 24 w 146"/>
                  <a:gd name="T17" fmla="*/ 20 h 66"/>
                  <a:gd name="T18" fmla="*/ 24 w 146"/>
                  <a:gd name="T19" fmla="*/ 20 h 66"/>
                  <a:gd name="T20" fmla="*/ 24 w 146"/>
                  <a:gd name="T21" fmla="*/ 20 h 66"/>
                  <a:gd name="T22" fmla="*/ 24 w 146"/>
                  <a:gd name="T23" fmla="*/ 0 h 66"/>
                  <a:gd name="T24" fmla="*/ 24 w 146"/>
                  <a:gd name="T25" fmla="*/ 0 h 66"/>
                  <a:gd name="T26" fmla="*/ 16 w 146"/>
                  <a:gd name="T27" fmla="*/ 4 h 66"/>
                  <a:gd name="T28" fmla="*/ 8 w 146"/>
                  <a:gd name="T29" fmla="*/ 10 h 66"/>
                  <a:gd name="T30" fmla="*/ 0 w 146"/>
                  <a:gd name="T31" fmla="*/ 24 h 66"/>
                  <a:gd name="T32" fmla="*/ 6 w 146"/>
                  <a:gd name="T33" fmla="*/ 24 h 66"/>
                  <a:gd name="T34" fmla="*/ 14 w 146"/>
                  <a:gd name="T35" fmla="*/ 22 h 66"/>
                  <a:gd name="T36" fmla="*/ 14 w 146"/>
                  <a:gd name="T37" fmla="*/ 18 h 66"/>
                  <a:gd name="T38" fmla="*/ 18 w 146"/>
                  <a:gd name="T39" fmla="*/ 12 h 66"/>
                  <a:gd name="T40" fmla="*/ 26 w 146"/>
                  <a:gd name="T41" fmla="*/ 6 h 66"/>
                  <a:gd name="T42" fmla="*/ 32 w 146"/>
                  <a:gd name="T43" fmla="*/ 6 h 66"/>
                  <a:gd name="T44" fmla="*/ 40 w 146"/>
                  <a:gd name="T45" fmla="*/ 10 h 66"/>
                  <a:gd name="T46" fmla="*/ 44 w 146"/>
                  <a:gd name="T47" fmla="*/ 18 h 66"/>
                  <a:gd name="T48" fmla="*/ 52 w 146"/>
                  <a:gd name="T49" fmla="*/ 18 h 66"/>
                  <a:gd name="T50" fmla="*/ 54 w 146"/>
                  <a:gd name="T51" fmla="*/ 20 h 66"/>
                  <a:gd name="T52" fmla="*/ 58 w 146"/>
                  <a:gd name="T53" fmla="*/ 20 h 66"/>
                  <a:gd name="T54" fmla="*/ 62 w 146"/>
                  <a:gd name="T55" fmla="*/ 20 h 66"/>
                  <a:gd name="T56" fmla="*/ 64 w 146"/>
                  <a:gd name="T57" fmla="*/ 24 h 66"/>
                  <a:gd name="T58" fmla="*/ 70 w 146"/>
                  <a:gd name="T59" fmla="*/ 32 h 66"/>
                  <a:gd name="T60" fmla="*/ 78 w 146"/>
                  <a:gd name="T61" fmla="*/ 32 h 66"/>
                  <a:gd name="T62" fmla="*/ 86 w 146"/>
                  <a:gd name="T63" fmla="*/ 32 h 66"/>
                  <a:gd name="T64" fmla="*/ 86 w 146"/>
                  <a:gd name="T65" fmla="*/ 38 h 66"/>
                  <a:gd name="T66" fmla="*/ 90 w 146"/>
                  <a:gd name="T67" fmla="*/ 44 h 66"/>
                  <a:gd name="T68" fmla="*/ 96 w 146"/>
                  <a:gd name="T69" fmla="*/ 46 h 66"/>
                  <a:gd name="T70" fmla="*/ 106 w 146"/>
                  <a:gd name="T71" fmla="*/ 54 h 66"/>
                  <a:gd name="T72" fmla="*/ 100 w 146"/>
                  <a:gd name="T73" fmla="*/ 66 h 66"/>
                  <a:gd name="T74" fmla="*/ 146 w 146"/>
                  <a:gd name="T75" fmla="*/ 58 h 66"/>
                  <a:gd name="T76" fmla="*/ 144 w 146"/>
                  <a:gd name="T77" fmla="*/ 50 h 66"/>
                  <a:gd name="T78" fmla="*/ 136 w 146"/>
                  <a:gd name="T79" fmla="*/ 50 h 66"/>
                  <a:gd name="T80" fmla="*/ 128 w 146"/>
                  <a:gd name="T81" fmla="*/ 50 h 66"/>
                  <a:gd name="T82" fmla="*/ 126 w 146"/>
                  <a:gd name="T83" fmla="*/ 38 h 66"/>
                  <a:gd name="T84" fmla="*/ 114 w 146"/>
                  <a:gd name="T85" fmla="*/ 38 h 66"/>
                  <a:gd name="T86" fmla="*/ 114 w 146"/>
                  <a:gd name="T87" fmla="*/ 36 h 66"/>
                  <a:gd name="T88" fmla="*/ 112 w 146"/>
                  <a:gd name="T89" fmla="*/ 32 h 66"/>
                  <a:gd name="T90" fmla="*/ 98 w 146"/>
                  <a:gd name="T91" fmla="*/ 24 h 66"/>
                  <a:gd name="T92" fmla="*/ 82 w 146"/>
                  <a:gd name="T93" fmla="*/ 18 h 66"/>
                  <a:gd name="T94" fmla="*/ 78 w 146"/>
                  <a:gd name="T95" fmla="*/ 18 h 66"/>
                  <a:gd name="T96" fmla="*/ 76 w 146"/>
                  <a:gd name="T97" fmla="*/ 12 h 66"/>
                  <a:gd name="T98" fmla="*/ 70 w 146"/>
                  <a:gd name="T99" fmla="*/ 6 h 66"/>
                  <a:gd name="T100" fmla="*/ 48 w 146"/>
                  <a:gd name="T101" fmla="*/ 2 h 66"/>
                  <a:gd name="T102" fmla="*/ 24 w 146"/>
                  <a:gd name="T103" fmla="*/ 0 h 66"/>
                  <a:gd name="T104" fmla="*/ 24 w 146"/>
                  <a:gd name="T105" fmla="*/ 0 h 66"/>
                  <a:gd name="T106" fmla="*/ 24 w 146"/>
                  <a:gd name="T10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6" h="66">
                    <a:moveTo>
                      <a:pt x="24" y="20"/>
                    </a:moveTo>
                    <a:lnTo>
                      <a:pt x="24" y="20"/>
                    </a:lnTo>
                    <a:lnTo>
                      <a:pt x="24" y="24"/>
                    </a:lnTo>
                    <a:lnTo>
                      <a:pt x="26" y="30"/>
                    </a:lnTo>
                    <a:lnTo>
                      <a:pt x="22" y="32"/>
                    </a:lnTo>
                    <a:lnTo>
                      <a:pt x="24" y="32"/>
                    </a:lnTo>
                    <a:lnTo>
                      <a:pt x="30" y="28"/>
                    </a:lnTo>
                    <a:lnTo>
                      <a:pt x="32" y="22"/>
                    </a:lnTo>
                    <a:lnTo>
                      <a:pt x="24" y="20"/>
                    </a:lnTo>
                    <a:lnTo>
                      <a:pt x="24" y="20"/>
                    </a:lnTo>
                    <a:lnTo>
                      <a:pt x="24" y="20"/>
                    </a:lnTo>
                    <a:close/>
                    <a:moveTo>
                      <a:pt x="24" y="0"/>
                    </a:moveTo>
                    <a:lnTo>
                      <a:pt x="24" y="0"/>
                    </a:lnTo>
                    <a:lnTo>
                      <a:pt x="16" y="4"/>
                    </a:lnTo>
                    <a:lnTo>
                      <a:pt x="8" y="10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14" y="22"/>
                    </a:lnTo>
                    <a:lnTo>
                      <a:pt x="14" y="18"/>
                    </a:lnTo>
                    <a:lnTo>
                      <a:pt x="18" y="12"/>
                    </a:lnTo>
                    <a:lnTo>
                      <a:pt x="26" y="6"/>
                    </a:lnTo>
                    <a:lnTo>
                      <a:pt x="32" y="6"/>
                    </a:lnTo>
                    <a:lnTo>
                      <a:pt x="40" y="10"/>
                    </a:lnTo>
                    <a:lnTo>
                      <a:pt x="44" y="18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8" y="20"/>
                    </a:lnTo>
                    <a:lnTo>
                      <a:pt x="62" y="20"/>
                    </a:lnTo>
                    <a:lnTo>
                      <a:pt x="64" y="24"/>
                    </a:lnTo>
                    <a:lnTo>
                      <a:pt x="70" y="32"/>
                    </a:lnTo>
                    <a:lnTo>
                      <a:pt x="78" y="32"/>
                    </a:lnTo>
                    <a:lnTo>
                      <a:pt x="86" y="32"/>
                    </a:lnTo>
                    <a:lnTo>
                      <a:pt x="86" y="38"/>
                    </a:lnTo>
                    <a:lnTo>
                      <a:pt x="90" y="44"/>
                    </a:lnTo>
                    <a:lnTo>
                      <a:pt x="96" y="46"/>
                    </a:lnTo>
                    <a:lnTo>
                      <a:pt x="106" y="54"/>
                    </a:lnTo>
                    <a:lnTo>
                      <a:pt x="100" y="66"/>
                    </a:lnTo>
                    <a:lnTo>
                      <a:pt x="146" y="58"/>
                    </a:lnTo>
                    <a:lnTo>
                      <a:pt x="144" y="50"/>
                    </a:lnTo>
                    <a:lnTo>
                      <a:pt x="136" y="50"/>
                    </a:lnTo>
                    <a:lnTo>
                      <a:pt x="128" y="50"/>
                    </a:lnTo>
                    <a:lnTo>
                      <a:pt x="126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2" y="32"/>
                    </a:lnTo>
                    <a:lnTo>
                      <a:pt x="98" y="24"/>
                    </a:lnTo>
                    <a:lnTo>
                      <a:pt x="82" y="18"/>
                    </a:lnTo>
                    <a:lnTo>
                      <a:pt x="78" y="18"/>
                    </a:lnTo>
                    <a:lnTo>
                      <a:pt x="76" y="12"/>
                    </a:lnTo>
                    <a:lnTo>
                      <a:pt x="70" y="6"/>
                    </a:lnTo>
                    <a:lnTo>
                      <a:pt x="48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1760"/>
              <p:cNvSpPr/>
              <p:nvPr/>
            </p:nvSpPr>
            <p:spPr bwMode="auto">
              <a:xfrm>
                <a:off x="7175500" y="4117975"/>
                <a:ext cx="76200" cy="95250"/>
              </a:xfrm>
              <a:custGeom>
                <a:avLst/>
                <a:gdLst>
                  <a:gd name="T0" fmla="*/ 6 w 48"/>
                  <a:gd name="T1" fmla="*/ 0 h 60"/>
                  <a:gd name="T2" fmla="*/ 6 w 48"/>
                  <a:gd name="T3" fmla="*/ 0 h 60"/>
                  <a:gd name="T4" fmla="*/ 4 w 48"/>
                  <a:gd name="T5" fmla="*/ 0 h 60"/>
                  <a:gd name="T6" fmla="*/ 0 w 48"/>
                  <a:gd name="T7" fmla="*/ 0 h 60"/>
                  <a:gd name="T8" fmla="*/ 6 w 48"/>
                  <a:gd name="T9" fmla="*/ 8 h 60"/>
                  <a:gd name="T10" fmla="*/ 6 w 48"/>
                  <a:gd name="T11" fmla="*/ 14 h 60"/>
                  <a:gd name="T12" fmla="*/ 0 w 48"/>
                  <a:gd name="T13" fmla="*/ 28 h 60"/>
                  <a:gd name="T14" fmla="*/ 6 w 48"/>
                  <a:gd name="T15" fmla="*/ 32 h 60"/>
                  <a:gd name="T16" fmla="*/ 8 w 48"/>
                  <a:gd name="T17" fmla="*/ 34 h 60"/>
                  <a:gd name="T18" fmla="*/ 16 w 48"/>
                  <a:gd name="T19" fmla="*/ 32 h 60"/>
                  <a:gd name="T20" fmla="*/ 16 w 48"/>
                  <a:gd name="T21" fmla="*/ 28 h 60"/>
                  <a:gd name="T22" fmla="*/ 16 w 48"/>
                  <a:gd name="T23" fmla="*/ 26 h 60"/>
                  <a:gd name="T24" fmla="*/ 26 w 48"/>
                  <a:gd name="T25" fmla="*/ 34 h 60"/>
                  <a:gd name="T26" fmla="*/ 32 w 48"/>
                  <a:gd name="T27" fmla="*/ 42 h 60"/>
                  <a:gd name="T28" fmla="*/ 32 w 48"/>
                  <a:gd name="T29" fmla="*/ 50 h 60"/>
                  <a:gd name="T30" fmla="*/ 32 w 48"/>
                  <a:gd name="T31" fmla="*/ 52 h 60"/>
                  <a:gd name="T32" fmla="*/ 32 w 48"/>
                  <a:gd name="T33" fmla="*/ 58 h 60"/>
                  <a:gd name="T34" fmla="*/ 36 w 48"/>
                  <a:gd name="T35" fmla="*/ 58 h 60"/>
                  <a:gd name="T36" fmla="*/ 36 w 48"/>
                  <a:gd name="T37" fmla="*/ 54 h 60"/>
                  <a:gd name="T38" fmla="*/ 36 w 48"/>
                  <a:gd name="T39" fmla="*/ 50 h 60"/>
                  <a:gd name="T40" fmla="*/ 40 w 48"/>
                  <a:gd name="T41" fmla="*/ 50 h 60"/>
                  <a:gd name="T42" fmla="*/ 42 w 48"/>
                  <a:gd name="T43" fmla="*/ 60 h 60"/>
                  <a:gd name="T44" fmla="*/ 46 w 48"/>
                  <a:gd name="T45" fmla="*/ 52 h 60"/>
                  <a:gd name="T46" fmla="*/ 42 w 48"/>
                  <a:gd name="T47" fmla="*/ 46 h 60"/>
                  <a:gd name="T48" fmla="*/ 40 w 48"/>
                  <a:gd name="T49" fmla="*/ 44 h 60"/>
                  <a:gd name="T50" fmla="*/ 42 w 48"/>
                  <a:gd name="T51" fmla="*/ 42 h 60"/>
                  <a:gd name="T52" fmla="*/ 42 w 48"/>
                  <a:gd name="T53" fmla="*/ 36 h 60"/>
                  <a:gd name="T54" fmla="*/ 42 w 48"/>
                  <a:gd name="T55" fmla="*/ 34 h 60"/>
                  <a:gd name="T56" fmla="*/ 46 w 48"/>
                  <a:gd name="T57" fmla="*/ 34 h 60"/>
                  <a:gd name="T58" fmla="*/ 48 w 48"/>
                  <a:gd name="T59" fmla="*/ 34 h 60"/>
                  <a:gd name="T60" fmla="*/ 46 w 48"/>
                  <a:gd name="T61" fmla="*/ 26 h 60"/>
                  <a:gd name="T62" fmla="*/ 30 w 48"/>
                  <a:gd name="T63" fmla="*/ 8 h 60"/>
                  <a:gd name="T64" fmla="*/ 28 w 48"/>
                  <a:gd name="T65" fmla="*/ 8 h 60"/>
                  <a:gd name="T66" fmla="*/ 26 w 48"/>
                  <a:gd name="T67" fmla="*/ 8 h 60"/>
                  <a:gd name="T68" fmla="*/ 24 w 48"/>
                  <a:gd name="T69" fmla="*/ 6 h 60"/>
                  <a:gd name="T70" fmla="*/ 18 w 48"/>
                  <a:gd name="T71" fmla="*/ 6 h 60"/>
                  <a:gd name="T72" fmla="*/ 18 w 48"/>
                  <a:gd name="T73" fmla="*/ 8 h 60"/>
                  <a:gd name="T74" fmla="*/ 16 w 48"/>
                  <a:gd name="T75" fmla="*/ 6 h 60"/>
                  <a:gd name="T76" fmla="*/ 8 w 48"/>
                  <a:gd name="T77" fmla="*/ 6 h 60"/>
                  <a:gd name="T78" fmla="*/ 6 w 48"/>
                  <a:gd name="T79" fmla="*/ 0 h 60"/>
                  <a:gd name="T80" fmla="*/ 6 w 48"/>
                  <a:gd name="T81" fmla="*/ 0 h 60"/>
                  <a:gd name="T82" fmla="*/ 6 w 48"/>
                  <a:gd name="T8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8" h="60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6" y="14"/>
                    </a:lnTo>
                    <a:lnTo>
                      <a:pt x="0" y="28"/>
                    </a:lnTo>
                    <a:lnTo>
                      <a:pt x="6" y="32"/>
                    </a:lnTo>
                    <a:lnTo>
                      <a:pt x="8" y="34"/>
                    </a:lnTo>
                    <a:lnTo>
                      <a:pt x="16" y="32"/>
                    </a:lnTo>
                    <a:lnTo>
                      <a:pt x="16" y="28"/>
                    </a:lnTo>
                    <a:lnTo>
                      <a:pt x="16" y="26"/>
                    </a:lnTo>
                    <a:lnTo>
                      <a:pt x="26" y="34"/>
                    </a:lnTo>
                    <a:lnTo>
                      <a:pt x="32" y="42"/>
                    </a:lnTo>
                    <a:lnTo>
                      <a:pt x="32" y="50"/>
                    </a:lnTo>
                    <a:lnTo>
                      <a:pt x="32" y="52"/>
                    </a:lnTo>
                    <a:lnTo>
                      <a:pt x="32" y="58"/>
                    </a:lnTo>
                    <a:lnTo>
                      <a:pt x="36" y="58"/>
                    </a:lnTo>
                    <a:lnTo>
                      <a:pt x="36" y="54"/>
                    </a:lnTo>
                    <a:lnTo>
                      <a:pt x="36" y="50"/>
                    </a:lnTo>
                    <a:lnTo>
                      <a:pt x="40" y="50"/>
                    </a:lnTo>
                    <a:lnTo>
                      <a:pt x="42" y="60"/>
                    </a:lnTo>
                    <a:lnTo>
                      <a:pt x="46" y="52"/>
                    </a:lnTo>
                    <a:lnTo>
                      <a:pt x="42" y="46"/>
                    </a:lnTo>
                    <a:lnTo>
                      <a:pt x="40" y="44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34"/>
                    </a:lnTo>
                    <a:lnTo>
                      <a:pt x="46" y="34"/>
                    </a:lnTo>
                    <a:lnTo>
                      <a:pt x="48" y="34"/>
                    </a:lnTo>
                    <a:lnTo>
                      <a:pt x="46" y="26"/>
                    </a:lnTo>
                    <a:lnTo>
                      <a:pt x="30" y="8"/>
                    </a:lnTo>
                    <a:lnTo>
                      <a:pt x="28" y="8"/>
                    </a:lnTo>
                    <a:lnTo>
                      <a:pt x="26" y="8"/>
                    </a:lnTo>
                    <a:lnTo>
                      <a:pt x="24" y="6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16" y="6"/>
                    </a:lnTo>
                    <a:lnTo>
                      <a:pt x="8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1761"/>
              <p:cNvSpPr/>
              <p:nvPr/>
            </p:nvSpPr>
            <p:spPr bwMode="auto">
              <a:xfrm>
                <a:off x="7327900" y="4108450"/>
                <a:ext cx="298450" cy="460375"/>
              </a:xfrm>
              <a:custGeom>
                <a:avLst/>
                <a:gdLst>
                  <a:gd name="T0" fmla="*/ 4 w 188"/>
                  <a:gd name="T1" fmla="*/ 192 h 290"/>
                  <a:gd name="T2" fmla="*/ 18 w 188"/>
                  <a:gd name="T3" fmla="*/ 206 h 290"/>
                  <a:gd name="T4" fmla="*/ 36 w 188"/>
                  <a:gd name="T5" fmla="*/ 214 h 290"/>
                  <a:gd name="T6" fmla="*/ 48 w 188"/>
                  <a:gd name="T7" fmla="*/ 218 h 290"/>
                  <a:gd name="T8" fmla="*/ 60 w 188"/>
                  <a:gd name="T9" fmla="*/ 224 h 290"/>
                  <a:gd name="T10" fmla="*/ 70 w 188"/>
                  <a:gd name="T11" fmla="*/ 236 h 290"/>
                  <a:gd name="T12" fmla="*/ 86 w 188"/>
                  <a:gd name="T13" fmla="*/ 242 h 290"/>
                  <a:gd name="T14" fmla="*/ 92 w 188"/>
                  <a:gd name="T15" fmla="*/ 252 h 290"/>
                  <a:gd name="T16" fmla="*/ 104 w 188"/>
                  <a:gd name="T17" fmla="*/ 252 h 290"/>
                  <a:gd name="T18" fmla="*/ 122 w 188"/>
                  <a:gd name="T19" fmla="*/ 256 h 290"/>
                  <a:gd name="T20" fmla="*/ 114 w 188"/>
                  <a:gd name="T21" fmla="*/ 288 h 290"/>
                  <a:gd name="T22" fmla="*/ 140 w 188"/>
                  <a:gd name="T23" fmla="*/ 250 h 290"/>
                  <a:gd name="T24" fmla="*/ 136 w 188"/>
                  <a:gd name="T25" fmla="*/ 234 h 290"/>
                  <a:gd name="T26" fmla="*/ 144 w 188"/>
                  <a:gd name="T27" fmla="*/ 226 h 290"/>
                  <a:gd name="T28" fmla="*/ 136 w 188"/>
                  <a:gd name="T29" fmla="*/ 218 h 290"/>
                  <a:gd name="T30" fmla="*/ 164 w 188"/>
                  <a:gd name="T31" fmla="*/ 206 h 290"/>
                  <a:gd name="T32" fmla="*/ 172 w 188"/>
                  <a:gd name="T33" fmla="*/ 200 h 290"/>
                  <a:gd name="T34" fmla="*/ 182 w 188"/>
                  <a:gd name="T35" fmla="*/ 202 h 290"/>
                  <a:gd name="T36" fmla="*/ 184 w 188"/>
                  <a:gd name="T37" fmla="*/ 188 h 290"/>
                  <a:gd name="T38" fmla="*/ 176 w 188"/>
                  <a:gd name="T39" fmla="*/ 186 h 290"/>
                  <a:gd name="T40" fmla="*/ 180 w 188"/>
                  <a:gd name="T41" fmla="*/ 174 h 290"/>
                  <a:gd name="T42" fmla="*/ 182 w 188"/>
                  <a:gd name="T43" fmla="*/ 156 h 290"/>
                  <a:gd name="T44" fmla="*/ 166 w 188"/>
                  <a:gd name="T45" fmla="*/ 142 h 290"/>
                  <a:gd name="T46" fmla="*/ 158 w 188"/>
                  <a:gd name="T47" fmla="*/ 132 h 290"/>
                  <a:gd name="T48" fmla="*/ 162 w 188"/>
                  <a:gd name="T49" fmla="*/ 124 h 290"/>
                  <a:gd name="T50" fmla="*/ 140 w 188"/>
                  <a:gd name="T51" fmla="*/ 114 h 290"/>
                  <a:gd name="T52" fmla="*/ 124 w 188"/>
                  <a:gd name="T53" fmla="*/ 98 h 290"/>
                  <a:gd name="T54" fmla="*/ 102 w 188"/>
                  <a:gd name="T55" fmla="*/ 96 h 290"/>
                  <a:gd name="T56" fmla="*/ 96 w 188"/>
                  <a:gd name="T57" fmla="*/ 82 h 290"/>
                  <a:gd name="T58" fmla="*/ 96 w 188"/>
                  <a:gd name="T59" fmla="*/ 72 h 290"/>
                  <a:gd name="T60" fmla="*/ 80 w 188"/>
                  <a:gd name="T61" fmla="*/ 60 h 290"/>
                  <a:gd name="T62" fmla="*/ 84 w 188"/>
                  <a:gd name="T63" fmla="*/ 42 h 290"/>
                  <a:gd name="T64" fmla="*/ 92 w 188"/>
                  <a:gd name="T65" fmla="*/ 28 h 290"/>
                  <a:gd name="T66" fmla="*/ 112 w 188"/>
                  <a:gd name="T67" fmla="*/ 2 h 290"/>
                  <a:gd name="T68" fmla="*/ 102 w 188"/>
                  <a:gd name="T69" fmla="*/ 6 h 290"/>
                  <a:gd name="T70" fmla="*/ 76 w 188"/>
                  <a:gd name="T71" fmla="*/ 16 h 290"/>
                  <a:gd name="T72" fmla="*/ 70 w 188"/>
                  <a:gd name="T73" fmla="*/ 26 h 290"/>
                  <a:gd name="T74" fmla="*/ 60 w 188"/>
                  <a:gd name="T75" fmla="*/ 24 h 290"/>
                  <a:gd name="T76" fmla="*/ 52 w 188"/>
                  <a:gd name="T77" fmla="*/ 46 h 290"/>
                  <a:gd name="T78" fmla="*/ 40 w 188"/>
                  <a:gd name="T79" fmla="*/ 62 h 290"/>
                  <a:gd name="T80" fmla="*/ 30 w 188"/>
                  <a:gd name="T81" fmla="*/ 70 h 290"/>
                  <a:gd name="T82" fmla="*/ 32 w 188"/>
                  <a:gd name="T83" fmla="*/ 82 h 290"/>
                  <a:gd name="T84" fmla="*/ 26 w 188"/>
                  <a:gd name="T85" fmla="*/ 100 h 290"/>
                  <a:gd name="T86" fmla="*/ 26 w 188"/>
                  <a:gd name="T87" fmla="*/ 126 h 290"/>
                  <a:gd name="T88" fmla="*/ 18 w 188"/>
                  <a:gd name="T89" fmla="*/ 162 h 290"/>
                  <a:gd name="T90" fmla="*/ 6 w 188"/>
                  <a:gd name="T91" fmla="*/ 174 h 290"/>
                  <a:gd name="T92" fmla="*/ 0 w 188"/>
                  <a:gd name="T93" fmla="*/ 182 h 290"/>
                  <a:gd name="T94" fmla="*/ 4 w 188"/>
                  <a:gd name="T95" fmla="*/ 1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8" h="290">
                    <a:moveTo>
                      <a:pt x="4" y="190"/>
                    </a:moveTo>
                    <a:lnTo>
                      <a:pt x="4" y="190"/>
                    </a:lnTo>
                    <a:lnTo>
                      <a:pt x="4" y="192"/>
                    </a:lnTo>
                    <a:lnTo>
                      <a:pt x="6" y="196"/>
                    </a:lnTo>
                    <a:lnTo>
                      <a:pt x="16" y="200"/>
                    </a:lnTo>
                    <a:lnTo>
                      <a:pt x="18" y="206"/>
                    </a:lnTo>
                    <a:lnTo>
                      <a:pt x="22" y="210"/>
                    </a:lnTo>
                    <a:lnTo>
                      <a:pt x="24" y="210"/>
                    </a:lnTo>
                    <a:lnTo>
                      <a:pt x="36" y="214"/>
                    </a:lnTo>
                    <a:lnTo>
                      <a:pt x="40" y="210"/>
                    </a:lnTo>
                    <a:lnTo>
                      <a:pt x="42" y="214"/>
                    </a:lnTo>
                    <a:lnTo>
                      <a:pt x="48" y="218"/>
                    </a:lnTo>
                    <a:lnTo>
                      <a:pt x="52" y="218"/>
                    </a:lnTo>
                    <a:lnTo>
                      <a:pt x="60" y="218"/>
                    </a:lnTo>
                    <a:lnTo>
                      <a:pt x="60" y="224"/>
                    </a:lnTo>
                    <a:lnTo>
                      <a:pt x="62" y="226"/>
                    </a:lnTo>
                    <a:lnTo>
                      <a:pt x="68" y="232"/>
                    </a:lnTo>
                    <a:lnTo>
                      <a:pt x="70" y="236"/>
                    </a:lnTo>
                    <a:lnTo>
                      <a:pt x="74" y="238"/>
                    </a:lnTo>
                    <a:lnTo>
                      <a:pt x="76" y="242"/>
                    </a:lnTo>
                    <a:lnTo>
                      <a:pt x="86" y="242"/>
                    </a:lnTo>
                    <a:lnTo>
                      <a:pt x="86" y="246"/>
                    </a:lnTo>
                    <a:lnTo>
                      <a:pt x="86" y="250"/>
                    </a:lnTo>
                    <a:lnTo>
                      <a:pt x="92" y="252"/>
                    </a:lnTo>
                    <a:lnTo>
                      <a:pt x="100" y="254"/>
                    </a:lnTo>
                    <a:lnTo>
                      <a:pt x="100" y="252"/>
                    </a:lnTo>
                    <a:lnTo>
                      <a:pt x="104" y="252"/>
                    </a:lnTo>
                    <a:lnTo>
                      <a:pt x="110" y="252"/>
                    </a:lnTo>
                    <a:lnTo>
                      <a:pt x="114" y="254"/>
                    </a:lnTo>
                    <a:lnTo>
                      <a:pt x="122" y="256"/>
                    </a:lnTo>
                    <a:lnTo>
                      <a:pt x="128" y="256"/>
                    </a:lnTo>
                    <a:lnTo>
                      <a:pt x="128" y="260"/>
                    </a:lnTo>
                    <a:lnTo>
                      <a:pt x="114" y="288"/>
                    </a:lnTo>
                    <a:lnTo>
                      <a:pt x="120" y="288"/>
                    </a:lnTo>
                    <a:lnTo>
                      <a:pt x="124" y="290"/>
                    </a:lnTo>
                    <a:lnTo>
                      <a:pt x="140" y="250"/>
                    </a:lnTo>
                    <a:lnTo>
                      <a:pt x="144" y="244"/>
                    </a:lnTo>
                    <a:lnTo>
                      <a:pt x="140" y="238"/>
                    </a:lnTo>
                    <a:lnTo>
                      <a:pt x="136" y="234"/>
                    </a:lnTo>
                    <a:lnTo>
                      <a:pt x="132" y="234"/>
                    </a:lnTo>
                    <a:lnTo>
                      <a:pt x="132" y="228"/>
                    </a:lnTo>
                    <a:lnTo>
                      <a:pt x="144" y="226"/>
                    </a:lnTo>
                    <a:lnTo>
                      <a:pt x="144" y="220"/>
                    </a:lnTo>
                    <a:lnTo>
                      <a:pt x="140" y="218"/>
                    </a:lnTo>
                    <a:lnTo>
                      <a:pt x="136" y="218"/>
                    </a:lnTo>
                    <a:lnTo>
                      <a:pt x="136" y="210"/>
                    </a:lnTo>
                    <a:lnTo>
                      <a:pt x="144" y="208"/>
                    </a:lnTo>
                    <a:lnTo>
                      <a:pt x="164" y="206"/>
                    </a:lnTo>
                    <a:lnTo>
                      <a:pt x="164" y="200"/>
                    </a:lnTo>
                    <a:lnTo>
                      <a:pt x="166" y="202"/>
                    </a:lnTo>
                    <a:lnTo>
                      <a:pt x="172" y="200"/>
                    </a:lnTo>
                    <a:lnTo>
                      <a:pt x="174" y="196"/>
                    </a:lnTo>
                    <a:lnTo>
                      <a:pt x="180" y="196"/>
                    </a:lnTo>
                    <a:lnTo>
                      <a:pt x="182" y="202"/>
                    </a:lnTo>
                    <a:lnTo>
                      <a:pt x="184" y="202"/>
                    </a:lnTo>
                    <a:lnTo>
                      <a:pt x="188" y="196"/>
                    </a:lnTo>
                    <a:lnTo>
                      <a:pt x="184" y="188"/>
                    </a:lnTo>
                    <a:lnTo>
                      <a:pt x="182" y="182"/>
                    </a:lnTo>
                    <a:lnTo>
                      <a:pt x="180" y="186"/>
                    </a:lnTo>
                    <a:lnTo>
                      <a:pt x="176" y="186"/>
                    </a:lnTo>
                    <a:lnTo>
                      <a:pt x="176" y="182"/>
                    </a:lnTo>
                    <a:lnTo>
                      <a:pt x="176" y="178"/>
                    </a:lnTo>
                    <a:lnTo>
                      <a:pt x="180" y="174"/>
                    </a:lnTo>
                    <a:lnTo>
                      <a:pt x="184" y="170"/>
                    </a:lnTo>
                    <a:lnTo>
                      <a:pt x="188" y="160"/>
                    </a:lnTo>
                    <a:lnTo>
                      <a:pt x="182" y="156"/>
                    </a:lnTo>
                    <a:lnTo>
                      <a:pt x="174" y="152"/>
                    </a:lnTo>
                    <a:lnTo>
                      <a:pt x="168" y="146"/>
                    </a:lnTo>
                    <a:lnTo>
                      <a:pt x="166" y="142"/>
                    </a:lnTo>
                    <a:lnTo>
                      <a:pt x="162" y="136"/>
                    </a:lnTo>
                    <a:lnTo>
                      <a:pt x="158" y="134"/>
                    </a:lnTo>
                    <a:lnTo>
                      <a:pt x="158" y="132"/>
                    </a:lnTo>
                    <a:lnTo>
                      <a:pt x="158" y="126"/>
                    </a:lnTo>
                    <a:lnTo>
                      <a:pt x="158" y="124"/>
                    </a:lnTo>
                    <a:lnTo>
                      <a:pt x="162" y="124"/>
                    </a:lnTo>
                    <a:lnTo>
                      <a:pt x="162" y="114"/>
                    </a:lnTo>
                    <a:lnTo>
                      <a:pt x="150" y="110"/>
                    </a:lnTo>
                    <a:lnTo>
                      <a:pt x="140" y="114"/>
                    </a:lnTo>
                    <a:lnTo>
                      <a:pt x="132" y="100"/>
                    </a:lnTo>
                    <a:lnTo>
                      <a:pt x="130" y="98"/>
                    </a:lnTo>
                    <a:lnTo>
                      <a:pt x="124" y="98"/>
                    </a:lnTo>
                    <a:lnTo>
                      <a:pt x="118" y="98"/>
                    </a:lnTo>
                    <a:lnTo>
                      <a:pt x="112" y="98"/>
                    </a:lnTo>
                    <a:lnTo>
                      <a:pt x="102" y="96"/>
                    </a:lnTo>
                    <a:lnTo>
                      <a:pt x="102" y="92"/>
                    </a:lnTo>
                    <a:lnTo>
                      <a:pt x="100" y="88"/>
                    </a:lnTo>
                    <a:lnTo>
                      <a:pt x="96" y="82"/>
                    </a:lnTo>
                    <a:lnTo>
                      <a:pt x="94" y="78"/>
                    </a:lnTo>
                    <a:lnTo>
                      <a:pt x="94" y="72"/>
                    </a:lnTo>
                    <a:lnTo>
                      <a:pt x="96" y="72"/>
                    </a:lnTo>
                    <a:lnTo>
                      <a:pt x="88" y="60"/>
                    </a:lnTo>
                    <a:lnTo>
                      <a:pt x="84" y="60"/>
                    </a:lnTo>
                    <a:lnTo>
                      <a:pt x="80" y="60"/>
                    </a:lnTo>
                    <a:lnTo>
                      <a:pt x="80" y="54"/>
                    </a:lnTo>
                    <a:lnTo>
                      <a:pt x="84" y="46"/>
                    </a:lnTo>
                    <a:lnTo>
                      <a:pt x="84" y="42"/>
                    </a:lnTo>
                    <a:lnTo>
                      <a:pt x="86" y="36"/>
                    </a:lnTo>
                    <a:lnTo>
                      <a:pt x="84" y="32"/>
                    </a:lnTo>
                    <a:lnTo>
                      <a:pt x="92" y="28"/>
                    </a:lnTo>
                    <a:lnTo>
                      <a:pt x="96" y="16"/>
                    </a:lnTo>
                    <a:lnTo>
                      <a:pt x="104" y="8"/>
                    </a:lnTo>
                    <a:lnTo>
                      <a:pt x="112" y="2"/>
                    </a:lnTo>
                    <a:lnTo>
                      <a:pt x="112" y="0"/>
                    </a:lnTo>
                    <a:lnTo>
                      <a:pt x="102" y="0"/>
                    </a:lnTo>
                    <a:lnTo>
                      <a:pt x="102" y="6"/>
                    </a:lnTo>
                    <a:lnTo>
                      <a:pt x="84" y="18"/>
                    </a:lnTo>
                    <a:lnTo>
                      <a:pt x="78" y="18"/>
                    </a:lnTo>
                    <a:lnTo>
                      <a:pt x="76" y="16"/>
                    </a:lnTo>
                    <a:lnTo>
                      <a:pt x="74" y="18"/>
                    </a:lnTo>
                    <a:lnTo>
                      <a:pt x="70" y="20"/>
                    </a:lnTo>
                    <a:lnTo>
                      <a:pt x="70" y="26"/>
                    </a:lnTo>
                    <a:lnTo>
                      <a:pt x="68" y="26"/>
                    </a:lnTo>
                    <a:lnTo>
                      <a:pt x="68" y="24"/>
                    </a:lnTo>
                    <a:lnTo>
                      <a:pt x="60" y="24"/>
                    </a:lnTo>
                    <a:lnTo>
                      <a:pt x="58" y="42"/>
                    </a:lnTo>
                    <a:lnTo>
                      <a:pt x="52" y="42"/>
                    </a:lnTo>
                    <a:lnTo>
                      <a:pt x="52" y="46"/>
                    </a:lnTo>
                    <a:lnTo>
                      <a:pt x="52" y="52"/>
                    </a:lnTo>
                    <a:lnTo>
                      <a:pt x="44" y="52"/>
                    </a:lnTo>
                    <a:lnTo>
                      <a:pt x="40" y="62"/>
                    </a:lnTo>
                    <a:lnTo>
                      <a:pt x="40" y="70"/>
                    </a:lnTo>
                    <a:lnTo>
                      <a:pt x="32" y="64"/>
                    </a:lnTo>
                    <a:lnTo>
                      <a:pt x="30" y="70"/>
                    </a:lnTo>
                    <a:lnTo>
                      <a:pt x="32" y="72"/>
                    </a:lnTo>
                    <a:lnTo>
                      <a:pt x="32" y="78"/>
                    </a:lnTo>
                    <a:lnTo>
                      <a:pt x="32" y="82"/>
                    </a:lnTo>
                    <a:lnTo>
                      <a:pt x="30" y="84"/>
                    </a:lnTo>
                    <a:lnTo>
                      <a:pt x="26" y="88"/>
                    </a:lnTo>
                    <a:lnTo>
                      <a:pt x="26" y="100"/>
                    </a:lnTo>
                    <a:lnTo>
                      <a:pt x="30" y="106"/>
                    </a:lnTo>
                    <a:lnTo>
                      <a:pt x="30" y="108"/>
                    </a:lnTo>
                    <a:lnTo>
                      <a:pt x="26" y="126"/>
                    </a:lnTo>
                    <a:lnTo>
                      <a:pt x="22" y="146"/>
                    </a:lnTo>
                    <a:lnTo>
                      <a:pt x="30" y="152"/>
                    </a:lnTo>
                    <a:lnTo>
                      <a:pt x="18" y="162"/>
                    </a:lnTo>
                    <a:lnTo>
                      <a:pt x="6" y="170"/>
                    </a:lnTo>
                    <a:lnTo>
                      <a:pt x="8" y="172"/>
                    </a:lnTo>
                    <a:lnTo>
                      <a:pt x="6" y="174"/>
                    </a:lnTo>
                    <a:lnTo>
                      <a:pt x="6" y="180"/>
                    </a:lnTo>
                    <a:lnTo>
                      <a:pt x="8" y="182"/>
                    </a:lnTo>
                    <a:lnTo>
                      <a:pt x="0" y="182"/>
                    </a:lnTo>
                    <a:lnTo>
                      <a:pt x="4" y="190"/>
                    </a:lnTo>
                    <a:lnTo>
                      <a:pt x="4" y="190"/>
                    </a:lnTo>
                    <a:lnTo>
                      <a:pt x="4" y="19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1762"/>
              <p:cNvSpPr>
                <a:spLocks noEditPoints="1"/>
              </p:cNvSpPr>
              <p:nvPr/>
            </p:nvSpPr>
            <p:spPr bwMode="auto">
              <a:xfrm>
                <a:off x="7413625" y="4943475"/>
                <a:ext cx="228600" cy="1238250"/>
              </a:xfrm>
              <a:custGeom>
                <a:avLst/>
                <a:gdLst>
                  <a:gd name="T0" fmla="*/ 76 w 144"/>
                  <a:gd name="T1" fmla="*/ 110 h 780"/>
                  <a:gd name="T2" fmla="*/ 70 w 144"/>
                  <a:gd name="T3" fmla="*/ 164 h 780"/>
                  <a:gd name="T4" fmla="*/ 60 w 144"/>
                  <a:gd name="T5" fmla="*/ 256 h 780"/>
                  <a:gd name="T6" fmla="*/ 50 w 144"/>
                  <a:gd name="T7" fmla="*/ 324 h 780"/>
                  <a:gd name="T8" fmla="*/ 34 w 144"/>
                  <a:gd name="T9" fmla="*/ 402 h 780"/>
                  <a:gd name="T10" fmla="*/ 36 w 144"/>
                  <a:gd name="T11" fmla="*/ 478 h 780"/>
                  <a:gd name="T12" fmla="*/ 36 w 144"/>
                  <a:gd name="T13" fmla="*/ 528 h 780"/>
                  <a:gd name="T14" fmla="*/ 24 w 144"/>
                  <a:gd name="T15" fmla="*/ 572 h 780"/>
                  <a:gd name="T16" fmla="*/ 4 w 144"/>
                  <a:gd name="T17" fmla="*/ 588 h 780"/>
                  <a:gd name="T18" fmla="*/ 26 w 144"/>
                  <a:gd name="T19" fmla="*/ 602 h 780"/>
                  <a:gd name="T20" fmla="*/ 18 w 144"/>
                  <a:gd name="T21" fmla="*/ 650 h 780"/>
                  <a:gd name="T22" fmla="*/ 6 w 144"/>
                  <a:gd name="T23" fmla="*/ 616 h 780"/>
                  <a:gd name="T24" fmla="*/ 16 w 144"/>
                  <a:gd name="T25" fmla="*/ 654 h 780"/>
                  <a:gd name="T26" fmla="*/ 16 w 144"/>
                  <a:gd name="T27" fmla="*/ 670 h 780"/>
                  <a:gd name="T28" fmla="*/ 22 w 144"/>
                  <a:gd name="T29" fmla="*/ 678 h 780"/>
                  <a:gd name="T30" fmla="*/ 26 w 144"/>
                  <a:gd name="T31" fmla="*/ 682 h 780"/>
                  <a:gd name="T32" fmla="*/ 14 w 144"/>
                  <a:gd name="T33" fmla="*/ 692 h 780"/>
                  <a:gd name="T34" fmla="*/ 18 w 144"/>
                  <a:gd name="T35" fmla="*/ 716 h 780"/>
                  <a:gd name="T36" fmla="*/ 34 w 144"/>
                  <a:gd name="T37" fmla="*/ 698 h 780"/>
                  <a:gd name="T38" fmla="*/ 34 w 144"/>
                  <a:gd name="T39" fmla="*/ 698 h 780"/>
                  <a:gd name="T40" fmla="*/ 40 w 144"/>
                  <a:gd name="T41" fmla="*/ 738 h 780"/>
                  <a:gd name="T42" fmla="*/ 44 w 144"/>
                  <a:gd name="T43" fmla="*/ 726 h 780"/>
                  <a:gd name="T44" fmla="*/ 54 w 144"/>
                  <a:gd name="T45" fmla="*/ 746 h 780"/>
                  <a:gd name="T46" fmla="*/ 64 w 144"/>
                  <a:gd name="T47" fmla="*/ 760 h 780"/>
                  <a:gd name="T48" fmla="*/ 80 w 144"/>
                  <a:gd name="T49" fmla="*/ 772 h 780"/>
                  <a:gd name="T50" fmla="*/ 100 w 144"/>
                  <a:gd name="T51" fmla="*/ 762 h 780"/>
                  <a:gd name="T52" fmla="*/ 122 w 144"/>
                  <a:gd name="T53" fmla="*/ 760 h 780"/>
                  <a:gd name="T54" fmla="*/ 88 w 144"/>
                  <a:gd name="T55" fmla="*/ 702 h 780"/>
                  <a:gd name="T56" fmla="*/ 50 w 144"/>
                  <a:gd name="T57" fmla="*/ 690 h 780"/>
                  <a:gd name="T58" fmla="*/ 32 w 144"/>
                  <a:gd name="T59" fmla="*/ 662 h 780"/>
                  <a:gd name="T60" fmla="*/ 44 w 144"/>
                  <a:gd name="T61" fmla="*/ 618 h 780"/>
                  <a:gd name="T62" fmla="*/ 54 w 144"/>
                  <a:gd name="T63" fmla="*/ 568 h 780"/>
                  <a:gd name="T64" fmla="*/ 54 w 144"/>
                  <a:gd name="T65" fmla="*/ 536 h 780"/>
                  <a:gd name="T66" fmla="*/ 50 w 144"/>
                  <a:gd name="T67" fmla="*/ 500 h 780"/>
                  <a:gd name="T68" fmla="*/ 52 w 144"/>
                  <a:gd name="T69" fmla="*/ 454 h 780"/>
                  <a:gd name="T70" fmla="*/ 62 w 144"/>
                  <a:gd name="T71" fmla="*/ 396 h 780"/>
                  <a:gd name="T72" fmla="*/ 72 w 144"/>
                  <a:gd name="T73" fmla="*/ 352 h 780"/>
                  <a:gd name="T74" fmla="*/ 82 w 144"/>
                  <a:gd name="T75" fmla="*/ 288 h 780"/>
                  <a:gd name="T76" fmla="*/ 90 w 144"/>
                  <a:gd name="T77" fmla="*/ 210 h 780"/>
                  <a:gd name="T78" fmla="*/ 106 w 144"/>
                  <a:gd name="T79" fmla="*/ 162 h 780"/>
                  <a:gd name="T80" fmla="*/ 122 w 144"/>
                  <a:gd name="T81" fmla="*/ 124 h 780"/>
                  <a:gd name="T82" fmla="*/ 108 w 144"/>
                  <a:gd name="T83" fmla="*/ 78 h 780"/>
                  <a:gd name="T84" fmla="*/ 86 w 144"/>
                  <a:gd name="T85" fmla="*/ 8 h 780"/>
                  <a:gd name="T86" fmla="*/ 106 w 144"/>
                  <a:gd name="T87" fmla="*/ 780 h 780"/>
                  <a:gd name="T88" fmla="*/ 70 w 144"/>
                  <a:gd name="T89" fmla="*/ 768 h 780"/>
                  <a:gd name="T90" fmla="*/ 4 w 144"/>
                  <a:gd name="T91" fmla="*/ 670 h 780"/>
                  <a:gd name="T92" fmla="*/ 6 w 144"/>
                  <a:gd name="T93" fmla="*/ 656 h 780"/>
                  <a:gd name="T94" fmla="*/ 58 w 144"/>
                  <a:gd name="T95" fmla="*/ 724 h 780"/>
                  <a:gd name="T96" fmla="*/ 42 w 144"/>
                  <a:gd name="T97" fmla="*/ 716 h 780"/>
                  <a:gd name="T98" fmla="*/ 78 w 144"/>
                  <a:gd name="T99" fmla="*/ 714 h 780"/>
                  <a:gd name="T100" fmla="*/ 72 w 144"/>
                  <a:gd name="T101" fmla="*/ 736 h 780"/>
                  <a:gd name="T102" fmla="*/ 70 w 144"/>
                  <a:gd name="T103" fmla="*/ 750 h 780"/>
                  <a:gd name="T104" fmla="*/ 24 w 144"/>
                  <a:gd name="T105" fmla="*/ 544 h 780"/>
                  <a:gd name="T106" fmla="*/ 28 w 144"/>
                  <a:gd name="T107" fmla="*/ 556 h 780"/>
                  <a:gd name="T108" fmla="*/ 22 w 144"/>
                  <a:gd name="T109" fmla="*/ 528 h 780"/>
                  <a:gd name="T110" fmla="*/ 28 w 144"/>
                  <a:gd name="T111" fmla="*/ 514 h 780"/>
                  <a:gd name="T112" fmla="*/ 24 w 144"/>
                  <a:gd name="T113" fmla="*/ 4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780">
                    <a:moveTo>
                      <a:pt x="72" y="8"/>
                    </a:moveTo>
                    <a:lnTo>
                      <a:pt x="72" y="8"/>
                    </a:lnTo>
                    <a:lnTo>
                      <a:pt x="70" y="14"/>
                    </a:lnTo>
                    <a:lnTo>
                      <a:pt x="70" y="16"/>
                    </a:lnTo>
                    <a:lnTo>
                      <a:pt x="72" y="20"/>
                    </a:lnTo>
                    <a:lnTo>
                      <a:pt x="76" y="32"/>
                    </a:lnTo>
                    <a:lnTo>
                      <a:pt x="78" y="50"/>
                    </a:lnTo>
                    <a:lnTo>
                      <a:pt x="78" y="68"/>
                    </a:lnTo>
                    <a:lnTo>
                      <a:pt x="76" y="110"/>
                    </a:lnTo>
                    <a:lnTo>
                      <a:pt x="72" y="110"/>
                    </a:lnTo>
                    <a:lnTo>
                      <a:pt x="72" y="116"/>
                    </a:lnTo>
                    <a:lnTo>
                      <a:pt x="72" y="118"/>
                    </a:lnTo>
                    <a:lnTo>
                      <a:pt x="76" y="120"/>
                    </a:lnTo>
                    <a:lnTo>
                      <a:pt x="72" y="132"/>
                    </a:lnTo>
                    <a:lnTo>
                      <a:pt x="72" y="138"/>
                    </a:lnTo>
                    <a:lnTo>
                      <a:pt x="72" y="146"/>
                    </a:lnTo>
                    <a:lnTo>
                      <a:pt x="76" y="156"/>
                    </a:lnTo>
                    <a:lnTo>
                      <a:pt x="70" y="164"/>
                    </a:lnTo>
                    <a:lnTo>
                      <a:pt x="68" y="196"/>
                    </a:lnTo>
                    <a:lnTo>
                      <a:pt x="64" y="214"/>
                    </a:lnTo>
                    <a:lnTo>
                      <a:pt x="62" y="218"/>
                    </a:lnTo>
                    <a:lnTo>
                      <a:pt x="58" y="224"/>
                    </a:lnTo>
                    <a:lnTo>
                      <a:pt x="62" y="236"/>
                    </a:lnTo>
                    <a:lnTo>
                      <a:pt x="64" y="236"/>
                    </a:lnTo>
                    <a:lnTo>
                      <a:pt x="64" y="242"/>
                    </a:lnTo>
                    <a:lnTo>
                      <a:pt x="62" y="252"/>
                    </a:lnTo>
                    <a:lnTo>
                      <a:pt x="60" y="256"/>
                    </a:lnTo>
                    <a:lnTo>
                      <a:pt x="58" y="262"/>
                    </a:lnTo>
                    <a:lnTo>
                      <a:pt x="62" y="278"/>
                    </a:lnTo>
                    <a:lnTo>
                      <a:pt x="64" y="288"/>
                    </a:lnTo>
                    <a:lnTo>
                      <a:pt x="62" y="298"/>
                    </a:lnTo>
                    <a:lnTo>
                      <a:pt x="58" y="300"/>
                    </a:lnTo>
                    <a:lnTo>
                      <a:pt x="54" y="302"/>
                    </a:lnTo>
                    <a:lnTo>
                      <a:pt x="52" y="314"/>
                    </a:lnTo>
                    <a:lnTo>
                      <a:pt x="54" y="320"/>
                    </a:lnTo>
                    <a:lnTo>
                      <a:pt x="50" y="324"/>
                    </a:lnTo>
                    <a:lnTo>
                      <a:pt x="42" y="352"/>
                    </a:lnTo>
                    <a:lnTo>
                      <a:pt x="44" y="354"/>
                    </a:lnTo>
                    <a:lnTo>
                      <a:pt x="42" y="356"/>
                    </a:lnTo>
                    <a:lnTo>
                      <a:pt x="36" y="378"/>
                    </a:lnTo>
                    <a:lnTo>
                      <a:pt x="32" y="388"/>
                    </a:lnTo>
                    <a:lnTo>
                      <a:pt x="28" y="392"/>
                    </a:lnTo>
                    <a:lnTo>
                      <a:pt x="26" y="392"/>
                    </a:lnTo>
                    <a:lnTo>
                      <a:pt x="34" y="396"/>
                    </a:lnTo>
                    <a:lnTo>
                      <a:pt x="34" y="402"/>
                    </a:lnTo>
                    <a:lnTo>
                      <a:pt x="36" y="410"/>
                    </a:lnTo>
                    <a:lnTo>
                      <a:pt x="36" y="420"/>
                    </a:lnTo>
                    <a:lnTo>
                      <a:pt x="40" y="438"/>
                    </a:lnTo>
                    <a:lnTo>
                      <a:pt x="34" y="438"/>
                    </a:lnTo>
                    <a:lnTo>
                      <a:pt x="32" y="454"/>
                    </a:lnTo>
                    <a:lnTo>
                      <a:pt x="28" y="468"/>
                    </a:lnTo>
                    <a:lnTo>
                      <a:pt x="28" y="472"/>
                    </a:lnTo>
                    <a:lnTo>
                      <a:pt x="32" y="474"/>
                    </a:lnTo>
                    <a:lnTo>
                      <a:pt x="36" y="478"/>
                    </a:lnTo>
                    <a:lnTo>
                      <a:pt x="44" y="474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40" y="510"/>
                    </a:lnTo>
                    <a:lnTo>
                      <a:pt x="40" y="516"/>
                    </a:lnTo>
                    <a:lnTo>
                      <a:pt x="42" y="518"/>
                    </a:lnTo>
                    <a:lnTo>
                      <a:pt x="42" y="524"/>
                    </a:lnTo>
                    <a:lnTo>
                      <a:pt x="40" y="524"/>
                    </a:lnTo>
                    <a:lnTo>
                      <a:pt x="36" y="528"/>
                    </a:lnTo>
                    <a:lnTo>
                      <a:pt x="40" y="528"/>
                    </a:lnTo>
                    <a:lnTo>
                      <a:pt x="40" y="534"/>
                    </a:lnTo>
                    <a:lnTo>
                      <a:pt x="34" y="532"/>
                    </a:lnTo>
                    <a:lnTo>
                      <a:pt x="32" y="544"/>
                    </a:lnTo>
                    <a:lnTo>
                      <a:pt x="32" y="552"/>
                    </a:lnTo>
                    <a:lnTo>
                      <a:pt x="32" y="562"/>
                    </a:lnTo>
                    <a:lnTo>
                      <a:pt x="32" y="578"/>
                    </a:lnTo>
                    <a:lnTo>
                      <a:pt x="26" y="572"/>
                    </a:lnTo>
                    <a:lnTo>
                      <a:pt x="24" y="572"/>
                    </a:lnTo>
                    <a:lnTo>
                      <a:pt x="22" y="574"/>
                    </a:lnTo>
                    <a:lnTo>
                      <a:pt x="18" y="578"/>
                    </a:lnTo>
                    <a:lnTo>
                      <a:pt x="18" y="574"/>
                    </a:lnTo>
                    <a:lnTo>
                      <a:pt x="22" y="572"/>
                    </a:lnTo>
                    <a:lnTo>
                      <a:pt x="10" y="568"/>
                    </a:lnTo>
                    <a:lnTo>
                      <a:pt x="10" y="570"/>
                    </a:lnTo>
                    <a:lnTo>
                      <a:pt x="6" y="570"/>
                    </a:lnTo>
                    <a:lnTo>
                      <a:pt x="6" y="574"/>
                    </a:lnTo>
                    <a:lnTo>
                      <a:pt x="4" y="588"/>
                    </a:lnTo>
                    <a:lnTo>
                      <a:pt x="8" y="582"/>
                    </a:lnTo>
                    <a:lnTo>
                      <a:pt x="8" y="590"/>
                    </a:lnTo>
                    <a:lnTo>
                      <a:pt x="16" y="590"/>
                    </a:lnTo>
                    <a:lnTo>
                      <a:pt x="18" y="586"/>
                    </a:lnTo>
                    <a:lnTo>
                      <a:pt x="22" y="586"/>
                    </a:lnTo>
                    <a:lnTo>
                      <a:pt x="24" y="590"/>
                    </a:lnTo>
                    <a:lnTo>
                      <a:pt x="24" y="596"/>
                    </a:lnTo>
                    <a:lnTo>
                      <a:pt x="24" y="598"/>
                    </a:lnTo>
                    <a:lnTo>
                      <a:pt x="26" y="602"/>
                    </a:lnTo>
                    <a:lnTo>
                      <a:pt x="26" y="606"/>
                    </a:lnTo>
                    <a:lnTo>
                      <a:pt x="22" y="606"/>
                    </a:lnTo>
                    <a:lnTo>
                      <a:pt x="22" y="624"/>
                    </a:lnTo>
                    <a:lnTo>
                      <a:pt x="22" y="642"/>
                    </a:lnTo>
                    <a:lnTo>
                      <a:pt x="24" y="636"/>
                    </a:lnTo>
                    <a:lnTo>
                      <a:pt x="26" y="638"/>
                    </a:lnTo>
                    <a:lnTo>
                      <a:pt x="24" y="642"/>
                    </a:lnTo>
                    <a:lnTo>
                      <a:pt x="22" y="646"/>
                    </a:lnTo>
                    <a:lnTo>
                      <a:pt x="18" y="650"/>
                    </a:lnTo>
                    <a:lnTo>
                      <a:pt x="18" y="654"/>
                    </a:lnTo>
                    <a:lnTo>
                      <a:pt x="16" y="654"/>
                    </a:lnTo>
                    <a:lnTo>
                      <a:pt x="16" y="652"/>
                    </a:lnTo>
                    <a:lnTo>
                      <a:pt x="16" y="632"/>
                    </a:lnTo>
                    <a:lnTo>
                      <a:pt x="14" y="610"/>
                    </a:lnTo>
                    <a:lnTo>
                      <a:pt x="6" y="610"/>
                    </a:lnTo>
                    <a:lnTo>
                      <a:pt x="6" y="616"/>
                    </a:lnTo>
                    <a:lnTo>
                      <a:pt x="8" y="616"/>
                    </a:lnTo>
                    <a:lnTo>
                      <a:pt x="6" y="616"/>
                    </a:lnTo>
                    <a:lnTo>
                      <a:pt x="0" y="620"/>
                    </a:lnTo>
                    <a:lnTo>
                      <a:pt x="0" y="626"/>
                    </a:lnTo>
                    <a:lnTo>
                      <a:pt x="4" y="632"/>
                    </a:lnTo>
                    <a:lnTo>
                      <a:pt x="6" y="636"/>
                    </a:lnTo>
                    <a:lnTo>
                      <a:pt x="4" y="642"/>
                    </a:lnTo>
                    <a:lnTo>
                      <a:pt x="0" y="644"/>
                    </a:lnTo>
                    <a:lnTo>
                      <a:pt x="0" y="646"/>
                    </a:lnTo>
                    <a:lnTo>
                      <a:pt x="4" y="652"/>
                    </a:lnTo>
                    <a:lnTo>
                      <a:pt x="16" y="654"/>
                    </a:lnTo>
                    <a:lnTo>
                      <a:pt x="16" y="662"/>
                    </a:lnTo>
                    <a:lnTo>
                      <a:pt x="18" y="662"/>
                    </a:lnTo>
                    <a:lnTo>
                      <a:pt x="24" y="662"/>
                    </a:lnTo>
                    <a:lnTo>
                      <a:pt x="24" y="664"/>
                    </a:lnTo>
                    <a:lnTo>
                      <a:pt x="24" y="668"/>
                    </a:lnTo>
                    <a:lnTo>
                      <a:pt x="16" y="664"/>
                    </a:lnTo>
                    <a:lnTo>
                      <a:pt x="16" y="670"/>
                    </a:lnTo>
                    <a:lnTo>
                      <a:pt x="16" y="672"/>
                    </a:lnTo>
                    <a:lnTo>
                      <a:pt x="16" y="670"/>
                    </a:lnTo>
                    <a:lnTo>
                      <a:pt x="8" y="668"/>
                    </a:lnTo>
                    <a:lnTo>
                      <a:pt x="8" y="674"/>
                    </a:lnTo>
                    <a:lnTo>
                      <a:pt x="6" y="674"/>
                    </a:lnTo>
                    <a:lnTo>
                      <a:pt x="6" y="688"/>
                    </a:lnTo>
                    <a:lnTo>
                      <a:pt x="14" y="688"/>
                    </a:lnTo>
                    <a:lnTo>
                      <a:pt x="16" y="682"/>
                    </a:lnTo>
                    <a:lnTo>
                      <a:pt x="18" y="680"/>
                    </a:lnTo>
                    <a:lnTo>
                      <a:pt x="22" y="682"/>
                    </a:lnTo>
                    <a:lnTo>
                      <a:pt x="22" y="678"/>
                    </a:lnTo>
                    <a:lnTo>
                      <a:pt x="18" y="674"/>
                    </a:lnTo>
                    <a:lnTo>
                      <a:pt x="24" y="672"/>
                    </a:lnTo>
                    <a:lnTo>
                      <a:pt x="24" y="668"/>
                    </a:lnTo>
                    <a:lnTo>
                      <a:pt x="26" y="670"/>
                    </a:lnTo>
                    <a:lnTo>
                      <a:pt x="28" y="670"/>
                    </a:lnTo>
                    <a:lnTo>
                      <a:pt x="24" y="674"/>
                    </a:lnTo>
                    <a:lnTo>
                      <a:pt x="24" y="680"/>
                    </a:lnTo>
                    <a:lnTo>
                      <a:pt x="24" y="682"/>
                    </a:lnTo>
                    <a:lnTo>
                      <a:pt x="26" y="682"/>
                    </a:lnTo>
                    <a:lnTo>
                      <a:pt x="26" y="686"/>
                    </a:lnTo>
                    <a:lnTo>
                      <a:pt x="26" y="688"/>
                    </a:lnTo>
                    <a:lnTo>
                      <a:pt x="24" y="688"/>
                    </a:lnTo>
                    <a:lnTo>
                      <a:pt x="24" y="692"/>
                    </a:lnTo>
                    <a:lnTo>
                      <a:pt x="22" y="690"/>
                    </a:lnTo>
                    <a:lnTo>
                      <a:pt x="18" y="690"/>
                    </a:lnTo>
                    <a:lnTo>
                      <a:pt x="18" y="696"/>
                    </a:lnTo>
                    <a:lnTo>
                      <a:pt x="14" y="696"/>
                    </a:lnTo>
                    <a:lnTo>
                      <a:pt x="14" y="692"/>
                    </a:lnTo>
                    <a:lnTo>
                      <a:pt x="16" y="692"/>
                    </a:lnTo>
                    <a:lnTo>
                      <a:pt x="10" y="692"/>
                    </a:lnTo>
                    <a:lnTo>
                      <a:pt x="6" y="692"/>
                    </a:lnTo>
                    <a:lnTo>
                      <a:pt x="10" y="710"/>
                    </a:lnTo>
                    <a:lnTo>
                      <a:pt x="16" y="716"/>
                    </a:lnTo>
                    <a:lnTo>
                      <a:pt x="24" y="720"/>
                    </a:lnTo>
                    <a:lnTo>
                      <a:pt x="26" y="720"/>
                    </a:lnTo>
                    <a:lnTo>
                      <a:pt x="28" y="720"/>
                    </a:lnTo>
                    <a:lnTo>
                      <a:pt x="18" y="716"/>
                    </a:lnTo>
                    <a:lnTo>
                      <a:pt x="18" y="714"/>
                    </a:lnTo>
                    <a:lnTo>
                      <a:pt x="24" y="714"/>
                    </a:lnTo>
                    <a:lnTo>
                      <a:pt x="24" y="706"/>
                    </a:lnTo>
                    <a:lnTo>
                      <a:pt x="24" y="698"/>
                    </a:lnTo>
                    <a:lnTo>
                      <a:pt x="22" y="696"/>
                    </a:lnTo>
                    <a:lnTo>
                      <a:pt x="26" y="692"/>
                    </a:lnTo>
                    <a:lnTo>
                      <a:pt x="28" y="692"/>
                    </a:lnTo>
                    <a:lnTo>
                      <a:pt x="28" y="696"/>
                    </a:lnTo>
                    <a:lnTo>
                      <a:pt x="34" y="698"/>
                    </a:lnTo>
                    <a:lnTo>
                      <a:pt x="40" y="690"/>
                    </a:lnTo>
                    <a:lnTo>
                      <a:pt x="42" y="690"/>
                    </a:lnTo>
                    <a:lnTo>
                      <a:pt x="44" y="692"/>
                    </a:lnTo>
                    <a:lnTo>
                      <a:pt x="42" y="696"/>
                    </a:lnTo>
                    <a:lnTo>
                      <a:pt x="42" y="698"/>
                    </a:lnTo>
                    <a:lnTo>
                      <a:pt x="42" y="696"/>
                    </a:lnTo>
                    <a:lnTo>
                      <a:pt x="40" y="696"/>
                    </a:lnTo>
                    <a:lnTo>
                      <a:pt x="40" y="702"/>
                    </a:lnTo>
                    <a:lnTo>
                      <a:pt x="34" y="698"/>
                    </a:lnTo>
                    <a:lnTo>
                      <a:pt x="28" y="702"/>
                    </a:lnTo>
                    <a:lnTo>
                      <a:pt x="32" y="718"/>
                    </a:lnTo>
                    <a:lnTo>
                      <a:pt x="36" y="720"/>
                    </a:lnTo>
                    <a:lnTo>
                      <a:pt x="32" y="720"/>
                    </a:lnTo>
                    <a:lnTo>
                      <a:pt x="32" y="728"/>
                    </a:lnTo>
                    <a:lnTo>
                      <a:pt x="28" y="734"/>
                    </a:lnTo>
                    <a:lnTo>
                      <a:pt x="36" y="734"/>
                    </a:lnTo>
                    <a:lnTo>
                      <a:pt x="40" y="734"/>
                    </a:lnTo>
                    <a:lnTo>
                      <a:pt x="40" y="738"/>
                    </a:lnTo>
                    <a:lnTo>
                      <a:pt x="36" y="738"/>
                    </a:lnTo>
                    <a:lnTo>
                      <a:pt x="40" y="742"/>
                    </a:lnTo>
                    <a:lnTo>
                      <a:pt x="44" y="744"/>
                    </a:lnTo>
                    <a:lnTo>
                      <a:pt x="46" y="742"/>
                    </a:lnTo>
                    <a:lnTo>
                      <a:pt x="46" y="738"/>
                    </a:lnTo>
                    <a:lnTo>
                      <a:pt x="44" y="736"/>
                    </a:lnTo>
                    <a:lnTo>
                      <a:pt x="46" y="732"/>
                    </a:lnTo>
                    <a:lnTo>
                      <a:pt x="42" y="728"/>
                    </a:lnTo>
                    <a:lnTo>
                      <a:pt x="44" y="726"/>
                    </a:lnTo>
                    <a:lnTo>
                      <a:pt x="46" y="724"/>
                    </a:lnTo>
                    <a:lnTo>
                      <a:pt x="50" y="724"/>
                    </a:lnTo>
                    <a:lnTo>
                      <a:pt x="50" y="728"/>
                    </a:lnTo>
                    <a:lnTo>
                      <a:pt x="52" y="734"/>
                    </a:lnTo>
                    <a:lnTo>
                      <a:pt x="58" y="734"/>
                    </a:lnTo>
                    <a:lnTo>
                      <a:pt x="62" y="734"/>
                    </a:lnTo>
                    <a:lnTo>
                      <a:pt x="62" y="742"/>
                    </a:lnTo>
                    <a:lnTo>
                      <a:pt x="50" y="736"/>
                    </a:lnTo>
                    <a:lnTo>
                      <a:pt x="54" y="746"/>
                    </a:lnTo>
                    <a:lnTo>
                      <a:pt x="62" y="744"/>
                    </a:lnTo>
                    <a:lnTo>
                      <a:pt x="70" y="744"/>
                    </a:lnTo>
                    <a:lnTo>
                      <a:pt x="64" y="746"/>
                    </a:lnTo>
                    <a:lnTo>
                      <a:pt x="50" y="752"/>
                    </a:lnTo>
                    <a:lnTo>
                      <a:pt x="50" y="756"/>
                    </a:lnTo>
                    <a:lnTo>
                      <a:pt x="52" y="756"/>
                    </a:lnTo>
                    <a:lnTo>
                      <a:pt x="52" y="752"/>
                    </a:lnTo>
                    <a:lnTo>
                      <a:pt x="64" y="754"/>
                    </a:lnTo>
                    <a:lnTo>
                      <a:pt x="64" y="760"/>
                    </a:lnTo>
                    <a:lnTo>
                      <a:pt x="70" y="760"/>
                    </a:lnTo>
                    <a:lnTo>
                      <a:pt x="76" y="760"/>
                    </a:lnTo>
                    <a:lnTo>
                      <a:pt x="78" y="762"/>
                    </a:lnTo>
                    <a:lnTo>
                      <a:pt x="78" y="764"/>
                    </a:lnTo>
                    <a:lnTo>
                      <a:pt x="82" y="762"/>
                    </a:lnTo>
                    <a:lnTo>
                      <a:pt x="82" y="764"/>
                    </a:lnTo>
                    <a:lnTo>
                      <a:pt x="80" y="764"/>
                    </a:lnTo>
                    <a:lnTo>
                      <a:pt x="76" y="768"/>
                    </a:lnTo>
                    <a:lnTo>
                      <a:pt x="80" y="772"/>
                    </a:lnTo>
                    <a:lnTo>
                      <a:pt x="88" y="774"/>
                    </a:lnTo>
                    <a:lnTo>
                      <a:pt x="90" y="774"/>
                    </a:lnTo>
                    <a:lnTo>
                      <a:pt x="90" y="772"/>
                    </a:lnTo>
                    <a:lnTo>
                      <a:pt x="90" y="770"/>
                    </a:lnTo>
                    <a:lnTo>
                      <a:pt x="94" y="770"/>
                    </a:lnTo>
                    <a:lnTo>
                      <a:pt x="100" y="770"/>
                    </a:lnTo>
                    <a:lnTo>
                      <a:pt x="104" y="770"/>
                    </a:lnTo>
                    <a:lnTo>
                      <a:pt x="100" y="768"/>
                    </a:lnTo>
                    <a:lnTo>
                      <a:pt x="100" y="762"/>
                    </a:lnTo>
                    <a:lnTo>
                      <a:pt x="94" y="760"/>
                    </a:lnTo>
                    <a:lnTo>
                      <a:pt x="98" y="760"/>
                    </a:lnTo>
                    <a:lnTo>
                      <a:pt x="104" y="760"/>
                    </a:lnTo>
                    <a:lnTo>
                      <a:pt x="112" y="770"/>
                    </a:lnTo>
                    <a:lnTo>
                      <a:pt x="114" y="770"/>
                    </a:lnTo>
                    <a:lnTo>
                      <a:pt x="116" y="768"/>
                    </a:lnTo>
                    <a:lnTo>
                      <a:pt x="118" y="768"/>
                    </a:lnTo>
                    <a:lnTo>
                      <a:pt x="118" y="762"/>
                    </a:lnTo>
                    <a:lnTo>
                      <a:pt x="122" y="760"/>
                    </a:lnTo>
                    <a:lnTo>
                      <a:pt x="126" y="756"/>
                    </a:lnTo>
                    <a:lnTo>
                      <a:pt x="134" y="756"/>
                    </a:lnTo>
                    <a:lnTo>
                      <a:pt x="144" y="760"/>
                    </a:lnTo>
                    <a:lnTo>
                      <a:pt x="112" y="756"/>
                    </a:lnTo>
                    <a:lnTo>
                      <a:pt x="100" y="754"/>
                    </a:lnTo>
                    <a:lnTo>
                      <a:pt x="98" y="756"/>
                    </a:lnTo>
                    <a:lnTo>
                      <a:pt x="98" y="714"/>
                    </a:lnTo>
                    <a:lnTo>
                      <a:pt x="86" y="708"/>
                    </a:lnTo>
                    <a:lnTo>
                      <a:pt x="88" y="702"/>
                    </a:lnTo>
                    <a:lnTo>
                      <a:pt x="90" y="698"/>
                    </a:lnTo>
                    <a:lnTo>
                      <a:pt x="94" y="700"/>
                    </a:lnTo>
                    <a:lnTo>
                      <a:pt x="96" y="700"/>
                    </a:lnTo>
                    <a:lnTo>
                      <a:pt x="94" y="700"/>
                    </a:lnTo>
                    <a:lnTo>
                      <a:pt x="100" y="700"/>
                    </a:lnTo>
                    <a:lnTo>
                      <a:pt x="98" y="698"/>
                    </a:lnTo>
                    <a:lnTo>
                      <a:pt x="76" y="696"/>
                    </a:lnTo>
                    <a:lnTo>
                      <a:pt x="54" y="698"/>
                    </a:lnTo>
                    <a:lnTo>
                      <a:pt x="50" y="690"/>
                    </a:lnTo>
                    <a:lnTo>
                      <a:pt x="44" y="682"/>
                    </a:lnTo>
                    <a:lnTo>
                      <a:pt x="40" y="674"/>
                    </a:lnTo>
                    <a:lnTo>
                      <a:pt x="40" y="672"/>
                    </a:lnTo>
                    <a:lnTo>
                      <a:pt x="42" y="670"/>
                    </a:lnTo>
                    <a:lnTo>
                      <a:pt x="44" y="668"/>
                    </a:lnTo>
                    <a:lnTo>
                      <a:pt x="42" y="662"/>
                    </a:lnTo>
                    <a:lnTo>
                      <a:pt x="40" y="660"/>
                    </a:lnTo>
                    <a:lnTo>
                      <a:pt x="34" y="662"/>
                    </a:lnTo>
                    <a:lnTo>
                      <a:pt x="32" y="662"/>
                    </a:lnTo>
                    <a:lnTo>
                      <a:pt x="32" y="660"/>
                    </a:lnTo>
                    <a:lnTo>
                      <a:pt x="32" y="652"/>
                    </a:lnTo>
                    <a:lnTo>
                      <a:pt x="32" y="646"/>
                    </a:lnTo>
                    <a:lnTo>
                      <a:pt x="34" y="642"/>
                    </a:lnTo>
                    <a:lnTo>
                      <a:pt x="34" y="636"/>
                    </a:lnTo>
                    <a:lnTo>
                      <a:pt x="32" y="628"/>
                    </a:lnTo>
                    <a:lnTo>
                      <a:pt x="34" y="624"/>
                    </a:lnTo>
                    <a:lnTo>
                      <a:pt x="36" y="624"/>
                    </a:lnTo>
                    <a:lnTo>
                      <a:pt x="44" y="618"/>
                    </a:lnTo>
                    <a:lnTo>
                      <a:pt x="46" y="614"/>
                    </a:lnTo>
                    <a:lnTo>
                      <a:pt x="44" y="608"/>
                    </a:lnTo>
                    <a:lnTo>
                      <a:pt x="44" y="602"/>
                    </a:lnTo>
                    <a:lnTo>
                      <a:pt x="46" y="598"/>
                    </a:lnTo>
                    <a:lnTo>
                      <a:pt x="52" y="592"/>
                    </a:lnTo>
                    <a:lnTo>
                      <a:pt x="52" y="588"/>
                    </a:lnTo>
                    <a:lnTo>
                      <a:pt x="52" y="580"/>
                    </a:lnTo>
                    <a:lnTo>
                      <a:pt x="52" y="572"/>
                    </a:lnTo>
                    <a:lnTo>
                      <a:pt x="54" y="568"/>
                    </a:lnTo>
                    <a:lnTo>
                      <a:pt x="52" y="562"/>
                    </a:lnTo>
                    <a:lnTo>
                      <a:pt x="50" y="556"/>
                    </a:lnTo>
                    <a:lnTo>
                      <a:pt x="52" y="554"/>
                    </a:lnTo>
                    <a:lnTo>
                      <a:pt x="52" y="550"/>
                    </a:lnTo>
                    <a:lnTo>
                      <a:pt x="54" y="550"/>
                    </a:lnTo>
                    <a:lnTo>
                      <a:pt x="58" y="546"/>
                    </a:lnTo>
                    <a:lnTo>
                      <a:pt x="58" y="544"/>
                    </a:lnTo>
                    <a:lnTo>
                      <a:pt x="54" y="542"/>
                    </a:lnTo>
                    <a:lnTo>
                      <a:pt x="54" y="536"/>
                    </a:lnTo>
                    <a:lnTo>
                      <a:pt x="58" y="532"/>
                    </a:lnTo>
                    <a:lnTo>
                      <a:pt x="60" y="528"/>
                    </a:lnTo>
                    <a:lnTo>
                      <a:pt x="58" y="526"/>
                    </a:lnTo>
                    <a:lnTo>
                      <a:pt x="58" y="520"/>
                    </a:lnTo>
                    <a:lnTo>
                      <a:pt x="54" y="516"/>
                    </a:lnTo>
                    <a:lnTo>
                      <a:pt x="54" y="510"/>
                    </a:lnTo>
                    <a:lnTo>
                      <a:pt x="54" y="508"/>
                    </a:lnTo>
                    <a:lnTo>
                      <a:pt x="54" y="506"/>
                    </a:lnTo>
                    <a:lnTo>
                      <a:pt x="50" y="500"/>
                    </a:lnTo>
                    <a:lnTo>
                      <a:pt x="50" y="498"/>
                    </a:lnTo>
                    <a:lnTo>
                      <a:pt x="52" y="492"/>
                    </a:lnTo>
                    <a:lnTo>
                      <a:pt x="54" y="486"/>
                    </a:lnTo>
                    <a:lnTo>
                      <a:pt x="54" y="472"/>
                    </a:lnTo>
                    <a:lnTo>
                      <a:pt x="54" y="468"/>
                    </a:lnTo>
                    <a:lnTo>
                      <a:pt x="52" y="468"/>
                    </a:lnTo>
                    <a:lnTo>
                      <a:pt x="50" y="464"/>
                    </a:lnTo>
                    <a:lnTo>
                      <a:pt x="50" y="462"/>
                    </a:lnTo>
                    <a:lnTo>
                      <a:pt x="52" y="454"/>
                    </a:lnTo>
                    <a:lnTo>
                      <a:pt x="50" y="446"/>
                    </a:lnTo>
                    <a:lnTo>
                      <a:pt x="46" y="442"/>
                    </a:lnTo>
                    <a:lnTo>
                      <a:pt x="50" y="438"/>
                    </a:lnTo>
                    <a:lnTo>
                      <a:pt x="52" y="434"/>
                    </a:lnTo>
                    <a:lnTo>
                      <a:pt x="54" y="428"/>
                    </a:lnTo>
                    <a:lnTo>
                      <a:pt x="54" y="418"/>
                    </a:lnTo>
                    <a:lnTo>
                      <a:pt x="60" y="406"/>
                    </a:lnTo>
                    <a:lnTo>
                      <a:pt x="62" y="402"/>
                    </a:lnTo>
                    <a:lnTo>
                      <a:pt x="62" y="396"/>
                    </a:lnTo>
                    <a:lnTo>
                      <a:pt x="60" y="390"/>
                    </a:lnTo>
                    <a:lnTo>
                      <a:pt x="60" y="378"/>
                    </a:lnTo>
                    <a:lnTo>
                      <a:pt x="62" y="372"/>
                    </a:lnTo>
                    <a:lnTo>
                      <a:pt x="62" y="370"/>
                    </a:lnTo>
                    <a:lnTo>
                      <a:pt x="68" y="364"/>
                    </a:lnTo>
                    <a:lnTo>
                      <a:pt x="70" y="364"/>
                    </a:lnTo>
                    <a:lnTo>
                      <a:pt x="72" y="362"/>
                    </a:lnTo>
                    <a:lnTo>
                      <a:pt x="72" y="356"/>
                    </a:lnTo>
                    <a:lnTo>
                      <a:pt x="72" y="352"/>
                    </a:lnTo>
                    <a:lnTo>
                      <a:pt x="72" y="346"/>
                    </a:lnTo>
                    <a:lnTo>
                      <a:pt x="72" y="342"/>
                    </a:lnTo>
                    <a:lnTo>
                      <a:pt x="78" y="332"/>
                    </a:lnTo>
                    <a:lnTo>
                      <a:pt x="80" y="318"/>
                    </a:lnTo>
                    <a:lnTo>
                      <a:pt x="80" y="314"/>
                    </a:lnTo>
                    <a:lnTo>
                      <a:pt x="78" y="306"/>
                    </a:lnTo>
                    <a:lnTo>
                      <a:pt x="78" y="300"/>
                    </a:lnTo>
                    <a:lnTo>
                      <a:pt x="80" y="292"/>
                    </a:lnTo>
                    <a:lnTo>
                      <a:pt x="82" y="288"/>
                    </a:lnTo>
                    <a:lnTo>
                      <a:pt x="80" y="280"/>
                    </a:lnTo>
                    <a:lnTo>
                      <a:pt x="80" y="272"/>
                    </a:lnTo>
                    <a:lnTo>
                      <a:pt x="82" y="264"/>
                    </a:lnTo>
                    <a:lnTo>
                      <a:pt x="82" y="256"/>
                    </a:lnTo>
                    <a:lnTo>
                      <a:pt x="86" y="252"/>
                    </a:lnTo>
                    <a:lnTo>
                      <a:pt x="88" y="244"/>
                    </a:lnTo>
                    <a:lnTo>
                      <a:pt x="86" y="236"/>
                    </a:lnTo>
                    <a:lnTo>
                      <a:pt x="88" y="216"/>
                    </a:lnTo>
                    <a:lnTo>
                      <a:pt x="90" y="210"/>
                    </a:lnTo>
                    <a:lnTo>
                      <a:pt x="90" y="208"/>
                    </a:lnTo>
                    <a:lnTo>
                      <a:pt x="96" y="202"/>
                    </a:lnTo>
                    <a:lnTo>
                      <a:pt x="104" y="190"/>
                    </a:lnTo>
                    <a:lnTo>
                      <a:pt x="106" y="182"/>
                    </a:lnTo>
                    <a:lnTo>
                      <a:pt x="104" y="178"/>
                    </a:lnTo>
                    <a:lnTo>
                      <a:pt x="104" y="170"/>
                    </a:lnTo>
                    <a:lnTo>
                      <a:pt x="106" y="168"/>
                    </a:lnTo>
                    <a:lnTo>
                      <a:pt x="106" y="164"/>
                    </a:lnTo>
                    <a:lnTo>
                      <a:pt x="106" y="162"/>
                    </a:lnTo>
                    <a:lnTo>
                      <a:pt x="104" y="154"/>
                    </a:lnTo>
                    <a:lnTo>
                      <a:pt x="104" y="138"/>
                    </a:lnTo>
                    <a:lnTo>
                      <a:pt x="106" y="136"/>
                    </a:lnTo>
                    <a:lnTo>
                      <a:pt x="108" y="134"/>
                    </a:lnTo>
                    <a:lnTo>
                      <a:pt x="112" y="132"/>
                    </a:lnTo>
                    <a:lnTo>
                      <a:pt x="114" y="128"/>
                    </a:lnTo>
                    <a:lnTo>
                      <a:pt x="116" y="126"/>
                    </a:lnTo>
                    <a:lnTo>
                      <a:pt x="118" y="124"/>
                    </a:lnTo>
                    <a:lnTo>
                      <a:pt x="122" y="124"/>
                    </a:lnTo>
                    <a:lnTo>
                      <a:pt x="124" y="120"/>
                    </a:lnTo>
                    <a:lnTo>
                      <a:pt x="124" y="110"/>
                    </a:lnTo>
                    <a:lnTo>
                      <a:pt x="124" y="108"/>
                    </a:lnTo>
                    <a:lnTo>
                      <a:pt x="122" y="106"/>
                    </a:lnTo>
                    <a:lnTo>
                      <a:pt x="118" y="102"/>
                    </a:lnTo>
                    <a:lnTo>
                      <a:pt x="118" y="98"/>
                    </a:lnTo>
                    <a:lnTo>
                      <a:pt x="118" y="92"/>
                    </a:lnTo>
                    <a:lnTo>
                      <a:pt x="108" y="90"/>
                    </a:lnTo>
                    <a:lnTo>
                      <a:pt x="108" y="78"/>
                    </a:lnTo>
                    <a:lnTo>
                      <a:pt x="108" y="70"/>
                    </a:lnTo>
                    <a:lnTo>
                      <a:pt x="106" y="62"/>
                    </a:lnTo>
                    <a:lnTo>
                      <a:pt x="104" y="54"/>
                    </a:lnTo>
                    <a:lnTo>
                      <a:pt x="104" y="46"/>
                    </a:lnTo>
                    <a:lnTo>
                      <a:pt x="98" y="34"/>
                    </a:lnTo>
                    <a:lnTo>
                      <a:pt x="96" y="32"/>
                    </a:lnTo>
                    <a:lnTo>
                      <a:pt x="90" y="26"/>
                    </a:lnTo>
                    <a:lnTo>
                      <a:pt x="88" y="16"/>
                    </a:lnTo>
                    <a:lnTo>
                      <a:pt x="86" y="8"/>
                    </a:lnTo>
                    <a:lnTo>
                      <a:pt x="82" y="0"/>
                    </a:lnTo>
                    <a:lnTo>
                      <a:pt x="78" y="2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2" y="8"/>
                    </a:lnTo>
                    <a:close/>
                    <a:moveTo>
                      <a:pt x="98" y="772"/>
                    </a:moveTo>
                    <a:lnTo>
                      <a:pt x="98" y="772"/>
                    </a:lnTo>
                    <a:lnTo>
                      <a:pt x="100" y="780"/>
                    </a:lnTo>
                    <a:lnTo>
                      <a:pt x="106" y="780"/>
                    </a:lnTo>
                    <a:lnTo>
                      <a:pt x="106" y="778"/>
                    </a:lnTo>
                    <a:lnTo>
                      <a:pt x="104" y="774"/>
                    </a:lnTo>
                    <a:lnTo>
                      <a:pt x="98" y="772"/>
                    </a:lnTo>
                    <a:lnTo>
                      <a:pt x="98" y="772"/>
                    </a:lnTo>
                    <a:lnTo>
                      <a:pt x="98" y="772"/>
                    </a:lnTo>
                    <a:close/>
                    <a:moveTo>
                      <a:pt x="62" y="762"/>
                    </a:moveTo>
                    <a:lnTo>
                      <a:pt x="62" y="762"/>
                    </a:lnTo>
                    <a:lnTo>
                      <a:pt x="64" y="764"/>
                    </a:lnTo>
                    <a:lnTo>
                      <a:pt x="70" y="768"/>
                    </a:lnTo>
                    <a:lnTo>
                      <a:pt x="70" y="764"/>
                    </a:lnTo>
                    <a:lnTo>
                      <a:pt x="68" y="762"/>
                    </a:lnTo>
                    <a:lnTo>
                      <a:pt x="62" y="762"/>
                    </a:lnTo>
                    <a:lnTo>
                      <a:pt x="62" y="762"/>
                    </a:lnTo>
                    <a:lnTo>
                      <a:pt x="62" y="762"/>
                    </a:lnTo>
                    <a:close/>
                    <a:moveTo>
                      <a:pt x="0" y="668"/>
                    </a:moveTo>
                    <a:lnTo>
                      <a:pt x="4" y="672"/>
                    </a:lnTo>
                    <a:lnTo>
                      <a:pt x="6" y="672"/>
                    </a:lnTo>
                    <a:lnTo>
                      <a:pt x="4" y="670"/>
                    </a:lnTo>
                    <a:lnTo>
                      <a:pt x="0" y="668"/>
                    </a:lnTo>
                    <a:lnTo>
                      <a:pt x="0" y="668"/>
                    </a:lnTo>
                    <a:lnTo>
                      <a:pt x="0" y="668"/>
                    </a:lnTo>
                    <a:close/>
                    <a:moveTo>
                      <a:pt x="6" y="656"/>
                    </a:moveTo>
                    <a:lnTo>
                      <a:pt x="6" y="664"/>
                    </a:lnTo>
                    <a:lnTo>
                      <a:pt x="8" y="664"/>
                    </a:lnTo>
                    <a:lnTo>
                      <a:pt x="10" y="662"/>
                    </a:lnTo>
                    <a:lnTo>
                      <a:pt x="8" y="656"/>
                    </a:lnTo>
                    <a:lnTo>
                      <a:pt x="6" y="656"/>
                    </a:lnTo>
                    <a:lnTo>
                      <a:pt x="6" y="656"/>
                    </a:lnTo>
                    <a:lnTo>
                      <a:pt x="6" y="656"/>
                    </a:lnTo>
                    <a:close/>
                    <a:moveTo>
                      <a:pt x="58" y="714"/>
                    </a:moveTo>
                    <a:lnTo>
                      <a:pt x="58" y="714"/>
                    </a:lnTo>
                    <a:lnTo>
                      <a:pt x="60" y="710"/>
                    </a:lnTo>
                    <a:lnTo>
                      <a:pt x="60" y="714"/>
                    </a:lnTo>
                    <a:lnTo>
                      <a:pt x="60" y="716"/>
                    </a:lnTo>
                    <a:lnTo>
                      <a:pt x="60" y="718"/>
                    </a:lnTo>
                    <a:lnTo>
                      <a:pt x="58" y="724"/>
                    </a:lnTo>
                    <a:lnTo>
                      <a:pt x="54" y="724"/>
                    </a:lnTo>
                    <a:lnTo>
                      <a:pt x="54" y="718"/>
                    </a:lnTo>
                    <a:lnTo>
                      <a:pt x="58" y="714"/>
                    </a:lnTo>
                    <a:lnTo>
                      <a:pt x="58" y="714"/>
                    </a:lnTo>
                    <a:lnTo>
                      <a:pt x="58" y="714"/>
                    </a:lnTo>
                    <a:close/>
                    <a:moveTo>
                      <a:pt x="44" y="714"/>
                    </a:moveTo>
                    <a:lnTo>
                      <a:pt x="46" y="718"/>
                    </a:lnTo>
                    <a:lnTo>
                      <a:pt x="42" y="718"/>
                    </a:lnTo>
                    <a:lnTo>
                      <a:pt x="42" y="716"/>
                    </a:lnTo>
                    <a:lnTo>
                      <a:pt x="42" y="714"/>
                    </a:lnTo>
                    <a:lnTo>
                      <a:pt x="44" y="714"/>
                    </a:lnTo>
                    <a:lnTo>
                      <a:pt x="44" y="714"/>
                    </a:lnTo>
                    <a:lnTo>
                      <a:pt x="44" y="714"/>
                    </a:lnTo>
                    <a:close/>
                    <a:moveTo>
                      <a:pt x="72" y="708"/>
                    </a:moveTo>
                    <a:lnTo>
                      <a:pt x="72" y="708"/>
                    </a:lnTo>
                    <a:lnTo>
                      <a:pt x="86" y="708"/>
                    </a:lnTo>
                    <a:lnTo>
                      <a:pt x="82" y="714"/>
                    </a:lnTo>
                    <a:lnTo>
                      <a:pt x="78" y="714"/>
                    </a:lnTo>
                    <a:lnTo>
                      <a:pt x="76" y="710"/>
                    </a:lnTo>
                    <a:lnTo>
                      <a:pt x="72" y="710"/>
                    </a:lnTo>
                    <a:lnTo>
                      <a:pt x="70" y="714"/>
                    </a:lnTo>
                    <a:lnTo>
                      <a:pt x="72" y="728"/>
                    </a:lnTo>
                    <a:lnTo>
                      <a:pt x="76" y="726"/>
                    </a:lnTo>
                    <a:lnTo>
                      <a:pt x="80" y="726"/>
                    </a:lnTo>
                    <a:lnTo>
                      <a:pt x="80" y="732"/>
                    </a:lnTo>
                    <a:lnTo>
                      <a:pt x="72" y="734"/>
                    </a:lnTo>
                    <a:lnTo>
                      <a:pt x="72" y="736"/>
                    </a:lnTo>
                    <a:lnTo>
                      <a:pt x="76" y="742"/>
                    </a:lnTo>
                    <a:lnTo>
                      <a:pt x="80" y="742"/>
                    </a:lnTo>
                    <a:lnTo>
                      <a:pt x="72" y="746"/>
                    </a:lnTo>
                    <a:lnTo>
                      <a:pt x="78" y="746"/>
                    </a:lnTo>
                    <a:lnTo>
                      <a:pt x="82" y="746"/>
                    </a:lnTo>
                    <a:lnTo>
                      <a:pt x="76" y="752"/>
                    </a:lnTo>
                    <a:lnTo>
                      <a:pt x="70" y="750"/>
                    </a:lnTo>
                    <a:lnTo>
                      <a:pt x="68" y="750"/>
                    </a:lnTo>
                    <a:lnTo>
                      <a:pt x="70" y="750"/>
                    </a:lnTo>
                    <a:lnTo>
                      <a:pt x="70" y="734"/>
                    </a:lnTo>
                    <a:lnTo>
                      <a:pt x="62" y="734"/>
                    </a:lnTo>
                    <a:lnTo>
                      <a:pt x="64" y="724"/>
                    </a:lnTo>
                    <a:lnTo>
                      <a:pt x="68" y="710"/>
                    </a:lnTo>
                    <a:lnTo>
                      <a:pt x="72" y="708"/>
                    </a:lnTo>
                    <a:lnTo>
                      <a:pt x="72" y="708"/>
                    </a:lnTo>
                    <a:lnTo>
                      <a:pt x="72" y="708"/>
                    </a:lnTo>
                    <a:close/>
                    <a:moveTo>
                      <a:pt x="24" y="544"/>
                    </a:moveTo>
                    <a:lnTo>
                      <a:pt x="24" y="544"/>
                    </a:lnTo>
                    <a:lnTo>
                      <a:pt x="22" y="546"/>
                    </a:lnTo>
                    <a:lnTo>
                      <a:pt x="18" y="552"/>
                    </a:lnTo>
                    <a:lnTo>
                      <a:pt x="16" y="556"/>
                    </a:lnTo>
                    <a:lnTo>
                      <a:pt x="24" y="560"/>
                    </a:lnTo>
                    <a:lnTo>
                      <a:pt x="18" y="564"/>
                    </a:lnTo>
                    <a:lnTo>
                      <a:pt x="16" y="568"/>
                    </a:lnTo>
                    <a:lnTo>
                      <a:pt x="18" y="568"/>
                    </a:lnTo>
                    <a:lnTo>
                      <a:pt x="26" y="560"/>
                    </a:lnTo>
                    <a:lnTo>
                      <a:pt x="28" y="556"/>
                    </a:lnTo>
                    <a:lnTo>
                      <a:pt x="24" y="560"/>
                    </a:lnTo>
                    <a:lnTo>
                      <a:pt x="24" y="554"/>
                    </a:lnTo>
                    <a:lnTo>
                      <a:pt x="26" y="554"/>
                    </a:lnTo>
                    <a:lnTo>
                      <a:pt x="28" y="550"/>
                    </a:lnTo>
                    <a:lnTo>
                      <a:pt x="26" y="546"/>
                    </a:lnTo>
                    <a:lnTo>
                      <a:pt x="24" y="544"/>
                    </a:lnTo>
                    <a:lnTo>
                      <a:pt x="24" y="544"/>
                    </a:lnTo>
                    <a:lnTo>
                      <a:pt x="24" y="544"/>
                    </a:lnTo>
                    <a:close/>
                    <a:moveTo>
                      <a:pt x="22" y="528"/>
                    </a:moveTo>
                    <a:lnTo>
                      <a:pt x="24" y="534"/>
                    </a:lnTo>
                    <a:lnTo>
                      <a:pt x="24" y="532"/>
                    </a:lnTo>
                    <a:lnTo>
                      <a:pt x="22" y="528"/>
                    </a:lnTo>
                    <a:lnTo>
                      <a:pt x="22" y="528"/>
                    </a:lnTo>
                    <a:lnTo>
                      <a:pt x="22" y="528"/>
                    </a:lnTo>
                    <a:close/>
                    <a:moveTo>
                      <a:pt x="24" y="480"/>
                    </a:moveTo>
                    <a:lnTo>
                      <a:pt x="24" y="480"/>
                    </a:lnTo>
                    <a:lnTo>
                      <a:pt x="24" y="510"/>
                    </a:lnTo>
                    <a:lnTo>
                      <a:pt x="28" y="514"/>
                    </a:lnTo>
                    <a:lnTo>
                      <a:pt x="36" y="506"/>
                    </a:lnTo>
                    <a:lnTo>
                      <a:pt x="36" y="500"/>
                    </a:lnTo>
                    <a:lnTo>
                      <a:pt x="34" y="498"/>
                    </a:lnTo>
                    <a:lnTo>
                      <a:pt x="32" y="496"/>
                    </a:lnTo>
                    <a:lnTo>
                      <a:pt x="36" y="480"/>
                    </a:lnTo>
                    <a:lnTo>
                      <a:pt x="28" y="480"/>
                    </a:lnTo>
                    <a:lnTo>
                      <a:pt x="24" y="480"/>
                    </a:lnTo>
                    <a:lnTo>
                      <a:pt x="24" y="480"/>
                    </a:lnTo>
                    <a:lnTo>
                      <a:pt x="24" y="48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1763"/>
              <p:cNvSpPr>
                <a:spLocks noEditPoints="1"/>
              </p:cNvSpPr>
              <p:nvPr/>
            </p:nvSpPr>
            <p:spPr bwMode="auto">
              <a:xfrm>
                <a:off x="5892800" y="1952625"/>
                <a:ext cx="2073275" cy="1238250"/>
              </a:xfrm>
              <a:custGeom>
                <a:avLst/>
                <a:gdLst>
                  <a:gd name="T0" fmla="*/ 904 w 1306"/>
                  <a:gd name="T1" fmla="*/ 730 h 780"/>
                  <a:gd name="T2" fmla="*/ 862 w 1306"/>
                  <a:gd name="T3" fmla="*/ 708 h 780"/>
                  <a:gd name="T4" fmla="*/ 888 w 1306"/>
                  <a:gd name="T5" fmla="*/ 690 h 780"/>
                  <a:gd name="T6" fmla="*/ 1176 w 1306"/>
                  <a:gd name="T7" fmla="*/ 704 h 780"/>
                  <a:gd name="T8" fmla="*/ 1136 w 1306"/>
                  <a:gd name="T9" fmla="*/ 626 h 780"/>
                  <a:gd name="T10" fmla="*/ 772 w 1306"/>
                  <a:gd name="T11" fmla="*/ 600 h 780"/>
                  <a:gd name="T12" fmla="*/ 1224 w 1306"/>
                  <a:gd name="T13" fmla="*/ 628 h 780"/>
                  <a:gd name="T14" fmla="*/ 1264 w 1306"/>
                  <a:gd name="T15" fmla="*/ 668 h 780"/>
                  <a:gd name="T16" fmla="*/ 1288 w 1306"/>
                  <a:gd name="T17" fmla="*/ 658 h 780"/>
                  <a:gd name="T18" fmla="*/ 1234 w 1306"/>
                  <a:gd name="T19" fmla="*/ 604 h 780"/>
                  <a:gd name="T20" fmla="*/ 1132 w 1306"/>
                  <a:gd name="T21" fmla="*/ 536 h 780"/>
                  <a:gd name="T22" fmla="*/ 1108 w 1306"/>
                  <a:gd name="T23" fmla="*/ 342 h 780"/>
                  <a:gd name="T24" fmla="*/ 872 w 1306"/>
                  <a:gd name="T25" fmla="*/ 548 h 780"/>
                  <a:gd name="T26" fmla="*/ 172 w 1306"/>
                  <a:gd name="T27" fmla="*/ 528 h 780"/>
                  <a:gd name="T28" fmla="*/ 630 w 1306"/>
                  <a:gd name="T29" fmla="*/ 512 h 780"/>
                  <a:gd name="T30" fmla="*/ 624 w 1306"/>
                  <a:gd name="T31" fmla="*/ 548 h 780"/>
                  <a:gd name="T32" fmla="*/ 898 w 1306"/>
                  <a:gd name="T33" fmla="*/ 464 h 780"/>
                  <a:gd name="T34" fmla="*/ 906 w 1306"/>
                  <a:gd name="T35" fmla="*/ 458 h 780"/>
                  <a:gd name="T36" fmla="*/ 562 w 1306"/>
                  <a:gd name="T37" fmla="*/ 410 h 780"/>
                  <a:gd name="T38" fmla="*/ 926 w 1306"/>
                  <a:gd name="T39" fmla="*/ 310 h 780"/>
                  <a:gd name="T40" fmla="*/ 854 w 1306"/>
                  <a:gd name="T41" fmla="*/ 304 h 780"/>
                  <a:gd name="T42" fmla="*/ 370 w 1306"/>
                  <a:gd name="T43" fmla="*/ 352 h 780"/>
                  <a:gd name="T44" fmla="*/ 318 w 1306"/>
                  <a:gd name="T45" fmla="*/ 286 h 780"/>
                  <a:gd name="T46" fmla="*/ 816 w 1306"/>
                  <a:gd name="T47" fmla="*/ 304 h 780"/>
                  <a:gd name="T48" fmla="*/ 820 w 1306"/>
                  <a:gd name="T49" fmla="*/ 242 h 780"/>
                  <a:gd name="T50" fmla="*/ 346 w 1306"/>
                  <a:gd name="T51" fmla="*/ 222 h 780"/>
                  <a:gd name="T52" fmla="*/ 276 w 1306"/>
                  <a:gd name="T53" fmla="*/ 258 h 780"/>
                  <a:gd name="T54" fmla="*/ 798 w 1306"/>
                  <a:gd name="T55" fmla="*/ 186 h 780"/>
                  <a:gd name="T56" fmla="*/ 886 w 1306"/>
                  <a:gd name="T57" fmla="*/ 694 h 780"/>
                  <a:gd name="T58" fmla="*/ 898 w 1306"/>
                  <a:gd name="T59" fmla="*/ 752 h 780"/>
                  <a:gd name="T60" fmla="*/ 1054 w 1306"/>
                  <a:gd name="T61" fmla="*/ 674 h 780"/>
                  <a:gd name="T62" fmla="*/ 1134 w 1306"/>
                  <a:gd name="T63" fmla="*/ 710 h 780"/>
                  <a:gd name="T64" fmla="*/ 1168 w 1306"/>
                  <a:gd name="T65" fmla="*/ 712 h 780"/>
                  <a:gd name="T66" fmla="*/ 1104 w 1306"/>
                  <a:gd name="T67" fmla="*/ 648 h 780"/>
                  <a:gd name="T68" fmla="*/ 1064 w 1306"/>
                  <a:gd name="T69" fmla="*/ 626 h 780"/>
                  <a:gd name="T70" fmla="*/ 1204 w 1306"/>
                  <a:gd name="T71" fmla="*/ 590 h 780"/>
                  <a:gd name="T72" fmla="*/ 1230 w 1306"/>
                  <a:gd name="T73" fmla="*/ 510 h 780"/>
                  <a:gd name="T74" fmla="*/ 1158 w 1306"/>
                  <a:gd name="T75" fmla="*/ 436 h 780"/>
                  <a:gd name="T76" fmla="*/ 1064 w 1306"/>
                  <a:gd name="T77" fmla="*/ 396 h 780"/>
                  <a:gd name="T78" fmla="*/ 964 w 1306"/>
                  <a:gd name="T79" fmla="*/ 324 h 780"/>
                  <a:gd name="T80" fmla="*/ 932 w 1306"/>
                  <a:gd name="T81" fmla="*/ 418 h 780"/>
                  <a:gd name="T82" fmla="*/ 860 w 1306"/>
                  <a:gd name="T83" fmla="*/ 536 h 780"/>
                  <a:gd name="T84" fmla="*/ 710 w 1306"/>
                  <a:gd name="T85" fmla="*/ 428 h 780"/>
                  <a:gd name="T86" fmla="*/ 720 w 1306"/>
                  <a:gd name="T87" fmla="*/ 314 h 780"/>
                  <a:gd name="T88" fmla="*/ 754 w 1306"/>
                  <a:gd name="T89" fmla="*/ 244 h 780"/>
                  <a:gd name="T90" fmla="*/ 888 w 1306"/>
                  <a:gd name="T91" fmla="*/ 204 h 780"/>
                  <a:gd name="T92" fmla="*/ 818 w 1306"/>
                  <a:gd name="T93" fmla="*/ 176 h 780"/>
                  <a:gd name="T94" fmla="*/ 746 w 1306"/>
                  <a:gd name="T95" fmla="*/ 152 h 780"/>
                  <a:gd name="T96" fmla="*/ 692 w 1306"/>
                  <a:gd name="T97" fmla="*/ 52 h 780"/>
                  <a:gd name="T98" fmla="*/ 670 w 1306"/>
                  <a:gd name="T99" fmla="*/ 80 h 780"/>
                  <a:gd name="T100" fmla="*/ 684 w 1306"/>
                  <a:gd name="T101" fmla="*/ 160 h 780"/>
                  <a:gd name="T102" fmla="*/ 588 w 1306"/>
                  <a:gd name="T103" fmla="*/ 184 h 780"/>
                  <a:gd name="T104" fmla="*/ 508 w 1306"/>
                  <a:gd name="T105" fmla="*/ 168 h 780"/>
                  <a:gd name="T106" fmla="*/ 390 w 1306"/>
                  <a:gd name="T107" fmla="*/ 176 h 780"/>
                  <a:gd name="T108" fmla="*/ 234 w 1306"/>
                  <a:gd name="T109" fmla="*/ 132 h 780"/>
                  <a:gd name="T110" fmla="*/ 156 w 1306"/>
                  <a:gd name="T111" fmla="*/ 126 h 780"/>
                  <a:gd name="T112" fmla="*/ 84 w 1306"/>
                  <a:gd name="T113" fmla="*/ 156 h 780"/>
                  <a:gd name="T114" fmla="*/ 74 w 1306"/>
                  <a:gd name="T115" fmla="*/ 392 h 780"/>
                  <a:gd name="T116" fmla="*/ 182 w 1306"/>
                  <a:gd name="T117" fmla="*/ 474 h 780"/>
                  <a:gd name="T118" fmla="*/ 192 w 1306"/>
                  <a:gd name="T119" fmla="*/ 550 h 780"/>
                  <a:gd name="T120" fmla="*/ 258 w 1306"/>
                  <a:gd name="T121" fmla="*/ 620 h 780"/>
                  <a:gd name="T122" fmla="*/ 702 w 1306"/>
                  <a:gd name="T123" fmla="*/ 644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6" h="780">
                    <a:moveTo>
                      <a:pt x="510" y="158"/>
                    </a:moveTo>
                    <a:lnTo>
                      <a:pt x="510" y="158"/>
                    </a:lnTo>
                    <a:lnTo>
                      <a:pt x="512" y="162"/>
                    </a:lnTo>
                    <a:lnTo>
                      <a:pt x="512" y="166"/>
                    </a:lnTo>
                    <a:lnTo>
                      <a:pt x="510" y="166"/>
                    </a:lnTo>
                    <a:lnTo>
                      <a:pt x="508" y="160"/>
                    </a:lnTo>
                    <a:lnTo>
                      <a:pt x="508" y="158"/>
                    </a:lnTo>
                    <a:lnTo>
                      <a:pt x="510" y="158"/>
                    </a:lnTo>
                    <a:lnTo>
                      <a:pt x="510" y="158"/>
                    </a:lnTo>
                    <a:lnTo>
                      <a:pt x="510" y="158"/>
                    </a:lnTo>
                    <a:close/>
                    <a:moveTo>
                      <a:pt x="682" y="44"/>
                    </a:moveTo>
                    <a:lnTo>
                      <a:pt x="682" y="44"/>
                    </a:lnTo>
                    <a:lnTo>
                      <a:pt x="684" y="44"/>
                    </a:lnTo>
                    <a:lnTo>
                      <a:pt x="684" y="48"/>
                    </a:lnTo>
                    <a:lnTo>
                      <a:pt x="680" y="48"/>
                    </a:lnTo>
                    <a:lnTo>
                      <a:pt x="680" y="44"/>
                    </a:lnTo>
                    <a:lnTo>
                      <a:pt x="682" y="44"/>
                    </a:lnTo>
                    <a:lnTo>
                      <a:pt x="682" y="44"/>
                    </a:lnTo>
                    <a:lnTo>
                      <a:pt x="682" y="44"/>
                    </a:lnTo>
                    <a:close/>
                    <a:moveTo>
                      <a:pt x="1276" y="656"/>
                    </a:moveTo>
                    <a:lnTo>
                      <a:pt x="1276" y="656"/>
                    </a:lnTo>
                    <a:lnTo>
                      <a:pt x="1272" y="662"/>
                    </a:lnTo>
                    <a:lnTo>
                      <a:pt x="1270" y="662"/>
                    </a:lnTo>
                    <a:lnTo>
                      <a:pt x="1270" y="658"/>
                    </a:lnTo>
                    <a:lnTo>
                      <a:pt x="1276" y="656"/>
                    </a:lnTo>
                    <a:lnTo>
                      <a:pt x="1276" y="656"/>
                    </a:lnTo>
                    <a:lnTo>
                      <a:pt x="1276" y="656"/>
                    </a:lnTo>
                    <a:close/>
                    <a:moveTo>
                      <a:pt x="908" y="728"/>
                    </a:moveTo>
                    <a:lnTo>
                      <a:pt x="908" y="728"/>
                    </a:lnTo>
                    <a:lnTo>
                      <a:pt x="908" y="734"/>
                    </a:lnTo>
                    <a:lnTo>
                      <a:pt x="904" y="734"/>
                    </a:lnTo>
                    <a:lnTo>
                      <a:pt x="904" y="730"/>
                    </a:lnTo>
                    <a:lnTo>
                      <a:pt x="906" y="728"/>
                    </a:lnTo>
                    <a:lnTo>
                      <a:pt x="908" y="728"/>
                    </a:lnTo>
                    <a:lnTo>
                      <a:pt x="908" y="728"/>
                    </a:lnTo>
                    <a:lnTo>
                      <a:pt x="908" y="728"/>
                    </a:lnTo>
                    <a:close/>
                    <a:moveTo>
                      <a:pt x="874" y="712"/>
                    </a:moveTo>
                    <a:lnTo>
                      <a:pt x="878" y="718"/>
                    </a:lnTo>
                    <a:lnTo>
                      <a:pt x="878" y="716"/>
                    </a:lnTo>
                    <a:lnTo>
                      <a:pt x="874" y="712"/>
                    </a:lnTo>
                    <a:lnTo>
                      <a:pt x="874" y="712"/>
                    </a:lnTo>
                    <a:lnTo>
                      <a:pt x="874" y="712"/>
                    </a:lnTo>
                    <a:close/>
                    <a:moveTo>
                      <a:pt x="1104" y="708"/>
                    </a:moveTo>
                    <a:lnTo>
                      <a:pt x="1104" y="708"/>
                    </a:lnTo>
                    <a:lnTo>
                      <a:pt x="1104" y="710"/>
                    </a:lnTo>
                    <a:lnTo>
                      <a:pt x="1100" y="712"/>
                    </a:lnTo>
                    <a:lnTo>
                      <a:pt x="1100" y="708"/>
                    </a:lnTo>
                    <a:lnTo>
                      <a:pt x="1104" y="708"/>
                    </a:lnTo>
                    <a:lnTo>
                      <a:pt x="1104" y="708"/>
                    </a:lnTo>
                    <a:lnTo>
                      <a:pt x="1104" y="708"/>
                    </a:lnTo>
                    <a:close/>
                    <a:moveTo>
                      <a:pt x="982" y="708"/>
                    </a:moveTo>
                    <a:lnTo>
                      <a:pt x="982" y="708"/>
                    </a:lnTo>
                    <a:lnTo>
                      <a:pt x="986" y="708"/>
                    </a:lnTo>
                    <a:lnTo>
                      <a:pt x="988" y="710"/>
                    </a:lnTo>
                    <a:lnTo>
                      <a:pt x="986" y="712"/>
                    </a:lnTo>
                    <a:lnTo>
                      <a:pt x="982" y="712"/>
                    </a:lnTo>
                    <a:lnTo>
                      <a:pt x="980" y="710"/>
                    </a:lnTo>
                    <a:lnTo>
                      <a:pt x="980" y="708"/>
                    </a:lnTo>
                    <a:lnTo>
                      <a:pt x="982" y="708"/>
                    </a:lnTo>
                    <a:lnTo>
                      <a:pt x="982" y="708"/>
                    </a:lnTo>
                    <a:lnTo>
                      <a:pt x="982" y="708"/>
                    </a:lnTo>
                    <a:close/>
                    <a:moveTo>
                      <a:pt x="852" y="700"/>
                    </a:moveTo>
                    <a:lnTo>
                      <a:pt x="852" y="700"/>
                    </a:lnTo>
                    <a:lnTo>
                      <a:pt x="862" y="708"/>
                    </a:lnTo>
                    <a:lnTo>
                      <a:pt x="870" y="708"/>
                    </a:lnTo>
                    <a:lnTo>
                      <a:pt x="870" y="704"/>
                    </a:lnTo>
                    <a:lnTo>
                      <a:pt x="862" y="700"/>
                    </a:lnTo>
                    <a:lnTo>
                      <a:pt x="856" y="700"/>
                    </a:lnTo>
                    <a:lnTo>
                      <a:pt x="852" y="700"/>
                    </a:lnTo>
                    <a:lnTo>
                      <a:pt x="852" y="700"/>
                    </a:lnTo>
                    <a:lnTo>
                      <a:pt x="852" y="700"/>
                    </a:lnTo>
                    <a:close/>
                    <a:moveTo>
                      <a:pt x="1190" y="692"/>
                    </a:moveTo>
                    <a:lnTo>
                      <a:pt x="1190" y="692"/>
                    </a:lnTo>
                    <a:lnTo>
                      <a:pt x="1196" y="694"/>
                    </a:lnTo>
                    <a:lnTo>
                      <a:pt x="1196" y="698"/>
                    </a:lnTo>
                    <a:lnTo>
                      <a:pt x="1190" y="698"/>
                    </a:lnTo>
                    <a:lnTo>
                      <a:pt x="1194" y="698"/>
                    </a:lnTo>
                    <a:lnTo>
                      <a:pt x="1196" y="698"/>
                    </a:lnTo>
                    <a:lnTo>
                      <a:pt x="1196" y="700"/>
                    </a:lnTo>
                    <a:lnTo>
                      <a:pt x="1190" y="700"/>
                    </a:lnTo>
                    <a:lnTo>
                      <a:pt x="1190" y="708"/>
                    </a:lnTo>
                    <a:lnTo>
                      <a:pt x="1178" y="710"/>
                    </a:lnTo>
                    <a:lnTo>
                      <a:pt x="1172" y="710"/>
                    </a:lnTo>
                    <a:lnTo>
                      <a:pt x="1180" y="704"/>
                    </a:lnTo>
                    <a:lnTo>
                      <a:pt x="1182" y="702"/>
                    </a:lnTo>
                    <a:lnTo>
                      <a:pt x="1182" y="694"/>
                    </a:lnTo>
                    <a:lnTo>
                      <a:pt x="1190" y="692"/>
                    </a:lnTo>
                    <a:lnTo>
                      <a:pt x="1190" y="692"/>
                    </a:lnTo>
                    <a:lnTo>
                      <a:pt x="1190" y="692"/>
                    </a:lnTo>
                    <a:close/>
                    <a:moveTo>
                      <a:pt x="896" y="684"/>
                    </a:moveTo>
                    <a:lnTo>
                      <a:pt x="896" y="684"/>
                    </a:lnTo>
                    <a:lnTo>
                      <a:pt x="900" y="684"/>
                    </a:lnTo>
                    <a:lnTo>
                      <a:pt x="900" y="686"/>
                    </a:lnTo>
                    <a:lnTo>
                      <a:pt x="898" y="692"/>
                    </a:lnTo>
                    <a:lnTo>
                      <a:pt x="890" y="690"/>
                    </a:lnTo>
                    <a:lnTo>
                      <a:pt x="888" y="690"/>
                    </a:lnTo>
                    <a:lnTo>
                      <a:pt x="892" y="686"/>
                    </a:lnTo>
                    <a:lnTo>
                      <a:pt x="892" y="684"/>
                    </a:lnTo>
                    <a:lnTo>
                      <a:pt x="896" y="684"/>
                    </a:lnTo>
                    <a:lnTo>
                      <a:pt x="896" y="684"/>
                    </a:lnTo>
                    <a:lnTo>
                      <a:pt x="896" y="684"/>
                    </a:lnTo>
                    <a:close/>
                    <a:moveTo>
                      <a:pt x="1128" y="676"/>
                    </a:moveTo>
                    <a:lnTo>
                      <a:pt x="1128" y="680"/>
                    </a:lnTo>
                    <a:lnTo>
                      <a:pt x="1126" y="680"/>
                    </a:lnTo>
                    <a:lnTo>
                      <a:pt x="1126" y="682"/>
                    </a:lnTo>
                    <a:lnTo>
                      <a:pt x="1124" y="682"/>
                    </a:lnTo>
                    <a:lnTo>
                      <a:pt x="1126" y="684"/>
                    </a:lnTo>
                    <a:lnTo>
                      <a:pt x="1132" y="692"/>
                    </a:lnTo>
                    <a:lnTo>
                      <a:pt x="1136" y="692"/>
                    </a:lnTo>
                    <a:lnTo>
                      <a:pt x="1142" y="692"/>
                    </a:lnTo>
                    <a:lnTo>
                      <a:pt x="1150" y="692"/>
                    </a:lnTo>
                    <a:lnTo>
                      <a:pt x="1150" y="698"/>
                    </a:lnTo>
                    <a:lnTo>
                      <a:pt x="1158" y="698"/>
                    </a:lnTo>
                    <a:lnTo>
                      <a:pt x="1154" y="690"/>
                    </a:lnTo>
                    <a:lnTo>
                      <a:pt x="1142" y="690"/>
                    </a:lnTo>
                    <a:lnTo>
                      <a:pt x="1134" y="686"/>
                    </a:lnTo>
                    <a:lnTo>
                      <a:pt x="1132" y="684"/>
                    </a:lnTo>
                    <a:lnTo>
                      <a:pt x="1128" y="676"/>
                    </a:lnTo>
                    <a:lnTo>
                      <a:pt x="1128" y="676"/>
                    </a:lnTo>
                    <a:lnTo>
                      <a:pt x="1128" y="676"/>
                    </a:lnTo>
                    <a:close/>
                    <a:moveTo>
                      <a:pt x="1190" y="674"/>
                    </a:moveTo>
                    <a:lnTo>
                      <a:pt x="1188" y="676"/>
                    </a:lnTo>
                    <a:lnTo>
                      <a:pt x="1182" y="676"/>
                    </a:lnTo>
                    <a:lnTo>
                      <a:pt x="1178" y="676"/>
                    </a:lnTo>
                    <a:lnTo>
                      <a:pt x="1172" y="690"/>
                    </a:lnTo>
                    <a:lnTo>
                      <a:pt x="1168" y="708"/>
                    </a:lnTo>
                    <a:lnTo>
                      <a:pt x="1176" y="710"/>
                    </a:lnTo>
                    <a:lnTo>
                      <a:pt x="1176" y="704"/>
                    </a:lnTo>
                    <a:lnTo>
                      <a:pt x="1172" y="702"/>
                    </a:lnTo>
                    <a:lnTo>
                      <a:pt x="1172" y="698"/>
                    </a:lnTo>
                    <a:lnTo>
                      <a:pt x="1180" y="694"/>
                    </a:lnTo>
                    <a:lnTo>
                      <a:pt x="1180" y="690"/>
                    </a:lnTo>
                    <a:lnTo>
                      <a:pt x="1180" y="684"/>
                    </a:lnTo>
                    <a:lnTo>
                      <a:pt x="1180" y="682"/>
                    </a:lnTo>
                    <a:lnTo>
                      <a:pt x="1188" y="676"/>
                    </a:lnTo>
                    <a:lnTo>
                      <a:pt x="1194" y="674"/>
                    </a:lnTo>
                    <a:lnTo>
                      <a:pt x="1190" y="674"/>
                    </a:lnTo>
                    <a:lnTo>
                      <a:pt x="1190" y="674"/>
                    </a:lnTo>
                    <a:lnTo>
                      <a:pt x="1190" y="674"/>
                    </a:lnTo>
                    <a:close/>
                    <a:moveTo>
                      <a:pt x="1252" y="672"/>
                    </a:moveTo>
                    <a:lnTo>
                      <a:pt x="1252" y="672"/>
                    </a:lnTo>
                    <a:lnTo>
                      <a:pt x="1254" y="680"/>
                    </a:lnTo>
                    <a:lnTo>
                      <a:pt x="1258" y="680"/>
                    </a:lnTo>
                    <a:lnTo>
                      <a:pt x="1258" y="676"/>
                    </a:lnTo>
                    <a:lnTo>
                      <a:pt x="1254" y="674"/>
                    </a:lnTo>
                    <a:lnTo>
                      <a:pt x="1252" y="672"/>
                    </a:lnTo>
                    <a:lnTo>
                      <a:pt x="1252" y="672"/>
                    </a:lnTo>
                    <a:lnTo>
                      <a:pt x="1252" y="672"/>
                    </a:lnTo>
                    <a:close/>
                    <a:moveTo>
                      <a:pt x="1164" y="658"/>
                    </a:moveTo>
                    <a:lnTo>
                      <a:pt x="1164" y="658"/>
                    </a:lnTo>
                    <a:lnTo>
                      <a:pt x="1162" y="662"/>
                    </a:lnTo>
                    <a:lnTo>
                      <a:pt x="1162" y="664"/>
                    </a:lnTo>
                    <a:lnTo>
                      <a:pt x="1164" y="658"/>
                    </a:lnTo>
                    <a:lnTo>
                      <a:pt x="1168" y="658"/>
                    </a:lnTo>
                    <a:lnTo>
                      <a:pt x="1164" y="658"/>
                    </a:lnTo>
                    <a:lnTo>
                      <a:pt x="1164" y="658"/>
                    </a:lnTo>
                    <a:lnTo>
                      <a:pt x="1164" y="658"/>
                    </a:lnTo>
                    <a:close/>
                    <a:moveTo>
                      <a:pt x="1122" y="610"/>
                    </a:moveTo>
                    <a:lnTo>
                      <a:pt x="1122" y="614"/>
                    </a:lnTo>
                    <a:lnTo>
                      <a:pt x="1136" y="626"/>
                    </a:lnTo>
                    <a:lnTo>
                      <a:pt x="1144" y="628"/>
                    </a:lnTo>
                    <a:lnTo>
                      <a:pt x="1154" y="630"/>
                    </a:lnTo>
                    <a:lnTo>
                      <a:pt x="1160" y="632"/>
                    </a:lnTo>
                    <a:lnTo>
                      <a:pt x="1160" y="630"/>
                    </a:lnTo>
                    <a:lnTo>
                      <a:pt x="1158" y="628"/>
                    </a:lnTo>
                    <a:lnTo>
                      <a:pt x="1142" y="618"/>
                    </a:lnTo>
                    <a:lnTo>
                      <a:pt x="1122" y="610"/>
                    </a:lnTo>
                    <a:lnTo>
                      <a:pt x="1122" y="610"/>
                    </a:lnTo>
                    <a:lnTo>
                      <a:pt x="1122" y="610"/>
                    </a:lnTo>
                    <a:close/>
                    <a:moveTo>
                      <a:pt x="256" y="610"/>
                    </a:moveTo>
                    <a:lnTo>
                      <a:pt x="256" y="610"/>
                    </a:lnTo>
                    <a:lnTo>
                      <a:pt x="258" y="618"/>
                    </a:lnTo>
                    <a:lnTo>
                      <a:pt x="264" y="620"/>
                    </a:lnTo>
                    <a:lnTo>
                      <a:pt x="262" y="618"/>
                    </a:lnTo>
                    <a:lnTo>
                      <a:pt x="256" y="610"/>
                    </a:lnTo>
                    <a:lnTo>
                      <a:pt x="256" y="610"/>
                    </a:lnTo>
                    <a:lnTo>
                      <a:pt x="256" y="610"/>
                    </a:lnTo>
                    <a:close/>
                    <a:moveTo>
                      <a:pt x="772" y="600"/>
                    </a:moveTo>
                    <a:lnTo>
                      <a:pt x="772" y="600"/>
                    </a:lnTo>
                    <a:lnTo>
                      <a:pt x="782" y="610"/>
                    </a:lnTo>
                    <a:lnTo>
                      <a:pt x="784" y="614"/>
                    </a:lnTo>
                    <a:lnTo>
                      <a:pt x="784" y="618"/>
                    </a:lnTo>
                    <a:lnTo>
                      <a:pt x="780" y="618"/>
                    </a:lnTo>
                    <a:lnTo>
                      <a:pt x="774" y="618"/>
                    </a:lnTo>
                    <a:lnTo>
                      <a:pt x="772" y="614"/>
                    </a:lnTo>
                    <a:lnTo>
                      <a:pt x="772" y="612"/>
                    </a:lnTo>
                    <a:lnTo>
                      <a:pt x="770" y="612"/>
                    </a:lnTo>
                    <a:lnTo>
                      <a:pt x="768" y="612"/>
                    </a:lnTo>
                    <a:lnTo>
                      <a:pt x="770" y="602"/>
                    </a:lnTo>
                    <a:lnTo>
                      <a:pt x="772" y="600"/>
                    </a:lnTo>
                    <a:lnTo>
                      <a:pt x="772" y="600"/>
                    </a:lnTo>
                    <a:lnTo>
                      <a:pt x="772" y="600"/>
                    </a:lnTo>
                    <a:close/>
                    <a:moveTo>
                      <a:pt x="218" y="592"/>
                    </a:moveTo>
                    <a:lnTo>
                      <a:pt x="228" y="592"/>
                    </a:lnTo>
                    <a:lnTo>
                      <a:pt x="226" y="600"/>
                    </a:lnTo>
                    <a:lnTo>
                      <a:pt x="212" y="600"/>
                    </a:lnTo>
                    <a:lnTo>
                      <a:pt x="210" y="594"/>
                    </a:lnTo>
                    <a:lnTo>
                      <a:pt x="218" y="592"/>
                    </a:lnTo>
                    <a:lnTo>
                      <a:pt x="218" y="592"/>
                    </a:lnTo>
                    <a:lnTo>
                      <a:pt x="218" y="592"/>
                    </a:lnTo>
                    <a:close/>
                    <a:moveTo>
                      <a:pt x="1006" y="580"/>
                    </a:moveTo>
                    <a:lnTo>
                      <a:pt x="1006" y="580"/>
                    </a:lnTo>
                    <a:lnTo>
                      <a:pt x="1008" y="580"/>
                    </a:lnTo>
                    <a:lnTo>
                      <a:pt x="1008" y="582"/>
                    </a:lnTo>
                    <a:lnTo>
                      <a:pt x="1004" y="590"/>
                    </a:lnTo>
                    <a:lnTo>
                      <a:pt x="998" y="594"/>
                    </a:lnTo>
                    <a:lnTo>
                      <a:pt x="996" y="596"/>
                    </a:lnTo>
                    <a:lnTo>
                      <a:pt x="990" y="596"/>
                    </a:lnTo>
                    <a:lnTo>
                      <a:pt x="992" y="592"/>
                    </a:lnTo>
                    <a:lnTo>
                      <a:pt x="1006" y="580"/>
                    </a:lnTo>
                    <a:lnTo>
                      <a:pt x="1006" y="580"/>
                    </a:lnTo>
                    <a:lnTo>
                      <a:pt x="1006" y="580"/>
                    </a:lnTo>
                    <a:close/>
                    <a:moveTo>
                      <a:pt x="1244" y="572"/>
                    </a:moveTo>
                    <a:lnTo>
                      <a:pt x="1244" y="572"/>
                    </a:lnTo>
                    <a:lnTo>
                      <a:pt x="1240" y="574"/>
                    </a:lnTo>
                    <a:lnTo>
                      <a:pt x="1236" y="580"/>
                    </a:lnTo>
                    <a:lnTo>
                      <a:pt x="1234" y="584"/>
                    </a:lnTo>
                    <a:lnTo>
                      <a:pt x="1226" y="584"/>
                    </a:lnTo>
                    <a:lnTo>
                      <a:pt x="1226" y="590"/>
                    </a:lnTo>
                    <a:lnTo>
                      <a:pt x="1226" y="594"/>
                    </a:lnTo>
                    <a:lnTo>
                      <a:pt x="1222" y="610"/>
                    </a:lnTo>
                    <a:lnTo>
                      <a:pt x="1216" y="622"/>
                    </a:lnTo>
                    <a:lnTo>
                      <a:pt x="1224" y="622"/>
                    </a:lnTo>
                    <a:lnTo>
                      <a:pt x="1224" y="628"/>
                    </a:lnTo>
                    <a:lnTo>
                      <a:pt x="1222" y="628"/>
                    </a:lnTo>
                    <a:lnTo>
                      <a:pt x="1222" y="632"/>
                    </a:lnTo>
                    <a:lnTo>
                      <a:pt x="1218" y="632"/>
                    </a:lnTo>
                    <a:lnTo>
                      <a:pt x="1216" y="630"/>
                    </a:lnTo>
                    <a:lnTo>
                      <a:pt x="1216" y="628"/>
                    </a:lnTo>
                    <a:lnTo>
                      <a:pt x="1212" y="628"/>
                    </a:lnTo>
                    <a:lnTo>
                      <a:pt x="1212" y="630"/>
                    </a:lnTo>
                    <a:lnTo>
                      <a:pt x="1212" y="636"/>
                    </a:lnTo>
                    <a:lnTo>
                      <a:pt x="1208" y="636"/>
                    </a:lnTo>
                    <a:lnTo>
                      <a:pt x="1206" y="638"/>
                    </a:lnTo>
                    <a:lnTo>
                      <a:pt x="1208" y="640"/>
                    </a:lnTo>
                    <a:lnTo>
                      <a:pt x="1200" y="654"/>
                    </a:lnTo>
                    <a:lnTo>
                      <a:pt x="1198" y="658"/>
                    </a:lnTo>
                    <a:lnTo>
                      <a:pt x="1200" y="662"/>
                    </a:lnTo>
                    <a:lnTo>
                      <a:pt x="1204" y="662"/>
                    </a:lnTo>
                    <a:lnTo>
                      <a:pt x="1206" y="658"/>
                    </a:lnTo>
                    <a:lnTo>
                      <a:pt x="1208" y="658"/>
                    </a:lnTo>
                    <a:lnTo>
                      <a:pt x="1216" y="656"/>
                    </a:lnTo>
                    <a:lnTo>
                      <a:pt x="1224" y="658"/>
                    </a:lnTo>
                    <a:lnTo>
                      <a:pt x="1234" y="658"/>
                    </a:lnTo>
                    <a:lnTo>
                      <a:pt x="1236" y="658"/>
                    </a:lnTo>
                    <a:lnTo>
                      <a:pt x="1240" y="658"/>
                    </a:lnTo>
                    <a:lnTo>
                      <a:pt x="1244" y="656"/>
                    </a:lnTo>
                    <a:lnTo>
                      <a:pt x="1242" y="658"/>
                    </a:lnTo>
                    <a:lnTo>
                      <a:pt x="1244" y="658"/>
                    </a:lnTo>
                    <a:lnTo>
                      <a:pt x="1260" y="656"/>
                    </a:lnTo>
                    <a:lnTo>
                      <a:pt x="1264" y="656"/>
                    </a:lnTo>
                    <a:lnTo>
                      <a:pt x="1262" y="658"/>
                    </a:lnTo>
                    <a:lnTo>
                      <a:pt x="1262" y="662"/>
                    </a:lnTo>
                    <a:lnTo>
                      <a:pt x="1268" y="664"/>
                    </a:lnTo>
                    <a:lnTo>
                      <a:pt x="1268" y="666"/>
                    </a:lnTo>
                    <a:lnTo>
                      <a:pt x="1264" y="668"/>
                    </a:lnTo>
                    <a:lnTo>
                      <a:pt x="1260" y="672"/>
                    </a:lnTo>
                    <a:lnTo>
                      <a:pt x="1262" y="672"/>
                    </a:lnTo>
                    <a:lnTo>
                      <a:pt x="1262" y="674"/>
                    </a:lnTo>
                    <a:lnTo>
                      <a:pt x="1264" y="674"/>
                    </a:lnTo>
                    <a:lnTo>
                      <a:pt x="1268" y="674"/>
                    </a:lnTo>
                    <a:lnTo>
                      <a:pt x="1276" y="664"/>
                    </a:lnTo>
                    <a:lnTo>
                      <a:pt x="1280" y="656"/>
                    </a:lnTo>
                    <a:lnTo>
                      <a:pt x="1286" y="658"/>
                    </a:lnTo>
                    <a:lnTo>
                      <a:pt x="1288" y="658"/>
                    </a:lnTo>
                    <a:lnTo>
                      <a:pt x="1288" y="664"/>
                    </a:lnTo>
                    <a:lnTo>
                      <a:pt x="1286" y="666"/>
                    </a:lnTo>
                    <a:lnTo>
                      <a:pt x="1286" y="668"/>
                    </a:lnTo>
                    <a:lnTo>
                      <a:pt x="1286" y="672"/>
                    </a:lnTo>
                    <a:lnTo>
                      <a:pt x="1288" y="676"/>
                    </a:lnTo>
                    <a:lnTo>
                      <a:pt x="1290" y="674"/>
                    </a:lnTo>
                    <a:lnTo>
                      <a:pt x="1290" y="668"/>
                    </a:lnTo>
                    <a:lnTo>
                      <a:pt x="1296" y="668"/>
                    </a:lnTo>
                    <a:lnTo>
                      <a:pt x="1296" y="676"/>
                    </a:lnTo>
                    <a:lnTo>
                      <a:pt x="1300" y="676"/>
                    </a:lnTo>
                    <a:lnTo>
                      <a:pt x="1304" y="668"/>
                    </a:lnTo>
                    <a:lnTo>
                      <a:pt x="1306" y="656"/>
                    </a:lnTo>
                    <a:lnTo>
                      <a:pt x="1304" y="658"/>
                    </a:lnTo>
                    <a:lnTo>
                      <a:pt x="1304" y="664"/>
                    </a:lnTo>
                    <a:lnTo>
                      <a:pt x="1300" y="664"/>
                    </a:lnTo>
                    <a:lnTo>
                      <a:pt x="1300" y="662"/>
                    </a:lnTo>
                    <a:lnTo>
                      <a:pt x="1304" y="656"/>
                    </a:lnTo>
                    <a:lnTo>
                      <a:pt x="1306" y="650"/>
                    </a:lnTo>
                    <a:lnTo>
                      <a:pt x="1300" y="650"/>
                    </a:lnTo>
                    <a:lnTo>
                      <a:pt x="1296" y="656"/>
                    </a:lnTo>
                    <a:lnTo>
                      <a:pt x="1296" y="658"/>
                    </a:lnTo>
                    <a:lnTo>
                      <a:pt x="1296" y="662"/>
                    </a:lnTo>
                    <a:lnTo>
                      <a:pt x="1288" y="658"/>
                    </a:lnTo>
                    <a:lnTo>
                      <a:pt x="1296" y="656"/>
                    </a:lnTo>
                    <a:lnTo>
                      <a:pt x="1290" y="648"/>
                    </a:lnTo>
                    <a:lnTo>
                      <a:pt x="1296" y="640"/>
                    </a:lnTo>
                    <a:lnTo>
                      <a:pt x="1288" y="640"/>
                    </a:lnTo>
                    <a:lnTo>
                      <a:pt x="1280" y="644"/>
                    </a:lnTo>
                    <a:lnTo>
                      <a:pt x="1282" y="638"/>
                    </a:lnTo>
                    <a:lnTo>
                      <a:pt x="1280" y="638"/>
                    </a:lnTo>
                    <a:lnTo>
                      <a:pt x="1278" y="640"/>
                    </a:lnTo>
                    <a:lnTo>
                      <a:pt x="1280" y="638"/>
                    </a:lnTo>
                    <a:lnTo>
                      <a:pt x="1278" y="636"/>
                    </a:lnTo>
                    <a:lnTo>
                      <a:pt x="1276" y="632"/>
                    </a:lnTo>
                    <a:lnTo>
                      <a:pt x="1278" y="632"/>
                    </a:lnTo>
                    <a:lnTo>
                      <a:pt x="1280" y="626"/>
                    </a:lnTo>
                    <a:lnTo>
                      <a:pt x="1280" y="622"/>
                    </a:lnTo>
                    <a:lnTo>
                      <a:pt x="1278" y="620"/>
                    </a:lnTo>
                    <a:lnTo>
                      <a:pt x="1276" y="620"/>
                    </a:lnTo>
                    <a:lnTo>
                      <a:pt x="1276" y="622"/>
                    </a:lnTo>
                    <a:lnTo>
                      <a:pt x="1270" y="622"/>
                    </a:lnTo>
                    <a:lnTo>
                      <a:pt x="1264" y="620"/>
                    </a:lnTo>
                    <a:lnTo>
                      <a:pt x="1262" y="620"/>
                    </a:lnTo>
                    <a:lnTo>
                      <a:pt x="1262" y="622"/>
                    </a:lnTo>
                    <a:lnTo>
                      <a:pt x="1262" y="626"/>
                    </a:lnTo>
                    <a:lnTo>
                      <a:pt x="1260" y="626"/>
                    </a:lnTo>
                    <a:lnTo>
                      <a:pt x="1252" y="626"/>
                    </a:lnTo>
                    <a:lnTo>
                      <a:pt x="1244" y="622"/>
                    </a:lnTo>
                    <a:lnTo>
                      <a:pt x="1250" y="614"/>
                    </a:lnTo>
                    <a:lnTo>
                      <a:pt x="1250" y="612"/>
                    </a:lnTo>
                    <a:lnTo>
                      <a:pt x="1244" y="610"/>
                    </a:lnTo>
                    <a:lnTo>
                      <a:pt x="1244" y="608"/>
                    </a:lnTo>
                    <a:lnTo>
                      <a:pt x="1234" y="618"/>
                    </a:lnTo>
                    <a:lnTo>
                      <a:pt x="1234" y="608"/>
                    </a:lnTo>
                    <a:lnTo>
                      <a:pt x="1234" y="604"/>
                    </a:lnTo>
                    <a:lnTo>
                      <a:pt x="1236" y="600"/>
                    </a:lnTo>
                    <a:lnTo>
                      <a:pt x="1244" y="594"/>
                    </a:lnTo>
                    <a:lnTo>
                      <a:pt x="1242" y="590"/>
                    </a:lnTo>
                    <a:lnTo>
                      <a:pt x="1242" y="586"/>
                    </a:lnTo>
                    <a:lnTo>
                      <a:pt x="1244" y="584"/>
                    </a:lnTo>
                    <a:lnTo>
                      <a:pt x="1250" y="584"/>
                    </a:lnTo>
                    <a:lnTo>
                      <a:pt x="1244" y="576"/>
                    </a:lnTo>
                    <a:lnTo>
                      <a:pt x="1250" y="576"/>
                    </a:lnTo>
                    <a:lnTo>
                      <a:pt x="1252" y="572"/>
                    </a:lnTo>
                    <a:lnTo>
                      <a:pt x="1248" y="572"/>
                    </a:lnTo>
                    <a:lnTo>
                      <a:pt x="1244" y="572"/>
                    </a:lnTo>
                    <a:lnTo>
                      <a:pt x="1244" y="568"/>
                    </a:lnTo>
                    <a:lnTo>
                      <a:pt x="1244" y="572"/>
                    </a:lnTo>
                    <a:lnTo>
                      <a:pt x="1244" y="572"/>
                    </a:lnTo>
                    <a:lnTo>
                      <a:pt x="1244" y="572"/>
                    </a:lnTo>
                    <a:close/>
                    <a:moveTo>
                      <a:pt x="1052" y="536"/>
                    </a:moveTo>
                    <a:lnTo>
                      <a:pt x="1052" y="536"/>
                    </a:lnTo>
                    <a:lnTo>
                      <a:pt x="1054" y="536"/>
                    </a:lnTo>
                    <a:lnTo>
                      <a:pt x="1054" y="538"/>
                    </a:lnTo>
                    <a:lnTo>
                      <a:pt x="1054" y="544"/>
                    </a:lnTo>
                    <a:lnTo>
                      <a:pt x="1050" y="548"/>
                    </a:lnTo>
                    <a:lnTo>
                      <a:pt x="1046" y="548"/>
                    </a:lnTo>
                    <a:lnTo>
                      <a:pt x="1046" y="546"/>
                    </a:lnTo>
                    <a:lnTo>
                      <a:pt x="1046" y="540"/>
                    </a:lnTo>
                    <a:lnTo>
                      <a:pt x="1050" y="538"/>
                    </a:lnTo>
                    <a:lnTo>
                      <a:pt x="1052" y="536"/>
                    </a:lnTo>
                    <a:lnTo>
                      <a:pt x="1052" y="536"/>
                    </a:lnTo>
                    <a:lnTo>
                      <a:pt x="1052" y="536"/>
                    </a:lnTo>
                    <a:close/>
                    <a:moveTo>
                      <a:pt x="1126" y="528"/>
                    </a:moveTo>
                    <a:lnTo>
                      <a:pt x="1126" y="528"/>
                    </a:lnTo>
                    <a:lnTo>
                      <a:pt x="1128" y="530"/>
                    </a:lnTo>
                    <a:lnTo>
                      <a:pt x="1132" y="536"/>
                    </a:lnTo>
                    <a:lnTo>
                      <a:pt x="1134" y="538"/>
                    </a:lnTo>
                    <a:lnTo>
                      <a:pt x="1132" y="536"/>
                    </a:lnTo>
                    <a:lnTo>
                      <a:pt x="1132" y="538"/>
                    </a:lnTo>
                    <a:lnTo>
                      <a:pt x="1128" y="538"/>
                    </a:lnTo>
                    <a:lnTo>
                      <a:pt x="1126" y="532"/>
                    </a:lnTo>
                    <a:lnTo>
                      <a:pt x="1126" y="528"/>
                    </a:lnTo>
                    <a:lnTo>
                      <a:pt x="1126" y="528"/>
                    </a:lnTo>
                    <a:lnTo>
                      <a:pt x="1126" y="528"/>
                    </a:lnTo>
                    <a:close/>
                    <a:moveTo>
                      <a:pt x="1068" y="510"/>
                    </a:moveTo>
                    <a:lnTo>
                      <a:pt x="1068" y="510"/>
                    </a:lnTo>
                    <a:lnTo>
                      <a:pt x="1068" y="512"/>
                    </a:lnTo>
                    <a:lnTo>
                      <a:pt x="1068" y="518"/>
                    </a:lnTo>
                    <a:lnTo>
                      <a:pt x="1060" y="518"/>
                    </a:lnTo>
                    <a:lnTo>
                      <a:pt x="1060" y="514"/>
                    </a:lnTo>
                    <a:lnTo>
                      <a:pt x="1062" y="512"/>
                    </a:lnTo>
                    <a:lnTo>
                      <a:pt x="1068" y="510"/>
                    </a:lnTo>
                    <a:lnTo>
                      <a:pt x="1068" y="510"/>
                    </a:lnTo>
                    <a:lnTo>
                      <a:pt x="1068" y="510"/>
                    </a:lnTo>
                    <a:close/>
                    <a:moveTo>
                      <a:pt x="1064" y="360"/>
                    </a:moveTo>
                    <a:lnTo>
                      <a:pt x="1068" y="364"/>
                    </a:lnTo>
                    <a:lnTo>
                      <a:pt x="1070" y="364"/>
                    </a:lnTo>
                    <a:lnTo>
                      <a:pt x="1068" y="364"/>
                    </a:lnTo>
                    <a:lnTo>
                      <a:pt x="1064" y="360"/>
                    </a:lnTo>
                    <a:lnTo>
                      <a:pt x="1064" y="360"/>
                    </a:lnTo>
                    <a:lnTo>
                      <a:pt x="1064" y="360"/>
                    </a:lnTo>
                    <a:close/>
                    <a:moveTo>
                      <a:pt x="1108" y="342"/>
                    </a:moveTo>
                    <a:lnTo>
                      <a:pt x="1108" y="346"/>
                    </a:lnTo>
                    <a:lnTo>
                      <a:pt x="1114" y="346"/>
                    </a:lnTo>
                    <a:lnTo>
                      <a:pt x="1116" y="342"/>
                    </a:lnTo>
                    <a:lnTo>
                      <a:pt x="1114" y="342"/>
                    </a:lnTo>
                    <a:lnTo>
                      <a:pt x="1108" y="342"/>
                    </a:lnTo>
                    <a:lnTo>
                      <a:pt x="1108" y="342"/>
                    </a:lnTo>
                    <a:lnTo>
                      <a:pt x="1108" y="342"/>
                    </a:lnTo>
                    <a:close/>
                    <a:moveTo>
                      <a:pt x="906" y="156"/>
                    </a:moveTo>
                    <a:lnTo>
                      <a:pt x="906" y="162"/>
                    </a:lnTo>
                    <a:lnTo>
                      <a:pt x="914" y="160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56"/>
                    </a:lnTo>
                    <a:close/>
                    <a:moveTo>
                      <a:pt x="194" y="568"/>
                    </a:moveTo>
                    <a:lnTo>
                      <a:pt x="194" y="568"/>
                    </a:lnTo>
                    <a:lnTo>
                      <a:pt x="194" y="572"/>
                    </a:lnTo>
                    <a:lnTo>
                      <a:pt x="198" y="572"/>
                    </a:lnTo>
                    <a:lnTo>
                      <a:pt x="200" y="568"/>
                    </a:lnTo>
                    <a:lnTo>
                      <a:pt x="194" y="568"/>
                    </a:lnTo>
                    <a:lnTo>
                      <a:pt x="194" y="568"/>
                    </a:lnTo>
                    <a:lnTo>
                      <a:pt x="194" y="568"/>
                    </a:lnTo>
                    <a:close/>
                    <a:moveTo>
                      <a:pt x="612" y="564"/>
                    </a:moveTo>
                    <a:lnTo>
                      <a:pt x="612" y="564"/>
                    </a:lnTo>
                    <a:lnTo>
                      <a:pt x="618" y="568"/>
                    </a:lnTo>
                    <a:lnTo>
                      <a:pt x="624" y="580"/>
                    </a:lnTo>
                    <a:lnTo>
                      <a:pt x="630" y="596"/>
                    </a:lnTo>
                    <a:lnTo>
                      <a:pt x="626" y="602"/>
                    </a:lnTo>
                    <a:lnTo>
                      <a:pt x="624" y="592"/>
                    </a:lnTo>
                    <a:lnTo>
                      <a:pt x="620" y="584"/>
                    </a:lnTo>
                    <a:lnTo>
                      <a:pt x="612" y="576"/>
                    </a:lnTo>
                    <a:lnTo>
                      <a:pt x="610" y="568"/>
                    </a:lnTo>
                    <a:lnTo>
                      <a:pt x="610" y="566"/>
                    </a:lnTo>
                    <a:lnTo>
                      <a:pt x="610" y="564"/>
                    </a:lnTo>
                    <a:lnTo>
                      <a:pt x="612" y="564"/>
                    </a:lnTo>
                    <a:lnTo>
                      <a:pt x="612" y="564"/>
                    </a:lnTo>
                    <a:lnTo>
                      <a:pt x="612" y="564"/>
                    </a:lnTo>
                    <a:close/>
                    <a:moveTo>
                      <a:pt x="872" y="540"/>
                    </a:moveTo>
                    <a:lnTo>
                      <a:pt x="872" y="548"/>
                    </a:lnTo>
                    <a:lnTo>
                      <a:pt x="886" y="550"/>
                    </a:lnTo>
                    <a:lnTo>
                      <a:pt x="886" y="548"/>
                    </a:lnTo>
                    <a:lnTo>
                      <a:pt x="882" y="546"/>
                    </a:lnTo>
                    <a:lnTo>
                      <a:pt x="880" y="546"/>
                    </a:lnTo>
                    <a:lnTo>
                      <a:pt x="878" y="540"/>
                    </a:lnTo>
                    <a:lnTo>
                      <a:pt x="874" y="540"/>
                    </a:lnTo>
                    <a:lnTo>
                      <a:pt x="872" y="540"/>
                    </a:lnTo>
                    <a:lnTo>
                      <a:pt x="872" y="540"/>
                    </a:lnTo>
                    <a:lnTo>
                      <a:pt x="872" y="540"/>
                    </a:lnTo>
                    <a:close/>
                    <a:moveTo>
                      <a:pt x="600" y="530"/>
                    </a:moveTo>
                    <a:lnTo>
                      <a:pt x="600" y="530"/>
                    </a:lnTo>
                    <a:lnTo>
                      <a:pt x="602" y="536"/>
                    </a:lnTo>
                    <a:lnTo>
                      <a:pt x="608" y="540"/>
                    </a:lnTo>
                    <a:lnTo>
                      <a:pt x="608" y="546"/>
                    </a:lnTo>
                    <a:lnTo>
                      <a:pt x="606" y="548"/>
                    </a:lnTo>
                    <a:lnTo>
                      <a:pt x="606" y="566"/>
                    </a:lnTo>
                    <a:lnTo>
                      <a:pt x="602" y="564"/>
                    </a:lnTo>
                    <a:lnTo>
                      <a:pt x="598" y="564"/>
                    </a:lnTo>
                    <a:lnTo>
                      <a:pt x="600" y="554"/>
                    </a:lnTo>
                    <a:lnTo>
                      <a:pt x="598" y="544"/>
                    </a:lnTo>
                    <a:lnTo>
                      <a:pt x="590" y="536"/>
                    </a:lnTo>
                    <a:lnTo>
                      <a:pt x="596" y="536"/>
                    </a:lnTo>
                    <a:lnTo>
                      <a:pt x="598" y="536"/>
                    </a:lnTo>
                    <a:lnTo>
                      <a:pt x="600" y="532"/>
                    </a:lnTo>
                    <a:lnTo>
                      <a:pt x="600" y="530"/>
                    </a:lnTo>
                    <a:lnTo>
                      <a:pt x="600" y="530"/>
                    </a:lnTo>
                    <a:lnTo>
                      <a:pt x="600" y="530"/>
                    </a:lnTo>
                    <a:close/>
                    <a:moveTo>
                      <a:pt x="168" y="528"/>
                    </a:moveTo>
                    <a:lnTo>
                      <a:pt x="168" y="528"/>
                    </a:lnTo>
                    <a:lnTo>
                      <a:pt x="166" y="530"/>
                    </a:lnTo>
                    <a:lnTo>
                      <a:pt x="172" y="532"/>
                    </a:lnTo>
                    <a:lnTo>
                      <a:pt x="172" y="528"/>
                    </a:lnTo>
                    <a:lnTo>
                      <a:pt x="168" y="528"/>
                    </a:lnTo>
                    <a:lnTo>
                      <a:pt x="168" y="528"/>
                    </a:lnTo>
                    <a:lnTo>
                      <a:pt x="168" y="528"/>
                    </a:lnTo>
                    <a:close/>
                    <a:moveTo>
                      <a:pt x="130" y="526"/>
                    </a:moveTo>
                    <a:lnTo>
                      <a:pt x="130" y="526"/>
                    </a:lnTo>
                    <a:lnTo>
                      <a:pt x="132" y="538"/>
                    </a:lnTo>
                    <a:lnTo>
                      <a:pt x="136" y="548"/>
                    </a:lnTo>
                    <a:lnTo>
                      <a:pt x="140" y="546"/>
                    </a:lnTo>
                    <a:lnTo>
                      <a:pt x="146" y="544"/>
                    </a:lnTo>
                    <a:lnTo>
                      <a:pt x="140" y="550"/>
                    </a:lnTo>
                    <a:lnTo>
                      <a:pt x="140" y="554"/>
                    </a:lnTo>
                    <a:lnTo>
                      <a:pt x="144" y="558"/>
                    </a:lnTo>
                    <a:lnTo>
                      <a:pt x="148" y="564"/>
                    </a:lnTo>
                    <a:lnTo>
                      <a:pt x="154" y="566"/>
                    </a:lnTo>
                    <a:lnTo>
                      <a:pt x="156" y="568"/>
                    </a:lnTo>
                    <a:lnTo>
                      <a:pt x="154" y="556"/>
                    </a:lnTo>
                    <a:lnTo>
                      <a:pt x="150" y="546"/>
                    </a:lnTo>
                    <a:lnTo>
                      <a:pt x="146" y="544"/>
                    </a:lnTo>
                    <a:lnTo>
                      <a:pt x="146" y="532"/>
                    </a:lnTo>
                    <a:lnTo>
                      <a:pt x="148" y="526"/>
                    </a:lnTo>
                    <a:lnTo>
                      <a:pt x="140" y="528"/>
                    </a:lnTo>
                    <a:lnTo>
                      <a:pt x="136" y="530"/>
                    </a:lnTo>
                    <a:lnTo>
                      <a:pt x="136" y="528"/>
                    </a:lnTo>
                    <a:lnTo>
                      <a:pt x="132" y="526"/>
                    </a:lnTo>
                    <a:lnTo>
                      <a:pt x="130" y="526"/>
                    </a:lnTo>
                    <a:lnTo>
                      <a:pt x="130" y="526"/>
                    </a:lnTo>
                    <a:lnTo>
                      <a:pt x="130" y="526"/>
                    </a:lnTo>
                    <a:close/>
                    <a:moveTo>
                      <a:pt x="628" y="508"/>
                    </a:moveTo>
                    <a:lnTo>
                      <a:pt x="628" y="508"/>
                    </a:lnTo>
                    <a:lnTo>
                      <a:pt x="628" y="512"/>
                    </a:lnTo>
                    <a:lnTo>
                      <a:pt x="630" y="510"/>
                    </a:lnTo>
                    <a:lnTo>
                      <a:pt x="630" y="512"/>
                    </a:lnTo>
                    <a:lnTo>
                      <a:pt x="630" y="526"/>
                    </a:lnTo>
                    <a:lnTo>
                      <a:pt x="630" y="530"/>
                    </a:lnTo>
                    <a:lnTo>
                      <a:pt x="636" y="538"/>
                    </a:lnTo>
                    <a:lnTo>
                      <a:pt x="644" y="548"/>
                    </a:lnTo>
                    <a:lnTo>
                      <a:pt x="644" y="554"/>
                    </a:lnTo>
                    <a:lnTo>
                      <a:pt x="644" y="556"/>
                    </a:lnTo>
                    <a:lnTo>
                      <a:pt x="648" y="566"/>
                    </a:lnTo>
                    <a:lnTo>
                      <a:pt x="654" y="572"/>
                    </a:lnTo>
                    <a:lnTo>
                      <a:pt x="660" y="572"/>
                    </a:lnTo>
                    <a:lnTo>
                      <a:pt x="662" y="572"/>
                    </a:lnTo>
                    <a:lnTo>
                      <a:pt x="660" y="574"/>
                    </a:lnTo>
                    <a:lnTo>
                      <a:pt x="656" y="576"/>
                    </a:lnTo>
                    <a:lnTo>
                      <a:pt x="656" y="582"/>
                    </a:lnTo>
                    <a:lnTo>
                      <a:pt x="656" y="584"/>
                    </a:lnTo>
                    <a:lnTo>
                      <a:pt x="660" y="592"/>
                    </a:lnTo>
                    <a:lnTo>
                      <a:pt x="656" y="592"/>
                    </a:lnTo>
                    <a:lnTo>
                      <a:pt x="654" y="590"/>
                    </a:lnTo>
                    <a:lnTo>
                      <a:pt x="654" y="594"/>
                    </a:lnTo>
                    <a:lnTo>
                      <a:pt x="652" y="594"/>
                    </a:lnTo>
                    <a:lnTo>
                      <a:pt x="648" y="594"/>
                    </a:lnTo>
                    <a:lnTo>
                      <a:pt x="646" y="584"/>
                    </a:lnTo>
                    <a:lnTo>
                      <a:pt x="648" y="572"/>
                    </a:lnTo>
                    <a:lnTo>
                      <a:pt x="644" y="568"/>
                    </a:lnTo>
                    <a:lnTo>
                      <a:pt x="644" y="566"/>
                    </a:lnTo>
                    <a:lnTo>
                      <a:pt x="638" y="566"/>
                    </a:lnTo>
                    <a:lnTo>
                      <a:pt x="634" y="566"/>
                    </a:lnTo>
                    <a:lnTo>
                      <a:pt x="636" y="554"/>
                    </a:lnTo>
                    <a:lnTo>
                      <a:pt x="634" y="554"/>
                    </a:lnTo>
                    <a:lnTo>
                      <a:pt x="630" y="556"/>
                    </a:lnTo>
                    <a:lnTo>
                      <a:pt x="630" y="554"/>
                    </a:lnTo>
                    <a:lnTo>
                      <a:pt x="628" y="550"/>
                    </a:lnTo>
                    <a:lnTo>
                      <a:pt x="624" y="548"/>
                    </a:lnTo>
                    <a:lnTo>
                      <a:pt x="616" y="544"/>
                    </a:lnTo>
                    <a:lnTo>
                      <a:pt x="618" y="536"/>
                    </a:lnTo>
                    <a:lnTo>
                      <a:pt x="612" y="536"/>
                    </a:lnTo>
                    <a:lnTo>
                      <a:pt x="612" y="532"/>
                    </a:lnTo>
                    <a:lnTo>
                      <a:pt x="610" y="532"/>
                    </a:lnTo>
                    <a:lnTo>
                      <a:pt x="610" y="530"/>
                    </a:lnTo>
                    <a:lnTo>
                      <a:pt x="610" y="528"/>
                    </a:lnTo>
                    <a:lnTo>
                      <a:pt x="618" y="514"/>
                    </a:lnTo>
                    <a:lnTo>
                      <a:pt x="620" y="518"/>
                    </a:lnTo>
                    <a:lnTo>
                      <a:pt x="624" y="518"/>
                    </a:lnTo>
                    <a:lnTo>
                      <a:pt x="626" y="518"/>
                    </a:lnTo>
                    <a:lnTo>
                      <a:pt x="626" y="512"/>
                    </a:lnTo>
                    <a:lnTo>
                      <a:pt x="626" y="510"/>
                    </a:lnTo>
                    <a:lnTo>
                      <a:pt x="628" y="508"/>
                    </a:lnTo>
                    <a:lnTo>
                      <a:pt x="628" y="508"/>
                    </a:lnTo>
                    <a:lnTo>
                      <a:pt x="628" y="508"/>
                    </a:lnTo>
                    <a:close/>
                    <a:moveTo>
                      <a:pt x="996" y="472"/>
                    </a:moveTo>
                    <a:lnTo>
                      <a:pt x="996" y="472"/>
                    </a:lnTo>
                    <a:lnTo>
                      <a:pt x="992" y="478"/>
                    </a:lnTo>
                    <a:lnTo>
                      <a:pt x="990" y="478"/>
                    </a:lnTo>
                    <a:lnTo>
                      <a:pt x="990" y="476"/>
                    </a:lnTo>
                    <a:lnTo>
                      <a:pt x="996" y="472"/>
                    </a:lnTo>
                    <a:lnTo>
                      <a:pt x="996" y="472"/>
                    </a:lnTo>
                    <a:lnTo>
                      <a:pt x="996" y="472"/>
                    </a:lnTo>
                    <a:close/>
                    <a:moveTo>
                      <a:pt x="898" y="464"/>
                    </a:moveTo>
                    <a:lnTo>
                      <a:pt x="898" y="464"/>
                    </a:lnTo>
                    <a:lnTo>
                      <a:pt x="898" y="466"/>
                    </a:lnTo>
                    <a:lnTo>
                      <a:pt x="896" y="468"/>
                    </a:lnTo>
                    <a:lnTo>
                      <a:pt x="898" y="466"/>
                    </a:lnTo>
                    <a:lnTo>
                      <a:pt x="900" y="464"/>
                    </a:lnTo>
                    <a:lnTo>
                      <a:pt x="898" y="464"/>
                    </a:lnTo>
                    <a:lnTo>
                      <a:pt x="898" y="464"/>
                    </a:lnTo>
                    <a:lnTo>
                      <a:pt x="898" y="464"/>
                    </a:lnTo>
                    <a:close/>
                    <a:moveTo>
                      <a:pt x="974" y="460"/>
                    </a:moveTo>
                    <a:lnTo>
                      <a:pt x="974" y="460"/>
                    </a:lnTo>
                    <a:lnTo>
                      <a:pt x="978" y="460"/>
                    </a:lnTo>
                    <a:lnTo>
                      <a:pt x="980" y="464"/>
                    </a:lnTo>
                    <a:lnTo>
                      <a:pt x="978" y="466"/>
                    </a:lnTo>
                    <a:lnTo>
                      <a:pt x="972" y="466"/>
                    </a:lnTo>
                    <a:lnTo>
                      <a:pt x="972" y="464"/>
                    </a:lnTo>
                    <a:lnTo>
                      <a:pt x="972" y="460"/>
                    </a:lnTo>
                    <a:lnTo>
                      <a:pt x="974" y="460"/>
                    </a:lnTo>
                    <a:lnTo>
                      <a:pt x="974" y="460"/>
                    </a:lnTo>
                    <a:lnTo>
                      <a:pt x="974" y="460"/>
                    </a:lnTo>
                    <a:close/>
                    <a:moveTo>
                      <a:pt x="554" y="460"/>
                    </a:moveTo>
                    <a:lnTo>
                      <a:pt x="554" y="460"/>
                    </a:lnTo>
                    <a:lnTo>
                      <a:pt x="556" y="460"/>
                    </a:lnTo>
                    <a:lnTo>
                      <a:pt x="556" y="464"/>
                    </a:lnTo>
                    <a:lnTo>
                      <a:pt x="552" y="466"/>
                    </a:lnTo>
                    <a:lnTo>
                      <a:pt x="552" y="460"/>
                    </a:lnTo>
                    <a:lnTo>
                      <a:pt x="554" y="460"/>
                    </a:lnTo>
                    <a:lnTo>
                      <a:pt x="554" y="460"/>
                    </a:lnTo>
                    <a:lnTo>
                      <a:pt x="554" y="460"/>
                    </a:lnTo>
                    <a:close/>
                    <a:moveTo>
                      <a:pt x="906" y="458"/>
                    </a:moveTo>
                    <a:lnTo>
                      <a:pt x="906" y="458"/>
                    </a:lnTo>
                    <a:lnTo>
                      <a:pt x="906" y="472"/>
                    </a:lnTo>
                    <a:lnTo>
                      <a:pt x="904" y="472"/>
                    </a:lnTo>
                    <a:lnTo>
                      <a:pt x="908" y="474"/>
                    </a:lnTo>
                    <a:lnTo>
                      <a:pt x="908" y="468"/>
                    </a:lnTo>
                    <a:lnTo>
                      <a:pt x="910" y="466"/>
                    </a:lnTo>
                    <a:lnTo>
                      <a:pt x="908" y="460"/>
                    </a:lnTo>
                    <a:lnTo>
                      <a:pt x="906" y="456"/>
                    </a:lnTo>
                    <a:lnTo>
                      <a:pt x="906" y="458"/>
                    </a:lnTo>
                    <a:lnTo>
                      <a:pt x="906" y="458"/>
                    </a:lnTo>
                    <a:lnTo>
                      <a:pt x="906" y="458"/>
                    </a:lnTo>
                    <a:close/>
                    <a:moveTo>
                      <a:pt x="900" y="454"/>
                    </a:moveTo>
                    <a:lnTo>
                      <a:pt x="900" y="454"/>
                    </a:lnTo>
                    <a:lnTo>
                      <a:pt x="898" y="458"/>
                    </a:lnTo>
                    <a:lnTo>
                      <a:pt x="898" y="460"/>
                    </a:lnTo>
                    <a:lnTo>
                      <a:pt x="900" y="460"/>
                    </a:lnTo>
                    <a:lnTo>
                      <a:pt x="904" y="456"/>
                    </a:lnTo>
                    <a:lnTo>
                      <a:pt x="904" y="454"/>
                    </a:lnTo>
                    <a:lnTo>
                      <a:pt x="900" y="454"/>
                    </a:lnTo>
                    <a:lnTo>
                      <a:pt x="900" y="454"/>
                    </a:lnTo>
                    <a:lnTo>
                      <a:pt x="900" y="454"/>
                    </a:lnTo>
                    <a:close/>
                    <a:moveTo>
                      <a:pt x="572" y="422"/>
                    </a:moveTo>
                    <a:lnTo>
                      <a:pt x="572" y="422"/>
                    </a:lnTo>
                    <a:lnTo>
                      <a:pt x="580" y="424"/>
                    </a:lnTo>
                    <a:lnTo>
                      <a:pt x="574" y="440"/>
                    </a:lnTo>
                    <a:lnTo>
                      <a:pt x="570" y="456"/>
                    </a:lnTo>
                    <a:lnTo>
                      <a:pt x="562" y="456"/>
                    </a:lnTo>
                    <a:lnTo>
                      <a:pt x="562" y="448"/>
                    </a:lnTo>
                    <a:lnTo>
                      <a:pt x="562" y="442"/>
                    </a:lnTo>
                    <a:lnTo>
                      <a:pt x="562" y="432"/>
                    </a:lnTo>
                    <a:lnTo>
                      <a:pt x="572" y="422"/>
                    </a:lnTo>
                    <a:lnTo>
                      <a:pt x="572" y="422"/>
                    </a:lnTo>
                    <a:lnTo>
                      <a:pt x="572" y="422"/>
                    </a:lnTo>
                    <a:close/>
                    <a:moveTo>
                      <a:pt x="562" y="410"/>
                    </a:moveTo>
                    <a:lnTo>
                      <a:pt x="562" y="410"/>
                    </a:lnTo>
                    <a:lnTo>
                      <a:pt x="562" y="414"/>
                    </a:lnTo>
                    <a:lnTo>
                      <a:pt x="562" y="418"/>
                    </a:lnTo>
                    <a:lnTo>
                      <a:pt x="562" y="420"/>
                    </a:lnTo>
                    <a:lnTo>
                      <a:pt x="554" y="420"/>
                    </a:lnTo>
                    <a:lnTo>
                      <a:pt x="554" y="414"/>
                    </a:lnTo>
                    <a:lnTo>
                      <a:pt x="562" y="410"/>
                    </a:lnTo>
                    <a:lnTo>
                      <a:pt x="562" y="410"/>
                    </a:lnTo>
                    <a:lnTo>
                      <a:pt x="562" y="410"/>
                    </a:lnTo>
                    <a:close/>
                    <a:moveTo>
                      <a:pt x="466" y="382"/>
                    </a:moveTo>
                    <a:lnTo>
                      <a:pt x="466" y="382"/>
                    </a:lnTo>
                    <a:lnTo>
                      <a:pt x="470" y="384"/>
                    </a:lnTo>
                    <a:lnTo>
                      <a:pt x="472" y="386"/>
                    </a:lnTo>
                    <a:lnTo>
                      <a:pt x="474" y="386"/>
                    </a:lnTo>
                    <a:lnTo>
                      <a:pt x="480" y="386"/>
                    </a:lnTo>
                    <a:lnTo>
                      <a:pt x="482" y="382"/>
                    </a:lnTo>
                    <a:lnTo>
                      <a:pt x="500" y="384"/>
                    </a:lnTo>
                    <a:lnTo>
                      <a:pt x="484" y="388"/>
                    </a:lnTo>
                    <a:lnTo>
                      <a:pt x="472" y="394"/>
                    </a:lnTo>
                    <a:lnTo>
                      <a:pt x="452" y="412"/>
                    </a:lnTo>
                    <a:lnTo>
                      <a:pt x="448" y="414"/>
                    </a:lnTo>
                    <a:lnTo>
                      <a:pt x="448" y="418"/>
                    </a:lnTo>
                    <a:lnTo>
                      <a:pt x="442" y="418"/>
                    </a:lnTo>
                    <a:lnTo>
                      <a:pt x="436" y="412"/>
                    </a:lnTo>
                    <a:lnTo>
                      <a:pt x="442" y="412"/>
                    </a:lnTo>
                    <a:lnTo>
                      <a:pt x="466" y="382"/>
                    </a:lnTo>
                    <a:lnTo>
                      <a:pt x="466" y="382"/>
                    </a:lnTo>
                    <a:lnTo>
                      <a:pt x="466" y="382"/>
                    </a:lnTo>
                    <a:close/>
                    <a:moveTo>
                      <a:pt x="898" y="324"/>
                    </a:moveTo>
                    <a:lnTo>
                      <a:pt x="898" y="324"/>
                    </a:lnTo>
                    <a:lnTo>
                      <a:pt x="896" y="328"/>
                    </a:lnTo>
                    <a:lnTo>
                      <a:pt x="896" y="330"/>
                    </a:lnTo>
                    <a:lnTo>
                      <a:pt x="892" y="338"/>
                    </a:lnTo>
                    <a:lnTo>
                      <a:pt x="896" y="338"/>
                    </a:lnTo>
                    <a:lnTo>
                      <a:pt x="900" y="332"/>
                    </a:lnTo>
                    <a:lnTo>
                      <a:pt x="904" y="324"/>
                    </a:lnTo>
                    <a:lnTo>
                      <a:pt x="898" y="324"/>
                    </a:lnTo>
                    <a:lnTo>
                      <a:pt x="898" y="324"/>
                    </a:lnTo>
                    <a:lnTo>
                      <a:pt x="898" y="324"/>
                    </a:lnTo>
                    <a:close/>
                    <a:moveTo>
                      <a:pt x="926" y="310"/>
                    </a:moveTo>
                    <a:lnTo>
                      <a:pt x="928" y="314"/>
                    </a:lnTo>
                    <a:lnTo>
                      <a:pt x="932" y="314"/>
                    </a:lnTo>
                    <a:lnTo>
                      <a:pt x="928" y="314"/>
                    </a:lnTo>
                    <a:lnTo>
                      <a:pt x="926" y="310"/>
                    </a:lnTo>
                    <a:lnTo>
                      <a:pt x="926" y="310"/>
                    </a:lnTo>
                    <a:lnTo>
                      <a:pt x="926" y="310"/>
                    </a:lnTo>
                    <a:close/>
                    <a:moveTo>
                      <a:pt x="938" y="310"/>
                    </a:moveTo>
                    <a:lnTo>
                      <a:pt x="938" y="310"/>
                    </a:lnTo>
                    <a:lnTo>
                      <a:pt x="942" y="314"/>
                    </a:lnTo>
                    <a:lnTo>
                      <a:pt x="944" y="314"/>
                    </a:lnTo>
                    <a:lnTo>
                      <a:pt x="944" y="312"/>
                    </a:lnTo>
                    <a:lnTo>
                      <a:pt x="942" y="310"/>
                    </a:lnTo>
                    <a:lnTo>
                      <a:pt x="938" y="310"/>
                    </a:lnTo>
                    <a:lnTo>
                      <a:pt x="938" y="310"/>
                    </a:lnTo>
                    <a:lnTo>
                      <a:pt x="938" y="310"/>
                    </a:lnTo>
                    <a:close/>
                    <a:moveTo>
                      <a:pt x="854" y="304"/>
                    </a:moveTo>
                    <a:lnTo>
                      <a:pt x="854" y="304"/>
                    </a:lnTo>
                    <a:lnTo>
                      <a:pt x="850" y="310"/>
                    </a:lnTo>
                    <a:lnTo>
                      <a:pt x="842" y="314"/>
                    </a:lnTo>
                    <a:lnTo>
                      <a:pt x="832" y="316"/>
                    </a:lnTo>
                    <a:lnTo>
                      <a:pt x="826" y="324"/>
                    </a:lnTo>
                    <a:lnTo>
                      <a:pt x="832" y="324"/>
                    </a:lnTo>
                    <a:lnTo>
                      <a:pt x="836" y="324"/>
                    </a:lnTo>
                    <a:lnTo>
                      <a:pt x="838" y="320"/>
                    </a:lnTo>
                    <a:lnTo>
                      <a:pt x="844" y="320"/>
                    </a:lnTo>
                    <a:lnTo>
                      <a:pt x="850" y="320"/>
                    </a:lnTo>
                    <a:lnTo>
                      <a:pt x="852" y="310"/>
                    </a:lnTo>
                    <a:lnTo>
                      <a:pt x="854" y="310"/>
                    </a:lnTo>
                    <a:lnTo>
                      <a:pt x="860" y="310"/>
                    </a:lnTo>
                    <a:lnTo>
                      <a:pt x="856" y="306"/>
                    </a:lnTo>
                    <a:lnTo>
                      <a:pt x="856" y="304"/>
                    </a:lnTo>
                    <a:lnTo>
                      <a:pt x="854" y="304"/>
                    </a:lnTo>
                    <a:lnTo>
                      <a:pt x="854" y="304"/>
                    </a:lnTo>
                    <a:lnTo>
                      <a:pt x="854" y="304"/>
                    </a:lnTo>
                    <a:close/>
                    <a:moveTo>
                      <a:pt x="376" y="294"/>
                    </a:moveTo>
                    <a:lnTo>
                      <a:pt x="376" y="294"/>
                    </a:lnTo>
                    <a:lnTo>
                      <a:pt x="384" y="296"/>
                    </a:lnTo>
                    <a:lnTo>
                      <a:pt x="390" y="302"/>
                    </a:lnTo>
                    <a:lnTo>
                      <a:pt x="394" y="310"/>
                    </a:lnTo>
                    <a:lnTo>
                      <a:pt x="398" y="316"/>
                    </a:lnTo>
                    <a:lnTo>
                      <a:pt x="410" y="316"/>
                    </a:lnTo>
                    <a:lnTo>
                      <a:pt x="424" y="316"/>
                    </a:lnTo>
                    <a:lnTo>
                      <a:pt x="428" y="314"/>
                    </a:lnTo>
                    <a:lnTo>
                      <a:pt x="434" y="306"/>
                    </a:lnTo>
                    <a:lnTo>
                      <a:pt x="438" y="302"/>
                    </a:lnTo>
                    <a:lnTo>
                      <a:pt x="444" y="296"/>
                    </a:lnTo>
                    <a:lnTo>
                      <a:pt x="454" y="294"/>
                    </a:lnTo>
                    <a:lnTo>
                      <a:pt x="464" y="294"/>
                    </a:lnTo>
                    <a:lnTo>
                      <a:pt x="458" y="298"/>
                    </a:lnTo>
                    <a:lnTo>
                      <a:pt x="462" y="304"/>
                    </a:lnTo>
                    <a:lnTo>
                      <a:pt x="454" y="306"/>
                    </a:lnTo>
                    <a:lnTo>
                      <a:pt x="452" y="310"/>
                    </a:lnTo>
                    <a:lnTo>
                      <a:pt x="448" y="312"/>
                    </a:lnTo>
                    <a:lnTo>
                      <a:pt x="448" y="314"/>
                    </a:lnTo>
                    <a:lnTo>
                      <a:pt x="442" y="316"/>
                    </a:lnTo>
                    <a:lnTo>
                      <a:pt x="434" y="322"/>
                    </a:lnTo>
                    <a:lnTo>
                      <a:pt x="434" y="324"/>
                    </a:lnTo>
                    <a:lnTo>
                      <a:pt x="426" y="332"/>
                    </a:lnTo>
                    <a:lnTo>
                      <a:pt x="418" y="340"/>
                    </a:lnTo>
                    <a:lnTo>
                      <a:pt x="406" y="334"/>
                    </a:lnTo>
                    <a:lnTo>
                      <a:pt x="402" y="346"/>
                    </a:lnTo>
                    <a:lnTo>
                      <a:pt x="384" y="350"/>
                    </a:lnTo>
                    <a:lnTo>
                      <a:pt x="374" y="352"/>
                    </a:lnTo>
                    <a:lnTo>
                      <a:pt x="370" y="352"/>
                    </a:lnTo>
                    <a:lnTo>
                      <a:pt x="366" y="348"/>
                    </a:lnTo>
                    <a:lnTo>
                      <a:pt x="364" y="342"/>
                    </a:lnTo>
                    <a:lnTo>
                      <a:pt x="356" y="342"/>
                    </a:lnTo>
                    <a:lnTo>
                      <a:pt x="352" y="342"/>
                    </a:lnTo>
                    <a:lnTo>
                      <a:pt x="348" y="338"/>
                    </a:lnTo>
                    <a:lnTo>
                      <a:pt x="346" y="334"/>
                    </a:lnTo>
                    <a:lnTo>
                      <a:pt x="356" y="338"/>
                    </a:lnTo>
                    <a:lnTo>
                      <a:pt x="362" y="338"/>
                    </a:lnTo>
                    <a:lnTo>
                      <a:pt x="370" y="334"/>
                    </a:lnTo>
                    <a:lnTo>
                      <a:pt x="374" y="328"/>
                    </a:lnTo>
                    <a:lnTo>
                      <a:pt x="382" y="322"/>
                    </a:lnTo>
                    <a:lnTo>
                      <a:pt x="384" y="322"/>
                    </a:lnTo>
                    <a:lnTo>
                      <a:pt x="390" y="324"/>
                    </a:lnTo>
                    <a:lnTo>
                      <a:pt x="380" y="306"/>
                    </a:lnTo>
                    <a:lnTo>
                      <a:pt x="376" y="298"/>
                    </a:lnTo>
                    <a:lnTo>
                      <a:pt x="376" y="296"/>
                    </a:lnTo>
                    <a:lnTo>
                      <a:pt x="376" y="294"/>
                    </a:lnTo>
                    <a:lnTo>
                      <a:pt x="376" y="294"/>
                    </a:lnTo>
                    <a:lnTo>
                      <a:pt x="376" y="294"/>
                    </a:lnTo>
                    <a:close/>
                    <a:moveTo>
                      <a:pt x="318" y="286"/>
                    </a:moveTo>
                    <a:lnTo>
                      <a:pt x="318" y="286"/>
                    </a:lnTo>
                    <a:lnTo>
                      <a:pt x="328" y="292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38" y="294"/>
                    </a:lnTo>
                    <a:lnTo>
                      <a:pt x="322" y="296"/>
                    </a:lnTo>
                    <a:lnTo>
                      <a:pt x="302" y="296"/>
                    </a:lnTo>
                    <a:lnTo>
                      <a:pt x="302" y="292"/>
                    </a:lnTo>
                    <a:lnTo>
                      <a:pt x="308" y="292"/>
                    </a:lnTo>
                    <a:lnTo>
                      <a:pt x="312" y="292"/>
                    </a:lnTo>
                    <a:lnTo>
                      <a:pt x="312" y="288"/>
                    </a:lnTo>
                    <a:lnTo>
                      <a:pt x="318" y="286"/>
                    </a:lnTo>
                    <a:lnTo>
                      <a:pt x="318" y="286"/>
                    </a:lnTo>
                    <a:lnTo>
                      <a:pt x="318" y="286"/>
                    </a:lnTo>
                    <a:close/>
                    <a:moveTo>
                      <a:pt x="588" y="270"/>
                    </a:moveTo>
                    <a:lnTo>
                      <a:pt x="590" y="270"/>
                    </a:lnTo>
                    <a:lnTo>
                      <a:pt x="592" y="274"/>
                    </a:lnTo>
                    <a:lnTo>
                      <a:pt x="598" y="276"/>
                    </a:lnTo>
                    <a:lnTo>
                      <a:pt x="588" y="288"/>
                    </a:lnTo>
                    <a:lnTo>
                      <a:pt x="580" y="286"/>
                    </a:lnTo>
                    <a:lnTo>
                      <a:pt x="580" y="280"/>
                    </a:lnTo>
                    <a:lnTo>
                      <a:pt x="580" y="276"/>
                    </a:lnTo>
                    <a:lnTo>
                      <a:pt x="588" y="270"/>
                    </a:lnTo>
                    <a:lnTo>
                      <a:pt x="588" y="270"/>
                    </a:lnTo>
                    <a:lnTo>
                      <a:pt x="588" y="270"/>
                    </a:lnTo>
                    <a:close/>
                    <a:moveTo>
                      <a:pt x="336" y="252"/>
                    </a:moveTo>
                    <a:lnTo>
                      <a:pt x="336" y="252"/>
                    </a:lnTo>
                    <a:lnTo>
                      <a:pt x="336" y="256"/>
                    </a:lnTo>
                    <a:lnTo>
                      <a:pt x="334" y="252"/>
                    </a:lnTo>
                    <a:lnTo>
                      <a:pt x="330" y="252"/>
                    </a:lnTo>
                    <a:lnTo>
                      <a:pt x="336" y="252"/>
                    </a:lnTo>
                    <a:lnTo>
                      <a:pt x="336" y="252"/>
                    </a:lnTo>
                    <a:lnTo>
                      <a:pt x="336" y="252"/>
                    </a:lnTo>
                    <a:close/>
                    <a:moveTo>
                      <a:pt x="810" y="242"/>
                    </a:moveTo>
                    <a:lnTo>
                      <a:pt x="810" y="242"/>
                    </a:lnTo>
                    <a:lnTo>
                      <a:pt x="810" y="258"/>
                    </a:lnTo>
                    <a:lnTo>
                      <a:pt x="810" y="278"/>
                    </a:lnTo>
                    <a:lnTo>
                      <a:pt x="798" y="284"/>
                    </a:lnTo>
                    <a:lnTo>
                      <a:pt x="798" y="294"/>
                    </a:lnTo>
                    <a:lnTo>
                      <a:pt x="802" y="294"/>
                    </a:lnTo>
                    <a:lnTo>
                      <a:pt x="806" y="292"/>
                    </a:lnTo>
                    <a:lnTo>
                      <a:pt x="810" y="292"/>
                    </a:lnTo>
                    <a:lnTo>
                      <a:pt x="810" y="304"/>
                    </a:lnTo>
                    <a:lnTo>
                      <a:pt x="816" y="304"/>
                    </a:lnTo>
                    <a:lnTo>
                      <a:pt x="824" y="304"/>
                    </a:lnTo>
                    <a:lnTo>
                      <a:pt x="828" y="292"/>
                    </a:lnTo>
                    <a:lnTo>
                      <a:pt x="828" y="278"/>
                    </a:lnTo>
                    <a:lnTo>
                      <a:pt x="832" y="274"/>
                    </a:lnTo>
                    <a:lnTo>
                      <a:pt x="836" y="274"/>
                    </a:lnTo>
                    <a:lnTo>
                      <a:pt x="842" y="274"/>
                    </a:lnTo>
                    <a:lnTo>
                      <a:pt x="842" y="276"/>
                    </a:lnTo>
                    <a:lnTo>
                      <a:pt x="842" y="278"/>
                    </a:lnTo>
                    <a:lnTo>
                      <a:pt x="844" y="280"/>
                    </a:lnTo>
                    <a:lnTo>
                      <a:pt x="842" y="288"/>
                    </a:lnTo>
                    <a:lnTo>
                      <a:pt x="868" y="294"/>
                    </a:lnTo>
                    <a:lnTo>
                      <a:pt x="870" y="288"/>
                    </a:lnTo>
                    <a:lnTo>
                      <a:pt x="872" y="286"/>
                    </a:lnTo>
                    <a:lnTo>
                      <a:pt x="868" y="278"/>
                    </a:lnTo>
                    <a:lnTo>
                      <a:pt x="862" y="280"/>
                    </a:lnTo>
                    <a:lnTo>
                      <a:pt x="856" y="284"/>
                    </a:lnTo>
                    <a:lnTo>
                      <a:pt x="856" y="278"/>
                    </a:lnTo>
                    <a:lnTo>
                      <a:pt x="852" y="270"/>
                    </a:lnTo>
                    <a:lnTo>
                      <a:pt x="842" y="260"/>
                    </a:lnTo>
                    <a:lnTo>
                      <a:pt x="834" y="252"/>
                    </a:lnTo>
                    <a:lnTo>
                      <a:pt x="828" y="252"/>
                    </a:lnTo>
                    <a:lnTo>
                      <a:pt x="824" y="252"/>
                    </a:lnTo>
                    <a:lnTo>
                      <a:pt x="820" y="256"/>
                    </a:lnTo>
                    <a:lnTo>
                      <a:pt x="818" y="256"/>
                    </a:lnTo>
                    <a:lnTo>
                      <a:pt x="818" y="252"/>
                    </a:lnTo>
                    <a:lnTo>
                      <a:pt x="818" y="248"/>
                    </a:lnTo>
                    <a:lnTo>
                      <a:pt x="820" y="244"/>
                    </a:lnTo>
                    <a:lnTo>
                      <a:pt x="810" y="242"/>
                    </a:lnTo>
                    <a:lnTo>
                      <a:pt x="810" y="242"/>
                    </a:lnTo>
                    <a:lnTo>
                      <a:pt x="810" y="242"/>
                    </a:lnTo>
                    <a:close/>
                    <a:moveTo>
                      <a:pt x="816" y="238"/>
                    </a:moveTo>
                    <a:lnTo>
                      <a:pt x="820" y="242"/>
                    </a:lnTo>
                    <a:lnTo>
                      <a:pt x="824" y="242"/>
                    </a:lnTo>
                    <a:lnTo>
                      <a:pt x="824" y="240"/>
                    </a:lnTo>
                    <a:lnTo>
                      <a:pt x="824" y="238"/>
                    </a:lnTo>
                    <a:lnTo>
                      <a:pt x="816" y="238"/>
                    </a:lnTo>
                    <a:lnTo>
                      <a:pt x="816" y="238"/>
                    </a:lnTo>
                    <a:lnTo>
                      <a:pt x="816" y="238"/>
                    </a:lnTo>
                    <a:close/>
                    <a:moveTo>
                      <a:pt x="826" y="212"/>
                    </a:moveTo>
                    <a:lnTo>
                      <a:pt x="826" y="212"/>
                    </a:lnTo>
                    <a:lnTo>
                      <a:pt x="832" y="214"/>
                    </a:lnTo>
                    <a:lnTo>
                      <a:pt x="832" y="216"/>
                    </a:lnTo>
                    <a:lnTo>
                      <a:pt x="832" y="220"/>
                    </a:lnTo>
                    <a:lnTo>
                      <a:pt x="826" y="222"/>
                    </a:lnTo>
                    <a:lnTo>
                      <a:pt x="826" y="216"/>
                    </a:lnTo>
                    <a:lnTo>
                      <a:pt x="820" y="216"/>
                    </a:lnTo>
                    <a:lnTo>
                      <a:pt x="820" y="220"/>
                    </a:lnTo>
                    <a:lnTo>
                      <a:pt x="824" y="216"/>
                    </a:lnTo>
                    <a:lnTo>
                      <a:pt x="824" y="214"/>
                    </a:lnTo>
                    <a:lnTo>
                      <a:pt x="826" y="212"/>
                    </a:lnTo>
                    <a:lnTo>
                      <a:pt x="826" y="212"/>
                    </a:lnTo>
                    <a:lnTo>
                      <a:pt x="826" y="212"/>
                    </a:lnTo>
                    <a:close/>
                    <a:moveTo>
                      <a:pt x="312" y="204"/>
                    </a:moveTo>
                    <a:lnTo>
                      <a:pt x="312" y="204"/>
                    </a:lnTo>
                    <a:lnTo>
                      <a:pt x="322" y="204"/>
                    </a:lnTo>
                    <a:lnTo>
                      <a:pt x="336" y="206"/>
                    </a:lnTo>
                    <a:lnTo>
                      <a:pt x="330" y="212"/>
                    </a:lnTo>
                    <a:lnTo>
                      <a:pt x="326" y="212"/>
                    </a:lnTo>
                    <a:lnTo>
                      <a:pt x="322" y="210"/>
                    </a:lnTo>
                    <a:lnTo>
                      <a:pt x="316" y="214"/>
                    </a:lnTo>
                    <a:lnTo>
                      <a:pt x="320" y="220"/>
                    </a:lnTo>
                    <a:lnTo>
                      <a:pt x="334" y="222"/>
                    </a:lnTo>
                    <a:lnTo>
                      <a:pt x="340" y="224"/>
                    </a:lnTo>
                    <a:lnTo>
                      <a:pt x="346" y="222"/>
                    </a:lnTo>
                    <a:lnTo>
                      <a:pt x="348" y="220"/>
                    </a:lnTo>
                    <a:lnTo>
                      <a:pt x="352" y="220"/>
                    </a:lnTo>
                    <a:lnTo>
                      <a:pt x="352" y="222"/>
                    </a:lnTo>
                    <a:lnTo>
                      <a:pt x="352" y="226"/>
                    </a:lnTo>
                    <a:lnTo>
                      <a:pt x="348" y="232"/>
                    </a:lnTo>
                    <a:lnTo>
                      <a:pt x="346" y="234"/>
                    </a:lnTo>
                    <a:lnTo>
                      <a:pt x="348" y="238"/>
                    </a:lnTo>
                    <a:lnTo>
                      <a:pt x="352" y="240"/>
                    </a:lnTo>
                    <a:lnTo>
                      <a:pt x="338" y="242"/>
                    </a:lnTo>
                    <a:lnTo>
                      <a:pt x="322" y="240"/>
                    </a:lnTo>
                    <a:lnTo>
                      <a:pt x="322" y="248"/>
                    </a:lnTo>
                    <a:lnTo>
                      <a:pt x="334" y="252"/>
                    </a:lnTo>
                    <a:lnTo>
                      <a:pt x="318" y="252"/>
                    </a:lnTo>
                    <a:lnTo>
                      <a:pt x="312" y="256"/>
                    </a:lnTo>
                    <a:lnTo>
                      <a:pt x="308" y="256"/>
                    </a:lnTo>
                    <a:lnTo>
                      <a:pt x="304" y="260"/>
                    </a:lnTo>
                    <a:lnTo>
                      <a:pt x="300" y="266"/>
                    </a:lnTo>
                    <a:lnTo>
                      <a:pt x="298" y="266"/>
                    </a:lnTo>
                    <a:lnTo>
                      <a:pt x="298" y="262"/>
                    </a:lnTo>
                    <a:lnTo>
                      <a:pt x="302" y="256"/>
                    </a:lnTo>
                    <a:lnTo>
                      <a:pt x="310" y="250"/>
                    </a:lnTo>
                    <a:lnTo>
                      <a:pt x="316" y="250"/>
                    </a:lnTo>
                    <a:lnTo>
                      <a:pt x="318" y="250"/>
                    </a:lnTo>
                    <a:lnTo>
                      <a:pt x="316" y="248"/>
                    </a:lnTo>
                    <a:lnTo>
                      <a:pt x="316" y="244"/>
                    </a:lnTo>
                    <a:lnTo>
                      <a:pt x="308" y="244"/>
                    </a:lnTo>
                    <a:lnTo>
                      <a:pt x="302" y="244"/>
                    </a:lnTo>
                    <a:lnTo>
                      <a:pt x="300" y="250"/>
                    </a:lnTo>
                    <a:lnTo>
                      <a:pt x="294" y="258"/>
                    </a:lnTo>
                    <a:lnTo>
                      <a:pt x="292" y="260"/>
                    </a:lnTo>
                    <a:lnTo>
                      <a:pt x="286" y="260"/>
                    </a:lnTo>
                    <a:lnTo>
                      <a:pt x="276" y="258"/>
                    </a:lnTo>
                    <a:lnTo>
                      <a:pt x="272" y="252"/>
                    </a:lnTo>
                    <a:lnTo>
                      <a:pt x="276" y="252"/>
                    </a:lnTo>
                    <a:lnTo>
                      <a:pt x="276" y="250"/>
                    </a:lnTo>
                    <a:lnTo>
                      <a:pt x="276" y="248"/>
                    </a:lnTo>
                    <a:lnTo>
                      <a:pt x="274" y="248"/>
                    </a:lnTo>
                    <a:lnTo>
                      <a:pt x="274" y="244"/>
                    </a:lnTo>
                    <a:lnTo>
                      <a:pt x="282" y="234"/>
                    </a:lnTo>
                    <a:lnTo>
                      <a:pt x="280" y="232"/>
                    </a:lnTo>
                    <a:lnTo>
                      <a:pt x="280" y="230"/>
                    </a:lnTo>
                    <a:lnTo>
                      <a:pt x="276" y="226"/>
                    </a:lnTo>
                    <a:lnTo>
                      <a:pt x="282" y="226"/>
                    </a:lnTo>
                    <a:lnTo>
                      <a:pt x="290" y="230"/>
                    </a:lnTo>
                    <a:lnTo>
                      <a:pt x="298" y="230"/>
                    </a:lnTo>
                    <a:lnTo>
                      <a:pt x="292" y="224"/>
                    </a:lnTo>
                    <a:lnTo>
                      <a:pt x="286" y="220"/>
                    </a:lnTo>
                    <a:lnTo>
                      <a:pt x="276" y="216"/>
                    </a:lnTo>
                    <a:lnTo>
                      <a:pt x="266" y="216"/>
                    </a:lnTo>
                    <a:lnTo>
                      <a:pt x="264" y="216"/>
                    </a:lnTo>
                    <a:lnTo>
                      <a:pt x="258" y="220"/>
                    </a:lnTo>
                    <a:lnTo>
                      <a:pt x="258" y="212"/>
                    </a:lnTo>
                    <a:lnTo>
                      <a:pt x="270" y="212"/>
                    </a:lnTo>
                    <a:lnTo>
                      <a:pt x="282" y="212"/>
                    </a:lnTo>
                    <a:lnTo>
                      <a:pt x="298" y="206"/>
                    </a:lnTo>
                    <a:lnTo>
                      <a:pt x="312" y="204"/>
                    </a:lnTo>
                    <a:lnTo>
                      <a:pt x="312" y="204"/>
                    </a:lnTo>
                    <a:lnTo>
                      <a:pt x="312" y="204"/>
                    </a:lnTo>
                    <a:close/>
                    <a:moveTo>
                      <a:pt x="798" y="186"/>
                    </a:moveTo>
                    <a:lnTo>
                      <a:pt x="800" y="192"/>
                    </a:lnTo>
                    <a:lnTo>
                      <a:pt x="800" y="188"/>
                    </a:lnTo>
                    <a:lnTo>
                      <a:pt x="798" y="186"/>
                    </a:lnTo>
                    <a:lnTo>
                      <a:pt x="798" y="186"/>
                    </a:lnTo>
                    <a:lnTo>
                      <a:pt x="798" y="186"/>
                    </a:lnTo>
                    <a:close/>
                    <a:moveTo>
                      <a:pt x="760" y="650"/>
                    </a:moveTo>
                    <a:lnTo>
                      <a:pt x="760" y="650"/>
                    </a:lnTo>
                    <a:lnTo>
                      <a:pt x="760" y="646"/>
                    </a:lnTo>
                    <a:lnTo>
                      <a:pt x="762" y="640"/>
                    </a:lnTo>
                    <a:lnTo>
                      <a:pt x="768" y="640"/>
                    </a:lnTo>
                    <a:lnTo>
                      <a:pt x="772" y="640"/>
                    </a:lnTo>
                    <a:lnTo>
                      <a:pt x="772" y="638"/>
                    </a:lnTo>
                    <a:lnTo>
                      <a:pt x="772" y="632"/>
                    </a:lnTo>
                    <a:lnTo>
                      <a:pt x="774" y="636"/>
                    </a:lnTo>
                    <a:lnTo>
                      <a:pt x="778" y="640"/>
                    </a:lnTo>
                    <a:lnTo>
                      <a:pt x="778" y="632"/>
                    </a:lnTo>
                    <a:lnTo>
                      <a:pt x="780" y="630"/>
                    </a:lnTo>
                    <a:lnTo>
                      <a:pt x="788" y="630"/>
                    </a:lnTo>
                    <a:lnTo>
                      <a:pt x="800" y="632"/>
                    </a:lnTo>
                    <a:lnTo>
                      <a:pt x="802" y="646"/>
                    </a:lnTo>
                    <a:lnTo>
                      <a:pt x="808" y="650"/>
                    </a:lnTo>
                    <a:lnTo>
                      <a:pt x="810" y="654"/>
                    </a:lnTo>
                    <a:lnTo>
                      <a:pt x="816" y="654"/>
                    </a:lnTo>
                    <a:lnTo>
                      <a:pt x="824" y="654"/>
                    </a:lnTo>
                    <a:lnTo>
                      <a:pt x="824" y="662"/>
                    </a:lnTo>
                    <a:lnTo>
                      <a:pt x="828" y="664"/>
                    </a:lnTo>
                    <a:lnTo>
                      <a:pt x="828" y="668"/>
                    </a:lnTo>
                    <a:lnTo>
                      <a:pt x="828" y="674"/>
                    </a:lnTo>
                    <a:lnTo>
                      <a:pt x="828" y="680"/>
                    </a:lnTo>
                    <a:lnTo>
                      <a:pt x="832" y="684"/>
                    </a:lnTo>
                    <a:lnTo>
                      <a:pt x="834" y="684"/>
                    </a:lnTo>
                    <a:lnTo>
                      <a:pt x="838" y="684"/>
                    </a:lnTo>
                    <a:lnTo>
                      <a:pt x="838" y="690"/>
                    </a:lnTo>
                    <a:lnTo>
                      <a:pt x="860" y="692"/>
                    </a:lnTo>
                    <a:lnTo>
                      <a:pt x="878" y="698"/>
                    </a:lnTo>
                    <a:lnTo>
                      <a:pt x="880" y="698"/>
                    </a:lnTo>
                    <a:lnTo>
                      <a:pt x="886" y="694"/>
                    </a:lnTo>
                    <a:lnTo>
                      <a:pt x="890" y="702"/>
                    </a:lnTo>
                    <a:lnTo>
                      <a:pt x="896" y="704"/>
                    </a:lnTo>
                    <a:lnTo>
                      <a:pt x="896" y="710"/>
                    </a:lnTo>
                    <a:lnTo>
                      <a:pt x="896" y="716"/>
                    </a:lnTo>
                    <a:lnTo>
                      <a:pt x="898" y="718"/>
                    </a:lnTo>
                    <a:lnTo>
                      <a:pt x="904" y="722"/>
                    </a:lnTo>
                    <a:lnTo>
                      <a:pt x="896" y="722"/>
                    </a:lnTo>
                    <a:lnTo>
                      <a:pt x="896" y="730"/>
                    </a:lnTo>
                    <a:lnTo>
                      <a:pt x="892" y="730"/>
                    </a:lnTo>
                    <a:lnTo>
                      <a:pt x="890" y="728"/>
                    </a:lnTo>
                    <a:lnTo>
                      <a:pt x="878" y="722"/>
                    </a:lnTo>
                    <a:lnTo>
                      <a:pt x="872" y="728"/>
                    </a:lnTo>
                    <a:lnTo>
                      <a:pt x="870" y="736"/>
                    </a:lnTo>
                    <a:lnTo>
                      <a:pt x="870" y="754"/>
                    </a:lnTo>
                    <a:lnTo>
                      <a:pt x="864" y="756"/>
                    </a:lnTo>
                    <a:lnTo>
                      <a:pt x="860" y="758"/>
                    </a:lnTo>
                    <a:lnTo>
                      <a:pt x="860" y="766"/>
                    </a:lnTo>
                    <a:lnTo>
                      <a:pt x="856" y="770"/>
                    </a:lnTo>
                    <a:lnTo>
                      <a:pt x="854" y="772"/>
                    </a:lnTo>
                    <a:lnTo>
                      <a:pt x="854" y="774"/>
                    </a:lnTo>
                    <a:lnTo>
                      <a:pt x="854" y="776"/>
                    </a:lnTo>
                    <a:lnTo>
                      <a:pt x="856" y="780"/>
                    </a:lnTo>
                    <a:lnTo>
                      <a:pt x="860" y="780"/>
                    </a:lnTo>
                    <a:lnTo>
                      <a:pt x="864" y="776"/>
                    </a:lnTo>
                    <a:lnTo>
                      <a:pt x="864" y="774"/>
                    </a:lnTo>
                    <a:lnTo>
                      <a:pt x="880" y="764"/>
                    </a:lnTo>
                    <a:lnTo>
                      <a:pt x="890" y="764"/>
                    </a:lnTo>
                    <a:lnTo>
                      <a:pt x="892" y="758"/>
                    </a:lnTo>
                    <a:lnTo>
                      <a:pt x="898" y="758"/>
                    </a:lnTo>
                    <a:lnTo>
                      <a:pt x="906" y="758"/>
                    </a:lnTo>
                    <a:lnTo>
                      <a:pt x="906" y="754"/>
                    </a:lnTo>
                    <a:lnTo>
                      <a:pt x="898" y="752"/>
                    </a:lnTo>
                    <a:lnTo>
                      <a:pt x="904" y="748"/>
                    </a:lnTo>
                    <a:lnTo>
                      <a:pt x="906" y="746"/>
                    </a:lnTo>
                    <a:lnTo>
                      <a:pt x="910" y="744"/>
                    </a:lnTo>
                    <a:lnTo>
                      <a:pt x="916" y="740"/>
                    </a:lnTo>
                    <a:lnTo>
                      <a:pt x="924" y="744"/>
                    </a:lnTo>
                    <a:lnTo>
                      <a:pt x="936" y="746"/>
                    </a:lnTo>
                    <a:lnTo>
                      <a:pt x="938" y="744"/>
                    </a:lnTo>
                    <a:lnTo>
                      <a:pt x="942" y="740"/>
                    </a:lnTo>
                    <a:lnTo>
                      <a:pt x="936" y="738"/>
                    </a:lnTo>
                    <a:lnTo>
                      <a:pt x="928" y="738"/>
                    </a:lnTo>
                    <a:lnTo>
                      <a:pt x="928" y="734"/>
                    </a:lnTo>
                    <a:lnTo>
                      <a:pt x="938" y="736"/>
                    </a:lnTo>
                    <a:lnTo>
                      <a:pt x="946" y="736"/>
                    </a:lnTo>
                    <a:lnTo>
                      <a:pt x="950" y="734"/>
                    </a:lnTo>
                    <a:lnTo>
                      <a:pt x="954" y="730"/>
                    </a:lnTo>
                    <a:lnTo>
                      <a:pt x="954" y="728"/>
                    </a:lnTo>
                    <a:lnTo>
                      <a:pt x="968" y="720"/>
                    </a:lnTo>
                    <a:lnTo>
                      <a:pt x="978" y="716"/>
                    </a:lnTo>
                    <a:lnTo>
                      <a:pt x="982" y="716"/>
                    </a:lnTo>
                    <a:lnTo>
                      <a:pt x="1006" y="712"/>
                    </a:lnTo>
                    <a:lnTo>
                      <a:pt x="1024" y="710"/>
                    </a:lnTo>
                    <a:lnTo>
                      <a:pt x="1026" y="708"/>
                    </a:lnTo>
                    <a:lnTo>
                      <a:pt x="1028" y="704"/>
                    </a:lnTo>
                    <a:lnTo>
                      <a:pt x="1036" y="700"/>
                    </a:lnTo>
                    <a:lnTo>
                      <a:pt x="1040" y="694"/>
                    </a:lnTo>
                    <a:lnTo>
                      <a:pt x="1042" y="692"/>
                    </a:lnTo>
                    <a:lnTo>
                      <a:pt x="1044" y="684"/>
                    </a:lnTo>
                    <a:lnTo>
                      <a:pt x="1046" y="682"/>
                    </a:lnTo>
                    <a:lnTo>
                      <a:pt x="1050" y="672"/>
                    </a:lnTo>
                    <a:lnTo>
                      <a:pt x="1052" y="668"/>
                    </a:lnTo>
                    <a:lnTo>
                      <a:pt x="1054" y="672"/>
                    </a:lnTo>
                    <a:lnTo>
                      <a:pt x="1054" y="674"/>
                    </a:lnTo>
                    <a:lnTo>
                      <a:pt x="1058" y="676"/>
                    </a:lnTo>
                    <a:lnTo>
                      <a:pt x="1058" y="674"/>
                    </a:lnTo>
                    <a:lnTo>
                      <a:pt x="1060" y="672"/>
                    </a:lnTo>
                    <a:lnTo>
                      <a:pt x="1062" y="668"/>
                    </a:lnTo>
                    <a:lnTo>
                      <a:pt x="1070" y="674"/>
                    </a:lnTo>
                    <a:lnTo>
                      <a:pt x="1072" y="676"/>
                    </a:lnTo>
                    <a:lnTo>
                      <a:pt x="1072" y="682"/>
                    </a:lnTo>
                    <a:lnTo>
                      <a:pt x="1072" y="694"/>
                    </a:lnTo>
                    <a:lnTo>
                      <a:pt x="1072" y="702"/>
                    </a:lnTo>
                    <a:lnTo>
                      <a:pt x="1076" y="702"/>
                    </a:lnTo>
                    <a:lnTo>
                      <a:pt x="1078" y="702"/>
                    </a:lnTo>
                    <a:lnTo>
                      <a:pt x="1078" y="704"/>
                    </a:lnTo>
                    <a:lnTo>
                      <a:pt x="1078" y="710"/>
                    </a:lnTo>
                    <a:lnTo>
                      <a:pt x="1078" y="712"/>
                    </a:lnTo>
                    <a:lnTo>
                      <a:pt x="1080" y="712"/>
                    </a:lnTo>
                    <a:lnTo>
                      <a:pt x="1080" y="716"/>
                    </a:lnTo>
                    <a:lnTo>
                      <a:pt x="1086" y="720"/>
                    </a:lnTo>
                    <a:lnTo>
                      <a:pt x="1096" y="720"/>
                    </a:lnTo>
                    <a:lnTo>
                      <a:pt x="1100" y="718"/>
                    </a:lnTo>
                    <a:lnTo>
                      <a:pt x="1098" y="716"/>
                    </a:lnTo>
                    <a:lnTo>
                      <a:pt x="1098" y="712"/>
                    </a:lnTo>
                    <a:lnTo>
                      <a:pt x="1100" y="712"/>
                    </a:lnTo>
                    <a:lnTo>
                      <a:pt x="1104" y="716"/>
                    </a:lnTo>
                    <a:lnTo>
                      <a:pt x="1110" y="708"/>
                    </a:lnTo>
                    <a:lnTo>
                      <a:pt x="1118" y="698"/>
                    </a:lnTo>
                    <a:lnTo>
                      <a:pt x="1118" y="700"/>
                    </a:lnTo>
                    <a:lnTo>
                      <a:pt x="1122" y="700"/>
                    </a:lnTo>
                    <a:lnTo>
                      <a:pt x="1122" y="702"/>
                    </a:lnTo>
                    <a:lnTo>
                      <a:pt x="1118" y="702"/>
                    </a:lnTo>
                    <a:lnTo>
                      <a:pt x="1116" y="708"/>
                    </a:lnTo>
                    <a:lnTo>
                      <a:pt x="1116" y="712"/>
                    </a:lnTo>
                    <a:lnTo>
                      <a:pt x="1134" y="710"/>
                    </a:lnTo>
                    <a:lnTo>
                      <a:pt x="1136" y="710"/>
                    </a:lnTo>
                    <a:lnTo>
                      <a:pt x="1136" y="712"/>
                    </a:lnTo>
                    <a:lnTo>
                      <a:pt x="1132" y="716"/>
                    </a:lnTo>
                    <a:lnTo>
                      <a:pt x="1132" y="720"/>
                    </a:lnTo>
                    <a:lnTo>
                      <a:pt x="1118" y="718"/>
                    </a:lnTo>
                    <a:lnTo>
                      <a:pt x="1108" y="722"/>
                    </a:lnTo>
                    <a:lnTo>
                      <a:pt x="1108" y="728"/>
                    </a:lnTo>
                    <a:lnTo>
                      <a:pt x="1104" y="728"/>
                    </a:lnTo>
                    <a:lnTo>
                      <a:pt x="1096" y="738"/>
                    </a:lnTo>
                    <a:lnTo>
                      <a:pt x="1096" y="744"/>
                    </a:lnTo>
                    <a:lnTo>
                      <a:pt x="1104" y="746"/>
                    </a:lnTo>
                    <a:lnTo>
                      <a:pt x="1106" y="752"/>
                    </a:lnTo>
                    <a:lnTo>
                      <a:pt x="1108" y="752"/>
                    </a:lnTo>
                    <a:lnTo>
                      <a:pt x="1110" y="752"/>
                    </a:lnTo>
                    <a:lnTo>
                      <a:pt x="1110" y="748"/>
                    </a:lnTo>
                    <a:lnTo>
                      <a:pt x="1114" y="748"/>
                    </a:lnTo>
                    <a:lnTo>
                      <a:pt x="1114" y="752"/>
                    </a:lnTo>
                    <a:lnTo>
                      <a:pt x="1116" y="754"/>
                    </a:lnTo>
                    <a:lnTo>
                      <a:pt x="1124" y="746"/>
                    </a:lnTo>
                    <a:lnTo>
                      <a:pt x="1126" y="740"/>
                    </a:lnTo>
                    <a:lnTo>
                      <a:pt x="1126" y="738"/>
                    </a:lnTo>
                    <a:lnTo>
                      <a:pt x="1126" y="736"/>
                    </a:lnTo>
                    <a:lnTo>
                      <a:pt x="1132" y="734"/>
                    </a:lnTo>
                    <a:lnTo>
                      <a:pt x="1132" y="736"/>
                    </a:lnTo>
                    <a:lnTo>
                      <a:pt x="1136" y="736"/>
                    </a:lnTo>
                    <a:lnTo>
                      <a:pt x="1140" y="728"/>
                    </a:lnTo>
                    <a:lnTo>
                      <a:pt x="1144" y="728"/>
                    </a:lnTo>
                    <a:lnTo>
                      <a:pt x="1150" y="728"/>
                    </a:lnTo>
                    <a:lnTo>
                      <a:pt x="1158" y="722"/>
                    </a:lnTo>
                    <a:lnTo>
                      <a:pt x="1162" y="718"/>
                    </a:lnTo>
                    <a:lnTo>
                      <a:pt x="1162" y="712"/>
                    </a:lnTo>
                    <a:lnTo>
                      <a:pt x="1168" y="712"/>
                    </a:lnTo>
                    <a:lnTo>
                      <a:pt x="1162" y="700"/>
                    </a:lnTo>
                    <a:lnTo>
                      <a:pt x="1154" y="708"/>
                    </a:lnTo>
                    <a:lnTo>
                      <a:pt x="1150" y="708"/>
                    </a:lnTo>
                    <a:lnTo>
                      <a:pt x="1142" y="708"/>
                    </a:lnTo>
                    <a:lnTo>
                      <a:pt x="1140" y="702"/>
                    </a:lnTo>
                    <a:lnTo>
                      <a:pt x="1134" y="702"/>
                    </a:lnTo>
                    <a:lnTo>
                      <a:pt x="1134" y="704"/>
                    </a:lnTo>
                    <a:lnTo>
                      <a:pt x="1132" y="704"/>
                    </a:lnTo>
                    <a:lnTo>
                      <a:pt x="1132" y="702"/>
                    </a:lnTo>
                    <a:lnTo>
                      <a:pt x="1128" y="700"/>
                    </a:lnTo>
                    <a:lnTo>
                      <a:pt x="1134" y="700"/>
                    </a:lnTo>
                    <a:lnTo>
                      <a:pt x="1134" y="698"/>
                    </a:lnTo>
                    <a:lnTo>
                      <a:pt x="1136" y="694"/>
                    </a:lnTo>
                    <a:lnTo>
                      <a:pt x="1122" y="692"/>
                    </a:lnTo>
                    <a:lnTo>
                      <a:pt x="1122" y="684"/>
                    </a:lnTo>
                    <a:lnTo>
                      <a:pt x="1122" y="682"/>
                    </a:lnTo>
                    <a:lnTo>
                      <a:pt x="1122" y="680"/>
                    </a:lnTo>
                    <a:lnTo>
                      <a:pt x="1124" y="680"/>
                    </a:lnTo>
                    <a:lnTo>
                      <a:pt x="1122" y="676"/>
                    </a:lnTo>
                    <a:lnTo>
                      <a:pt x="1118" y="676"/>
                    </a:lnTo>
                    <a:lnTo>
                      <a:pt x="1116" y="676"/>
                    </a:lnTo>
                    <a:lnTo>
                      <a:pt x="1118" y="676"/>
                    </a:lnTo>
                    <a:lnTo>
                      <a:pt x="1116" y="676"/>
                    </a:lnTo>
                    <a:lnTo>
                      <a:pt x="1118" y="672"/>
                    </a:lnTo>
                    <a:lnTo>
                      <a:pt x="1118" y="668"/>
                    </a:lnTo>
                    <a:lnTo>
                      <a:pt x="1122" y="664"/>
                    </a:lnTo>
                    <a:lnTo>
                      <a:pt x="1122" y="662"/>
                    </a:lnTo>
                    <a:lnTo>
                      <a:pt x="1122" y="658"/>
                    </a:lnTo>
                    <a:lnTo>
                      <a:pt x="1104" y="658"/>
                    </a:lnTo>
                    <a:lnTo>
                      <a:pt x="1098" y="650"/>
                    </a:lnTo>
                    <a:lnTo>
                      <a:pt x="1100" y="650"/>
                    </a:lnTo>
                    <a:lnTo>
                      <a:pt x="1104" y="648"/>
                    </a:lnTo>
                    <a:lnTo>
                      <a:pt x="1108" y="656"/>
                    </a:lnTo>
                    <a:lnTo>
                      <a:pt x="1110" y="654"/>
                    </a:lnTo>
                    <a:lnTo>
                      <a:pt x="1116" y="654"/>
                    </a:lnTo>
                    <a:lnTo>
                      <a:pt x="1116" y="648"/>
                    </a:lnTo>
                    <a:lnTo>
                      <a:pt x="1118" y="644"/>
                    </a:lnTo>
                    <a:lnTo>
                      <a:pt x="1124" y="644"/>
                    </a:lnTo>
                    <a:lnTo>
                      <a:pt x="1124" y="638"/>
                    </a:lnTo>
                    <a:lnTo>
                      <a:pt x="1124" y="632"/>
                    </a:lnTo>
                    <a:lnTo>
                      <a:pt x="1126" y="632"/>
                    </a:lnTo>
                    <a:lnTo>
                      <a:pt x="1128" y="630"/>
                    </a:lnTo>
                    <a:lnTo>
                      <a:pt x="1124" y="628"/>
                    </a:lnTo>
                    <a:lnTo>
                      <a:pt x="1122" y="622"/>
                    </a:lnTo>
                    <a:lnTo>
                      <a:pt x="1114" y="620"/>
                    </a:lnTo>
                    <a:lnTo>
                      <a:pt x="1106" y="620"/>
                    </a:lnTo>
                    <a:lnTo>
                      <a:pt x="1092" y="622"/>
                    </a:lnTo>
                    <a:lnTo>
                      <a:pt x="1086" y="628"/>
                    </a:lnTo>
                    <a:lnTo>
                      <a:pt x="1070" y="638"/>
                    </a:lnTo>
                    <a:lnTo>
                      <a:pt x="1058" y="648"/>
                    </a:lnTo>
                    <a:lnTo>
                      <a:pt x="1044" y="662"/>
                    </a:lnTo>
                    <a:lnTo>
                      <a:pt x="1034" y="674"/>
                    </a:lnTo>
                    <a:lnTo>
                      <a:pt x="1042" y="662"/>
                    </a:lnTo>
                    <a:lnTo>
                      <a:pt x="1046" y="650"/>
                    </a:lnTo>
                    <a:lnTo>
                      <a:pt x="1042" y="650"/>
                    </a:lnTo>
                    <a:lnTo>
                      <a:pt x="1042" y="648"/>
                    </a:lnTo>
                    <a:lnTo>
                      <a:pt x="1044" y="648"/>
                    </a:lnTo>
                    <a:lnTo>
                      <a:pt x="1050" y="646"/>
                    </a:lnTo>
                    <a:lnTo>
                      <a:pt x="1052" y="640"/>
                    </a:lnTo>
                    <a:lnTo>
                      <a:pt x="1058" y="632"/>
                    </a:lnTo>
                    <a:lnTo>
                      <a:pt x="1060" y="632"/>
                    </a:lnTo>
                    <a:lnTo>
                      <a:pt x="1064" y="632"/>
                    </a:lnTo>
                    <a:lnTo>
                      <a:pt x="1064" y="630"/>
                    </a:lnTo>
                    <a:lnTo>
                      <a:pt x="1064" y="626"/>
                    </a:lnTo>
                    <a:lnTo>
                      <a:pt x="1068" y="626"/>
                    </a:lnTo>
                    <a:lnTo>
                      <a:pt x="1070" y="626"/>
                    </a:lnTo>
                    <a:lnTo>
                      <a:pt x="1082" y="612"/>
                    </a:lnTo>
                    <a:lnTo>
                      <a:pt x="1086" y="608"/>
                    </a:lnTo>
                    <a:lnTo>
                      <a:pt x="1090" y="604"/>
                    </a:lnTo>
                    <a:lnTo>
                      <a:pt x="1092" y="602"/>
                    </a:lnTo>
                    <a:lnTo>
                      <a:pt x="1108" y="600"/>
                    </a:lnTo>
                    <a:lnTo>
                      <a:pt x="1122" y="600"/>
                    </a:lnTo>
                    <a:lnTo>
                      <a:pt x="1134" y="602"/>
                    </a:lnTo>
                    <a:lnTo>
                      <a:pt x="1142" y="602"/>
                    </a:lnTo>
                    <a:lnTo>
                      <a:pt x="1144" y="600"/>
                    </a:lnTo>
                    <a:lnTo>
                      <a:pt x="1146" y="596"/>
                    </a:lnTo>
                    <a:lnTo>
                      <a:pt x="1152" y="596"/>
                    </a:lnTo>
                    <a:lnTo>
                      <a:pt x="1154" y="600"/>
                    </a:lnTo>
                    <a:lnTo>
                      <a:pt x="1154" y="602"/>
                    </a:lnTo>
                    <a:lnTo>
                      <a:pt x="1158" y="602"/>
                    </a:lnTo>
                    <a:lnTo>
                      <a:pt x="1160" y="600"/>
                    </a:lnTo>
                    <a:lnTo>
                      <a:pt x="1160" y="596"/>
                    </a:lnTo>
                    <a:lnTo>
                      <a:pt x="1162" y="596"/>
                    </a:lnTo>
                    <a:lnTo>
                      <a:pt x="1168" y="604"/>
                    </a:lnTo>
                    <a:lnTo>
                      <a:pt x="1172" y="604"/>
                    </a:lnTo>
                    <a:lnTo>
                      <a:pt x="1172" y="600"/>
                    </a:lnTo>
                    <a:lnTo>
                      <a:pt x="1178" y="600"/>
                    </a:lnTo>
                    <a:lnTo>
                      <a:pt x="1180" y="600"/>
                    </a:lnTo>
                    <a:lnTo>
                      <a:pt x="1180" y="602"/>
                    </a:lnTo>
                    <a:lnTo>
                      <a:pt x="1186" y="602"/>
                    </a:lnTo>
                    <a:lnTo>
                      <a:pt x="1186" y="596"/>
                    </a:lnTo>
                    <a:lnTo>
                      <a:pt x="1190" y="596"/>
                    </a:lnTo>
                    <a:lnTo>
                      <a:pt x="1194" y="596"/>
                    </a:lnTo>
                    <a:lnTo>
                      <a:pt x="1196" y="594"/>
                    </a:lnTo>
                    <a:lnTo>
                      <a:pt x="1196" y="590"/>
                    </a:lnTo>
                    <a:lnTo>
                      <a:pt x="1204" y="590"/>
                    </a:lnTo>
                    <a:lnTo>
                      <a:pt x="1208" y="586"/>
                    </a:lnTo>
                    <a:lnTo>
                      <a:pt x="1206" y="580"/>
                    </a:lnTo>
                    <a:lnTo>
                      <a:pt x="1208" y="576"/>
                    </a:lnTo>
                    <a:lnTo>
                      <a:pt x="1208" y="572"/>
                    </a:lnTo>
                    <a:lnTo>
                      <a:pt x="1218" y="568"/>
                    </a:lnTo>
                    <a:lnTo>
                      <a:pt x="1230" y="566"/>
                    </a:lnTo>
                    <a:lnTo>
                      <a:pt x="1232" y="568"/>
                    </a:lnTo>
                    <a:lnTo>
                      <a:pt x="1234" y="568"/>
                    </a:lnTo>
                    <a:lnTo>
                      <a:pt x="1252" y="554"/>
                    </a:lnTo>
                    <a:lnTo>
                      <a:pt x="1250" y="530"/>
                    </a:lnTo>
                    <a:lnTo>
                      <a:pt x="1248" y="530"/>
                    </a:lnTo>
                    <a:lnTo>
                      <a:pt x="1244" y="532"/>
                    </a:lnTo>
                    <a:lnTo>
                      <a:pt x="1240" y="530"/>
                    </a:lnTo>
                    <a:lnTo>
                      <a:pt x="1234" y="526"/>
                    </a:lnTo>
                    <a:lnTo>
                      <a:pt x="1230" y="520"/>
                    </a:lnTo>
                    <a:lnTo>
                      <a:pt x="1218" y="520"/>
                    </a:lnTo>
                    <a:lnTo>
                      <a:pt x="1222" y="526"/>
                    </a:lnTo>
                    <a:lnTo>
                      <a:pt x="1208" y="528"/>
                    </a:lnTo>
                    <a:lnTo>
                      <a:pt x="1190" y="536"/>
                    </a:lnTo>
                    <a:lnTo>
                      <a:pt x="1190" y="540"/>
                    </a:lnTo>
                    <a:lnTo>
                      <a:pt x="1186" y="540"/>
                    </a:lnTo>
                    <a:lnTo>
                      <a:pt x="1182" y="538"/>
                    </a:lnTo>
                    <a:lnTo>
                      <a:pt x="1182" y="536"/>
                    </a:lnTo>
                    <a:lnTo>
                      <a:pt x="1182" y="532"/>
                    </a:lnTo>
                    <a:lnTo>
                      <a:pt x="1190" y="532"/>
                    </a:lnTo>
                    <a:lnTo>
                      <a:pt x="1196" y="532"/>
                    </a:lnTo>
                    <a:lnTo>
                      <a:pt x="1204" y="528"/>
                    </a:lnTo>
                    <a:lnTo>
                      <a:pt x="1208" y="520"/>
                    </a:lnTo>
                    <a:lnTo>
                      <a:pt x="1216" y="520"/>
                    </a:lnTo>
                    <a:lnTo>
                      <a:pt x="1224" y="518"/>
                    </a:lnTo>
                    <a:lnTo>
                      <a:pt x="1226" y="514"/>
                    </a:lnTo>
                    <a:lnTo>
                      <a:pt x="1230" y="510"/>
                    </a:lnTo>
                    <a:lnTo>
                      <a:pt x="1224" y="512"/>
                    </a:lnTo>
                    <a:lnTo>
                      <a:pt x="1222" y="508"/>
                    </a:lnTo>
                    <a:lnTo>
                      <a:pt x="1224" y="508"/>
                    </a:lnTo>
                    <a:lnTo>
                      <a:pt x="1222" y="504"/>
                    </a:lnTo>
                    <a:lnTo>
                      <a:pt x="1218" y="502"/>
                    </a:lnTo>
                    <a:lnTo>
                      <a:pt x="1218" y="504"/>
                    </a:lnTo>
                    <a:lnTo>
                      <a:pt x="1216" y="508"/>
                    </a:lnTo>
                    <a:lnTo>
                      <a:pt x="1214" y="508"/>
                    </a:lnTo>
                    <a:lnTo>
                      <a:pt x="1212" y="504"/>
                    </a:lnTo>
                    <a:lnTo>
                      <a:pt x="1208" y="504"/>
                    </a:lnTo>
                    <a:lnTo>
                      <a:pt x="1208" y="500"/>
                    </a:lnTo>
                    <a:lnTo>
                      <a:pt x="1208" y="496"/>
                    </a:lnTo>
                    <a:lnTo>
                      <a:pt x="1196" y="500"/>
                    </a:lnTo>
                    <a:lnTo>
                      <a:pt x="1182" y="496"/>
                    </a:lnTo>
                    <a:lnTo>
                      <a:pt x="1182" y="492"/>
                    </a:lnTo>
                    <a:lnTo>
                      <a:pt x="1182" y="490"/>
                    </a:lnTo>
                    <a:lnTo>
                      <a:pt x="1182" y="484"/>
                    </a:lnTo>
                    <a:lnTo>
                      <a:pt x="1180" y="484"/>
                    </a:lnTo>
                    <a:lnTo>
                      <a:pt x="1178" y="482"/>
                    </a:lnTo>
                    <a:lnTo>
                      <a:pt x="1172" y="478"/>
                    </a:lnTo>
                    <a:lnTo>
                      <a:pt x="1168" y="478"/>
                    </a:lnTo>
                    <a:lnTo>
                      <a:pt x="1162" y="466"/>
                    </a:lnTo>
                    <a:lnTo>
                      <a:pt x="1158" y="468"/>
                    </a:lnTo>
                    <a:lnTo>
                      <a:pt x="1160" y="460"/>
                    </a:lnTo>
                    <a:lnTo>
                      <a:pt x="1158" y="460"/>
                    </a:lnTo>
                    <a:lnTo>
                      <a:pt x="1158" y="458"/>
                    </a:lnTo>
                    <a:lnTo>
                      <a:pt x="1172" y="458"/>
                    </a:lnTo>
                    <a:lnTo>
                      <a:pt x="1172" y="450"/>
                    </a:lnTo>
                    <a:lnTo>
                      <a:pt x="1160" y="448"/>
                    </a:lnTo>
                    <a:lnTo>
                      <a:pt x="1160" y="442"/>
                    </a:lnTo>
                    <a:lnTo>
                      <a:pt x="1160" y="436"/>
                    </a:lnTo>
                    <a:lnTo>
                      <a:pt x="1158" y="436"/>
                    </a:lnTo>
                    <a:lnTo>
                      <a:pt x="1154" y="436"/>
                    </a:lnTo>
                    <a:lnTo>
                      <a:pt x="1152" y="432"/>
                    </a:lnTo>
                    <a:lnTo>
                      <a:pt x="1150" y="428"/>
                    </a:lnTo>
                    <a:lnTo>
                      <a:pt x="1152" y="420"/>
                    </a:lnTo>
                    <a:lnTo>
                      <a:pt x="1136" y="420"/>
                    </a:lnTo>
                    <a:lnTo>
                      <a:pt x="1146" y="414"/>
                    </a:lnTo>
                    <a:lnTo>
                      <a:pt x="1140" y="400"/>
                    </a:lnTo>
                    <a:lnTo>
                      <a:pt x="1132" y="400"/>
                    </a:lnTo>
                    <a:lnTo>
                      <a:pt x="1132" y="396"/>
                    </a:lnTo>
                    <a:lnTo>
                      <a:pt x="1128" y="396"/>
                    </a:lnTo>
                    <a:lnTo>
                      <a:pt x="1128" y="388"/>
                    </a:lnTo>
                    <a:lnTo>
                      <a:pt x="1128" y="378"/>
                    </a:lnTo>
                    <a:lnTo>
                      <a:pt x="1124" y="376"/>
                    </a:lnTo>
                    <a:lnTo>
                      <a:pt x="1126" y="370"/>
                    </a:lnTo>
                    <a:lnTo>
                      <a:pt x="1126" y="366"/>
                    </a:lnTo>
                    <a:lnTo>
                      <a:pt x="1122" y="366"/>
                    </a:lnTo>
                    <a:lnTo>
                      <a:pt x="1114" y="382"/>
                    </a:lnTo>
                    <a:lnTo>
                      <a:pt x="1108" y="396"/>
                    </a:lnTo>
                    <a:lnTo>
                      <a:pt x="1106" y="394"/>
                    </a:lnTo>
                    <a:lnTo>
                      <a:pt x="1106" y="388"/>
                    </a:lnTo>
                    <a:lnTo>
                      <a:pt x="1100" y="394"/>
                    </a:lnTo>
                    <a:lnTo>
                      <a:pt x="1100" y="400"/>
                    </a:lnTo>
                    <a:lnTo>
                      <a:pt x="1098" y="400"/>
                    </a:lnTo>
                    <a:lnTo>
                      <a:pt x="1096" y="396"/>
                    </a:lnTo>
                    <a:lnTo>
                      <a:pt x="1096" y="402"/>
                    </a:lnTo>
                    <a:lnTo>
                      <a:pt x="1092" y="406"/>
                    </a:lnTo>
                    <a:lnTo>
                      <a:pt x="1082" y="414"/>
                    </a:lnTo>
                    <a:lnTo>
                      <a:pt x="1072" y="404"/>
                    </a:lnTo>
                    <a:lnTo>
                      <a:pt x="1070" y="406"/>
                    </a:lnTo>
                    <a:lnTo>
                      <a:pt x="1070" y="410"/>
                    </a:lnTo>
                    <a:lnTo>
                      <a:pt x="1068" y="410"/>
                    </a:lnTo>
                    <a:lnTo>
                      <a:pt x="1064" y="396"/>
                    </a:lnTo>
                    <a:lnTo>
                      <a:pt x="1054" y="396"/>
                    </a:lnTo>
                    <a:lnTo>
                      <a:pt x="1044" y="394"/>
                    </a:lnTo>
                    <a:lnTo>
                      <a:pt x="1044" y="382"/>
                    </a:lnTo>
                    <a:lnTo>
                      <a:pt x="1042" y="368"/>
                    </a:lnTo>
                    <a:lnTo>
                      <a:pt x="1046" y="368"/>
                    </a:lnTo>
                    <a:lnTo>
                      <a:pt x="1050" y="366"/>
                    </a:lnTo>
                    <a:lnTo>
                      <a:pt x="1050" y="364"/>
                    </a:lnTo>
                    <a:lnTo>
                      <a:pt x="1046" y="364"/>
                    </a:lnTo>
                    <a:lnTo>
                      <a:pt x="1044" y="364"/>
                    </a:lnTo>
                    <a:lnTo>
                      <a:pt x="1052" y="348"/>
                    </a:lnTo>
                    <a:lnTo>
                      <a:pt x="1050" y="350"/>
                    </a:lnTo>
                    <a:lnTo>
                      <a:pt x="1046" y="352"/>
                    </a:lnTo>
                    <a:lnTo>
                      <a:pt x="1042" y="352"/>
                    </a:lnTo>
                    <a:lnTo>
                      <a:pt x="1034" y="350"/>
                    </a:lnTo>
                    <a:lnTo>
                      <a:pt x="1034" y="348"/>
                    </a:lnTo>
                    <a:lnTo>
                      <a:pt x="1036" y="346"/>
                    </a:lnTo>
                    <a:lnTo>
                      <a:pt x="1040" y="342"/>
                    </a:lnTo>
                    <a:lnTo>
                      <a:pt x="1034" y="340"/>
                    </a:lnTo>
                    <a:lnTo>
                      <a:pt x="1028" y="342"/>
                    </a:lnTo>
                    <a:lnTo>
                      <a:pt x="1022" y="342"/>
                    </a:lnTo>
                    <a:lnTo>
                      <a:pt x="1016" y="342"/>
                    </a:lnTo>
                    <a:lnTo>
                      <a:pt x="1016" y="334"/>
                    </a:lnTo>
                    <a:lnTo>
                      <a:pt x="1014" y="334"/>
                    </a:lnTo>
                    <a:lnTo>
                      <a:pt x="1014" y="330"/>
                    </a:lnTo>
                    <a:lnTo>
                      <a:pt x="1008" y="324"/>
                    </a:lnTo>
                    <a:lnTo>
                      <a:pt x="1004" y="320"/>
                    </a:lnTo>
                    <a:lnTo>
                      <a:pt x="990" y="312"/>
                    </a:lnTo>
                    <a:lnTo>
                      <a:pt x="982" y="314"/>
                    </a:lnTo>
                    <a:lnTo>
                      <a:pt x="978" y="322"/>
                    </a:lnTo>
                    <a:lnTo>
                      <a:pt x="972" y="322"/>
                    </a:lnTo>
                    <a:lnTo>
                      <a:pt x="964" y="322"/>
                    </a:lnTo>
                    <a:lnTo>
                      <a:pt x="964" y="324"/>
                    </a:lnTo>
                    <a:lnTo>
                      <a:pt x="960" y="328"/>
                    </a:lnTo>
                    <a:lnTo>
                      <a:pt x="954" y="324"/>
                    </a:lnTo>
                    <a:lnTo>
                      <a:pt x="942" y="322"/>
                    </a:lnTo>
                    <a:lnTo>
                      <a:pt x="932" y="322"/>
                    </a:lnTo>
                    <a:lnTo>
                      <a:pt x="926" y="324"/>
                    </a:lnTo>
                    <a:lnTo>
                      <a:pt x="924" y="330"/>
                    </a:lnTo>
                    <a:lnTo>
                      <a:pt x="932" y="332"/>
                    </a:lnTo>
                    <a:lnTo>
                      <a:pt x="932" y="338"/>
                    </a:lnTo>
                    <a:lnTo>
                      <a:pt x="928" y="338"/>
                    </a:lnTo>
                    <a:lnTo>
                      <a:pt x="928" y="340"/>
                    </a:lnTo>
                    <a:lnTo>
                      <a:pt x="928" y="342"/>
                    </a:lnTo>
                    <a:lnTo>
                      <a:pt x="924" y="352"/>
                    </a:lnTo>
                    <a:lnTo>
                      <a:pt x="922" y="352"/>
                    </a:lnTo>
                    <a:lnTo>
                      <a:pt x="924" y="358"/>
                    </a:lnTo>
                    <a:lnTo>
                      <a:pt x="928" y="358"/>
                    </a:lnTo>
                    <a:lnTo>
                      <a:pt x="928" y="368"/>
                    </a:lnTo>
                    <a:lnTo>
                      <a:pt x="928" y="370"/>
                    </a:lnTo>
                    <a:lnTo>
                      <a:pt x="934" y="376"/>
                    </a:lnTo>
                    <a:lnTo>
                      <a:pt x="934" y="378"/>
                    </a:lnTo>
                    <a:lnTo>
                      <a:pt x="934" y="382"/>
                    </a:lnTo>
                    <a:lnTo>
                      <a:pt x="932" y="378"/>
                    </a:lnTo>
                    <a:lnTo>
                      <a:pt x="928" y="384"/>
                    </a:lnTo>
                    <a:lnTo>
                      <a:pt x="924" y="382"/>
                    </a:lnTo>
                    <a:lnTo>
                      <a:pt x="926" y="386"/>
                    </a:lnTo>
                    <a:lnTo>
                      <a:pt x="928" y="388"/>
                    </a:lnTo>
                    <a:lnTo>
                      <a:pt x="928" y="394"/>
                    </a:lnTo>
                    <a:lnTo>
                      <a:pt x="922" y="394"/>
                    </a:lnTo>
                    <a:lnTo>
                      <a:pt x="914" y="396"/>
                    </a:lnTo>
                    <a:lnTo>
                      <a:pt x="914" y="410"/>
                    </a:lnTo>
                    <a:lnTo>
                      <a:pt x="922" y="412"/>
                    </a:lnTo>
                    <a:lnTo>
                      <a:pt x="928" y="414"/>
                    </a:lnTo>
                    <a:lnTo>
                      <a:pt x="932" y="418"/>
                    </a:lnTo>
                    <a:lnTo>
                      <a:pt x="934" y="424"/>
                    </a:lnTo>
                    <a:lnTo>
                      <a:pt x="934" y="432"/>
                    </a:lnTo>
                    <a:lnTo>
                      <a:pt x="936" y="438"/>
                    </a:lnTo>
                    <a:lnTo>
                      <a:pt x="942" y="440"/>
                    </a:lnTo>
                    <a:lnTo>
                      <a:pt x="946" y="446"/>
                    </a:lnTo>
                    <a:lnTo>
                      <a:pt x="944" y="454"/>
                    </a:lnTo>
                    <a:lnTo>
                      <a:pt x="942" y="466"/>
                    </a:lnTo>
                    <a:lnTo>
                      <a:pt x="942" y="464"/>
                    </a:lnTo>
                    <a:lnTo>
                      <a:pt x="946" y="464"/>
                    </a:lnTo>
                    <a:lnTo>
                      <a:pt x="946" y="466"/>
                    </a:lnTo>
                    <a:lnTo>
                      <a:pt x="946" y="472"/>
                    </a:lnTo>
                    <a:lnTo>
                      <a:pt x="944" y="472"/>
                    </a:lnTo>
                    <a:lnTo>
                      <a:pt x="942" y="472"/>
                    </a:lnTo>
                    <a:lnTo>
                      <a:pt x="934" y="484"/>
                    </a:lnTo>
                    <a:lnTo>
                      <a:pt x="922" y="496"/>
                    </a:lnTo>
                    <a:lnTo>
                      <a:pt x="906" y="504"/>
                    </a:lnTo>
                    <a:lnTo>
                      <a:pt x="914" y="540"/>
                    </a:lnTo>
                    <a:lnTo>
                      <a:pt x="914" y="558"/>
                    </a:lnTo>
                    <a:lnTo>
                      <a:pt x="910" y="574"/>
                    </a:lnTo>
                    <a:lnTo>
                      <a:pt x="904" y="574"/>
                    </a:lnTo>
                    <a:lnTo>
                      <a:pt x="900" y="580"/>
                    </a:lnTo>
                    <a:lnTo>
                      <a:pt x="898" y="582"/>
                    </a:lnTo>
                    <a:lnTo>
                      <a:pt x="896" y="582"/>
                    </a:lnTo>
                    <a:lnTo>
                      <a:pt x="888" y="580"/>
                    </a:lnTo>
                    <a:lnTo>
                      <a:pt x="872" y="564"/>
                    </a:lnTo>
                    <a:lnTo>
                      <a:pt x="872" y="558"/>
                    </a:lnTo>
                    <a:lnTo>
                      <a:pt x="872" y="556"/>
                    </a:lnTo>
                    <a:lnTo>
                      <a:pt x="872" y="554"/>
                    </a:lnTo>
                    <a:lnTo>
                      <a:pt x="862" y="548"/>
                    </a:lnTo>
                    <a:lnTo>
                      <a:pt x="862" y="544"/>
                    </a:lnTo>
                    <a:lnTo>
                      <a:pt x="862" y="536"/>
                    </a:lnTo>
                    <a:lnTo>
                      <a:pt x="860" y="536"/>
                    </a:lnTo>
                    <a:lnTo>
                      <a:pt x="860" y="532"/>
                    </a:lnTo>
                    <a:lnTo>
                      <a:pt x="862" y="530"/>
                    </a:lnTo>
                    <a:lnTo>
                      <a:pt x="860" y="526"/>
                    </a:lnTo>
                    <a:lnTo>
                      <a:pt x="862" y="526"/>
                    </a:lnTo>
                    <a:lnTo>
                      <a:pt x="862" y="522"/>
                    </a:lnTo>
                    <a:lnTo>
                      <a:pt x="864" y="510"/>
                    </a:lnTo>
                    <a:lnTo>
                      <a:pt x="862" y="508"/>
                    </a:lnTo>
                    <a:lnTo>
                      <a:pt x="862" y="504"/>
                    </a:lnTo>
                    <a:lnTo>
                      <a:pt x="862" y="502"/>
                    </a:lnTo>
                    <a:lnTo>
                      <a:pt x="864" y="502"/>
                    </a:lnTo>
                    <a:lnTo>
                      <a:pt x="862" y="496"/>
                    </a:lnTo>
                    <a:lnTo>
                      <a:pt x="854" y="494"/>
                    </a:lnTo>
                    <a:lnTo>
                      <a:pt x="844" y="494"/>
                    </a:lnTo>
                    <a:lnTo>
                      <a:pt x="836" y="494"/>
                    </a:lnTo>
                    <a:lnTo>
                      <a:pt x="826" y="494"/>
                    </a:lnTo>
                    <a:lnTo>
                      <a:pt x="818" y="490"/>
                    </a:lnTo>
                    <a:lnTo>
                      <a:pt x="810" y="484"/>
                    </a:lnTo>
                    <a:lnTo>
                      <a:pt x="788" y="476"/>
                    </a:lnTo>
                    <a:lnTo>
                      <a:pt x="784" y="474"/>
                    </a:lnTo>
                    <a:lnTo>
                      <a:pt x="784" y="468"/>
                    </a:lnTo>
                    <a:lnTo>
                      <a:pt x="784" y="464"/>
                    </a:lnTo>
                    <a:lnTo>
                      <a:pt x="782" y="460"/>
                    </a:lnTo>
                    <a:lnTo>
                      <a:pt x="778" y="458"/>
                    </a:lnTo>
                    <a:lnTo>
                      <a:pt x="772" y="458"/>
                    </a:lnTo>
                    <a:lnTo>
                      <a:pt x="760" y="448"/>
                    </a:lnTo>
                    <a:lnTo>
                      <a:pt x="752" y="448"/>
                    </a:lnTo>
                    <a:lnTo>
                      <a:pt x="746" y="446"/>
                    </a:lnTo>
                    <a:lnTo>
                      <a:pt x="742" y="442"/>
                    </a:lnTo>
                    <a:lnTo>
                      <a:pt x="736" y="440"/>
                    </a:lnTo>
                    <a:lnTo>
                      <a:pt x="728" y="442"/>
                    </a:lnTo>
                    <a:lnTo>
                      <a:pt x="718" y="448"/>
                    </a:lnTo>
                    <a:lnTo>
                      <a:pt x="710" y="428"/>
                    </a:lnTo>
                    <a:lnTo>
                      <a:pt x="702" y="404"/>
                    </a:lnTo>
                    <a:lnTo>
                      <a:pt x="692" y="404"/>
                    </a:lnTo>
                    <a:lnTo>
                      <a:pt x="688" y="406"/>
                    </a:lnTo>
                    <a:lnTo>
                      <a:pt x="682" y="404"/>
                    </a:lnTo>
                    <a:lnTo>
                      <a:pt x="680" y="396"/>
                    </a:lnTo>
                    <a:lnTo>
                      <a:pt x="674" y="392"/>
                    </a:lnTo>
                    <a:lnTo>
                      <a:pt x="678" y="374"/>
                    </a:lnTo>
                    <a:lnTo>
                      <a:pt x="684" y="368"/>
                    </a:lnTo>
                    <a:lnTo>
                      <a:pt x="682" y="366"/>
                    </a:lnTo>
                    <a:lnTo>
                      <a:pt x="682" y="364"/>
                    </a:lnTo>
                    <a:lnTo>
                      <a:pt x="680" y="360"/>
                    </a:lnTo>
                    <a:lnTo>
                      <a:pt x="682" y="360"/>
                    </a:lnTo>
                    <a:lnTo>
                      <a:pt x="688" y="360"/>
                    </a:lnTo>
                    <a:lnTo>
                      <a:pt x="688" y="352"/>
                    </a:lnTo>
                    <a:lnTo>
                      <a:pt x="688" y="348"/>
                    </a:lnTo>
                    <a:lnTo>
                      <a:pt x="692" y="346"/>
                    </a:lnTo>
                    <a:lnTo>
                      <a:pt x="696" y="342"/>
                    </a:lnTo>
                    <a:lnTo>
                      <a:pt x="698" y="340"/>
                    </a:lnTo>
                    <a:lnTo>
                      <a:pt x="698" y="338"/>
                    </a:lnTo>
                    <a:lnTo>
                      <a:pt x="702" y="338"/>
                    </a:lnTo>
                    <a:lnTo>
                      <a:pt x="706" y="338"/>
                    </a:lnTo>
                    <a:lnTo>
                      <a:pt x="706" y="332"/>
                    </a:lnTo>
                    <a:lnTo>
                      <a:pt x="706" y="324"/>
                    </a:lnTo>
                    <a:lnTo>
                      <a:pt x="710" y="324"/>
                    </a:lnTo>
                    <a:lnTo>
                      <a:pt x="710" y="322"/>
                    </a:lnTo>
                    <a:lnTo>
                      <a:pt x="714" y="324"/>
                    </a:lnTo>
                    <a:lnTo>
                      <a:pt x="716" y="324"/>
                    </a:lnTo>
                    <a:lnTo>
                      <a:pt x="718" y="324"/>
                    </a:lnTo>
                    <a:lnTo>
                      <a:pt x="718" y="322"/>
                    </a:lnTo>
                    <a:lnTo>
                      <a:pt x="716" y="320"/>
                    </a:lnTo>
                    <a:lnTo>
                      <a:pt x="724" y="314"/>
                    </a:lnTo>
                    <a:lnTo>
                      <a:pt x="720" y="314"/>
                    </a:lnTo>
                    <a:lnTo>
                      <a:pt x="718" y="314"/>
                    </a:lnTo>
                    <a:lnTo>
                      <a:pt x="718" y="312"/>
                    </a:lnTo>
                    <a:lnTo>
                      <a:pt x="724" y="312"/>
                    </a:lnTo>
                    <a:lnTo>
                      <a:pt x="726" y="314"/>
                    </a:lnTo>
                    <a:lnTo>
                      <a:pt x="728" y="314"/>
                    </a:lnTo>
                    <a:lnTo>
                      <a:pt x="734" y="314"/>
                    </a:lnTo>
                    <a:lnTo>
                      <a:pt x="742" y="310"/>
                    </a:lnTo>
                    <a:lnTo>
                      <a:pt x="742" y="304"/>
                    </a:lnTo>
                    <a:lnTo>
                      <a:pt x="744" y="302"/>
                    </a:lnTo>
                    <a:lnTo>
                      <a:pt x="736" y="296"/>
                    </a:lnTo>
                    <a:lnTo>
                      <a:pt x="736" y="292"/>
                    </a:lnTo>
                    <a:lnTo>
                      <a:pt x="742" y="294"/>
                    </a:lnTo>
                    <a:lnTo>
                      <a:pt x="746" y="294"/>
                    </a:lnTo>
                    <a:lnTo>
                      <a:pt x="750" y="276"/>
                    </a:lnTo>
                    <a:lnTo>
                      <a:pt x="756" y="276"/>
                    </a:lnTo>
                    <a:lnTo>
                      <a:pt x="756" y="274"/>
                    </a:lnTo>
                    <a:lnTo>
                      <a:pt x="760" y="274"/>
                    </a:lnTo>
                    <a:lnTo>
                      <a:pt x="768" y="274"/>
                    </a:lnTo>
                    <a:lnTo>
                      <a:pt x="770" y="276"/>
                    </a:lnTo>
                    <a:lnTo>
                      <a:pt x="772" y="276"/>
                    </a:lnTo>
                    <a:lnTo>
                      <a:pt x="782" y="274"/>
                    </a:lnTo>
                    <a:lnTo>
                      <a:pt x="784" y="270"/>
                    </a:lnTo>
                    <a:lnTo>
                      <a:pt x="790" y="270"/>
                    </a:lnTo>
                    <a:lnTo>
                      <a:pt x="788" y="266"/>
                    </a:lnTo>
                    <a:lnTo>
                      <a:pt x="788" y="260"/>
                    </a:lnTo>
                    <a:lnTo>
                      <a:pt x="790" y="260"/>
                    </a:lnTo>
                    <a:lnTo>
                      <a:pt x="790" y="256"/>
                    </a:lnTo>
                    <a:lnTo>
                      <a:pt x="792" y="258"/>
                    </a:lnTo>
                    <a:lnTo>
                      <a:pt x="792" y="256"/>
                    </a:lnTo>
                    <a:lnTo>
                      <a:pt x="790" y="252"/>
                    </a:lnTo>
                    <a:lnTo>
                      <a:pt x="744" y="250"/>
                    </a:lnTo>
                    <a:lnTo>
                      <a:pt x="754" y="244"/>
                    </a:lnTo>
                    <a:lnTo>
                      <a:pt x="756" y="238"/>
                    </a:lnTo>
                    <a:lnTo>
                      <a:pt x="760" y="238"/>
                    </a:lnTo>
                    <a:lnTo>
                      <a:pt x="760" y="240"/>
                    </a:lnTo>
                    <a:lnTo>
                      <a:pt x="772" y="240"/>
                    </a:lnTo>
                    <a:lnTo>
                      <a:pt x="782" y="242"/>
                    </a:lnTo>
                    <a:lnTo>
                      <a:pt x="788" y="244"/>
                    </a:lnTo>
                    <a:lnTo>
                      <a:pt x="798" y="252"/>
                    </a:lnTo>
                    <a:lnTo>
                      <a:pt x="798" y="248"/>
                    </a:lnTo>
                    <a:lnTo>
                      <a:pt x="798" y="244"/>
                    </a:lnTo>
                    <a:lnTo>
                      <a:pt x="806" y="240"/>
                    </a:lnTo>
                    <a:lnTo>
                      <a:pt x="800" y="224"/>
                    </a:lnTo>
                    <a:lnTo>
                      <a:pt x="814" y="222"/>
                    </a:lnTo>
                    <a:lnTo>
                      <a:pt x="816" y="224"/>
                    </a:lnTo>
                    <a:lnTo>
                      <a:pt x="818" y="230"/>
                    </a:lnTo>
                    <a:lnTo>
                      <a:pt x="824" y="232"/>
                    </a:lnTo>
                    <a:lnTo>
                      <a:pt x="828" y="234"/>
                    </a:lnTo>
                    <a:lnTo>
                      <a:pt x="836" y="232"/>
                    </a:lnTo>
                    <a:lnTo>
                      <a:pt x="836" y="226"/>
                    </a:lnTo>
                    <a:lnTo>
                      <a:pt x="828" y="224"/>
                    </a:lnTo>
                    <a:lnTo>
                      <a:pt x="828" y="222"/>
                    </a:lnTo>
                    <a:lnTo>
                      <a:pt x="832" y="222"/>
                    </a:lnTo>
                    <a:lnTo>
                      <a:pt x="834" y="220"/>
                    </a:lnTo>
                    <a:lnTo>
                      <a:pt x="836" y="220"/>
                    </a:lnTo>
                    <a:lnTo>
                      <a:pt x="836" y="222"/>
                    </a:lnTo>
                    <a:lnTo>
                      <a:pt x="844" y="226"/>
                    </a:lnTo>
                    <a:lnTo>
                      <a:pt x="850" y="222"/>
                    </a:lnTo>
                    <a:lnTo>
                      <a:pt x="854" y="216"/>
                    </a:lnTo>
                    <a:lnTo>
                      <a:pt x="856" y="216"/>
                    </a:lnTo>
                    <a:lnTo>
                      <a:pt x="860" y="216"/>
                    </a:lnTo>
                    <a:lnTo>
                      <a:pt x="862" y="212"/>
                    </a:lnTo>
                    <a:lnTo>
                      <a:pt x="874" y="206"/>
                    </a:lnTo>
                    <a:lnTo>
                      <a:pt x="888" y="204"/>
                    </a:lnTo>
                    <a:lnTo>
                      <a:pt x="888" y="196"/>
                    </a:lnTo>
                    <a:lnTo>
                      <a:pt x="888" y="192"/>
                    </a:lnTo>
                    <a:lnTo>
                      <a:pt x="880" y="188"/>
                    </a:lnTo>
                    <a:lnTo>
                      <a:pt x="872" y="184"/>
                    </a:lnTo>
                    <a:lnTo>
                      <a:pt x="868" y="178"/>
                    </a:lnTo>
                    <a:lnTo>
                      <a:pt x="868" y="174"/>
                    </a:lnTo>
                    <a:lnTo>
                      <a:pt x="868" y="168"/>
                    </a:lnTo>
                    <a:lnTo>
                      <a:pt x="870" y="168"/>
                    </a:lnTo>
                    <a:lnTo>
                      <a:pt x="870" y="166"/>
                    </a:lnTo>
                    <a:lnTo>
                      <a:pt x="872" y="166"/>
                    </a:lnTo>
                    <a:lnTo>
                      <a:pt x="874" y="162"/>
                    </a:lnTo>
                    <a:lnTo>
                      <a:pt x="878" y="160"/>
                    </a:lnTo>
                    <a:lnTo>
                      <a:pt x="872" y="160"/>
                    </a:lnTo>
                    <a:lnTo>
                      <a:pt x="870" y="160"/>
                    </a:lnTo>
                    <a:lnTo>
                      <a:pt x="872" y="156"/>
                    </a:lnTo>
                    <a:lnTo>
                      <a:pt x="878" y="148"/>
                    </a:lnTo>
                    <a:lnTo>
                      <a:pt x="878" y="144"/>
                    </a:lnTo>
                    <a:lnTo>
                      <a:pt x="878" y="142"/>
                    </a:lnTo>
                    <a:lnTo>
                      <a:pt x="878" y="140"/>
                    </a:lnTo>
                    <a:lnTo>
                      <a:pt x="872" y="142"/>
                    </a:lnTo>
                    <a:lnTo>
                      <a:pt x="870" y="144"/>
                    </a:lnTo>
                    <a:lnTo>
                      <a:pt x="868" y="142"/>
                    </a:lnTo>
                    <a:lnTo>
                      <a:pt x="862" y="142"/>
                    </a:lnTo>
                    <a:lnTo>
                      <a:pt x="860" y="126"/>
                    </a:lnTo>
                    <a:lnTo>
                      <a:pt x="838" y="126"/>
                    </a:lnTo>
                    <a:lnTo>
                      <a:pt x="820" y="124"/>
                    </a:lnTo>
                    <a:lnTo>
                      <a:pt x="826" y="140"/>
                    </a:lnTo>
                    <a:lnTo>
                      <a:pt x="832" y="152"/>
                    </a:lnTo>
                    <a:lnTo>
                      <a:pt x="828" y="156"/>
                    </a:lnTo>
                    <a:lnTo>
                      <a:pt x="828" y="158"/>
                    </a:lnTo>
                    <a:lnTo>
                      <a:pt x="820" y="158"/>
                    </a:lnTo>
                    <a:lnTo>
                      <a:pt x="818" y="176"/>
                    </a:lnTo>
                    <a:lnTo>
                      <a:pt x="814" y="176"/>
                    </a:lnTo>
                    <a:lnTo>
                      <a:pt x="806" y="192"/>
                    </a:lnTo>
                    <a:lnTo>
                      <a:pt x="802" y="196"/>
                    </a:lnTo>
                    <a:lnTo>
                      <a:pt x="798" y="204"/>
                    </a:lnTo>
                    <a:lnTo>
                      <a:pt x="800" y="204"/>
                    </a:lnTo>
                    <a:lnTo>
                      <a:pt x="798" y="204"/>
                    </a:lnTo>
                    <a:lnTo>
                      <a:pt x="790" y="204"/>
                    </a:lnTo>
                    <a:lnTo>
                      <a:pt x="788" y="198"/>
                    </a:lnTo>
                    <a:lnTo>
                      <a:pt x="784" y="192"/>
                    </a:lnTo>
                    <a:lnTo>
                      <a:pt x="782" y="188"/>
                    </a:lnTo>
                    <a:lnTo>
                      <a:pt x="778" y="186"/>
                    </a:lnTo>
                    <a:lnTo>
                      <a:pt x="774" y="180"/>
                    </a:lnTo>
                    <a:lnTo>
                      <a:pt x="772" y="176"/>
                    </a:lnTo>
                    <a:lnTo>
                      <a:pt x="774" y="170"/>
                    </a:lnTo>
                    <a:lnTo>
                      <a:pt x="778" y="166"/>
                    </a:lnTo>
                    <a:lnTo>
                      <a:pt x="782" y="152"/>
                    </a:lnTo>
                    <a:lnTo>
                      <a:pt x="784" y="152"/>
                    </a:lnTo>
                    <a:lnTo>
                      <a:pt x="784" y="150"/>
                    </a:lnTo>
                    <a:lnTo>
                      <a:pt x="782" y="150"/>
                    </a:lnTo>
                    <a:lnTo>
                      <a:pt x="780" y="144"/>
                    </a:lnTo>
                    <a:lnTo>
                      <a:pt x="778" y="138"/>
                    </a:lnTo>
                    <a:lnTo>
                      <a:pt x="764" y="142"/>
                    </a:lnTo>
                    <a:lnTo>
                      <a:pt x="762" y="166"/>
                    </a:lnTo>
                    <a:lnTo>
                      <a:pt x="756" y="166"/>
                    </a:lnTo>
                    <a:lnTo>
                      <a:pt x="754" y="168"/>
                    </a:lnTo>
                    <a:lnTo>
                      <a:pt x="754" y="170"/>
                    </a:lnTo>
                    <a:lnTo>
                      <a:pt x="754" y="174"/>
                    </a:lnTo>
                    <a:lnTo>
                      <a:pt x="750" y="174"/>
                    </a:lnTo>
                    <a:lnTo>
                      <a:pt x="750" y="170"/>
                    </a:lnTo>
                    <a:lnTo>
                      <a:pt x="752" y="168"/>
                    </a:lnTo>
                    <a:lnTo>
                      <a:pt x="746" y="160"/>
                    </a:lnTo>
                    <a:lnTo>
                      <a:pt x="746" y="152"/>
                    </a:lnTo>
                    <a:lnTo>
                      <a:pt x="744" y="148"/>
                    </a:lnTo>
                    <a:lnTo>
                      <a:pt x="742" y="142"/>
                    </a:lnTo>
                    <a:lnTo>
                      <a:pt x="738" y="140"/>
                    </a:lnTo>
                    <a:lnTo>
                      <a:pt x="734" y="140"/>
                    </a:lnTo>
                    <a:lnTo>
                      <a:pt x="724" y="138"/>
                    </a:lnTo>
                    <a:lnTo>
                      <a:pt x="718" y="130"/>
                    </a:lnTo>
                    <a:lnTo>
                      <a:pt x="728" y="116"/>
                    </a:lnTo>
                    <a:lnTo>
                      <a:pt x="732" y="116"/>
                    </a:lnTo>
                    <a:lnTo>
                      <a:pt x="728" y="114"/>
                    </a:lnTo>
                    <a:lnTo>
                      <a:pt x="724" y="114"/>
                    </a:lnTo>
                    <a:lnTo>
                      <a:pt x="720" y="116"/>
                    </a:lnTo>
                    <a:lnTo>
                      <a:pt x="718" y="116"/>
                    </a:lnTo>
                    <a:lnTo>
                      <a:pt x="720" y="112"/>
                    </a:lnTo>
                    <a:lnTo>
                      <a:pt x="720" y="106"/>
                    </a:lnTo>
                    <a:lnTo>
                      <a:pt x="736" y="112"/>
                    </a:lnTo>
                    <a:lnTo>
                      <a:pt x="736" y="106"/>
                    </a:lnTo>
                    <a:lnTo>
                      <a:pt x="736" y="104"/>
                    </a:lnTo>
                    <a:lnTo>
                      <a:pt x="734" y="104"/>
                    </a:lnTo>
                    <a:lnTo>
                      <a:pt x="732" y="104"/>
                    </a:lnTo>
                    <a:lnTo>
                      <a:pt x="732" y="98"/>
                    </a:lnTo>
                    <a:lnTo>
                      <a:pt x="720" y="98"/>
                    </a:lnTo>
                    <a:lnTo>
                      <a:pt x="716" y="88"/>
                    </a:lnTo>
                    <a:lnTo>
                      <a:pt x="708" y="86"/>
                    </a:lnTo>
                    <a:lnTo>
                      <a:pt x="700" y="84"/>
                    </a:lnTo>
                    <a:lnTo>
                      <a:pt x="700" y="80"/>
                    </a:lnTo>
                    <a:lnTo>
                      <a:pt x="688" y="76"/>
                    </a:lnTo>
                    <a:lnTo>
                      <a:pt x="688" y="70"/>
                    </a:lnTo>
                    <a:lnTo>
                      <a:pt x="684" y="72"/>
                    </a:lnTo>
                    <a:lnTo>
                      <a:pt x="688" y="60"/>
                    </a:lnTo>
                    <a:lnTo>
                      <a:pt x="692" y="60"/>
                    </a:lnTo>
                    <a:lnTo>
                      <a:pt x="692" y="54"/>
                    </a:lnTo>
                    <a:lnTo>
                      <a:pt x="692" y="52"/>
                    </a:lnTo>
                    <a:lnTo>
                      <a:pt x="690" y="52"/>
                    </a:lnTo>
                    <a:lnTo>
                      <a:pt x="688" y="48"/>
                    </a:lnTo>
                    <a:lnTo>
                      <a:pt x="692" y="44"/>
                    </a:lnTo>
                    <a:lnTo>
                      <a:pt x="708" y="42"/>
                    </a:lnTo>
                    <a:lnTo>
                      <a:pt x="718" y="40"/>
                    </a:lnTo>
                    <a:lnTo>
                      <a:pt x="726" y="40"/>
                    </a:lnTo>
                    <a:lnTo>
                      <a:pt x="734" y="36"/>
                    </a:lnTo>
                    <a:lnTo>
                      <a:pt x="736" y="32"/>
                    </a:lnTo>
                    <a:lnTo>
                      <a:pt x="742" y="24"/>
                    </a:lnTo>
                    <a:lnTo>
                      <a:pt x="746" y="12"/>
                    </a:lnTo>
                    <a:lnTo>
                      <a:pt x="736" y="8"/>
                    </a:lnTo>
                    <a:lnTo>
                      <a:pt x="726" y="8"/>
                    </a:lnTo>
                    <a:lnTo>
                      <a:pt x="718" y="12"/>
                    </a:lnTo>
                    <a:lnTo>
                      <a:pt x="718" y="6"/>
                    </a:lnTo>
                    <a:lnTo>
                      <a:pt x="708" y="0"/>
                    </a:lnTo>
                    <a:lnTo>
                      <a:pt x="700" y="0"/>
                    </a:lnTo>
                    <a:lnTo>
                      <a:pt x="692" y="0"/>
                    </a:lnTo>
                    <a:lnTo>
                      <a:pt x="690" y="6"/>
                    </a:lnTo>
                    <a:lnTo>
                      <a:pt x="672" y="6"/>
                    </a:lnTo>
                    <a:lnTo>
                      <a:pt x="672" y="12"/>
                    </a:lnTo>
                    <a:lnTo>
                      <a:pt x="666" y="14"/>
                    </a:lnTo>
                    <a:lnTo>
                      <a:pt x="670" y="34"/>
                    </a:lnTo>
                    <a:lnTo>
                      <a:pt x="678" y="44"/>
                    </a:lnTo>
                    <a:lnTo>
                      <a:pt x="674" y="44"/>
                    </a:lnTo>
                    <a:lnTo>
                      <a:pt x="672" y="48"/>
                    </a:lnTo>
                    <a:lnTo>
                      <a:pt x="680" y="52"/>
                    </a:lnTo>
                    <a:lnTo>
                      <a:pt x="680" y="66"/>
                    </a:lnTo>
                    <a:lnTo>
                      <a:pt x="678" y="68"/>
                    </a:lnTo>
                    <a:lnTo>
                      <a:pt x="674" y="70"/>
                    </a:lnTo>
                    <a:lnTo>
                      <a:pt x="670" y="72"/>
                    </a:lnTo>
                    <a:lnTo>
                      <a:pt x="670" y="76"/>
                    </a:lnTo>
                    <a:lnTo>
                      <a:pt x="670" y="80"/>
                    </a:lnTo>
                    <a:lnTo>
                      <a:pt x="674" y="80"/>
                    </a:lnTo>
                    <a:lnTo>
                      <a:pt x="674" y="84"/>
                    </a:lnTo>
                    <a:lnTo>
                      <a:pt x="670" y="84"/>
                    </a:lnTo>
                    <a:lnTo>
                      <a:pt x="666" y="80"/>
                    </a:lnTo>
                    <a:lnTo>
                      <a:pt x="662" y="94"/>
                    </a:lnTo>
                    <a:lnTo>
                      <a:pt x="660" y="102"/>
                    </a:lnTo>
                    <a:lnTo>
                      <a:pt x="664" y="106"/>
                    </a:lnTo>
                    <a:lnTo>
                      <a:pt x="656" y="106"/>
                    </a:lnTo>
                    <a:lnTo>
                      <a:pt x="656" y="108"/>
                    </a:lnTo>
                    <a:lnTo>
                      <a:pt x="654" y="112"/>
                    </a:lnTo>
                    <a:lnTo>
                      <a:pt x="666" y="122"/>
                    </a:lnTo>
                    <a:lnTo>
                      <a:pt x="664" y="124"/>
                    </a:lnTo>
                    <a:lnTo>
                      <a:pt x="662" y="126"/>
                    </a:lnTo>
                    <a:lnTo>
                      <a:pt x="664" y="130"/>
                    </a:lnTo>
                    <a:lnTo>
                      <a:pt x="670" y="130"/>
                    </a:lnTo>
                    <a:lnTo>
                      <a:pt x="670" y="132"/>
                    </a:lnTo>
                    <a:lnTo>
                      <a:pt x="672" y="132"/>
                    </a:lnTo>
                    <a:lnTo>
                      <a:pt x="672" y="126"/>
                    </a:lnTo>
                    <a:lnTo>
                      <a:pt x="672" y="122"/>
                    </a:lnTo>
                    <a:lnTo>
                      <a:pt x="678" y="122"/>
                    </a:lnTo>
                    <a:lnTo>
                      <a:pt x="680" y="122"/>
                    </a:lnTo>
                    <a:lnTo>
                      <a:pt x="688" y="132"/>
                    </a:lnTo>
                    <a:lnTo>
                      <a:pt x="692" y="134"/>
                    </a:lnTo>
                    <a:lnTo>
                      <a:pt x="700" y="132"/>
                    </a:lnTo>
                    <a:lnTo>
                      <a:pt x="710" y="126"/>
                    </a:lnTo>
                    <a:lnTo>
                      <a:pt x="710" y="132"/>
                    </a:lnTo>
                    <a:lnTo>
                      <a:pt x="702" y="132"/>
                    </a:lnTo>
                    <a:lnTo>
                      <a:pt x="700" y="140"/>
                    </a:lnTo>
                    <a:lnTo>
                      <a:pt x="702" y="144"/>
                    </a:lnTo>
                    <a:lnTo>
                      <a:pt x="696" y="142"/>
                    </a:lnTo>
                    <a:lnTo>
                      <a:pt x="688" y="142"/>
                    </a:lnTo>
                    <a:lnTo>
                      <a:pt x="684" y="160"/>
                    </a:lnTo>
                    <a:lnTo>
                      <a:pt x="692" y="158"/>
                    </a:lnTo>
                    <a:lnTo>
                      <a:pt x="698" y="158"/>
                    </a:lnTo>
                    <a:lnTo>
                      <a:pt x="698" y="160"/>
                    </a:lnTo>
                    <a:lnTo>
                      <a:pt x="698" y="162"/>
                    </a:lnTo>
                    <a:lnTo>
                      <a:pt x="700" y="166"/>
                    </a:lnTo>
                    <a:lnTo>
                      <a:pt x="692" y="166"/>
                    </a:lnTo>
                    <a:lnTo>
                      <a:pt x="688" y="168"/>
                    </a:lnTo>
                    <a:lnTo>
                      <a:pt x="678" y="176"/>
                    </a:lnTo>
                    <a:lnTo>
                      <a:pt x="670" y="186"/>
                    </a:lnTo>
                    <a:lnTo>
                      <a:pt x="666" y="192"/>
                    </a:lnTo>
                    <a:lnTo>
                      <a:pt x="664" y="196"/>
                    </a:lnTo>
                    <a:lnTo>
                      <a:pt x="666" y="202"/>
                    </a:lnTo>
                    <a:lnTo>
                      <a:pt x="672" y="204"/>
                    </a:lnTo>
                    <a:lnTo>
                      <a:pt x="672" y="206"/>
                    </a:lnTo>
                    <a:lnTo>
                      <a:pt x="670" y="210"/>
                    </a:lnTo>
                    <a:lnTo>
                      <a:pt x="660" y="204"/>
                    </a:lnTo>
                    <a:lnTo>
                      <a:pt x="654" y="196"/>
                    </a:lnTo>
                    <a:lnTo>
                      <a:pt x="652" y="192"/>
                    </a:lnTo>
                    <a:lnTo>
                      <a:pt x="648" y="170"/>
                    </a:lnTo>
                    <a:lnTo>
                      <a:pt x="646" y="174"/>
                    </a:lnTo>
                    <a:lnTo>
                      <a:pt x="646" y="176"/>
                    </a:lnTo>
                    <a:lnTo>
                      <a:pt x="644" y="176"/>
                    </a:lnTo>
                    <a:lnTo>
                      <a:pt x="630" y="162"/>
                    </a:lnTo>
                    <a:lnTo>
                      <a:pt x="626" y="170"/>
                    </a:lnTo>
                    <a:lnTo>
                      <a:pt x="626" y="178"/>
                    </a:lnTo>
                    <a:lnTo>
                      <a:pt x="628" y="184"/>
                    </a:lnTo>
                    <a:lnTo>
                      <a:pt x="616" y="186"/>
                    </a:lnTo>
                    <a:lnTo>
                      <a:pt x="608" y="186"/>
                    </a:lnTo>
                    <a:lnTo>
                      <a:pt x="600" y="186"/>
                    </a:lnTo>
                    <a:lnTo>
                      <a:pt x="598" y="180"/>
                    </a:lnTo>
                    <a:lnTo>
                      <a:pt x="592" y="180"/>
                    </a:lnTo>
                    <a:lnTo>
                      <a:pt x="588" y="184"/>
                    </a:lnTo>
                    <a:lnTo>
                      <a:pt x="584" y="188"/>
                    </a:lnTo>
                    <a:lnTo>
                      <a:pt x="580" y="188"/>
                    </a:lnTo>
                    <a:lnTo>
                      <a:pt x="578" y="186"/>
                    </a:lnTo>
                    <a:lnTo>
                      <a:pt x="570" y="184"/>
                    </a:lnTo>
                    <a:lnTo>
                      <a:pt x="566" y="184"/>
                    </a:lnTo>
                    <a:lnTo>
                      <a:pt x="562" y="184"/>
                    </a:lnTo>
                    <a:lnTo>
                      <a:pt x="556" y="178"/>
                    </a:lnTo>
                    <a:lnTo>
                      <a:pt x="552" y="174"/>
                    </a:lnTo>
                    <a:lnTo>
                      <a:pt x="548" y="176"/>
                    </a:lnTo>
                    <a:lnTo>
                      <a:pt x="544" y="178"/>
                    </a:lnTo>
                    <a:lnTo>
                      <a:pt x="544" y="176"/>
                    </a:lnTo>
                    <a:lnTo>
                      <a:pt x="544" y="178"/>
                    </a:lnTo>
                    <a:lnTo>
                      <a:pt x="538" y="178"/>
                    </a:lnTo>
                    <a:lnTo>
                      <a:pt x="538" y="176"/>
                    </a:lnTo>
                    <a:lnTo>
                      <a:pt x="542" y="174"/>
                    </a:lnTo>
                    <a:lnTo>
                      <a:pt x="542" y="170"/>
                    </a:lnTo>
                    <a:lnTo>
                      <a:pt x="534" y="168"/>
                    </a:lnTo>
                    <a:lnTo>
                      <a:pt x="530" y="170"/>
                    </a:lnTo>
                    <a:lnTo>
                      <a:pt x="528" y="174"/>
                    </a:lnTo>
                    <a:lnTo>
                      <a:pt x="520" y="152"/>
                    </a:lnTo>
                    <a:lnTo>
                      <a:pt x="480" y="156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6"/>
                    </a:lnTo>
                    <a:lnTo>
                      <a:pt x="484" y="176"/>
                    </a:lnTo>
                    <a:lnTo>
                      <a:pt x="482" y="168"/>
                    </a:lnTo>
                    <a:lnTo>
                      <a:pt x="484" y="168"/>
                    </a:lnTo>
                    <a:lnTo>
                      <a:pt x="488" y="170"/>
                    </a:lnTo>
                    <a:lnTo>
                      <a:pt x="492" y="170"/>
                    </a:lnTo>
                    <a:lnTo>
                      <a:pt x="494" y="166"/>
                    </a:lnTo>
                    <a:lnTo>
                      <a:pt x="500" y="166"/>
                    </a:lnTo>
                    <a:lnTo>
                      <a:pt x="508" y="168"/>
                    </a:lnTo>
                    <a:lnTo>
                      <a:pt x="476" y="186"/>
                    </a:lnTo>
                    <a:lnTo>
                      <a:pt x="482" y="196"/>
                    </a:lnTo>
                    <a:lnTo>
                      <a:pt x="482" y="198"/>
                    </a:lnTo>
                    <a:lnTo>
                      <a:pt x="480" y="202"/>
                    </a:lnTo>
                    <a:lnTo>
                      <a:pt x="480" y="204"/>
                    </a:lnTo>
                    <a:lnTo>
                      <a:pt x="482" y="204"/>
                    </a:lnTo>
                    <a:lnTo>
                      <a:pt x="484" y="206"/>
                    </a:lnTo>
                    <a:lnTo>
                      <a:pt x="488" y="206"/>
                    </a:lnTo>
                    <a:lnTo>
                      <a:pt x="488" y="210"/>
                    </a:lnTo>
                    <a:lnTo>
                      <a:pt x="484" y="210"/>
                    </a:lnTo>
                    <a:lnTo>
                      <a:pt x="482" y="210"/>
                    </a:lnTo>
                    <a:lnTo>
                      <a:pt x="480" y="216"/>
                    </a:lnTo>
                    <a:lnTo>
                      <a:pt x="474" y="212"/>
                    </a:lnTo>
                    <a:lnTo>
                      <a:pt x="472" y="198"/>
                    </a:lnTo>
                    <a:lnTo>
                      <a:pt x="470" y="194"/>
                    </a:lnTo>
                    <a:lnTo>
                      <a:pt x="470" y="196"/>
                    </a:lnTo>
                    <a:lnTo>
                      <a:pt x="466" y="204"/>
                    </a:lnTo>
                    <a:lnTo>
                      <a:pt x="462" y="186"/>
                    </a:lnTo>
                    <a:lnTo>
                      <a:pt x="454" y="186"/>
                    </a:lnTo>
                    <a:lnTo>
                      <a:pt x="452" y="180"/>
                    </a:lnTo>
                    <a:lnTo>
                      <a:pt x="448" y="176"/>
                    </a:lnTo>
                    <a:lnTo>
                      <a:pt x="438" y="186"/>
                    </a:lnTo>
                    <a:lnTo>
                      <a:pt x="436" y="186"/>
                    </a:lnTo>
                    <a:lnTo>
                      <a:pt x="436" y="184"/>
                    </a:lnTo>
                    <a:lnTo>
                      <a:pt x="426" y="184"/>
                    </a:lnTo>
                    <a:lnTo>
                      <a:pt x="416" y="186"/>
                    </a:lnTo>
                    <a:lnTo>
                      <a:pt x="402" y="192"/>
                    </a:lnTo>
                    <a:lnTo>
                      <a:pt x="390" y="188"/>
                    </a:lnTo>
                    <a:lnTo>
                      <a:pt x="388" y="186"/>
                    </a:lnTo>
                    <a:lnTo>
                      <a:pt x="388" y="180"/>
                    </a:lnTo>
                    <a:lnTo>
                      <a:pt x="388" y="178"/>
                    </a:lnTo>
                    <a:lnTo>
                      <a:pt x="390" y="176"/>
                    </a:lnTo>
                    <a:lnTo>
                      <a:pt x="390" y="174"/>
                    </a:lnTo>
                    <a:lnTo>
                      <a:pt x="388" y="170"/>
                    </a:lnTo>
                    <a:lnTo>
                      <a:pt x="402" y="170"/>
                    </a:lnTo>
                    <a:lnTo>
                      <a:pt x="392" y="160"/>
                    </a:lnTo>
                    <a:lnTo>
                      <a:pt x="384" y="152"/>
                    </a:lnTo>
                    <a:lnTo>
                      <a:pt x="376" y="152"/>
                    </a:lnTo>
                    <a:lnTo>
                      <a:pt x="374" y="156"/>
                    </a:lnTo>
                    <a:lnTo>
                      <a:pt x="372" y="160"/>
                    </a:lnTo>
                    <a:lnTo>
                      <a:pt x="364" y="160"/>
                    </a:lnTo>
                    <a:lnTo>
                      <a:pt x="352" y="152"/>
                    </a:lnTo>
                    <a:lnTo>
                      <a:pt x="344" y="152"/>
                    </a:lnTo>
                    <a:lnTo>
                      <a:pt x="336" y="150"/>
                    </a:lnTo>
                    <a:lnTo>
                      <a:pt x="336" y="148"/>
                    </a:lnTo>
                    <a:lnTo>
                      <a:pt x="336" y="144"/>
                    </a:lnTo>
                    <a:lnTo>
                      <a:pt x="330" y="144"/>
                    </a:lnTo>
                    <a:lnTo>
                      <a:pt x="330" y="148"/>
                    </a:lnTo>
                    <a:lnTo>
                      <a:pt x="328" y="148"/>
                    </a:lnTo>
                    <a:lnTo>
                      <a:pt x="322" y="142"/>
                    </a:lnTo>
                    <a:lnTo>
                      <a:pt x="302" y="132"/>
                    </a:lnTo>
                    <a:lnTo>
                      <a:pt x="290" y="130"/>
                    </a:lnTo>
                    <a:lnTo>
                      <a:pt x="282" y="126"/>
                    </a:lnTo>
                    <a:lnTo>
                      <a:pt x="276" y="130"/>
                    </a:lnTo>
                    <a:lnTo>
                      <a:pt x="276" y="132"/>
                    </a:lnTo>
                    <a:lnTo>
                      <a:pt x="264" y="140"/>
                    </a:lnTo>
                    <a:lnTo>
                      <a:pt x="258" y="116"/>
                    </a:lnTo>
                    <a:lnTo>
                      <a:pt x="256" y="120"/>
                    </a:lnTo>
                    <a:lnTo>
                      <a:pt x="254" y="122"/>
                    </a:lnTo>
                    <a:lnTo>
                      <a:pt x="256" y="124"/>
                    </a:lnTo>
                    <a:lnTo>
                      <a:pt x="254" y="130"/>
                    </a:lnTo>
                    <a:lnTo>
                      <a:pt x="252" y="142"/>
                    </a:lnTo>
                    <a:lnTo>
                      <a:pt x="248" y="142"/>
                    </a:lnTo>
                    <a:lnTo>
                      <a:pt x="234" y="132"/>
                    </a:lnTo>
                    <a:lnTo>
                      <a:pt x="222" y="120"/>
                    </a:lnTo>
                    <a:lnTo>
                      <a:pt x="222" y="116"/>
                    </a:lnTo>
                    <a:lnTo>
                      <a:pt x="218" y="116"/>
                    </a:lnTo>
                    <a:lnTo>
                      <a:pt x="218" y="114"/>
                    </a:lnTo>
                    <a:lnTo>
                      <a:pt x="204" y="104"/>
                    </a:lnTo>
                    <a:lnTo>
                      <a:pt x="194" y="94"/>
                    </a:lnTo>
                    <a:lnTo>
                      <a:pt x="192" y="104"/>
                    </a:lnTo>
                    <a:lnTo>
                      <a:pt x="194" y="104"/>
                    </a:lnTo>
                    <a:lnTo>
                      <a:pt x="194" y="106"/>
                    </a:lnTo>
                    <a:lnTo>
                      <a:pt x="192" y="108"/>
                    </a:lnTo>
                    <a:lnTo>
                      <a:pt x="184" y="124"/>
                    </a:lnTo>
                    <a:lnTo>
                      <a:pt x="182" y="124"/>
                    </a:lnTo>
                    <a:lnTo>
                      <a:pt x="176" y="122"/>
                    </a:lnTo>
                    <a:lnTo>
                      <a:pt x="168" y="124"/>
                    </a:lnTo>
                    <a:lnTo>
                      <a:pt x="166" y="130"/>
                    </a:lnTo>
                    <a:lnTo>
                      <a:pt x="162" y="142"/>
                    </a:lnTo>
                    <a:lnTo>
                      <a:pt x="158" y="140"/>
                    </a:lnTo>
                    <a:lnTo>
                      <a:pt x="158" y="138"/>
                    </a:lnTo>
                    <a:lnTo>
                      <a:pt x="150" y="142"/>
                    </a:lnTo>
                    <a:lnTo>
                      <a:pt x="150" y="138"/>
                    </a:lnTo>
                    <a:lnTo>
                      <a:pt x="144" y="142"/>
                    </a:lnTo>
                    <a:lnTo>
                      <a:pt x="138" y="144"/>
                    </a:lnTo>
                    <a:lnTo>
                      <a:pt x="132" y="158"/>
                    </a:lnTo>
                    <a:lnTo>
                      <a:pt x="128" y="160"/>
                    </a:lnTo>
                    <a:lnTo>
                      <a:pt x="126" y="160"/>
                    </a:lnTo>
                    <a:lnTo>
                      <a:pt x="122" y="158"/>
                    </a:lnTo>
                    <a:lnTo>
                      <a:pt x="126" y="158"/>
                    </a:lnTo>
                    <a:lnTo>
                      <a:pt x="122" y="158"/>
                    </a:lnTo>
                    <a:lnTo>
                      <a:pt x="138" y="132"/>
                    </a:lnTo>
                    <a:lnTo>
                      <a:pt x="144" y="130"/>
                    </a:lnTo>
                    <a:lnTo>
                      <a:pt x="148" y="126"/>
                    </a:lnTo>
                    <a:lnTo>
                      <a:pt x="156" y="126"/>
                    </a:lnTo>
                    <a:lnTo>
                      <a:pt x="162" y="124"/>
                    </a:lnTo>
                    <a:lnTo>
                      <a:pt x="172" y="116"/>
                    </a:lnTo>
                    <a:lnTo>
                      <a:pt x="174" y="114"/>
                    </a:lnTo>
                    <a:lnTo>
                      <a:pt x="166" y="112"/>
                    </a:lnTo>
                    <a:lnTo>
                      <a:pt x="156" y="112"/>
                    </a:lnTo>
                    <a:lnTo>
                      <a:pt x="150" y="124"/>
                    </a:lnTo>
                    <a:lnTo>
                      <a:pt x="144" y="120"/>
                    </a:lnTo>
                    <a:lnTo>
                      <a:pt x="126" y="126"/>
                    </a:lnTo>
                    <a:lnTo>
                      <a:pt x="122" y="132"/>
                    </a:lnTo>
                    <a:lnTo>
                      <a:pt x="122" y="134"/>
                    </a:lnTo>
                    <a:lnTo>
                      <a:pt x="112" y="138"/>
                    </a:lnTo>
                    <a:lnTo>
                      <a:pt x="112" y="132"/>
                    </a:lnTo>
                    <a:lnTo>
                      <a:pt x="108" y="130"/>
                    </a:lnTo>
                    <a:lnTo>
                      <a:pt x="104" y="126"/>
                    </a:lnTo>
                    <a:lnTo>
                      <a:pt x="102" y="134"/>
                    </a:lnTo>
                    <a:lnTo>
                      <a:pt x="102" y="140"/>
                    </a:lnTo>
                    <a:lnTo>
                      <a:pt x="100" y="140"/>
                    </a:lnTo>
                    <a:lnTo>
                      <a:pt x="100" y="138"/>
                    </a:lnTo>
                    <a:lnTo>
                      <a:pt x="94" y="138"/>
                    </a:lnTo>
                    <a:lnTo>
                      <a:pt x="94" y="140"/>
                    </a:lnTo>
                    <a:lnTo>
                      <a:pt x="94" y="142"/>
                    </a:lnTo>
                    <a:lnTo>
                      <a:pt x="94" y="144"/>
                    </a:lnTo>
                    <a:lnTo>
                      <a:pt x="90" y="144"/>
                    </a:lnTo>
                    <a:lnTo>
                      <a:pt x="82" y="142"/>
                    </a:lnTo>
                    <a:lnTo>
                      <a:pt x="82" y="144"/>
                    </a:lnTo>
                    <a:lnTo>
                      <a:pt x="84" y="148"/>
                    </a:lnTo>
                    <a:lnTo>
                      <a:pt x="84" y="150"/>
                    </a:lnTo>
                    <a:lnTo>
                      <a:pt x="90" y="150"/>
                    </a:lnTo>
                    <a:lnTo>
                      <a:pt x="90" y="152"/>
                    </a:lnTo>
                    <a:lnTo>
                      <a:pt x="90" y="156"/>
                    </a:lnTo>
                    <a:lnTo>
                      <a:pt x="86" y="156"/>
                    </a:lnTo>
                    <a:lnTo>
                      <a:pt x="84" y="156"/>
                    </a:lnTo>
                    <a:lnTo>
                      <a:pt x="82" y="150"/>
                    </a:lnTo>
                    <a:lnTo>
                      <a:pt x="76" y="148"/>
                    </a:lnTo>
                    <a:lnTo>
                      <a:pt x="72" y="148"/>
                    </a:lnTo>
                    <a:lnTo>
                      <a:pt x="68" y="142"/>
                    </a:lnTo>
                    <a:lnTo>
                      <a:pt x="50" y="138"/>
                    </a:lnTo>
                    <a:lnTo>
                      <a:pt x="44" y="132"/>
                    </a:lnTo>
                    <a:lnTo>
                      <a:pt x="38" y="130"/>
                    </a:lnTo>
                    <a:lnTo>
                      <a:pt x="36" y="124"/>
                    </a:lnTo>
                    <a:lnTo>
                      <a:pt x="28" y="124"/>
                    </a:lnTo>
                    <a:lnTo>
                      <a:pt x="26" y="124"/>
                    </a:lnTo>
                    <a:lnTo>
                      <a:pt x="20" y="126"/>
                    </a:lnTo>
                    <a:lnTo>
                      <a:pt x="14" y="126"/>
                    </a:lnTo>
                    <a:lnTo>
                      <a:pt x="8" y="124"/>
                    </a:lnTo>
                    <a:lnTo>
                      <a:pt x="0" y="122"/>
                    </a:lnTo>
                    <a:lnTo>
                      <a:pt x="8" y="358"/>
                    </a:lnTo>
                    <a:lnTo>
                      <a:pt x="12" y="356"/>
                    </a:lnTo>
                    <a:lnTo>
                      <a:pt x="14" y="356"/>
                    </a:lnTo>
                    <a:lnTo>
                      <a:pt x="20" y="356"/>
                    </a:lnTo>
                    <a:lnTo>
                      <a:pt x="26" y="358"/>
                    </a:lnTo>
                    <a:lnTo>
                      <a:pt x="28" y="360"/>
                    </a:lnTo>
                    <a:lnTo>
                      <a:pt x="30" y="358"/>
                    </a:lnTo>
                    <a:lnTo>
                      <a:pt x="36" y="356"/>
                    </a:lnTo>
                    <a:lnTo>
                      <a:pt x="36" y="364"/>
                    </a:lnTo>
                    <a:lnTo>
                      <a:pt x="40" y="374"/>
                    </a:lnTo>
                    <a:lnTo>
                      <a:pt x="46" y="378"/>
                    </a:lnTo>
                    <a:lnTo>
                      <a:pt x="50" y="382"/>
                    </a:lnTo>
                    <a:lnTo>
                      <a:pt x="56" y="386"/>
                    </a:lnTo>
                    <a:lnTo>
                      <a:pt x="58" y="388"/>
                    </a:lnTo>
                    <a:lnTo>
                      <a:pt x="62" y="394"/>
                    </a:lnTo>
                    <a:lnTo>
                      <a:pt x="62" y="396"/>
                    </a:lnTo>
                    <a:lnTo>
                      <a:pt x="66" y="394"/>
                    </a:lnTo>
                    <a:lnTo>
                      <a:pt x="74" y="392"/>
                    </a:lnTo>
                    <a:lnTo>
                      <a:pt x="76" y="388"/>
                    </a:lnTo>
                    <a:lnTo>
                      <a:pt x="80" y="386"/>
                    </a:lnTo>
                    <a:lnTo>
                      <a:pt x="80" y="384"/>
                    </a:lnTo>
                    <a:lnTo>
                      <a:pt x="80" y="382"/>
                    </a:lnTo>
                    <a:lnTo>
                      <a:pt x="80" y="378"/>
                    </a:lnTo>
                    <a:lnTo>
                      <a:pt x="86" y="376"/>
                    </a:lnTo>
                    <a:lnTo>
                      <a:pt x="90" y="376"/>
                    </a:lnTo>
                    <a:lnTo>
                      <a:pt x="92" y="378"/>
                    </a:lnTo>
                    <a:lnTo>
                      <a:pt x="98" y="382"/>
                    </a:lnTo>
                    <a:lnTo>
                      <a:pt x="100" y="382"/>
                    </a:lnTo>
                    <a:lnTo>
                      <a:pt x="102" y="384"/>
                    </a:lnTo>
                    <a:lnTo>
                      <a:pt x="104" y="386"/>
                    </a:lnTo>
                    <a:lnTo>
                      <a:pt x="104" y="392"/>
                    </a:lnTo>
                    <a:lnTo>
                      <a:pt x="108" y="394"/>
                    </a:lnTo>
                    <a:lnTo>
                      <a:pt x="110" y="394"/>
                    </a:lnTo>
                    <a:lnTo>
                      <a:pt x="116" y="396"/>
                    </a:lnTo>
                    <a:lnTo>
                      <a:pt x="118" y="400"/>
                    </a:lnTo>
                    <a:lnTo>
                      <a:pt x="122" y="406"/>
                    </a:lnTo>
                    <a:lnTo>
                      <a:pt x="144" y="428"/>
                    </a:lnTo>
                    <a:lnTo>
                      <a:pt x="146" y="436"/>
                    </a:lnTo>
                    <a:lnTo>
                      <a:pt x="148" y="440"/>
                    </a:lnTo>
                    <a:lnTo>
                      <a:pt x="150" y="442"/>
                    </a:lnTo>
                    <a:lnTo>
                      <a:pt x="156" y="446"/>
                    </a:lnTo>
                    <a:lnTo>
                      <a:pt x="156" y="450"/>
                    </a:lnTo>
                    <a:lnTo>
                      <a:pt x="156" y="456"/>
                    </a:lnTo>
                    <a:lnTo>
                      <a:pt x="162" y="458"/>
                    </a:lnTo>
                    <a:lnTo>
                      <a:pt x="172" y="464"/>
                    </a:lnTo>
                    <a:lnTo>
                      <a:pt x="176" y="466"/>
                    </a:lnTo>
                    <a:lnTo>
                      <a:pt x="176" y="468"/>
                    </a:lnTo>
                    <a:lnTo>
                      <a:pt x="180" y="472"/>
                    </a:lnTo>
                    <a:lnTo>
                      <a:pt x="180" y="474"/>
                    </a:lnTo>
                    <a:lnTo>
                      <a:pt x="182" y="474"/>
                    </a:lnTo>
                    <a:lnTo>
                      <a:pt x="182" y="472"/>
                    </a:lnTo>
                    <a:lnTo>
                      <a:pt x="184" y="472"/>
                    </a:lnTo>
                    <a:lnTo>
                      <a:pt x="186" y="474"/>
                    </a:lnTo>
                    <a:lnTo>
                      <a:pt x="186" y="478"/>
                    </a:lnTo>
                    <a:lnTo>
                      <a:pt x="186" y="482"/>
                    </a:lnTo>
                    <a:lnTo>
                      <a:pt x="190" y="482"/>
                    </a:lnTo>
                    <a:lnTo>
                      <a:pt x="186" y="484"/>
                    </a:lnTo>
                    <a:lnTo>
                      <a:pt x="186" y="486"/>
                    </a:lnTo>
                    <a:lnTo>
                      <a:pt x="186" y="490"/>
                    </a:lnTo>
                    <a:lnTo>
                      <a:pt x="186" y="492"/>
                    </a:lnTo>
                    <a:lnTo>
                      <a:pt x="186" y="494"/>
                    </a:lnTo>
                    <a:lnTo>
                      <a:pt x="182" y="500"/>
                    </a:lnTo>
                    <a:lnTo>
                      <a:pt x="182" y="502"/>
                    </a:lnTo>
                    <a:lnTo>
                      <a:pt x="176" y="510"/>
                    </a:lnTo>
                    <a:lnTo>
                      <a:pt x="174" y="510"/>
                    </a:lnTo>
                    <a:lnTo>
                      <a:pt x="174" y="512"/>
                    </a:lnTo>
                    <a:lnTo>
                      <a:pt x="174" y="514"/>
                    </a:lnTo>
                    <a:lnTo>
                      <a:pt x="172" y="514"/>
                    </a:lnTo>
                    <a:lnTo>
                      <a:pt x="172" y="518"/>
                    </a:lnTo>
                    <a:lnTo>
                      <a:pt x="168" y="520"/>
                    </a:lnTo>
                    <a:lnTo>
                      <a:pt x="176" y="522"/>
                    </a:lnTo>
                    <a:lnTo>
                      <a:pt x="176" y="540"/>
                    </a:lnTo>
                    <a:lnTo>
                      <a:pt x="182" y="546"/>
                    </a:lnTo>
                    <a:lnTo>
                      <a:pt x="180" y="548"/>
                    </a:lnTo>
                    <a:lnTo>
                      <a:pt x="184" y="548"/>
                    </a:lnTo>
                    <a:lnTo>
                      <a:pt x="186" y="546"/>
                    </a:lnTo>
                    <a:lnTo>
                      <a:pt x="186" y="544"/>
                    </a:lnTo>
                    <a:lnTo>
                      <a:pt x="184" y="544"/>
                    </a:lnTo>
                    <a:lnTo>
                      <a:pt x="184" y="540"/>
                    </a:lnTo>
                    <a:lnTo>
                      <a:pt x="190" y="540"/>
                    </a:lnTo>
                    <a:lnTo>
                      <a:pt x="194" y="538"/>
                    </a:lnTo>
                    <a:lnTo>
                      <a:pt x="192" y="550"/>
                    </a:lnTo>
                    <a:lnTo>
                      <a:pt x="186" y="550"/>
                    </a:lnTo>
                    <a:lnTo>
                      <a:pt x="186" y="554"/>
                    </a:lnTo>
                    <a:lnTo>
                      <a:pt x="190" y="556"/>
                    </a:lnTo>
                    <a:lnTo>
                      <a:pt x="192" y="558"/>
                    </a:lnTo>
                    <a:lnTo>
                      <a:pt x="192" y="564"/>
                    </a:lnTo>
                    <a:lnTo>
                      <a:pt x="194" y="564"/>
                    </a:lnTo>
                    <a:lnTo>
                      <a:pt x="194" y="558"/>
                    </a:lnTo>
                    <a:lnTo>
                      <a:pt x="210" y="568"/>
                    </a:lnTo>
                    <a:lnTo>
                      <a:pt x="210" y="594"/>
                    </a:lnTo>
                    <a:lnTo>
                      <a:pt x="200" y="594"/>
                    </a:lnTo>
                    <a:lnTo>
                      <a:pt x="202" y="604"/>
                    </a:lnTo>
                    <a:lnTo>
                      <a:pt x="204" y="612"/>
                    </a:lnTo>
                    <a:lnTo>
                      <a:pt x="216" y="612"/>
                    </a:lnTo>
                    <a:lnTo>
                      <a:pt x="220" y="610"/>
                    </a:lnTo>
                    <a:lnTo>
                      <a:pt x="228" y="612"/>
                    </a:lnTo>
                    <a:lnTo>
                      <a:pt x="228" y="620"/>
                    </a:lnTo>
                    <a:lnTo>
                      <a:pt x="226" y="622"/>
                    </a:lnTo>
                    <a:lnTo>
                      <a:pt x="230" y="620"/>
                    </a:lnTo>
                    <a:lnTo>
                      <a:pt x="234" y="620"/>
                    </a:lnTo>
                    <a:lnTo>
                      <a:pt x="240" y="626"/>
                    </a:lnTo>
                    <a:lnTo>
                      <a:pt x="248" y="630"/>
                    </a:lnTo>
                    <a:lnTo>
                      <a:pt x="248" y="628"/>
                    </a:lnTo>
                    <a:lnTo>
                      <a:pt x="252" y="632"/>
                    </a:lnTo>
                    <a:lnTo>
                      <a:pt x="252" y="636"/>
                    </a:lnTo>
                    <a:lnTo>
                      <a:pt x="252" y="638"/>
                    </a:lnTo>
                    <a:lnTo>
                      <a:pt x="254" y="640"/>
                    </a:lnTo>
                    <a:lnTo>
                      <a:pt x="262" y="644"/>
                    </a:lnTo>
                    <a:lnTo>
                      <a:pt x="266" y="646"/>
                    </a:lnTo>
                    <a:lnTo>
                      <a:pt x="280" y="644"/>
                    </a:lnTo>
                    <a:lnTo>
                      <a:pt x="282" y="644"/>
                    </a:lnTo>
                    <a:lnTo>
                      <a:pt x="266" y="622"/>
                    </a:lnTo>
                    <a:lnTo>
                      <a:pt x="258" y="620"/>
                    </a:lnTo>
                    <a:lnTo>
                      <a:pt x="248" y="618"/>
                    </a:lnTo>
                    <a:lnTo>
                      <a:pt x="244" y="608"/>
                    </a:lnTo>
                    <a:lnTo>
                      <a:pt x="246" y="604"/>
                    </a:lnTo>
                    <a:lnTo>
                      <a:pt x="230" y="602"/>
                    </a:lnTo>
                    <a:lnTo>
                      <a:pt x="246" y="600"/>
                    </a:lnTo>
                    <a:lnTo>
                      <a:pt x="244" y="600"/>
                    </a:lnTo>
                    <a:lnTo>
                      <a:pt x="246" y="596"/>
                    </a:lnTo>
                    <a:lnTo>
                      <a:pt x="248" y="594"/>
                    </a:lnTo>
                    <a:lnTo>
                      <a:pt x="254" y="604"/>
                    </a:lnTo>
                    <a:lnTo>
                      <a:pt x="264" y="608"/>
                    </a:lnTo>
                    <a:lnTo>
                      <a:pt x="266" y="612"/>
                    </a:lnTo>
                    <a:lnTo>
                      <a:pt x="264" y="614"/>
                    </a:lnTo>
                    <a:lnTo>
                      <a:pt x="264" y="618"/>
                    </a:lnTo>
                    <a:lnTo>
                      <a:pt x="270" y="618"/>
                    </a:lnTo>
                    <a:lnTo>
                      <a:pt x="270" y="614"/>
                    </a:lnTo>
                    <a:lnTo>
                      <a:pt x="274" y="612"/>
                    </a:lnTo>
                    <a:lnTo>
                      <a:pt x="274" y="614"/>
                    </a:lnTo>
                    <a:lnTo>
                      <a:pt x="274" y="618"/>
                    </a:lnTo>
                    <a:lnTo>
                      <a:pt x="272" y="620"/>
                    </a:lnTo>
                    <a:lnTo>
                      <a:pt x="280" y="626"/>
                    </a:lnTo>
                    <a:lnTo>
                      <a:pt x="282" y="628"/>
                    </a:lnTo>
                    <a:lnTo>
                      <a:pt x="284" y="630"/>
                    </a:lnTo>
                    <a:lnTo>
                      <a:pt x="680" y="632"/>
                    </a:lnTo>
                    <a:lnTo>
                      <a:pt x="680" y="628"/>
                    </a:lnTo>
                    <a:lnTo>
                      <a:pt x="680" y="626"/>
                    </a:lnTo>
                    <a:lnTo>
                      <a:pt x="682" y="626"/>
                    </a:lnTo>
                    <a:lnTo>
                      <a:pt x="684" y="628"/>
                    </a:lnTo>
                    <a:lnTo>
                      <a:pt x="688" y="632"/>
                    </a:lnTo>
                    <a:lnTo>
                      <a:pt x="688" y="638"/>
                    </a:lnTo>
                    <a:lnTo>
                      <a:pt x="690" y="640"/>
                    </a:lnTo>
                    <a:lnTo>
                      <a:pt x="696" y="640"/>
                    </a:lnTo>
                    <a:lnTo>
                      <a:pt x="702" y="644"/>
                    </a:lnTo>
                    <a:lnTo>
                      <a:pt x="706" y="644"/>
                    </a:lnTo>
                    <a:lnTo>
                      <a:pt x="708" y="638"/>
                    </a:lnTo>
                    <a:lnTo>
                      <a:pt x="714" y="638"/>
                    </a:lnTo>
                    <a:lnTo>
                      <a:pt x="718" y="644"/>
                    </a:lnTo>
                    <a:lnTo>
                      <a:pt x="724" y="646"/>
                    </a:lnTo>
                    <a:lnTo>
                      <a:pt x="734" y="646"/>
                    </a:lnTo>
                    <a:lnTo>
                      <a:pt x="742" y="646"/>
                    </a:lnTo>
                    <a:lnTo>
                      <a:pt x="746" y="646"/>
                    </a:lnTo>
                    <a:lnTo>
                      <a:pt x="750" y="648"/>
                    </a:lnTo>
                    <a:lnTo>
                      <a:pt x="752" y="650"/>
                    </a:lnTo>
                    <a:lnTo>
                      <a:pt x="756" y="650"/>
                    </a:lnTo>
                    <a:lnTo>
                      <a:pt x="760" y="650"/>
                    </a:lnTo>
                    <a:lnTo>
                      <a:pt x="760" y="650"/>
                    </a:lnTo>
                    <a:lnTo>
                      <a:pt x="760" y="65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1764"/>
              <p:cNvSpPr>
                <a:spLocks noEditPoints="1"/>
              </p:cNvSpPr>
              <p:nvPr/>
            </p:nvSpPr>
            <p:spPr bwMode="auto">
              <a:xfrm>
                <a:off x="6289675" y="1524000"/>
                <a:ext cx="1463675" cy="952500"/>
              </a:xfrm>
              <a:custGeom>
                <a:avLst/>
                <a:gdLst>
                  <a:gd name="T0" fmla="*/ 754 w 922"/>
                  <a:gd name="T1" fmla="*/ 352 h 600"/>
                  <a:gd name="T2" fmla="*/ 784 w 922"/>
                  <a:gd name="T3" fmla="*/ 544 h 600"/>
                  <a:gd name="T4" fmla="*/ 700 w 922"/>
                  <a:gd name="T5" fmla="*/ 446 h 600"/>
                  <a:gd name="T6" fmla="*/ 342 w 922"/>
                  <a:gd name="T7" fmla="*/ 406 h 600"/>
                  <a:gd name="T8" fmla="*/ 614 w 922"/>
                  <a:gd name="T9" fmla="*/ 378 h 600"/>
                  <a:gd name="T10" fmla="*/ 654 w 922"/>
                  <a:gd name="T11" fmla="*/ 328 h 600"/>
                  <a:gd name="T12" fmla="*/ 656 w 922"/>
                  <a:gd name="T13" fmla="*/ 216 h 600"/>
                  <a:gd name="T14" fmla="*/ 702 w 922"/>
                  <a:gd name="T15" fmla="*/ 28 h 600"/>
                  <a:gd name="T16" fmla="*/ 378 w 922"/>
                  <a:gd name="T17" fmla="*/ 400 h 600"/>
                  <a:gd name="T18" fmla="*/ 558 w 922"/>
                  <a:gd name="T19" fmla="*/ 402 h 600"/>
                  <a:gd name="T20" fmla="*/ 86 w 922"/>
                  <a:gd name="T21" fmla="*/ 336 h 600"/>
                  <a:gd name="T22" fmla="*/ 186 w 922"/>
                  <a:gd name="T23" fmla="*/ 378 h 600"/>
                  <a:gd name="T24" fmla="*/ 296 w 922"/>
                  <a:gd name="T25" fmla="*/ 420 h 600"/>
                  <a:gd name="T26" fmla="*/ 318 w 922"/>
                  <a:gd name="T27" fmla="*/ 380 h 600"/>
                  <a:gd name="T28" fmla="*/ 254 w 922"/>
                  <a:gd name="T29" fmla="*/ 328 h 600"/>
                  <a:gd name="T30" fmla="*/ 376 w 922"/>
                  <a:gd name="T31" fmla="*/ 282 h 600"/>
                  <a:gd name="T32" fmla="*/ 366 w 922"/>
                  <a:gd name="T33" fmla="*/ 356 h 600"/>
                  <a:gd name="T34" fmla="*/ 6 w 922"/>
                  <a:gd name="T35" fmla="*/ 310 h 600"/>
                  <a:gd name="T36" fmla="*/ 96 w 922"/>
                  <a:gd name="T37" fmla="*/ 274 h 600"/>
                  <a:gd name="T38" fmla="*/ 440 w 922"/>
                  <a:gd name="T39" fmla="*/ 264 h 600"/>
                  <a:gd name="T40" fmla="*/ 96 w 922"/>
                  <a:gd name="T41" fmla="*/ 216 h 600"/>
                  <a:gd name="T42" fmla="*/ 296 w 922"/>
                  <a:gd name="T43" fmla="*/ 206 h 600"/>
                  <a:gd name="T44" fmla="*/ 360 w 922"/>
                  <a:gd name="T45" fmla="*/ 200 h 600"/>
                  <a:gd name="T46" fmla="*/ 396 w 922"/>
                  <a:gd name="T47" fmla="*/ 252 h 600"/>
                  <a:gd name="T48" fmla="*/ 138 w 922"/>
                  <a:gd name="T49" fmla="*/ 192 h 600"/>
                  <a:gd name="T50" fmla="*/ 564 w 922"/>
                  <a:gd name="T51" fmla="*/ 264 h 600"/>
                  <a:gd name="T52" fmla="*/ 556 w 922"/>
                  <a:gd name="T53" fmla="*/ 230 h 600"/>
                  <a:gd name="T54" fmla="*/ 210 w 922"/>
                  <a:gd name="T55" fmla="*/ 192 h 600"/>
                  <a:gd name="T56" fmla="*/ 138 w 922"/>
                  <a:gd name="T57" fmla="*/ 252 h 600"/>
                  <a:gd name="T58" fmla="*/ 230 w 922"/>
                  <a:gd name="T59" fmla="*/ 252 h 600"/>
                  <a:gd name="T60" fmla="*/ 428 w 922"/>
                  <a:gd name="T61" fmla="*/ 178 h 600"/>
                  <a:gd name="T62" fmla="*/ 332 w 922"/>
                  <a:gd name="T63" fmla="*/ 164 h 600"/>
                  <a:gd name="T64" fmla="*/ 40 w 922"/>
                  <a:gd name="T65" fmla="*/ 228 h 600"/>
                  <a:gd name="T66" fmla="*/ 110 w 922"/>
                  <a:gd name="T67" fmla="*/ 162 h 600"/>
                  <a:gd name="T68" fmla="*/ 140 w 922"/>
                  <a:gd name="T69" fmla="*/ 154 h 600"/>
                  <a:gd name="T70" fmla="*/ 210 w 922"/>
                  <a:gd name="T71" fmla="*/ 138 h 600"/>
                  <a:gd name="T72" fmla="*/ 278 w 922"/>
                  <a:gd name="T73" fmla="*/ 142 h 600"/>
                  <a:gd name="T74" fmla="*/ 318 w 922"/>
                  <a:gd name="T75" fmla="*/ 136 h 600"/>
                  <a:gd name="T76" fmla="*/ 632 w 922"/>
                  <a:gd name="T77" fmla="*/ 110 h 600"/>
                  <a:gd name="T78" fmla="*/ 450 w 922"/>
                  <a:gd name="T79" fmla="*/ 60 h 600"/>
                  <a:gd name="T80" fmla="*/ 464 w 922"/>
                  <a:gd name="T81" fmla="*/ 134 h 600"/>
                  <a:gd name="T82" fmla="*/ 536 w 922"/>
                  <a:gd name="T83" fmla="*/ 154 h 600"/>
                  <a:gd name="T84" fmla="*/ 522 w 922"/>
                  <a:gd name="T85" fmla="*/ 212 h 600"/>
                  <a:gd name="T86" fmla="*/ 678 w 922"/>
                  <a:gd name="T87" fmla="*/ 196 h 600"/>
                  <a:gd name="T88" fmla="*/ 712 w 922"/>
                  <a:gd name="T89" fmla="*/ 128 h 600"/>
                  <a:gd name="T90" fmla="*/ 818 w 922"/>
                  <a:gd name="T91" fmla="*/ 82 h 600"/>
                  <a:gd name="T92" fmla="*/ 836 w 922"/>
                  <a:gd name="T93" fmla="*/ 8 h 600"/>
                  <a:gd name="T94" fmla="*/ 666 w 922"/>
                  <a:gd name="T95" fmla="*/ 24 h 600"/>
                  <a:gd name="T96" fmla="*/ 560 w 922"/>
                  <a:gd name="T97" fmla="*/ 52 h 600"/>
                  <a:gd name="T98" fmla="*/ 554 w 922"/>
                  <a:gd name="T99" fmla="*/ 78 h 600"/>
                  <a:gd name="T100" fmla="*/ 908 w 922"/>
                  <a:gd name="T101" fmla="*/ 488 h 600"/>
                  <a:gd name="T102" fmla="*/ 844 w 922"/>
                  <a:gd name="T103" fmla="*/ 460 h 600"/>
                  <a:gd name="T104" fmla="*/ 814 w 922"/>
                  <a:gd name="T105" fmla="*/ 380 h 600"/>
                  <a:gd name="T106" fmla="*/ 740 w 922"/>
                  <a:gd name="T107" fmla="*/ 346 h 600"/>
                  <a:gd name="T108" fmla="*/ 578 w 922"/>
                  <a:gd name="T109" fmla="*/ 300 h 600"/>
                  <a:gd name="T110" fmla="*/ 572 w 922"/>
                  <a:gd name="T111" fmla="*/ 292 h 600"/>
                  <a:gd name="T112" fmla="*/ 586 w 922"/>
                  <a:gd name="T113" fmla="*/ 390 h 600"/>
                  <a:gd name="T114" fmla="*/ 702 w 922"/>
                  <a:gd name="T115" fmla="*/ 392 h 600"/>
                  <a:gd name="T116" fmla="*/ 744 w 922"/>
                  <a:gd name="T117" fmla="*/ 492 h 600"/>
                  <a:gd name="T118" fmla="*/ 766 w 922"/>
                  <a:gd name="T119" fmla="*/ 578 h 600"/>
                  <a:gd name="T120" fmla="*/ 830 w 922"/>
                  <a:gd name="T121" fmla="*/ 556 h 600"/>
                  <a:gd name="T122" fmla="*/ 844 w 922"/>
                  <a:gd name="T123" fmla="*/ 498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2" h="600">
                    <a:moveTo>
                      <a:pt x="722" y="124"/>
                    </a:moveTo>
                    <a:lnTo>
                      <a:pt x="722" y="124"/>
                    </a:lnTo>
                    <a:lnTo>
                      <a:pt x="722" y="130"/>
                    </a:lnTo>
                    <a:lnTo>
                      <a:pt x="728" y="130"/>
                    </a:lnTo>
                    <a:lnTo>
                      <a:pt x="732" y="134"/>
                    </a:lnTo>
                    <a:lnTo>
                      <a:pt x="738" y="134"/>
                    </a:lnTo>
                    <a:lnTo>
                      <a:pt x="738" y="128"/>
                    </a:lnTo>
                    <a:lnTo>
                      <a:pt x="740" y="126"/>
                    </a:lnTo>
                    <a:lnTo>
                      <a:pt x="740" y="124"/>
                    </a:lnTo>
                    <a:lnTo>
                      <a:pt x="722" y="124"/>
                    </a:lnTo>
                    <a:lnTo>
                      <a:pt x="722" y="124"/>
                    </a:lnTo>
                    <a:lnTo>
                      <a:pt x="722" y="124"/>
                    </a:lnTo>
                    <a:close/>
                    <a:moveTo>
                      <a:pt x="868" y="54"/>
                    </a:moveTo>
                    <a:lnTo>
                      <a:pt x="868" y="54"/>
                    </a:lnTo>
                    <a:lnTo>
                      <a:pt x="872" y="52"/>
                    </a:lnTo>
                    <a:lnTo>
                      <a:pt x="868" y="54"/>
                    </a:lnTo>
                    <a:lnTo>
                      <a:pt x="872" y="54"/>
                    </a:lnTo>
                    <a:lnTo>
                      <a:pt x="862" y="62"/>
                    </a:lnTo>
                    <a:lnTo>
                      <a:pt x="854" y="62"/>
                    </a:lnTo>
                    <a:lnTo>
                      <a:pt x="848" y="60"/>
                    </a:lnTo>
                    <a:lnTo>
                      <a:pt x="866" y="56"/>
                    </a:lnTo>
                    <a:lnTo>
                      <a:pt x="866" y="54"/>
                    </a:lnTo>
                    <a:lnTo>
                      <a:pt x="868" y="54"/>
                    </a:lnTo>
                    <a:lnTo>
                      <a:pt x="868" y="54"/>
                    </a:lnTo>
                    <a:lnTo>
                      <a:pt x="868" y="54"/>
                    </a:lnTo>
                    <a:close/>
                    <a:moveTo>
                      <a:pt x="814" y="24"/>
                    </a:moveTo>
                    <a:lnTo>
                      <a:pt x="814" y="24"/>
                    </a:lnTo>
                    <a:lnTo>
                      <a:pt x="818" y="24"/>
                    </a:lnTo>
                    <a:lnTo>
                      <a:pt x="818" y="26"/>
                    </a:lnTo>
                    <a:lnTo>
                      <a:pt x="814" y="28"/>
                    </a:lnTo>
                    <a:lnTo>
                      <a:pt x="808" y="28"/>
                    </a:lnTo>
                    <a:lnTo>
                      <a:pt x="814" y="24"/>
                    </a:lnTo>
                    <a:lnTo>
                      <a:pt x="814" y="24"/>
                    </a:lnTo>
                    <a:lnTo>
                      <a:pt x="814" y="24"/>
                    </a:lnTo>
                    <a:close/>
                    <a:moveTo>
                      <a:pt x="754" y="352"/>
                    </a:moveTo>
                    <a:lnTo>
                      <a:pt x="756" y="354"/>
                    </a:lnTo>
                    <a:lnTo>
                      <a:pt x="756" y="352"/>
                    </a:lnTo>
                    <a:lnTo>
                      <a:pt x="754" y="352"/>
                    </a:lnTo>
                    <a:lnTo>
                      <a:pt x="754" y="352"/>
                    </a:lnTo>
                    <a:lnTo>
                      <a:pt x="754" y="352"/>
                    </a:lnTo>
                    <a:close/>
                    <a:moveTo>
                      <a:pt x="660" y="334"/>
                    </a:moveTo>
                    <a:lnTo>
                      <a:pt x="660" y="334"/>
                    </a:lnTo>
                    <a:lnTo>
                      <a:pt x="660" y="338"/>
                    </a:lnTo>
                    <a:lnTo>
                      <a:pt x="660" y="344"/>
                    </a:lnTo>
                    <a:lnTo>
                      <a:pt x="658" y="344"/>
                    </a:lnTo>
                    <a:lnTo>
                      <a:pt x="658" y="338"/>
                    </a:lnTo>
                    <a:lnTo>
                      <a:pt x="658" y="336"/>
                    </a:lnTo>
                    <a:lnTo>
                      <a:pt x="660" y="334"/>
                    </a:lnTo>
                    <a:lnTo>
                      <a:pt x="660" y="334"/>
                    </a:lnTo>
                    <a:lnTo>
                      <a:pt x="660" y="334"/>
                    </a:lnTo>
                    <a:close/>
                    <a:moveTo>
                      <a:pt x="776" y="596"/>
                    </a:moveTo>
                    <a:lnTo>
                      <a:pt x="778" y="598"/>
                    </a:lnTo>
                    <a:lnTo>
                      <a:pt x="782" y="600"/>
                    </a:lnTo>
                    <a:lnTo>
                      <a:pt x="782" y="598"/>
                    </a:lnTo>
                    <a:lnTo>
                      <a:pt x="776" y="596"/>
                    </a:lnTo>
                    <a:lnTo>
                      <a:pt x="776" y="596"/>
                    </a:lnTo>
                    <a:lnTo>
                      <a:pt x="776" y="596"/>
                    </a:lnTo>
                    <a:close/>
                    <a:moveTo>
                      <a:pt x="882" y="574"/>
                    </a:moveTo>
                    <a:lnTo>
                      <a:pt x="882" y="574"/>
                    </a:lnTo>
                    <a:lnTo>
                      <a:pt x="872" y="578"/>
                    </a:lnTo>
                    <a:lnTo>
                      <a:pt x="872" y="582"/>
                    </a:lnTo>
                    <a:lnTo>
                      <a:pt x="880" y="584"/>
                    </a:lnTo>
                    <a:lnTo>
                      <a:pt x="884" y="580"/>
                    </a:lnTo>
                    <a:lnTo>
                      <a:pt x="884" y="574"/>
                    </a:lnTo>
                    <a:lnTo>
                      <a:pt x="882" y="574"/>
                    </a:lnTo>
                    <a:lnTo>
                      <a:pt x="882" y="574"/>
                    </a:lnTo>
                    <a:lnTo>
                      <a:pt x="882" y="574"/>
                    </a:lnTo>
                    <a:close/>
                    <a:moveTo>
                      <a:pt x="772" y="524"/>
                    </a:moveTo>
                    <a:lnTo>
                      <a:pt x="772" y="524"/>
                    </a:lnTo>
                    <a:lnTo>
                      <a:pt x="778" y="524"/>
                    </a:lnTo>
                    <a:lnTo>
                      <a:pt x="784" y="526"/>
                    </a:lnTo>
                    <a:lnTo>
                      <a:pt x="786" y="530"/>
                    </a:lnTo>
                    <a:lnTo>
                      <a:pt x="790" y="536"/>
                    </a:lnTo>
                    <a:lnTo>
                      <a:pt x="790" y="544"/>
                    </a:lnTo>
                    <a:lnTo>
                      <a:pt x="786" y="544"/>
                    </a:lnTo>
                    <a:lnTo>
                      <a:pt x="784" y="544"/>
                    </a:lnTo>
                    <a:lnTo>
                      <a:pt x="768" y="544"/>
                    </a:lnTo>
                    <a:lnTo>
                      <a:pt x="772" y="538"/>
                    </a:lnTo>
                    <a:lnTo>
                      <a:pt x="774" y="536"/>
                    </a:lnTo>
                    <a:lnTo>
                      <a:pt x="772" y="528"/>
                    </a:lnTo>
                    <a:lnTo>
                      <a:pt x="768" y="524"/>
                    </a:lnTo>
                    <a:lnTo>
                      <a:pt x="772" y="524"/>
                    </a:lnTo>
                    <a:lnTo>
                      <a:pt x="772" y="524"/>
                    </a:lnTo>
                    <a:lnTo>
                      <a:pt x="772" y="524"/>
                    </a:lnTo>
                    <a:close/>
                    <a:moveTo>
                      <a:pt x="782" y="470"/>
                    </a:moveTo>
                    <a:lnTo>
                      <a:pt x="782" y="470"/>
                    </a:lnTo>
                    <a:lnTo>
                      <a:pt x="786" y="478"/>
                    </a:lnTo>
                    <a:lnTo>
                      <a:pt x="792" y="478"/>
                    </a:lnTo>
                    <a:lnTo>
                      <a:pt x="800" y="478"/>
                    </a:lnTo>
                    <a:lnTo>
                      <a:pt x="804" y="482"/>
                    </a:lnTo>
                    <a:lnTo>
                      <a:pt x="812" y="488"/>
                    </a:lnTo>
                    <a:lnTo>
                      <a:pt x="812" y="492"/>
                    </a:lnTo>
                    <a:lnTo>
                      <a:pt x="808" y="492"/>
                    </a:lnTo>
                    <a:lnTo>
                      <a:pt x="802" y="492"/>
                    </a:lnTo>
                    <a:lnTo>
                      <a:pt x="802" y="496"/>
                    </a:lnTo>
                    <a:lnTo>
                      <a:pt x="792" y="496"/>
                    </a:lnTo>
                    <a:lnTo>
                      <a:pt x="784" y="502"/>
                    </a:lnTo>
                    <a:lnTo>
                      <a:pt x="778" y="490"/>
                    </a:lnTo>
                    <a:lnTo>
                      <a:pt x="776" y="484"/>
                    </a:lnTo>
                    <a:lnTo>
                      <a:pt x="776" y="478"/>
                    </a:lnTo>
                    <a:lnTo>
                      <a:pt x="782" y="470"/>
                    </a:lnTo>
                    <a:lnTo>
                      <a:pt x="782" y="470"/>
                    </a:lnTo>
                    <a:lnTo>
                      <a:pt x="782" y="470"/>
                    </a:lnTo>
                    <a:close/>
                    <a:moveTo>
                      <a:pt x="730" y="446"/>
                    </a:moveTo>
                    <a:lnTo>
                      <a:pt x="730" y="454"/>
                    </a:lnTo>
                    <a:lnTo>
                      <a:pt x="736" y="452"/>
                    </a:lnTo>
                    <a:lnTo>
                      <a:pt x="738" y="448"/>
                    </a:lnTo>
                    <a:lnTo>
                      <a:pt x="736" y="448"/>
                    </a:lnTo>
                    <a:lnTo>
                      <a:pt x="730" y="446"/>
                    </a:lnTo>
                    <a:lnTo>
                      <a:pt x="730" y="446"/>
                    </a:lnTo>
                    <a:lnTo>
                      <a:pt x="730" y="446"/>
                    </a:lnTo>
                    <a:close/>
                    <a:moveTo>
                      <a:pt x="710" y="438"/>
                    </a:moveTo>
                    <a:lnTo>
                      <a:pt x="710" y="438"/>
                    </a:lnTo>
                    <a:lnTo>
                      <a:pt x="700" y="446"/>
                    </a:lnTo>
                    <a:lnTo>
                      <a:pt x="702" y="462"/>
                    </a:lnTo>
                    <a:lnTo>
                      <a:pt x="714" y="460"/>
                    </a:lnTo>
                    <a:lnTo>
                      <a:pt x="718" y="454"/>
                    </a:lnTo>
                    <a:lnTo>
                      <a:pt x="718" y="446"/>
                    </a:lnTo>
                    <a:lnTo>
                      <a:pt x="710" y="438"/>
                    </a:lnTo>
                    <a:lnTo>
                      <a:pt x="710" y="438"/>
                    </a:lnTo>
                    <a:lnTo>
                      <a:pt x="710" y="438"/>
                    </a:lnTo>
                    <a:close/>
                    <a:moveTo>
                      <a:pt x="736" y="434"/>
                    </a:moveTo>
                    <a:lnTo>
                      <a:pt x="732" y="438"/>
                    </a:lnTo>
                    <a:lnTo>
                      <a:pt x="736" y="438"/>
                    </a:lnTo>
                    <a:lnTo>
                      <a:pt x="732" y="442"/>
                    </a:lnTo>
                    <a:lnTo>
                      <a:pt x="736" y="442"/>
                    </a:lnTo>
                    <a:lnTo>
                      <a:pt x="738" y="442"/>
                    </a:lnTo>
                    <a:lnTo>
                      <a:pt x="738" y="436"/>
                    </a:lnTo>
                    <a:lnTo>
                      <a:pt x="738" y="434"/>
                    </a:lnTo>
                    <a:lnTo>
                      <a:pt x="736" y="434"/>
                    </a:lnTo>
                    <a:lnTo>
                      <a:pt x="736" y="434"/>
                    </a:lnTo>
                    <a:lnTo>
                      <a:pt x="736" y="434"/>
                    </a:lnTo>
                    <a:close/>
                    <a:moveTo>
                      <a:pt x="664" y="410"/>
                    </a:moveTo>
                    <a:lnTo>
                      <a:pt x="666" y="416"/>
                    </a:lnTo>
                    <a:lnTo>
                      <a:pt x="668" y="416"/>
                    </a:lnTo>
                    <a:lnTo>
                      <a:pt x="668" y="412"/>
                    </a:lnTo>
                    <a:lnTo>
                      <a:pt x="664" y="410"/>
                    </a:lnTo>
                    <a:lnTo>
                      <a:pt x="664" y="410"/>
                    </a:lnTo>
                    <a:lnTo>
                      <a:pt x="664" y="410"/>
                    </a:lnTo>
                    <a:close/>
                    <a:moveTo>
                      <a:pt x="702" y="408"/>
                    </a:moveTo>
                    <a:lnTo>
                      <a:pt x="702" y="408"/>
                    </a:lnTo>
                    <a:lnTo>
                      <a:pt x="702" y="410"/>
                    </a:lnTo>
                    <a:lnTo>
                      <a:pt x="708" y="412"/>
                    </a:lnTo>
                    <a:lnTo>
                      <a:pt x="708" y="410"/>
                    </a:lnTo>
                    <a:lnTo>
                      <a:pt x="708" y="408"/>
                    </a:lnTo>
                    <a:lnTo>
                      <a:pt x="702" y="408"/>
                    </a:lnTo>
                    <a:lnTo>
                      <a:pt x="702" y="408"/>
                    </a:lnTo>
                    <a:lnTo>
                      <a:pt x="702" y="408"/>
                    </a:lnTo>
                    <a:close/>
                    <a:moveTo>
                      <a:pt x="342" y="406"/>
                    </a:moveTo>
                    <a:lnTo>
                      <a:pt x="342" y="406"/>
                    </a:lnTo>
                    <a:lnTo>
                      <a:pt x="346" y="410"/>
                    </a:lnTo>
                    <a:lnTo>
                      <a:pt x="342" y="406"/>
                    </a:lnTo>
                    <a:lnTo>
                      <a:pt x="342" y="406"/>
                    </a:lnTo>
                    <a:lnTo>
                      <a:pt x="342" y="406"/>
                    </a:lnTo>
                    <a:close/>
                    <a:moveTo>
                      <a:pt x="672" y="402"/>
                    </a:moveTo>
                    <a:lnTo>
                      <a:pt x="672" y="408"/>
                    </a:lnTo>
                    <a:lnTo>
                      <a:pt x="676" y="408"/>
                    </a:lnTo>
                    <a:lnTo>
                      <a:pt x="674" y="408"/>
                    </a:lnTo>
                    <a:lnTo>
                      <a:pt x="674" y="406"/>
                    </a:lnTo>
                    <a:lnTo>
                      <a:pt x="672" y="402"/>
                    </a:lnTo>
                    <a:lnTo>
                      <a:pt x="672" y="402"/>
                    </a:lnTo>
                    <a:lnTo>
                      <a:pt x="672" y="402"/>
                    </a:lnTo>
                    <a:close/>
                    <a:moveTo>
                      <a:pt x="660" y="398"/>
                    </a:moveTo>
                    <a:lnTo>
                      <a:pt x="656" y="402"/>
                    </a:lnTo>
                    <a:lnTo>
                      <a:pt x="646" y="402"/>
                    </a:lnTo>
                    <a:lnTo>
                      <a:pt x="646" y="406"/>
                    </a:lnTo>
                    <a:lnTo>
                      <a:pt x="650" y="408"/>
                    </a:lnTo>
                    <a:lnTo>
                      <a:pt x="660" y="408"/>
                    </a:lnTo>
                    <a:lnTo>
                      <a:pt x="666" y="400"/>
                    </a:lnTo>
                    <a:lnTo>
                      <a:pt x="666" y="398"/>
                    </a:lnTo>
                    <a:lnTo>
                      <a:pt x="660" y="398"/>
                    </a:lnTo>
                    <a:lnTo>
                      <a:pt x="660" y="398"/>
                    </a:lnTo>
                    <a:lnTo>
                      <a:pt x="660" y="398"/>
                    </a:lnTo>
                    <a:close/>
                    <a:moveTo>
                      <a:pt x="802" y="396"/>
                    </a:moveTo>
                    <a:lnTo>
                      <a:pt x="802" y="396"/>
                    </a:lnTo>
                    <a:lnTo>
                      <a:pt x="808" y="398"/>
                    </a:lnTo>
                    <a:lnTo>
                      <a:pt x="808" y="400"/>
                    </a:lnTo>
                    <a:lnTo>
                      <a:pt x="802" y="400"/>
                    </a:lnTo>
                    <a:lnTo>
                      <a:pt x="800" y="398"/>
                    </a:lnTo>
                    <a:lnTo>
                      <a:pt x="796" y="396"/>
                    </a:lnTo>
                    <a:lnTo>
                      <a:pt x="802" y="396"/>
                    </a:lnTo>
                    <a:lnTo>
                      <a:pt x="802" y="396"/>
                    </a:lnTo>
                    <a:lnTo>
                      <a:pt x="802" y="396"/>
                    </a:lnTo>
                    <a:close/>
                    <a:moveTo>
                      <a:pt x="796" y="388"/>
                    </a:moveTo>
                    <a:lnTo>
                      <a:pt x="796" y="390"/>
                    </a:lnTo>
                    <a:lnTo>
                      <a:pt x="792" y="390"/>
                    </a:lnTo>
                    <a:lnTo>
                      <a:pt x="796" y="388"/>
                    </a:lnTo>
                    <a:lnTo>
                      <a:pt x="796" y="388"/>
                    </a:lnTo>
                    <a:lnTo>
                      <a:pt x="796" y="388"/>
                    </a:lnTo>
                    <a:close/>
                    <a:moveTo>
                      <a:pt x="614" y="378"/>
                    </a:moveTo>
                    <a:lnTo>
                      <a:pt x="614" y="378"/>
                    </a:lnTo>
                    <a:lnTo>
                      <a:pt x="620" y="380"/>
                    </a:lnTo>
                    <a:lnTo>
                      <a:pt x="618" y="382"/>
                    </a:lnTo>
                    <a:lnTo>
                      <a:pt x="614" y="382"/>
                    </a:lnTo>
                    <a:lnTo>
                      <a:pt x="612" y="380"/>
                    </a:lnTo>
                    <a:lnTo>
                      <a:pt x="612" y="378"/>
                    </a:lnTo>
                    <a:lnTo>
                      <a:pt x="614" y="378"/>
                    </a:lnTo>
                    <a:lnTo>
                      <a:pt x="614" y="378"/>
                    </a:lnTo>
                    <a:lnTo>
                      <a:pt x="614" y="378"/>
                    </a:lnTo>
                    <a:close/>
                    <a:moveTo>
                      <a:pt x="784" y="370"/>
                    </a:moveTo>
                    <a:lnTo>
                      <a:pt x="784" y="370"/>
                    </a:lnTo>
                    <a:lnTo>
                      <a:pt x="786" y="382"/>
                    </a:lnTo>
                    <a:lnTo>
                      <a:pt x="784" y="382"/>
                    </a:lnTo>
                    <a:lnTo>
                      <a:pt x="782" y="374"/>
                    </a:lnTo>
                    <a:lnTo>
                      <a:pt x="784" y="370"/>
                    </a:lnTo>
                    <a:lnTo>
                      <a:pt x="784" y="370"/>
                    </a:lnTo>
                    <a:lnTo>
                      <a:pt x="784" y="370"/>
                    </a:lnTo>
                    <a:close/>
                    <a:moveTo>
                      <a:pt x="628" y="292"/>
                    </a:moveTo>
                    <a:lnTo>
                      <a:pt x="628" y="292"/>
                    </a:lnTo>
                    <a:lnTo>
                      <a:pt x="628" y="296"/>
                    </a:lnTo>
                    <a:lnTo>
                      <a:pt x="630" y="298"/>
                    </a:lnTo>
                    <a:lnTo>
                      <a:pt x="630" y="300"/>
                    </a:lnTo>
                    <a:lnTo>
                      <a:pt x="628" y="310"/>
                    </a:lnTo>
                    <a:lnTo>
                      <a:pt x="642" y="316"/>
                    </a:lnTo>
                    <a:lnTo>
                      <a:pt x="650" y="318"/>
                    </a:lnTo>
                    <a:lnTo>
                      <a:pt x="660" y="316"/>
                    </a:lnTo>
                    <a:lnTo>
                      <a:pt x="664" y="316"/>
                    </a:lnTo>
                    <a:lnTo>
                      <a:pt x="666" y="316"/>
                    </a:lnTo>
                    <a:lnTo>
                      <a:pt x="666" y="320"/>
                    </a:lnTo>
                    <a:lnTo>
                      <a:pt x="684" y="330"/>
                    </a:lnTo>
                    <a:lnTo>
                      <a:pt x="664" y="326"/>
                    </a:lnTo>
                    <a:lnTo>
                      <a:pt x="664" y="330"/>
                    </a:lnTo>
                    <a:lnTo>
                      <a:pt x="664" y="334"/>
                    </a:lnTo>
                    <a:lnTo>
                      <a:pt x="660" y="334"/>
                    </a:lnTo>
                    <a:lnTo>
                      <a:pt x="660" y="330"/>
                    </a:lnTo>
                    <a:lnTo>
                      <a:pt x="660" y="326"/>
                    </a:lnTo>
                    <a:lnTo>
                      <a:pt x="650" y="328"/>
                    </a:lnTo>
                    <a:lnTo>
                      <a:pt x="654" y="328"/>
                    </a:lnTo>
                    <a:lnTo>
                      <a:pt x="650" y="330"/>
                    </a:lnTo>
                    <a:lnTo>
                      <a:pt x="646" y="330"/>
                    </a:lnTo>
                    <a:lnTo>
                      <a:pt x="648" y="328"/>
                    </a:lnTo>
                    <a:lnTo>
                      <a:pt x="646" y="324"/>
                    </a:lnTo>
                    <a:lnTo>
                      <a:pt x="642" y="324"/>
                    </a:lnTo>
                    <a:lnTo>
                      <a:pt x="640" y="324"/>
                    </a:lnTo>
                    <a:lnTo>
                      <a:pt x="636" y="330"/>
                    </a:lnTo>
                    <a:lnTo>
                      <a:pt x="636" y="334"/>
                    </a:lnTo>
                    <a:lnTo>
                      <a:pt x="640" y="334"/>
                    </a:lnTo>
                    <a:lnTo>
                      <a:pt x="638" y="336"/>
                    </a:lnTo>
                    <a:lnTo>
                      <a:pt x="638" y="338"/>
                    </a:lnTo>
                    <a:lnTo>
                      <a:pt x="628" y="338"/>
                    </a:lnTo>
                    <a:lnTo>
                      <a:pt x="626" y="338"/>
                    </a:lnTo>
                    <a:lnTo>
                      <a:pt x="626" y="336"/>
                    </a:lnTo>
                    <a:lnTo>
                      <a:pt x="628" y="336"/>
                    </a:lnTo>
                    <a:lnTo>
                      <a:pt x="628" y="328"/>
                    </a:lnTo>
                    <a:lnTo>
                      <a:pt x="630" y="328"/>
                    </a:lnTo>
                    <a:lnTo>
                      <a:pt x="630" y="326"/>
                    </a:lnTo>
                    <a:lnTo>
                      <a:pt x="628" y="326"/>
                    </a:lnTo>
                    <a:lnTo>
                      <a:pt x="628" y="324"/>
                    </a:lnTo>
                    <a:lnTo>
                      <a:pt x="628" y="316"/>
                    </a:lnTo>
                    <a:lnTo>
                      <a:pt x="626" y="312"/>
                    </a:lnTo>
                    <a:lnTo>
                      <a:pt x="622" y="310"/>
                    </a:lnTo>
                    <a:lnTo>
                      <a:pt x="622" y="308"/>
                    </a:lnTo>
                    <a:lnTo>
                      <a:pt x="622" y="302"/>
                    </a:lnTo>
                    <a:lnTo>
                      <a:pt x="626" y="302"/>
                    </a:lnTo>
                    <a:lnTo>
                      <a:pt x="626" y="298"/>
                    </a:lnTo>
                    <a:lnTo>
                      <a:pt x="628" y="292"/>
                    </a:lnTo>
                    <a:lnTo>
                      <a:pt x="628" y="292"/>
                    </a:lnTo>
                    <a:lnTo>
                      <a:pt x="628" y="292"/>
                    </a:lnTo>
                    <a:close/>
                    <a:moveTo>
                      <a:pt x="646" y="252"/>
                    </a:moveTo>
                    <a:lnTo>
                      <a:pt x="648" y="256"/>
                    </a:lnTo>
                    <a:lnTo>
                      <a:pt x="650" y="256"/>
                    </a:lnTo>
                    <a:lnTo>
                      <a:pt x="654" y="254"/>
                    </a:lnTo>
                    <a:lnTo>
                      <a:pt x="646" y="252"/>
                    </a:lnTo>
                    <a:lnTo>
                      <a:pt x="646" y="252"/>
                    </a:lnTo>
                    <a:lnTo>
                      <a:pt x="646" y="252"/>
                    </a:lnTo>
                    <a:close/>
                    <a:moveTo>
                      <a:pt x="656" y="216"/>
                    </a:moveTo>
                    <a:lnTo>
                      <a:pt x="656" y="216"/>
                    </a:lnTo>
                    <a:lnTo>
                      <a:pt x="650" y="218"/>
                    </a:lnTo>
                    <a:lnTo>
                      <a:pt x="648" y="220"/>
                    </a:lnTo>
                    <a:lnTo>
                      <a:pt x="650" y="224"/>
                    </a:lnTo>
                    <a:lnTo>
                      <a:pt x="656" y="228"/>
                    </a:lnTo>
                    <a:lnTo>
                      <a:pt x="658" y="220"/>
                    </a:lnTo>
                    <a:lnTo>
                      <a:pt x="658" y="216"/>
                    </a:lnTo>
                    <a:lnTo>
                      <a:pt x="656" y="216"/>
                    </a:lnTo>
                    <a:lnTo>
                      <a:pt x="656" y="216"/>
                    </a:lnTo>
                    <a:lnTo>
                      <a:pt x="656" y="216"/>
                    </a:lnTo>
                    <a:close/>
                    <a:moveTo>
                      <a:pt x="626" y="178"/>
                    </a:moveTo>
                    <a:lnTo>
                      <a:pt x="626" y="178"/>
                    </a:lnTo>
                    <a:lnTo>
                      <a:pt x="636" y="180"/>
                    </a:lnTo>
                    <a:lnTo>
                      <a:pt x="630" y="180"/>
                    </a:lnTo>
                    <a:lnTo>
                      <a:pt x="626" y="178"/>
                    </a:lnTo>
                    <a:lnTo>
                      <a:pt x="622" y="178"/>
                    </a:lnTo>
                    <a:lnTo>
                      <a:pt x="626" y="178"/>
                    </a:lnTo>
                    <a:lnTo>
                      <a:pt x="626" y="178"/>
                    </a:lnTo>
                    <a:lnTo>
                      <a:pt x="626" y="178"/>
                    </a:lnTo>
                    <a:close/>
                    <a:moveTo>
                      <a:pt x="660" y="36"/>
                    </a:moveTo>
                    <a:lnTo>
                      <a:pt x="660" y="36"/>
                    </a:lnTo>
                    <a:lnTo>
                      <a:pt x="664" y="36"/>
                    </a:lnTo>
                    <a:lnTo>
                      <a:pt x="664" y="38"/>
                    </a:lnTo>
                    <a:lnTo>
                      <a:pt x="660" y="42"/>
                    </a:lnTo>
                    <a:lnTo>
                      <a:pt x="658" y="38"/>
                    </a:lnTo>
                    <a:lnTo>
                      <a:pt x="656" y="38"/>
                    </a:lnTo>
                    <a:lnTo>
                      <a:pt x="660" y="36"/>
                    </a:lnTo>
                    <a:lnTo>
                      <a:pt x="660" y="36"/>
                    </a:lnTo>
                    <a:lnTo>
                      <a:pt x="660" y="36"/>
                    </a:lnTo>
                    <a:close/>
                    <a:moveTo>
                      <a:pt x="702" y="28"/>
                    </a:moveTo>
                    <a:lnTo>
                      <a:pt x="702" y="28"/>
                    </a:lnTo>
                    <a:lnTo>
                      <a:pt x="704" y="28"/>
                    </a:lnTo>
                    <a:lnTo>
                      <a:pt x="704" y="30"/>
                    </a:lnTo>
                    <a:lnTo>
                      <a:pt x="702" y="34"/>
                    </a:lnTo>
                    <a:lnTo>
                      <a:pt x="700" y="36"/>
                    </a:lnTo>
                    <a:lnTo>
                      <a:pt x="700" y="30"/>
                    </a:lnTo>
                    <a:lnTo>
                      <a:pt x="700" y="28"/>
                    </a:lnTo>
                    <a:lnTo>
                      <a:pt x="702" y="28"/>
                    </a:lnTo>
                    <a:lnTo>
                      <a:pt x="702" y="28"/>
                    </a:lnTo>
                    <a:lnTo>
                      <a:pt x="702" y="28"/>
                    </a:lnTo>
                    <a:close/>
                    <a:moveTo>
                      <a:pt x="282" y="428"/>
                    </a:moveTo>
                    <a:lnTo>
                      <a:pt x="282" y="428"/>
                    </a:lnTo>
                    <a:lnTo>
                      <a:pt x="278" y="428"/>
                    </a:lnTo>
                    <a:lnTo>
                      <a:pt x="284" y="430"/>
                    </a:lnTo>
                    <a:lnTo>
                      <a:pt x="292" y="434"/>
                    </a:lnTo>
                    <a:lnTo>
                      <a:pt x="288" y="430"/>
                    </a:lnTo>
                    <a:lnTo>
                      <a:pt x="286" y="428"/>
                    </a:lnTo>
                    <a:lnTo>
                      <a:pt x="282" y="428"/>
                    </a:lnTo>
                    <a:lnTo>
                      <a:pt x="282" y="428"/>
                    </a:lnTo>
                    <a:lnTo>
                      <a:pt x="282" y="428"/>
                    </a:lnTo>
                    <a:close/>
                    <a:moveTo>
                      <a:pt x="330" y="420"/>
                    </a:moveTo>
                    <a:lnTo>
                      <a:pt x="330" y="420"/>
                    </a:lnTo>
                    <a:lnTo>
                      <a:pt x="328" y="424"/>
                    </a:lnTo>
                    <a:lnTo>
                      <a:pt x="328" y="426"/>
                    </a:lnTo>
                    <a:lnTo>
                      <a:pt x="328" y="428"/>
                    </a:lnTo>
                    <a:lnTo>
                      <a:pt x="330" y="428"/>
                    </a:lnTo>
                    <a:lnTo>
                      <a:pt x="336" y="424"/>
                    </a:lnTo>
                    <a:lnTo>
                      <a:pt x="332" y="420"/>
                    </a:lnTo>
                    <a:lnTo>
                      <a:pt x="330" y="420"/>
                    </a:lnTo>
                    <a:lnTo>
                      <a:pt x="330" y="420"/>
                    </a:lnTo>
                    <a:lnTo>
                      <a:pt x="330" y="420"/>
                    </a:lnTo>
                    <a:close/>
                    <a:moveTo>
                      <a:pt x="350" y="416"/>
                    </a:moveTo>
                    <a:lnTo>
                      <a:pt x="350" y="416"/>
                    </a:lnTo>
                    <a:lnTo>
                      <a:pt x="348" y="418"/>
                    </a:lnTo>
                    <a:lnTo>
                      <a:pt x="346" y="420"/>
                    </a:lnTo>
                    <a:lnTo>
                      <a:pt x="348" y="420"/>
                    </a:lnTo>
                    <a:lnTo>
                      <a:pt x="350" y="420"/>
                    </a:lnTo>
                    <a:lnTo>
                      <a:pt x="354" y="420"/>
                    </a:lnTo>
                    <a:lnTo>
                      <a:pt x="356" y="418"/>
                    </a:lnTo>
                    <a:lnTo>
                      <a:pt x="356" y="416"/>
                    </a:lnTo>
                    <a:lnTo>
                      <a:pt x="350" y="416"/>
                    </a:lnTo>
                    <a:lnTo>
                      <a:pt x="350" y="416"/>
                    </a:lnTo>
                    <a:lnTo>
                      <a:pt x="350" y="416"/>
                    </a:lnTo>
                    <a:close/>
                    <a:moveTo>
                      <a:pt x="384" y="396"/>
                    </a:moveTo>
                    <a:lnTo>
                      <a:pt x="384" y="398"/>
                    </a:lnTo>
                    <a:lnTo>
                      <a:pt x="378" y="400"/>
                    </a:lnTo>
                    <a:lnTo>
                      <a:pt x="376" y="406"/>
                    </a:lnTo>
                    <a:lnTo>
                      <a:pt x="376" y="412"/>
                    </a:lnTo>
                    <a:lnTo>
                      <a:pt x="372" y="412"/>
                    </a:lnTo>
                    <a:lnTo>
                      <a:pt x="366" y="416"/>
                    </a:lnTo>
                    <a:lnTo>
                      <a:pt x="366" y="418"/>
                    </a:lnTo>
                    <a:lnTo>
                      <a:pt x="366" y="420"/>
                    </a:lnTo>
                    <a:lnTo>
                      <a:pt x="372" y="424"/>
                    </a:lnTo>
                    <a:lnTo>
                      <a:pt x="374" y="424"/>
                    </a:lnTo>
                    <a:lnTo>
                      <a:pt x="376" y="424"/>
                    </a:lnTo>
                    <a:lnTo>
                      <a:pt x="378" y="424"/>
                    </a:lnTo>
                    <a:lnTo>
                      <a:pt x="382" y="420"/>
                    </a:lnTo>
                    <a:lnTo>
                      <a:pt x="382" y="424"/>
                    </a:lnTo>
                    <a:lnTo>
                      <a:pt x="382" y="428"/>
                    </a:lnTo>
                    <a:lnTo>
                      <a:pt x="390" y="434"/>
                    </a:lnTo>
                    <a:lnTo>
                      <a:pt x="396" y="436"/>
                    </a:lnTo>
                    <a:lnTo>
                      <a:pt x="396" y="434"/>
                    </a:lnTo>
                    <a:lnTo>
                      <a:pt x="400" y="430"/>
                    </a:lnTo>
                    <a:lnTo>
                      <a:pt x="400" y="428"/>
                    </a:lnTo>
                    <a:lnTo>
                      <a:pt x="402" y="428"/>
                    </a:lnTo>
                    <a:lnTo>
                      <a:pt x="404" y="430"/>
                    </a:lnTo>
                    <a:lnTo>
                      <a:pt x="422" y="426"/>
                    </a:lnTo>
                    <a:lnTo>
                      <a:pt x="420" y="424"/>
                    </a:lnTo>
                    <a:lnTo>
                      <a:pt x="418" y="424"/>
                    </a:lnTo>
                    <a:lnTo>
                      <a:pt x="418" y="416"/>
                    </a:lnTo>
                    <a:lnTo>
                      <a:pt x="418" y="408"/>
                    </a:lnTo>
                    <a:lnTo>
                      <a:pt x="412" y="406"/>
                    </a:lnTo>
                    <a:lnTo>
                      <a:pt x="402" y="400"/>
                    </a:lnTo>
                    <a:lnTo>
                      <a:pt x="392" y="396"/>
                    </a:lnTo>
                    <a:lnTo>
                      <a:pt x="384" y="396"/>
                    </a:lnTo>
                    <a:lnTo>
                      <a:pt x="384" y="396"/>
                    </a:lnTo>
                    <a:lnTo>
                      <a:pt x="384" y="396"/>
                    </a:lnTo>
                    <a:close/>
                    <a:moveTo>
                      <a:pt x="546" y="388"/>
                    </a:moveTo>
                    <a:lnTo>
                      <a:pt x="546" y="388"/>
                    </a:lnTo>
                    <a:lnTo>
                      <a:pt x="548" y="398"/>
                    </a:lnTo>
                    <a:lnTo>
                      <a:pt x="550" y="400"/>
                    </a:lnTo>
                    <a:lnTo>
                      <a:pt x="554" y="400"/>
                    </a:lnTo>
                    <a:lnTo>
                      <a:pt x="556" y="400"/>
                    </a:lnTo>
                    <a:lnTo>
                      <a:pt x="558" y="402"/>
                    </a:lnTo>
                    <a:lnTo>
                      <a:pt x="558" y="400"/>
                    </a:lnTo>
                    <a:lnTo>
                      <a:pt x="550" y="396"/>
                    </a:lnTo>
                    <a:lnTo>
                      <a:pt x="546" y="388"/>
                    </a:lnTo>
                    <a:lnTo>
                      <a:pt x="546" y="388"/>
                    </a:lnTo>
                    <a:lnTo>
                      <a:pt x="546" y="388"/>
                    </a:lnTo>
                    <a:close/>
                    <a:moveTo>
                      <a:pt x="348" y="370"/>
                    </a:moveTo>
                    <a:lnTo>
                      <a:pt x="348" y="370"/>
                    </a:lnTo>
                    <a:lnTo>
                      <a:pt x="346" y="372"/>
                    </a:lnTo>
                    <a:lnTo>
                      <a:pt x="342" y="378"/>
                    </a:lnTo>
                    <a:lnTo>
                      <a:pt x="342" y="380"/>
                    </a:lnTo>
                    <a:lnTo>
                      <a:pt x="348" y="380"/>
                    </a:lnTo>
                    <a:lnTo>
                      <a:pt x="348" y="374"/>
                    </a:lnTo>
                    <a:lnTo>
                      <a:pt x="348" y="372"/>
                    </a:lnTo>
                    <a:lnTo>
                      <a:pt x="348" y="370"/>
                    </a:lnTo>
                    <a:lnTo>
                      <a:pt x="348" y="370"/>
                    </a:lnTo>
                    <a:lnTo>
                      <a:pt x="348" y="370"/>
                    </a:lnTo>
                    <a:close/>
                    <a:moveTo>
                      <a:pt x="400" y="296"/>
                    </a:moveTo>
                    <a:lnTo>
                      <a:pt x="400" y="298"/>
                    </a:lnTo>
                    <a:lnTo>
                      <a:pt x="404" y="298"/>
                    </a:lnTo>
                    <a:lnTo>
                      <a:pt x="404" y="296"/>
                    </a:lnTo>
                    <a:lnTo>
                      <a:pt x="400" y="296"/>
                    </a:lnTo>
                    <a:lnTo>
                      <a:pt x="400" y="296"/>
                    </a:lnTo>
                    <a:lnTo>
                      <a:pt x="400" y="296"/>
                    </a:lnTo>
                    <a:close/>
                    <a:moveTo>
                      <a:pt x="146" y="290"/>
                    </a:moveTo>
                    <a:lnTo>
                      <a:pt x="146" y="290"/>
                    </a:lnTo>
                    <a:lnTo>
                      <a:pt x="138" y="298"/>
                    </a:lnTo>
                    <a:lnTo>
                      <a:pt x="130" y="306"/>
                    </a:lnTo>
                    <a:lnTo>
                      <a:pt x="122" y="306"/>
                    </a:lnTo>
                    <a:lnTo>
                      <a:pt x="114" y="306"/>
                    </a:lnTo>
                    <a:lnTo>
                      <a:pt x="104" y="312"/>
                    </a:lnTo>
                    <a:lnTo>
                      <a:pt x="102" y="312"/>
                    </a:lnTo>
                    <a:lnTo>
                      <a:pt x="100" y="312"/>
                    </a:lnTo>
                    <a:lnTo>
                      <a:pt x="96" y="316"/>
                    </a:lnTo>
                    <a:lnTo>
                      <a:pt x="96" y="320"/>
                    </a:lnTo>
                    <a:lnTo>
                      <a:pt x="96" y="324"/>
                    </a:lnTo>
                    <a:lnTo>
                      <a:pt x="96" y="328"/>
                    </a:lnTo>
                    <a:lnTo>
                      <a:pt x="94" y="328"/>
                    </a:lnTo>
                    <a:lnTo>
                      <a:pt x="86" y="336"/>
                    </a:lnTo>
                    <a:lnTo>
                      <a:pt x="78" y="344"/>
                    </a:lnTo>
                    <a:lnTo>
                      <a:pt x="76" y="344"/>
                    </a:lnTo>
                    <a:lnTo>
                      <a:pt x="76" y="348"/>
                    </a:lnTo>
                    <a:lnTo>
                      <a:pt x="84" y="348"/>
                    </a:lnTo>
                    <a:lnTo>
                      <a:pt x="86" y="352"/>
                    </a:lnTo>
                    <a:lnTo>
                      <a:pt x="92" y="352"/>
                    </a:lnTo>
                    <a:lnTo>
                      <a:pt x="94" y="348"/>
                    </a:lnTo>
                    <a:lnTo>
                      <a:pt x="96" y="346"/>
                    </a:lnTo>
                    <a:lnTo>
                      <a:pt x="96" y="348"/>
                    </a:lnTo>
                    <a:lnTo>
                      <a:pt x="102" y="352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2" y="356"/>
                    </a:lnTo>
                    <a:lnTo>
                      <a:pt x="100" y="356"/>
                    </a:lnTo>
                    <a:lnTo>
                      <a:pt x="104" y="356"/>
                    </a:lnTo>
                    <a:lnTo>
                      <a:pt x="104" y="352"/>
                    </a:lnTo>
                    <a:lnTo>
                      <a:pt x="140" y="348"/>
                    </a:lnTo>
                    <a:lnTo>
                      <a:pt x="142" y="352"/>
                    </a:lnTo>
                    <a:lnTo>
                      <a:pt x="128" y="354"/>
                    </a:lnTo>
                    <a:lnTo>
                      <a:pt x="114" y="356"/>
                    </a:lnTo>
                    <a:lnTo>
                      <a:pt x="112" y="362"/>
                    </a:lnTo>
                    <a:lnTo>
                      <a:pt x="104" y="364"/>
                    </a:lnTo>
                    <a:lnTo>
                      <a:pt x="96" y="364"/>
                    </a:lnTo>
                    <a:lnTo>
                      <a:pt x="96" y="370"/>
                    </a:lnTo>
                    <a:lnTo>
                      <a:pt x="100" y="370"/>
                    </a:lnTo>
                    <a:lnTo>
                      <a:pt x="102" y="372"/>
                    </a:lnTo>
                    <a:lnTo>
                      <a:pt x="146" y="372"/>
                    </a:lnTo>
                    <a:lnTo>
                      <a:pt x="156" y="370"/>
                    </a:lnTo>
                    <a:lnTo>
                      <a:pt x="158" y="372"/>
                    </a:lnTo>
                    <a:lnTo>
                      <a:pt x="160" y="372"/>
                    </a:lnTo>
                    <a:lnTo>
                      <a:pt x="164" y="372"/>
                    </a:lnTo>
                    <a:lnTo>
                      <a:pt x="170" y="366"/>
                    </a:lnTo>
                    <a:lnTo>
                      <a:pt x="174" y="366"/>
                    </a:lnTo>
                    <a:lnTo>
                      <a:pt x="174" y="370"/>
                    </a:lnTo>
                    <a:lnTo>
                      <a:pt x="176" y="372"/>
                    </a:lnTo>
                    <a:lnTo>
                      <a:pt x="184" y="372"/>
                    </a:lnTo>
                    <a:lnTo>
                      <a:pt x="192" y="370"/>
                    </a:lnTo>
                    <a:lnTo>
                      <a:pt x="186" y="378"/>
                    </a:lnTo>
                    <a:lnTo>
                      <a:pt x="182" y="384"/>
                    </a:lnTo>
                    <a:lnTo>
                      <a:pt x="170" y="384"/>
                    </a:lnTo>
                    <a:lnTo>
                      <a:pt x="164" y="382"/>
                    </a:lnTo>
                    <a:lnTo>
                      <a:pt x="156" y="382"/>
                    </a:lnTo>
                    <a:lnTo>
                      <a:pt x="146" y="382"/>
                    </a:lnTo>
                    <a:lnTo>
                      <a:pt x="136" y="388"/>
                    </a:lnTo>
                    <a:lnTo>
                      <a:pt x="124" y="390"/>
                    </a:lnTo>
                    <a:lnTo>
                      <a:pt x="112" y="388"/>
                    </a:lnTo>
                    <a:lnTo>
                      <a:pt x="112" y="402"/>
                    </a:lnTo>
                    <a:lnTo>
                      <a:pt x="118" y="406"/>
                    </a:lnTo>
                    <a:lnTo>
                      <a:pt x="120" y="406"/>
                    </a:lnTo>
                    <a:lnTo>
                      <a:pt x="120" y="410"/>
                    </a:lnTo>
                    <a:lnTo>
                      <a:pt x="128" y="412"/>
                    </a:lnTo>
                    <a:lnTo>
                      <a:pt x="138" y="412"/>
                    </a:lnTo>
                    <a:lnTo>
                      <a:pt x="148" y="416"/>
                    </a:lnTo>
                    <a:lnTo>
                      <a:pt x="156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8" y="430"/>
                    </a:lnTo>
                    <a:lnTo>
                      <a:pt x="160" y="428"/>
                    </a:lnTo>
                    <a:lnTo>
                      <a:pt x="164" y="428"/>
                    </a:lnTo>
                    <a:lnTo>
                      <a:pt x="164" y="434"/>
                    </a:lnTo>
                    <a:lnTo>
                      <a:pt x="194" y="430"/>
                    </a:lnTo>
                    <a:lnTo>
                      <a:pt x="206" y="428"/>
                    </a:lnTo>
                    <a:lnTo>
                      <a:pt x="220" y="426"/>
                    </a:lnTo>
                    <a:lnTo>
                      <a:pt x="222" y="420"/>
                    </a:lnTo>
                    <a:lnTo>
                      <a:pt x="240" y="416"/>
                    </a:lnTo>
                    <a:lnTo>
                      <a:pt x="248" y="416"/>
                    </a:lnTo>
                    <a:lnTo>
                      <a:pt x="258" y="406"/>
                    </a:lnTo>
                    <a:lnTo>
                      <a:pt x="268" y="398"/>
                    </a:lnTo>
                    <a:lnTo>
                      <a:pt x="276" y="398"/>
                    </a:lnTo>
                    <a:lnTo>
                      <a:pt x="274" y="402"/>
                    </a:lnTo>
                    <a:lnTo>
                      <a:pt x="272" y="408"/>
                    </a:lnTo>
                    <a:lnTo>
                      <a:pt x="286" y="412"/>
                    </a:lnTo>
                    <a:lnTo>
                      <a:pt x="286" y="420"/>
                    </a:lnTo>
                    <a:lnTo>
                      <a:pt x="292" y="418"/>
                    </a:lnTo>
                    <a:lnTo>
                      <a:pt x="294" y="416"/>
                    </a:lnTo>
                    <a:lnTo>
                      <a:pt x="296" y="420"/>
                    </a:lnTo>
                    <a:lnTo>
                      <a:pt x="310" y="420"/>
                    </a:lnTo>
                    <a:lnTo>
                      <a:pt x="312" y="420"/>
                    </a:lnTo>
                    <a:lnTo>
                      <a:pt x="314" y="420"/>
                    </a:lnTo>
                    <a:lnTo>
                      <a:pt x="314" y="418"/>
                    </a:lnTo>
                    <a:lnTo>
                      <a:pt x="322" y="418"/>
                    </a:lnTo>
                    <a:lnTo>
                      <a:pt x="328" y="418"/>
                    </a:lnTo>
                    <a:lnTo>
                      <a:pt x="330" y="418"/>
                    </a:lnTo>
                    <a:lnTo>
                      <a:pt x="336" y="410"/>
                    </a:lnTo>
                    <a:lnTo>
                      <a:pt x="330" y="408"/>
                    </a:lnTo>
                    <a:lnTo>
                      <a:pt x="324" y="402"/>
                    </a:lnTo>
                    <a:lnTo>
                      <a:pt x="322" y="408"/>
                    </a:lnTo>
                    <a:lnTo>
                      <a:pt x="318" y="408"/>
                    </a:lnTo>
                    <a:lnTo>
                      <a:pt x="312" y="408"/>
                    </a:lnTo>
                    <a:lnTo>
                      <a:pt x="312" y="406"/>
                    </a:lnTo>
                    <a:lnTo>
                      <a:pt x="312" y="402"/>
                    </a:lnTo>
                    <a:lnTo>
                      <a:pt x="306" y="400"/>
                    </a:lnTo>
                    <a:lnTo>
                      <a:pt x="314" y="400"/>
                    </a:lnTo>
                    <a:lnTo>
                      <a:pt x="330" y="402"/>
                    </a:lnTo>
                    <a:lnTo>
                      <a:pt x="332" y="402"/>
                    </a:lnTo>
                    <a:lnTo>
                      <a:pt x="328" y="400"/>
                    </a:lnTo>
                    <a:lnTo>
                      <a:pt x="328" y="396"/>
                    </a:lnTo>
                    <a:lnTo>
                      <a:pt x="330" y="396"/>
                    </a:lnTo>
                    <a:lnTo>
                      <a:pt x="332" y="392"/>
                    </a:lnTo>
                    <a:lnTo>
                      <a:pt x="336" y="392"/>
                    </a:lnTo>
                    <a:lnTo>
                      <a:pt x="336" y="398"/>
                    </a:lnTo>
                    <a:lnTo>
                      <a:pt x="342" y="398"/>
                    </a:lnTo>
                    <a:lnTo>
                      <a:pt x="342" y="402"/>
                    </a:lnTo>
                    <a:lnTo>
                      <a:pt x="348" y="406"/>
                    </a:lnTo>
                    <a:lnTo>
                      <a:pt x="350" y="400"/>
                    </a:lnTo>
                    <a:lnTo>
                      <a:pt x="350" y="398"/>
                    </a:lnTo>
                    <a:lnTo>
                      <a:pt x="348" y="398"/>
                    </a:lnTo>
                    <a:lnTo>
                      <a:pt x="348" y="390"/>
                    </a:lnTo>
                    <a:lnTo>
                      <a:pt x="348" y="388"/>
                    </a:lnTo>
                    <a:lnTo>
                      <a:pt x="348" y="384"/>
                    </a:lnTo>
                    <a:lnTo>
                      <a:pt x="338" y="382"/>
                    </a:lnTo>
                    <a:lnTo>
                      <a:pt x="328" y="382"/>
                    </a:lnTo>
                    <a:lnTo>
                      <a:pt x="320" y="382"/>
                    </a:lnTo>
                    <a:lnTo>
                      <a:pt x="318" y="380"/>
                    </a:lnTo>
                    <a:lnTo>
                      <a:pt x="314" y="374"/>
                    </a:lnTo>
                    <a:lnTo>
                      <a:pt x="314" y="372"/>
                    </a:lnTo>
                    <a:lnTo>
                      <a:pt x="314" y="370"/>
                    </a:lnTo>
                    <a:lnTo>
                      <a:pt x="312" y="370"/>
                    </a:lnTo>
                    <a:lnTo>
                      <a:pt x="312" y="374"/>
                    </a:lnTo>
                    <a:lnTo>
                      <a:pt x="312" y="378"/>
                    </a:lnTo>
                    <a:lnTo>
                      <a:pt x="312" y="374"/>
                    </a:lnTo>
                    <a:lnTo>
                      <a:pt x="300" y="372"/>
                    </a:lnTo>
                    <a:lnTo>
                      <a:pt x="300" y="370"/>
                    </a:lnTo>
                    <a:lnTo>
                      <a:pt x="296" y="364"/>
                    </a:lnTo>
                    <a:lnTo>
                      <a:pt x="294" y="360"/>
                    </a:lnTo>
                    <a:lnTo>
                      <a:pt x="292" y="352"/>
                    </a:lnTo>
                    <a:lnTo>
                      <a:pt x="288" y="348"/>
                    </a:lnTo>
                    <a:lnTo>
                      <a:pt x="284" y="348"/>
                    </a:lnTo>
                    <a:lnTo>
                      <a:pt x="282" y="344"/>
                    </a:lnTo>
                    <a:lnTo>
                      <a:pt x="282" y="338"/>
                    </a:lnTo>
                    <a:lnTo>
                      <a:pt x="282" y="334"/>
                    </a:lnTo>
                    <a:lnTo>
                      <a:pt x="278" y="330"/>
                    </a:lnTo>
                    <a:lnTo>
                      <a:pt x="278" y="328"/>
                    </a:lnTo>
                    <a:lnTo>
                      <a:pt x="268" y="328"/>
                    </a:lnTo>
                    <a:lnTo>
                      <a:pt x="272" y="326"/>
                    </a:lnTo>
                    <a:lnTo>
                      <a:pt x="274" y="324"/>
                    </a:lnTo>
                    <a:lnTo>
                      <a:pt x="274" y="318"/>
                    </a:lnTo>
                    <a:lnTo>
                      <a:pt x="274" y="316"/>
                    </a:lnTo>
                    <a:lnTo>
                      <a:pt x="254" y="292"/>
                    </a:lnTo>
                    <a:lnTo>
                      <a:pt x="246" y="298"/>
                    </a:lnTo>
                    <a:lnTo>
                      <a:pt x="248" y="310"/>
                    </a:lnTo>
                    <a:lnTo>
                      <a:pt x="250" y="318"/>
                    </a:lnTo>
                    <a:lnTo>
                      <a:pt x="256" y="320"/>
                    </a:lnTo>
                    <a:lnTo>
                      <a:pt x="268" y="324"/>
                    </a:lnTo>
                    <a:lnTo>
                      <a:pt x="266" y="328"/>
                    </a:lnTo>
                    <a:lnTo>
                      <a:pt x="264" y="328"/>
                    </a:lnTo>
                    <a:lnTo>
                      <a:pt x="264" y="326"/>
                    </a:lnTo>
                    <a:lnTo>
                      <a:pt x="260" y="326"/>
                    </a:lnTo>
                    <a:lnTo>
                      <a:pt x="258" y="328"/>
                    </a:lnTo>
                    <a:lnTo>
                      <a:pt x="256" y="330"/>
                    </a:lnTo>
                    <a:lnTo>
                      <a:pt x="254" y="330"/>
                    </a:lnTo>
                    <a:lnTo>
                      <a:pt x="254" y="328"/>
                    </a:lnTo>
                    <a:lnTo>
                      <a:pt x="250" y="326"/>
                    </a:lnTo>
                    <a:lnTo>
                      <a:pt x="248" y="326"/>
                    </a:lnTo>
                    <a:lnTo>
                      <a:pt x="246" y="334"/>
                    </a:lnTo>
                    <a:lnTo>
                      <a:pt x="242" y="342"/>
                    </a:lnTo>
                    <a:lnTo>
                      <a:pt x="232" y="344"/>
                    </a:lnTo>
                    <a:lnTo>
                      <a:pt x="232" y="338"/>
                    </a:lnTo>
                    <a:lnTo>
                      <a:pt x="236" y="330"/>
                    </a:lnTo>
                    <a:lnTo>
                      <a:pt x="238" y="326"/>
                    </a:lnTo>
                    <a:lnTo>
                      <a:pt x="240" y="324"/>
                    </a:lnTo>
                    <a:lnTo>
                      <a:pt x="240" y="318"/>
                    </a:lnTo>
                    <a:lnTo>
                      <a:pt x="232" y="316"/>
                    </a:lnTo>
                    <a:lnTo>
                      <a:pt x="230" y="310"/>
                    </a:lnTo>
                    <a:lnTo>
                      <a:pt x="228" y="306"/>
                    </a:lnTo>
                    <a:lnTo>
                      <a:pt x="224" y="308"/>
                    </a:lnTo>
                    <a:lnTo>
                      <a:pt x="218" y="302"/>
                    </a:lnTo>
                    <a:lnTo>
                      <a:pt x="210" y="318"/>
                    </a:lnTo>
                    <a:lnTo>
                      <a:pt x="204" y="318"/>
                    </a:lnTo>
                    <a:lnTo>
                      <a:pt x="196" y="308"/>
                    </a:lnTo>
                    <a:lnTo>
                      <a:pt x="194" y="306"/>
                    </a:lnTo>
                    <a:lnTo>
                      <a:pt x="188" y="300"/>
                    </a:lnTo>
                    <a:lnTo>
                      <a:pt x="178" y="300"/>
                    </a:lnTo>
                    <a:lnTo>
                      <a:pt x="178" y="316"/>
                    </a:lnTo>
                    <a:lnTo>
                      <a:pt x="182" y="328"/>
                    </a:lnTo>
                    <a:lnTo>
                      <a:pt x="174" y="330"/>
                    </a:lnTo>
                    <a:lnTo>
                      <a:pt x="156" y="318"/>
                    </a:lnTo>
                    <a:lnTo>
                      <a:pt x="158" y="306"/>
                    </a:lnTo>
                    <a:lnTo>
                      <a:pt x="156" y="292"/>
                    </a:lnTo>
                    <a:lnTo>
                      <a:pt x="150" y="290"/>
                    </a:lnTo>
                    <a:lnTo>
                      <a:pt x="146" y="290"/>
                    </a:lnTo>
                    <a:lnTo>
                      <a:pt x="146" y="290"/>
                    </a:lnTo>
                    <a:lnTo>
                      <a:pt x="146" y="290"/>
                    </a:lnTo>
                    <a:close/>
                    <a:moveTo>
                      <a:pt x="376" y="282"/>
                    </a:moveTo>
                    <a:lnTo>
                      <a:pt x="376" y="282"/>
                    </a:lnTo>
                    <a:lnTo>
                      <a:pt x="378" y="280"/>
                    </a:lnTo>
                    <a:lnTo>
                      <a:pt x="378" y="282"/>
                    </a:lnTo>
                    <a:lnTo>
                      <a:pt x="376" y="284"/>
                    </a:lnTo>
                    <a:lnTo>
                      <a:pt x="372" y="284"/>
                    </a:lnTo>
                    <a:lnTo>
                      <a:pt x="376" y="282"/>
                    </a:lnTo>
                    <a:lnTo>
                      <a:pt x="376" y="282"/>
                    </a:lnTo>
                    <a:lnTo>
                      <a:pt x="376" y="282"/>
                    </a:lnTo>
                    <a:close/>
                    <a:moveTo>
                      <a:pt x="382" y="270"/>
                    </a:moveTo>
                    <a:lnTo>
                      <a:pt x="382" y="274"/>
                    </a:lnTo>
                    <a:lnTo>
                      <a:pt x="360" y="282"/>
                    </a:lnTo>
                    <a:lnTo>
                      <a:pt x="364" y="282"/>
                    </a:lnTo>
                    <a:lnTo>
                      <a:pt x="366" y="284"/>
                    </a:lnTo>
                    <a:lnTo>
                      <a:pt x="354" y="284"/>
                    </a:lnTo>
                    <a:lnTo>
                      <a:pt x="348" y="282"/>
                    </a:lnTo>
                    <a:lnTo>
                      <a:pt x="338" y="288"/>
                    </a:lnTo>
                    <a:lnTo>
                      <a:pt x="338" y="292"/>
                    </a:lnTo>
                    <a:lnTo>
                      <a:pt x="336" y="292"/>
                    </a:lnTo>
                    <a:lnTo>
                      <a:pt x="336" y="296"/>
                    </a:lnTo>
                    <a:lnTo>
                      <a:pt x="338" y="298"/>
                    </a:lnTo>
                    <a:lnTo>
                      <a:pt x="346" y="300"/>
                    </a:lnTo>
                    <a:lnTo>
                      <a:pt x="354" y="300"/>
                    </a:lnTo>
                    <a:lnTo>
                      <a:pt x="354" y="310"/>
                    </a:lnTo>
                    <a:lnTo>
                      <a:pt x="354" y="312"/>
                    </a:lnTo>
                    <a:lnTo>
                      <a:pt x="350" y="316"/>
                    </a:lnTo>
                    <a:lnTo>
                      <a:pt x="348" y="316"/>
                    </a:lnTo>
                    <a:lnTo>
                      <a:pt x="338" y="316"/>
                    </a:lnTo>
                    <a:lnTo>
                      <a:pt x="328" y="312"/>
                    </a:lnTo>
                    <a:lnTo>
                      <a:pt x="324" y="306"/>
                    </a:lnTo>
                    <a:lnTo>
                      <a:pt x="320" y="308"/>
                    </a:lnTo>
                    <a:lnTo>
                      <a:pt x="314" y="308"/>
                    </a:lnTo>
                    <a:lnTo>
                      <a:pt x="318" y="316"/>
                    </a:lnTo>
                    <a:lnTo>
                      <a:pt x="318" y="318"/>
                    </a:lnTo>
                    <a:lnTo>
                      <a:pt x="324" y="326"/>
                    </a:lnTo>
                    <a:lnTo>
                      <a:pt x="330" y="330"/>
                    </a:lnTo>
                    <a:lnTo>
                      <a:pt x="332" y="330"/>
                    </a:lnTo>
                    <a:lnTo>
                      <a:pt x="342" y="326"/>
                    </a:lnTo>
                    <a:lnTo>
                      <a:pt x="348" y="336"/>
                    </a:lnTo>
                    <a:lnTo>
                      <a:pt x="356" y="338"/>
                    </a:lnTo>
                    <a:lnTo>
                      <a:pt x="360" y="338"/>
                    </a:lnTo>
                    <a:lnTo>
                      <a:pt x="364" y="344"/>
                    </a:lnTo>
                    <a:lnTo>
                      <a:pt x="364" y="348"/>
                    </a:lnTo>
                    <a:lnTo>
                      <a:pt x="366" y="354"/>
                    </a:lnTo>
                    <a:lnTo>
                      <a:pt x="366" y="356"/>
                    </a:lnTo>
                    <a:lnTo>
                      <a:pt x="372" y="360"/>
                    </a:lnTo>
                    <a:lnTo>
                      <a:pt x="374" y="360"/>
                    </a:lnTo>
                    <a:lnTo>
                      <a:pt x="382" y="354"/>
                    </a:lnTo>
                    <a:lnTo>
                      <a:pt x="392" y="348"/>
                    </a:lnTo>
                    <a:lnTo>
                      <a:pt x="394" y="344"/>
                    </a:lnTo>
                    <a:lnTo>
                      <a:pt x="402" y="344"/>
                    </a:lnTo>
                    <a:lnTo>
                      <a:pt x="406" y="342"/>
                    </a:lnTo>
                    <a:lnTo>
                      <a:pt x="410" y="338"/>
                    </a:lnTo>
                    <a:lnTo>
                      <a:pt x="412" y="334"/>
                    </a:lnTo>
                    <a:lnTo>
                      <a:pt x="410" y="316"/>
                    </a:lnTo>
                    <a:lnTo>
                      <a:pt x="412" y="316"/>
                    </a:lnTo>
                    <a:lnTo>
                      <a:pt x="404" y="312"/>
                    </a:lnTo>
                    <a:lnTo>
                      <a:pt x="402" y="316"/>
                    </a:lnTo>
                    <a:lnTo>
                      <a:pt x="400" y="318"/>
                    </a:lnTo>
                    <a:lnTo>
                      <a:pt x="394" y="308"/>
                    </a:lnTo>
                    <a:lnTo>
                      <a:pt x="384" y="306"/>
                    </a:lnTo>
                    <a:lnTo>
                      <a:pt x="382" y="298"/>
                    </a:lnTo>
                    <a:lnTo>
                      <a:pt x="394" y="296"/>
                    </a:lnTo>
                    <a:lnTo>
                      <a:pt x="396" y="292"/>
                    </a:lnTo>
                    <a:lnTo>
                      <a:pt x="390" y="282"/>
                    </a:lnTo>
                    <a:lnTo>
                      <a:pt x="384" y="282"/>
                    </a:lnTo>
                    <a:lnTo>
                      <a:pt x="382" y="280"/>
                    </a:lnTo>
                    <a:lnTo>
                      <a:pt x="384" y="274"/>
                    </a:lnTo>
                    <a:lnTo>
                      <a:pt x="390" y="270"/>
                    </a:lnTo>
                    <a:lnTo>
                      <a:pt x="386" y="270"/>
                    </a:lnTo>
                    <a:lnTo>
                      <a:pt x="382" y="270"/>
                    </a:lnTo>
                    <a:lnTo>
                      <a:pt x="382" y="270"/>
                    </a:lnTo>
                    <a:lnTo>
                      <a:pt x="382" y="270"/>
                    </a:lnTo>
                    <a:close/>
                    <a:moveTo>
                      <a:pt x="48" y="262"/>
                    </a:moveTo>
                    <a:lnTo>
                      <a:pt x="48" y="262"/>
                    </a:lnTo>
                    <a:lnTo>
                      <a:pt x="40" y="264"/>
                    </a:lnTo>
                    <a:lnTo>
                      <a:pt x="36" y="266"/>
                    </a:lnTo>
                    <a:lnTo>
                      <a:pt x="20" y="272"/>
                    </a:lnTo>
                    <a:lnTo>
                      <a:pt x="4" y="278"/>
                    </a:lnTo>
                    <a:lnTo>
                      <a:pt x="4" y="296"/>
                    </a:lnTo>
                    <a:lnTo>
                      <a:pt x="6" y="302"/>
                    </a:lnTo>
                    <a:lnTo>
                      <a:pt x="10" y="308"/>
                    </a:lnTo>
                    <a:lnTo>
                      <a:pt x="6" y="310"/>
                    </a:lnTo>
                    <a:lnTo>
                      <a:pt x="2" y="310"/>
                    </a:lnTo>
                    <a:lnTo>
                      <a:pt x="4" y="316"/>
                    </a:lnTo>
                    <a:lnTo>
                      <a:pt x="6" y="318"/>
                    </a:lnTo>
                    <a:lnTo>
                      <a:pt x="0" y="338"/>
                    </a:lnTo>
                    <a:lnTo>
                      <a:pt x="4" y="344"/>
                    </a:lnTo>
                    <a:lnTo>
                      <a:pt x="12" y="348"/>
                    </a:lnTo>
                    <a:lnTo>
                      <a:pt x="14" y="356"/>
                    </a:lnTo>
                    <a:lnTo>
                      <a:pt x="14" y="360"/>
                    </a:lnTo>
                    <a:lnTo>
                      <a:pt x="18" y="362"/>
                    </a:lnTo>
                    <a:lnTo>
                      <a:pt x="24" y="362"/>
                    </a:lnTo>
                    <a:lnTo>
                      <a:pt x="30" y="362"/>
                    </a:lnTo>
                    <a:lnTo>
                      <a:pt x="40" y="346"/>
                    </a:lnTo>
                    <a:lnTo>
                      <a:pt x="42" y="346"/>
                    </a:lnTo>
                    <a:lnTo>
                      <a:pt x="42" y="348"/>
                    </a:lnTo>
                    <a:lnTo>
                      <a:pt x="46" y="348"/>
                    </a:lnTo>
                    <a:lnTo>
                      <a:pt x="48" y="348"/>
                    </a:lnTo>
                    <a:lnTo>
                      <a:pt x="46" y="352"/>
                    </a:lnTo>
                    <a:lnTo>
                      <a:pt x="58" y="348"/>
                    </a:lnTo>
                    <a:lnTo>
                      <a:pt x="66" y="348"/>
                    </a:lnTo>
                    <a:lnTo>
                      <a:pt x="68" y="344"/>
                    </a:lnTo>
                    <a:lnTo>
                      <a:pt x="68" y="338"/>
                    </a:lnTo>
                    <a:lnTo>
                      <a:pt x="70" y="334"/>
                    </a:lnTo>
                    <a:lnTo>
                      <a:pt x="70" y="328"/>
                    </a:lnTo>
                    <a:lnTo>
                      <a:pt x="82" y="318"/>
                    </a:lnTo>
                    <a:lnTo>
                      <a:pt x="94" y="308"/>
                    </a:lnTo>
                    <a:lnTo>
                      <a:pt x="112" y="298"/>
                    </a:lnTo>
                    <a:lnTo>
                      <a:pt x="124" y="296"/>
                    </a:lnTo>
                    <a:lnTo>
                      <a:pt x="128" y="296"/>
                    </a:lnTo>
                    <a:lnTo>
                      <a:pt x="130" y="298"/>
                    </a:lnTo>
                    <a:lnTo>
                      <a:pt x="132" y="298"/>
                    </a:lnTo>
                    <a:lnTo>
                      <a:pt x="132" y="296"/>
                    </a:lnTo>
                    <a:lnTo>
                      <a:pt x="138" y="292"/>
                    </a:lnTo>
                    <a:lnTo>
                      <a:pt x="138" y="288"/>
                    </a:lnTo>
                    <a:lnTo>
                      <a:pt x="128" y="284"/>
                    </a:lnTo>
                    <a:lnTo>
                      <a:pt x="124" y="280"/>
                    </a:lnTo>
                    <a:lnTo>
                      <a:pt x="120" y="278"/>
                    </a:lnTo>
                    <a:lnTo>
                      <a:pt x="110" y="274"/>
                    </a:lnTo>
                    <a:lnTo>
                      <a:pt x="96" y="274"/>
                    </a:lnTo>
                    <a:lnTo>
                      <a:pt x="88" y="278"/>
                    </a:lnTo>
                    <a:lnTo>
                      <a:pt x="82" y="278"/>
                    </a:lnTo>
                    <a:lnTo>
                      <a:pt x="76" y="272"/>
                    </a:lnTo>
                    <a:lnTo>
                      <a:pt x="50" y="264"/>
                    </a:lnTo>
                    <a:lnTo>
                      <a:pt x="50" y="262"/>
                    </a:lnTo>
                    <a:lnTo>
                      <a:pt x="48" y="262"/>
                    </a:lnTo>
                    <a:lnTo>
                      <a:pt x="48" y="262"/>
                    </a:lnTo>
                    <a:lnTo>
                      <a:pt x="48" y="262"/>
                    </a:lnTo>
                    <a:close/>
                    <a:moveTo>
                      <a:pt x="392" y="260"/>
                    </a:moveTo>
                    <a:lnTo>
                      <a:pt x="392" y="260"/>
                    </a:lnTo>
                    <a:lnTo>
                      <a:pt x="390" y="262"/>
                    </a:lnTo>
                    <a:lnTo>
                      <a:pt x="394" y="264"/>
                    </a:lnTo>
                    <a:lnTo>
                      <a:pt x="394" y="260"/>
                    </a:lnTo>
                    <a:lnTo>
                      <a:pt x="392" y="260"/>
                    </a:lnTo>
                    <a:lnTo>
                      <a:pt x="392" y="260"/>
                    </a:lnTo>
                    <a:lnTo>
                      <a:pt x="392" y="260"/>
                    </a:lnTo>
                    <a:close/>
                    <a:moveTo>
                      <a:pt x="296" y="238"/>
                    </a:moveTo>
                    <a:lnTo>
                      <a:pt x="296" y="238"/>
                    </a:lnTo>
                    <a:lnTo>
                      <a:pt x="296" y="248"/>
                    </a:lnTo>
                    <a:lnTo>
                      <a:pt x="300" y="248"/>
                    </a:lnTo>
                    <a:lnTo>
                      <a:pt x="302" y="246"/>
                    </a:lnTo>
                    <a:lnTo>
                      <a:pt x="300" y="242"/>
                    </a:lnTo>
                    <a:lnTo>
                      <a:pt x="296" y="238"/>
                    </a:lnTo>
                    <a:lnTo>
                      <a:pt x="296" y="238"/>
                    </a:lnTo>
                    <a:lnTo>
                      <a:pt x="296" y="238"/>
                    </a:lnTo>
                    <a:close/>
                    <a:moveTo>
                      <a:pt x="422" y="228"/>
                    </a:moveTo>
                    <a:lnTo>
                      <a:pt x="422" y="228"/>
                    </a:lnTo>
                    <a:lnTo>
                      <a:pt x="420" y="234"/>
                    </a:lnTo>
                    <a:lnTo>
                      <a:pt x="418" y="242"/>
                    </a:lnTo>
                    <a:lnTo>
                      <a:pt x="414" y="242"/>
                    </a:lnTo>
                    <a:lnTo>
                      <a:pt x="410" y="254"/>
                    </a:lnTo>
                    <a:lnTo>
                      <a:pt x="418" y="254"/>
                    </a:lnTo>
                    <a:lnTo>
                      <a:pt x="420" y="260"/>
                    </a:lnTo>
                    <a:lnTo>
                      <a:pt x="424" y="262"/>
                    </a:lnTo>
                    <a:lnTo>
                      <a:pt x="430" y="262"/>
                    </a:lnTo>
                    <a:lnTo>
                      <a:pt x="436" y="262"/>
                    </a:lnTo>
                    <a:lnTo>
                      <a:pt x="438" y="262"/>
                    </a:lnTo>
                    <a:lnTo>
                      <a:pt x="440" y="264"/>
                    </a:lnTo>
                    <a:lnTo>
                      <a:pt x="446" y="260"/>
                    </a:lnTo>
                    <a:lnTo>
                      <a:pt x="448" y="254"/>
                    </a:lnTo>
                    <a:lnTo>
                      <a:pt x="448" y="246"/>
                    </a:lnTo>
                    <a:lnTo>
                      <a:pt x="446" y="242"/>
                    </a:lnTo>
                    <a:lnTo>
                      <a:pt x="438" y="228"/>
                    </a:lnTo>
                    <a:lnTo>
                      <a:pt x="430" y="230"/>
                    </a:lnTo>
                    <a:lnTo>
                      <a:pt x="428" y="230"/>
                    </a:lnTo>
                    <a:lnTo>
                      <a:pt x="424" y="230"/>
                    </a:lnTo>
                    <a:lnTo>
                      <a:pt x="422" y="228"/>
                    </a:lnTo>
                    <a:lnTo>
                      <a:pt x="422" y="228"/>
                    </a:lnTo>
                    <a:lnTo>
                      <a:pt x="422" y="228"/>
                    </a:lnTo>
                    <a:close/>
                    <a:moveTo>
                      <a:pt x="414" y="228"/>
                    </a:moveTo>
                    <a:lnTo>
                      <a:pt x="414" y="228"/>
                    </a:lnTo>
                    <a:lnTo>
                      <a:pt x="412" y="230"/>
                    </a:lnTo>
                    <a:lnTo>
                      <a:pt x="404" y="234"/>
                    </a:lnTo>
                    <a:lnTo>
                      <a:pt x="404" y="236"/>
                    </a:lnTo>
                    <a:lnTo>
                      <a:pt x="404" y="238"/>
                    </a:lnTo>
                    <a:lnTo>
                      <a:pt x="406" y="238"/>
                    </a:lnTo>
                    <a:lnTo>
                      <a:pt x="414" y="230"/>
                    </a:lnTo>
                    <a:lnTo>
                      <a:pt x="418" y="228"/>
                    </a:lnTo>
                    <a:lnTo>
                      <a:pt x="414" y="228"/>
                    </a:lnTo>
                    <a:lnTo>
                      <a:pt x="414" y="228"/>
                    </a:lnTo>
                    <a:lnTo>
                      <a:pt x="414" y="228"/>
                    </a:lnTo>
                    <a:close/>
                    <a:moveTo>
                      <a:pt x="96" y="216"/>
                    </a:moveTo>
                    <a:lnTo>
                      <a:pt x="96" y="216"/>
                    </a:lnTo>
                    <a:lnTo>
                      <a:pt x="94" y="218"/>
                    </a:lnTo>
                    <a:lnTo>
                      <a:pt x="94" y="220"/>
                    </a:lnTo>
                    <a:lnTo>
                      <a:pt x="94" y="226"/>
                    </a:lnTo>
                    <a:lnTo>
                      <a:pt x="88" y="228"/>
                    </a:lnTo>
                    <a:lnTo>
                      <a:pt x="84" y="230"/>
                    </a:lnTo>
                    <a:lnTo>
                      <a:pt x="82" y="236"/>
                    </a:lnTo>
                    <a:lnTo>
                      <a:pt x="84" y="242"/>
                    </a:lnTo>
                    <a:lnTo>
                      <a:pt x="88" y="242"/>
                    </a:lnTo>
                    <a:lnTo>
                      <a:pt x="94" y="242"/>
                    </a:lnTo>
                    <a:lnTo>
                      <a:pt x="100" y="226"/>
                    </a:lnTo>
                    <a:lnTo>
                      <a:pt x="102" y="218"/>
                    </a:lnTo>
                    <a:lnTo>
                      <a:pt x="100" y="216"/>
                    </a:lnTo>
                    <a:lnTo>
                      <a:pt x="96" y="216"/>
                    </a:lnTo>
                    <a:lnTo>
                      <a:pt x="96" y="216"/>
                    </a:lnTo>
                    <a:lnTo>
                      <a:pt x="96" y="216"/>
                    </a:lnTo>
                    <a:close/>
                    <a:moveTo>
                      <a:pt x="124" y="206"/>
                    </a:moveTo>
                    <a:lnTo>
                      <a:pt x="124" y="210"/>
                    </a:lnTo>
                    <a:lnTo>
                      <a:pt x="130" y="210"/>
                    </a:lnTo>
                    <a:lnTo>
                      <a:pt x="130" y="208"/>
                    </a:lnTo>
                    <a:lnTo>
                      <a:pt x="130" y="206"/>
                    </a:lnTo>
                    <a:lnTo>
                      <a:pt x="124" y="206"/>
                    </a:lnTo>
                    <a:lnTo>
                      <a:pt x="124" y="206"/>
                    </a:lnTo>
                    <a:lnTo>
                      <a:pt x="124" y="206"/>
                    </a:lnTo>
                    <a:close/>
                    <a:moveTo>
                      <a:pt x="600" y="196"/>
                    </a:moveTo>
                    <a:lnTo>
                      <a:pt x="600" y="196"/>
                    </a:lnTo>
                    <a:lnTo>
                      <a:pt x="604" y="202"/>
                    </a:lnTo>
                    <a:lnTo>
                      <a:pt x="604" y="206"/>
                    </a:lnTo>
                    <a:lnTo>
                      <a:pt x="602" y="206"/>
                    </a:lnTo>
                    <a:lnTo>
                      <a:pt x="600" y="200"/>
                    </a:lnTo>
                    <a:lnTo>
                      <a:pt x="600" y="198"/>
                    </a:lnTo>
                    <a:lnTo>
                      <a:pt x="600" y="196"/>
                    </a:lnTo>
                    <a:lnTo>
                      <a:pt x="600" y="196"/>
                    </a:lnTo>
                    <a:lnTo>
                      <a:pt x="600" y="196"/>
                    </a:lnTo>
                    <a:close/>
                    <a:moveTo>
                      <a:pt x="492" y="196"/>
                    </a:moveTo>
                    <a:lnTo>
                      <a:pt x="492" y="196"/>
                    </a:lnTo>
                    <a:lnTo>
                      <a:pt x="494" y="196"/>
                    </a:lnTo>
                    <a:lnTo>
                      <a:pt x="492" y="196"/>
                    </a:lnTo>
                    <a:lnTo>
                      <a:pt x="486" y="196"/>
                    </a:lnTo>
                    <a:lnTo>
                      <a:pt x="494" y="206"/>
                    </a:lnTo>
                    <a:lnTo>
                      <a:pt x="500" y="206"/>
                    </a:lnTo>
                    <a:lnTo>
                      <a:pt x="500" y="202"/>
                    </a:lnTo>
                    <a:lnTo>
                      <a:pt x="500" y="196"/>
                    </a:lnTo>
                    <a:lnTo>
                      <a:pt x="492" y="196"/>
                    </a:lnTo>
                    <a:lnTo>
                      <a:pt x="492" y="196"/>
                    </a:lnTo>
                    <a:lnTo>
                      <a:pt x="492" y="196"/>
                    </a:lnTo>
                    <a:close/>
                    <a:moveTo>
                      <a:pt x="296" y="196"/>
                    </a:moveTo>
                    <a:lnTo>
                      <a:pt x="296" y="196"/>
                    </a:lnTo>
                    <a:lnTo>
                      <a:pt x="294" y="198"/>
                    </a:lnTo>
                    <a:lnTo>
                      <a:pt x="294" y="202"/>
                    </a:lnTo>
                    <a:lnTo>
                      <a:pt x="296" y="208"/>
                    </a:lnTo>
                    <a:lnTo>
                      <a:pt x="296" y="206"/>
                    </a:lnTo>
                    <a:lnTo>
                      <a:pt x="296" y="208"/>
                    </a:lnTo>
                    <a:lnTo>
                      <a:pt x="294" y="210"/>
                    </a:lnTo>
                    <a:lnTo>
                      <a:pt x="294" y="216"/>
                    </a:lnTo>
                    <a:lnTo>
                      <a:pt x="306" y="212"/>
                    </a:lnTo>
                    <a:lnTo>
                      <a:pt x="312" y="216"/>
                    </a:lnTo>
                    <a:lnTo>
                      <a:pt x="314" y="216"/>
                    </a:lnTo>
                    <a:lnTo>
                      <a:pt x="312" y="216"/>
                    </a:lnTo>
                    <a:lnTo>
                      <a:pt x="302" y="220"/>
                    </a:lnTo>
                    <a:lnTo>
                      <a:pt x="300" y="224"/>
                    </a:lnTo>
                    <a:lnTo>
                      <a:pt x="304" y="224"/>
                    </a:lnTo>
                    <a:lnTo>
                      <a:pt x="310" y="224"/>
                    </a:lnTo>
                    <a:lnTo>
                      <a:pt x="306" y="226"/>
                    </a:lnTo>
                    <a:lnTo>
                      <a:pt x="306" y="228"/>
                    </a:lnTo>
                    <a:lnTo>
                      <a:pt x="302" y="234"/>
                    </a:lnTo>
                    <a:lnTo>
                      <a:pt x="302" y="236"/>
                    </a:lnTo>
                    <a:lnTo>
                      <a:pt x="304" y="236"/>
                    </a:lnTo>
                    <a:lnTo>
                      <a:pt x="312" y="236"/>
                    </a:lnTo>
                    <a:lnTo>
                      <a:pt x="318" y="234"/>
                    </a:lnTo>
                    <a:lnTo>
                      <a:pt x="328" y="226"/>
                    </a:lnTo>
                    <a:lnTo>
                      <a:pt x="324" y="224"/>
                    </a:lnTo>
                    <a:lnTo>
                      <a:pt x="324" y="220"/>
                    </a:lnTo>
                    <a:lnTo>
                      <a:pt x="328" y="218"/>
                    </a:lnTo>
                    <a:lnTo>
                      <a:pt x="324" y="210"/>
                    </a:lnTo>
                    <a:lnTo>
                      <a:pt x="318" y="212"/>
                    </a:lnTo>
                    <a:lnTo>
                      <a:pt x="318" y="202"/>
                    </a:lnTo>
                    <a:lnTo>
                      <a:pt x="310" y="202"/>
                    </a:lnTo>
                    <a:lnTo>
                      <a:pt x="306" y="202"/>
                    </a:lnTo>
                    <a:lnTo>
                      <a:pt x="310" y="196"/>
                    </a:lnTo>
                    <a:lnTo>
                      <a:pt x="302" y="196"/>
                    </a:lnTo>
                    <a:lnTo>
                      <a:pt x="296" y="196"/>
                    </a:lnTo>
                    <a:lnTo>
                      <a:pt x="296" y="196"/>
                    </a:lnTo>
                    <a:lnTo>
                      <a:pt x="296" y="196"/>
                    </a:lnTo>
                    <a:close/>
                    <a:moveTo>
                      <a:pt x="358" y="192"/>
                    </a:moveTo>
                    <a:lnTo>
                      <a:pt x="358" y="192"/>
                    </a:lnTo>
                    <a:lnTo>
                      <a:pt x="354" y="192"/>
                    </a:lnTo>
                    <a:lnTo>
                      <a:pt x="350" y="196"/>
                    </a:lnTo>
                    <a:lnTo>
                      <a:pt x="354" y="198"/>
                    </a:lnTo>
                    <a:lnTo>
                      <a:pt x="360" y="200"/>
                    </a:lnTo>
                    <a:lnTo>
                      <a:pt x="360" y="206"/>
                    </a:lnTo>
                    <a:lnTo>
                      <a:pt x="348" y="206"/>
                    </a:lnTo>
                    <a:lnTo>
                      <a:pt x="354" y="210"/>
                    </a:lnTo>
                    <a:lnTo>
                      <a:pt x="356" y="212"/>
                    </a:lnTo>
                    <a:lnTo>
                      <a:pt x="358" y="212"/>
                    </a:lnTo>
                    <a:lnTo>
                      <a:pt x="358" y="216"/>
                    </a:lnTo>
                    <a:lnTo>
                      <a:pt x="356" y="218"/>
                    </a:lnTo>
                    <a:lnTo>
                      <a:pt x="356" y="220"/>
                    </a:lnTo>
                    <a:lnTo>
                      <a:pt x="360" y="224"/>
                    </a:lnTo>
                    <a:lnTo>
                      <a:pt x="358" y="226"/>
                    </a:lnTo>
                    <a:lnTo>
                      <a:pt x="358" y="228"/>
                    </a:lnTo>
                    <a:lnTo>
                      <a:pt x="350" y="228"/>
                    </a:lnTo>
                    <a:lnTo>
                      <a:pt x="354" y="220"/>
                    </a:lnTo>
                    <a:lnTo>
                      <a:pt x="346" y="212"/>
                    </a:lnTo>
                    <a:lnTo>
                      <a:pt x="338" y="202"/>
                    </a:lnTo>
                    <a:lnTo>
                      <a:pt x="330" y="202"/>
                    </a:lnTo>
                    <a:lnTo>
                      <a:pt x="330" y="210"/>
                    </a:lnTo>
                    <a:lnTo>
                      <a:pt x="332" y="210"/>
                    </a:lnTo>
                    <a:lnTo>
                      <a:pt x="332" y="212"/>
                    </a:lnTo>
                    <a:lnTo>
                      <a:pt x="330" y="218"/>
                    </a:lnTo>
                    <a:lnTo>
                      <a:pt x="338" y="224"/>
                    </a:lnTo>
                    <a:lnTo>
                      <a:pt x="338" y="230"/>
                    </a:lnTo>
                    <a:lnTo>
                      <a:pt x="322" y="230"/>
                    </a:lnTo>
                    <a:lnTo>
                      <a:pt x="322" y="236"/>
                    </a:lnTo>
                    <a:lnTo>
                      <a:pt x="320" y="236"/>
                    </a:lnTo>
                    <a:lnTo>
                      <a:pt x="322" y="242"/>
                    </a:lnTo>
                    <a:lnTo>
                      <a:pt x="322" y="246"/>
                    </a:lnTo>
                    <a:lnTo>
                      <a:pt x="338" y="238"/>
                    </a:lnTo>
                    <a:lnTo>
                      <a:pt x="356" y="234"/>
                    </a:lnTo>
                    <a:lnTo>
                      <a:pt x="358" y="234"/>
                    </a:lnTo>
                    <a:lnTo>
                      <a:pt x="360" y="236"/>
                    </a:lnTo>
                    <a:lnTo>
                      <a:pt x="348" y="244"/>
                    </a:lnTo>
                    <a:lnTo>
                      <a:pt x="350" y="254"/>
                    </a:lnTo>
                    <a:lnTo>
                      <a:pt x="358" y="254"/>
                    </a:lnTo>
                    <a:lnTo>
                      <a:pt x="366" y="254"/>
                    </a:lnTo>
                    <a:lnTo>
                      <a:pt x="378" y="252"/>
                    </a:lnTo>
                    <a:lnTo>
                      <a:pt x="390" y="252"/>
                    </a:lnTo>
                    <a:lnTo>
                      <a:pt x="396" y="252"/>
                    </a:lnTo>
                    <a:lnTo>
                      <a:pt x="396" y="248"/>
                    </a:lnTo>
                    <a:lnTo>
                      <a:pt x="400" y="246"/>
                    </a:lnTo>
                    <a:lnTo>
                      <a:pt x="396" y="242"/>
                    </a:lnTo>
                    <a:lnTo>
                      <a:pt x="394" y="238"/>
                    </a:lnTo>
                    <a:lnTo>
                      <a:pt x="394" y="242"/>
                    </a:lnTo>
                    <a:lnTo>
                      <a:pt x="396" y="236"/>
                    </a:lnTo>
                    <a:lnTo>
                      <a:pt x="396" y="228"/>
                    </a:lnTo>
                    <a:lnTo>
                      <a:pt x="390" y="228"/>
                    </a:lnTo>
                    <a:lnTo>
                      <a:pt x="390" y="224"/>
                    </a:lnTo>
                    <a:lnTo>
                      <a:pt x="390" y="216"/>
                    </a:lnTo>
                    <a:lnTo>
                      <a:pt x="390" y="210"/>
                    </a:lnTo>
                    <a:lnTo>
                      <a:pt x="386" y="206"/>
                    </a:lnTo>
                    <a:lnTo>
                      <a:pt x="378" y="202"/>
                    </a:lnTo>
                    <a:lnTo>
                      <a:pt x="378" y="200"/>
                    </a:lnTo>
                    <a:lnTo>
                      <a:pt x="378" y="198"/>
                    </a:lnTo>
                    <a:lnTo>
                      <a:pt x="376" y="196"/>
                    </a:lnTo>
                    <a:lnTo>
                      <a:pt x="374" y="196"/>
                    </a:lnTo>
                    <a:lnTo>
                      <a:pt x="372" y="198"/>
                    </a:lnTo>
                    <a:lnTo>
                      <a:pt x="372" y="202"/>
                    </a:lnTo>
                    <a:lnTo>
                      <a:pt x="374" y="202"/>
                    </a:lnTo>
                    <a:lnTo>
                      <a:pt x="376" y="202"/>
                    </a:lnTo>
                    <a:lnTo>
                      <a:pt x="374" y="206"/>
                    </a:lnTo>
                    <a:lnTo>
                      <a:pt x="368" y="206"/>
                    </a:lnTo>
                    <a:lnTo>
                      <a:pt x="366" y="206"/>
                    </a:lnTo>
                    <a:lnTo>
                      <a:pt x="364" y="202"/>
                    </a:lnTo>
                    <a:lnTo>
                      <a:pt x="366" y="202"/>
                    </a:lnTo>
                    <a:lnTo>
                      <a:pt x="358" y="192"/>
                    </a:lnTo>
                    <a:lnTo>
                      <a:pt x="358" y="192"/>
                    </a:lnTo>
                    <a:lnTo>
                      <a:pt x="358" y="192"/>
                    </a:lnTo>
                    <a:close/>
                    <a:moveTo>
                      <a:pt x="138" y="192"/>
                    </a:moveTo>
                    <a:lnTo>
                      <a:pt x="138" y="192"/>
                    </a:lnTo>
                    <a:lnTo>
                      <a:pt x="138" y="196"/>
                    </a:lnTo>
                    <a:lnTo>
                      <a:pt x="138" y="198"/>
                    </a:lnTo>
                    <a:lnTo>
                      <a:pt x="142" y="198"/>
                    </a:lnTo>
                    <a:lnTo>
                      <a:pt x="142" y="196"/>
                    </a:lnTo>
                    <a:lnTo>
                      <a:pt x="142" y="192"/>
                    </a:lnTo>
                    <a:lnTo>
                      <a:pt x="138" y="192"/>
                    </a:lnTo>
                    <a:lnTo>
                      <a:pt x="138" y="192"/>
                    </a:lnTo>
                    <a:lnTo>
                      <a:pt x="138" y="192"/>
                    </a:lnTo>
                    <a:close/>
                    <a:moveTo>
                      <a:pt x="418" y="190"/>
                    </a:moveTo>
                    <a:lnTo>
                      <a:pt x="418" y="190"/>
                    </a:lnTo>
                    <a:lnTo>
                      <a:pt x="412" y="192"/>
                    </a:lnTo>
                    <a:lnTo>
                      <a:pt x="410" y="196"/>
                    </a:lnTo>
                    <a:lnTo>
                      <a:pt x="414" y="206"/>
                    </a:lnTo>
                    <a:lnTo>
                      <a:pt x="422" y="210"/>
                    </a:lnTo>
                    <a:lnTo>
                      <a:pt x="430" y="210"/>
                    </a:lnTo>
                    <a:lnTo>
                      <a:pt x="436" y="210"/>
                    </a:lnTo>
                    <a:lnTo>
                      <a:pt x="440" y="216"/>
                    </a:lnTo>
                    <a:lnTo>
                      <a:pt x="446" y="216"/>
                    </a:lnTo>
                    <a:lnTo>
                      <a:pt x="448" y="212"/>
                    </a:lnTo>
                    <a:lnTo>
                      <a:pt x="450" y="212"/>
                    </a:lnTo>
                    <a:lnTo>
                      <a:pt x="454" y="210"/>
                    </a:lnTo>
                    <a:lnTo>
                      <a:pt x="456" y="216"/>
                    </a:lnTo>
                    <a:lnTo>
                      <a:pt x="466" y="220"/>
                    </a:lnTo>
                    <a:lnTo>
                      <a:pt x="472" y="224"/>
                    </a:lnTo>
                    <a:lnTo>
                      <a:pt x="476" y="230"/>
                    </a:lnTo>
                    <a:lnTo>
                      <a:pt x="474" y="242"/>
                    </a:lnTo>
                    <a:lnTo>
                      <a:pt x="472" y="248"/>
                    </a:lnTo>
                    <a:lnTo>
                      <a:pt x="474" y="260"/>
                    </a:lnTo>
                    <a:lnTo>
                      <a:pt x="476" y="270"/>
                    </a:lnTo>
                    <a:lnTo>
                      <a:pt x="484" y="266"/>
                    </a:lnTo>
                    <a:lnTo>
                      <a:pt x="484" y="264"/>
                    </a:lnTo>
                    <a:lnTo>
                      <a:pt x="486" y="264"/>
                    </a:lnTo>
                    <a:lnTo>
                      <a:pt x="490" y="266"/>
                    </a:lnTo>
                    <a:lnTo>
                      <a:pt x="490" y="270"/>
                    </a:lnTo>
                    <a:lnTo>
                      <a:pt x="494" y="266"/>
                    </a:lnTo>
                    <a:lnTo>
                      <a:pt x="496" y="264"/>
                    </a:lnTo>
                    <a:lnTo>
                      <a:pt x="510" y="262"/>
                    </a:lnTo>
                    <a:lnTo>
                      <a:pt x="514" y="254"/>
                    </a:lnTo>
                    <a:lnTo>
                      <a:pt x="520" y="266"/>
                    </a:lnTo>
                    <a:lnTo>
                      <a:pt x="530" y="266"/>
                    </a:lnTo>
                    <a:lnTo>
                      <a:pt x="540" y="266"/>
                    </a:lnTo>
                    <a:lnTo>
                      <a:pt x="546" y="262"/>
                    </a:lnTo>
                    <a:lnTo>
                      <a:pt x="548" y="262"/>
                    </a:lnTo>
                    <a:lnTo>
                      <a:pt x="550" y="266"/>
                    </a:lnTo>
                    <a:lnTo>
                      <a:pt x="564" y="264"/>
                    </a:lnTo>
                    <a:lnTo>
                      <a:pt x="564" y="266"/>
                    </a:lnTo>
                    <a:lnTo>
                      <a:pt x="566" y="266"/>
                    </a:lnTo>
                    <a:lnTo>
                      <a:pt x="582" y="264"/>
                    </a:lnTo>
                    <a:lnTo>
                      <a:pt x="586" y="264"/>
                    </a:lnTo>
                    <a:lnTo>
                      <a:pt x="592" y="264"/>
                    </a:lnTo>
                    <a:lnTo>
                      <a:pt x="596" y="262"/>
                    </a:lnTo>
                    <a:lnTo>
                      <a:pt x="594" y="260"/>
                    </a:lnTo>
                    <a:lnTo>
                      <a:pt x="600" y="256"/>
                    </a:lnTo>
                    <a:lnTo>
                      <a:pt x="602" y="262"/>
                    </a:lnTo>
                    <a:lnTo>
                      <a:pt x="604" y="264"/>
                    </a:lnTo>
                    <a:lnTo>
                      <a:pt x="608" y="262"/>
                    </a:lnTo>
                    <a:lnTo>
                      <a:pt x="610" y="262"/>
                    </a:lnTo>
                    <a:lnTo>
                      <a:pt x="610" y="264"/>
                    </a:lnTo>
                    <a:lnTo>
                      <a:pt x="626" y="264"/>
                    </a:lnTo>
                    <a:lnTo>
                      <a:pt x="642" y="264"/>
                    </a:lnTo>
                    <a:lnTo>
                      <a:pt x="642" y="256"/>
                    </a:lnTo>
                    <a:lnTo>
                      <a:pt x="642" y="252"/>
                    </a:lnTo>
                    <a:lnTo>
                      <a:pt x="646" y="248"/>
                    </a:lnTo>
                    <a:lnTo>
                      <a:pt x="648" y="246"/>
                    </a:lnTo>
                    <a:lnTo>
                      <a:pt x="654" y="246"/>
                    </a:lnTo>
                    <a:lnTo>
                      <a:pt x="654" y="242"/>
                    </a:lnTo>
                    <a:lnTo>
                      <a:pt x="654" y="238"/>
                    </a:lnTo>
                    <a:lnTo>
                      <a:pt x="638" y="228"/>
                    </a:lnTo>
                    <a:lnTo>
                      <a:pt x="632" y="230"/>
                    </a:lnTo>
                    <a:lnTo>
                      <a:pt x="630" y="230"/>
                    </a:lnTo>
                    <a:lnTo>
                      <a:pt x="628" y="230"/>
                    </a:lnTo>
                    <a:lnTo>
                      <a:pt x="626" y="230"/>
                    </a:lnTo>
                    <a:lnTo>
                      <a:pt x="620" y="226"/>
                    </a:lnTo>
                    <a:lnTo>
                      <a:pt x="612" y="224"/>
                    </a:lnTo>
                    <a:lnTo>
                      <a:pt x="604" y="224"/>
                    </a:lnTo>
                    <a:lnTo>
                      <a:pt x="602" y="228"/>
                    </a:lnTo>
                    <a:lnTo>
                      <a:pt x="600" y="228"/>
                    </a:lnTo>
                    <a:lnTo>
                      <a:pt x="596" y="226"/>
                    </a:lnTo>
                    <a:lnTo>
                      <a:pt x="592" y="226"/>
                    </a:lnTo>
                    <a:lnTo>
                      <a:pt x="592" y="224"/>
                    </a:lnTo>
                    <a:lnTo>
                      <a:pt x="586" y="224"/>
                    </a:lnTo>
                    <a:lnTo>
                      <a:pt x="576" y="228"/>
                    </a:lnTo>
                    <a:lnTo>
                      <a:pt x="556" y="230"/>
                    </a:lnTo>
                    <a:lnTo>
                      <a:pt x="548" y="230"/>
                    </a:lnTo>
                    <a:lnTo>
                      <a:pt x="538" y="228"/>
                    </a:lnTo>
                    <a:lnTo>
                      <a:pt x="538" y="236"/>
                    </a:lnTo>
                    <a:lnTo>
                      <a:pt x="536" y="234"/>
                    </a:lnTo>
                    <a:lnTo>
                      <a:pt x="532" y="230"/>
                    </a:lnTo>
                    <a:lnTo>
                      <a:pt x="530" y="230"/>
                    </a:lnTo>
                    <a:lnTo>
                      <a:pt x="528" y="234"/>
                    </a:lnTo>
                    <a:lnTo>
                      <a:pt x="524" y="234"/>
                    </a:lnTo>
                    <a:lnTo>
                      <a:pt x="510" y="228"/>
                    </a:lnTo>
                    <a:lnTo>
                      <a:pt x="510" y="230"/>
                    </a:lnTo>
                    <a:lnTo>
                      <a:pt x="508" y="230"/>
                    </a:lnTo>
                    <a:lnTo>
                      <a:pt x="508" y="224"/>
                    </a:lnTo>
                    <a:lnTo>
                      <a:pt x="494" y="226"/>
                    </a:lnTo>
                    <a:lnTo>
                      <a:pt x="494" y="220"/>
                    </a:lnTo>
                    <a:lnTo>
                      <a:pt x="486" y="218"/>
                    </a:lnTo>
                    <a:lnTo>
                      <a:pt x="494" y="220"/>
                    </a:lnTo>
                    <a:lnTo>
                      <a:pt x="500" y="220"/>
                    </a:lnTo>
                    <a:lnTo>
                      <a:pt x="502" y="218"/>
                    </a:lnTo>
                    <a:lnTo>
                      <a:pt x="504" y="216"/>
                    </a:lnTo>
                    <a:lnTo>
                      <a:pt x="504" y="210"/>
                    </a:lnTo>
                    <a:lnTo>
                      <a:pt x="500" y="210"/>
                    </a:lnTo>
                    <a:lnTo>
                      <a:pt x="486" y="208"/>
                    </a:lnTo>
                    <a:lnTo>
                      <a:pt x="484" y="202"/>
                    </a:lnTo>
                    <a:lnTo>
                      <a:pt x="482" y="198"/>
                    </a:lnTo>
                    <a:lnTo>
                      <a:pt x="476" y="198"/>
                    </a:lnTo>
                    <a:lnTo>
                      <a:pt x="472" y="200"/>
                    </a:lnTo>
                    <a:lnTo>
                      <a:pt x="464" y="202"/>
                    </a:lnTo>
                    <a:lnTo>
                      <a:pt x="456" y="202"/>
                    </a:lnTo>
                    <a:lnTo>
                      <a:pt x="454" y="198"/>
                    </a:lnTo>
                    <a:lnTo>
                      <a:pt x="450" y="196"/>
                    </a:lnTo>
                    <a:lnTo>
                      <a:pt x="432" y="190"/>
                    </a:lnTo>
                    <a:lnTo>
                      <a:pt x="418" y="190"/>
                    </a:lnTo>
                    <a:lnTo>
                      <a:pt x="418" y="190"/>
                    </a:lnTo>
                    <a:lnTo>
                      <a:pt x="418" y="190"/>
                    </a:lnTo>
                    <a:close/>
                    <a:moveTo>
                      <a:pt x="214" y="190"/>
                    </a:moveTo>
                    <a:lnTo>
                      <a:pt x="214" y="190"/>
                    </a:lnTo>
                    <a:lnTo>
                      <a:pt x="214" y="192"/>
                    </a:lnTo>
                    <a:lnTo>
                      <a:pt x="210" y="192"/>
                    </a:lnTo>
                    <a:lnTo>
                      <a:pt x="212" y="202"/>
                    </a:lnTo>
                    <a:lnTo>
                      <a:pt x="210" y="212"/>
                    </a:lnTo>
                    <a:lnTo>
                      <a:pt x="220" y="218"/>
                    </a:lnTo>
                    <a:lnTo>
                      <a:pt x="218" y="220"/>
                    </a:lnTo>
                    <a:lnTo>
                      <a:pt x="218" y="226"/>
                    </a:lnTo>
                    <a:lnTo>
                      <a:pt x="218" y="228"/>
                    </a:lnTo>
                    <a:lnTo>
                      <a:pt x="222" y="228"/>
                    </a:lnTo>
                    <a:lnTo>
                      <a:pt x="224" y="234"/>
                    </a:lnTo>
                    <a:lnTo>
                      <a:pt x="206" y="234"/>
                    </a:lnTo>
                    <a:lnTo>
                      <a:pt x="192" y="230"/>
                    </a:lnTo>
                    <a:lnTo>
                      <a:pt x="184" y="226"/>
                    </a:lnTo>
                    <a:lnTo>
                      <a:pt x="176" y="220"/>
                    </a:lnTo>
                    <a:lnTo>
                      <a:pt x="170" y="220"/>
                    </a:lnTo>
                    <a:lnTo>
                      <a:pt x="166" y="220"/>
                    </a:lnTo>
                    <a:lnTo>
                      <a:pt x="156" y="212"/>
                    </a:lnTo>
                    <a:lnTo>
                      <a:pt x="142" y="212"/>
                    </a:lnTo>
                    <a:lnTo>
                      <a:pt x="136" y="210"/>
                    </a:lnTo>
                    <a:lnTo>
                      <a:pt x="132" y="216"/>
                    </a:lnTo>
                    <a:lnTo>
                      <a:pt x="128" y="216"/>
                    </a:lnTo>
                    <a:lnTo>
                      <a:pt x="120" y="212"/>
                    </a:lnTo>
                    <a:lnTo>
                      <a:pt x="120" y="226"/>
                    </a:lnTo>
                    <a:lnTo>
                      <a:pt x="130" y="224"/>
                    </a:lnTo>
                    <a:lnTo>
                      <a:pt x="128" y="226"/>
                    </a:lnTo>
                    <a:lnTo>
                      <a:pt x="114" y="228"/>
                    </a:lnTo>
                    <a:lnTo>
                      <a:pt x="114" y="236"/>
                    </a:lnTo>
                    <a:lnTo>
                      <a:pt x="128" y="236"/>
                    </a:lnTo>
                    <a:lnTo>
                      <a:pt x="112" y="242"/>
                    </a:lnTo>
                    <a:lnTo>
                      <a:pt x="112" y="246"/>
                    </a:lnTo>
                    <a:lnTo>
                      <a:pt x="122" y="246"/>
                    </a:lnTo>
                    <a:lnTo>
                      <a:pt x="130" y="246"/>
                    </a:lnTo>
                    <a:lnTo>
                      <a:pt x="130" y="248"/>
                    </a:lnTo>
                    <a:lnTo>
                      <a:pt x="132" y="248"/>
                    </a:lnTo>
                    <a:lnTo>
                      <a:pt x="136" y="248"/>
                    </a:lnTo>
                    <a:lnTo>
                      <a:pt x="136" y="244"/>
                    </a:lnTo>
                    <a:lnTo>
                      <a:pt x="138" y="244"/>
                    </a:lnTo>
                    <a:lnTo>
                      <a:pt x="140" y="244"/>
                    </a:lnTo>
                    <a:lnTo>
                      <a:pt x="138" y="246"/>
                    </a:lnTo>
                    <a:lnTo>
                      <a:pt x="138" y="252"/>
                    </a:lnTo>
                    <a:lnTo>
                      <a:pt x="140" y="252"/>
                    </a:lnTo>
                    <a:lnTo>
                      <a:pt x="142" y="248"/>
                    </a:lnTo>
                    <a:lnTo>
                      <a:pt x="140" y="246"/>
                    </a:lnTo>
                    <a:lnTo>
                      <a:pt x="146" y="246"/>
                    </a:lnTo>
                    <a:lnTo>
                      <a:pt x="146" y="244"/>
                    </a:lnTo>
                    <a:lnTo>
                      <a:pt x="146" y="238"/>
                    </a:lnTo>
                    <a:lnTo>
                      <a:pt x="142" y="234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50" y="228"/>
                    </a:lnTo>
                    <a:lnTo>
                      <a:pt x="154" y="234"/>
                    </a:lnTo>
                    <a:lnTo>
                      <a:pt x="150" y="246"/>
                    </a:lnTo>
                    <a:lnTo>
                      <a:pt x="174" y="244"/>
                    </a:lnTo>
                    <a:lnTo>
                      <a:pt x="174" y="238"/>
                    </a:lnTo>
                    <a:lnTo>
                      <a:pt x="176" y="238"/>
                    </a:lnTo>
                    <a:lnTo>
                      <a:pt x="182" y="242"/>
                    </a:lnTo>
                    <a:lnTo>
                      <a:pt x="188" y="244"/>
                    </a:lnTo>
                    <a:lnTo>
                      <a:pt x="194" y="244"/>
                    </a:lnTo>
                    <a:lnTo>
                      <a:pt x="202" y="236"/>
                    </a:lnTo>
                    <a:lnTo>
                      <a:pt x="196" y="246"/>
                    </a:lnTo>
                    <a:lnTo>
                      <a:pt x="188" y="248"/>
                    </a:lnTo>
                    <a:lnTo>
                      <a:pt x="184" y="252"/>
                    </a:lnTo>
                    <a:lnTo>
                      <a:pt x="178" y="252"/>
                    </a:lnTo>
                    <a:lnTo>
                      <a:pt x="168" y="252"/>
                    </a:lnTo>
                    <a:lnTo>
                      <a:pt x="154" y="262"/>
                    </a:lnTo>
                    <a:lnTo>
                      <a:pt x="154" y="264"/>
                    </a:lnTo>
                    <a:lnTo>
                      <a:pt x="156" y="270"/>
                    </a:lnTo>
                    <a:lnTo>
                      <a:pt x="164" y="272"/>
                    </a:lnTo>
                    <a:lnTo>
                      <a:pt x="170" y="272"/>
                    </a:lnTo>
                    <a:lnTo>
                      <a:pt x="176" y="270"/>
                    </a:lnTo>
                    <a:lnTo>
                      <a:pt x="182" y="266"/>
                    </a:lnTo>
                    <a:lnTo>
                      <a:pt x="186" y="262"/>
                    </a:lnTo>
                    <a:lnTo>
                      <a:pt x="192" y="256"/>
                    </a:lnTo>
                    <a:lnTo>
                      <a:pt x="194" y="252"/>
                    </a:lnTo>
                    <a:lnTo>
                      <a:pt x="206" y="254"/>
                    </a:lnTo>
                    <a:lnTo>
                      <a:pt x="222" y="246"/>
                    </a:lnTo>
                    <a:lnTo>
                      <a:pt x="228" y="248"/>
                    </a:lnTo>
                    <a:lnTo>
                      <a:pt x="230" y="252"/>
                    </a:lnTo>
                    <a:lnTo>
                      <a:pt x="236" y="254"/>
                    </a:lnTo>
                    <a:lnTo>
                      <a:pt x="242" y="252"/>
                    </a:lnTo>
                    <a:lnTo>
                      <a:pt x="242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46" y="246"/>
                    </a:lnTo>
                    <a:lnTo>
                      <a:pt x="258" y="246"/>
                    </a:lnTo>
                    <a:lnTo>
                      <a:pt x="268" y="244"/>
                    </a:lnTo>
                    <a:lnTo>
                      <a:pt x="272" y="242"/>
                    </a:lnTo>
                    <a:lnTo>
                      <a:pt x="274" y="236"/>
                    </a:lnTo>
                    <a:lnTo>
                      <a:pt x="272" y="224"/>
                    </a:lnTo>
                    <a:lnTo>
                      <a:pt x="268" y="216"/>
                    </a:lnTo>
                    <a:lnTo>
                      <a:pt x="266" y="212"/>
                    </a:lnTo>
                    <a:lnTo>
                      <a:pt x="260" y="212"/>
                    </a:lnTo>
                    <a:lnTo>
                      <a:pt x="258" y="210"/>
                    </a:lnTo>
                    <a:lnTo>
                      <a:pt x="258" y="212"/>
                    </a:lnTo>
                    <a:lnTo>
                      <a:pt x="258" y="220"/>
                    </a:lnTo>
                    <a:lnTo>
                      <a:pt x="258" y="228"/>
                    </a:lnTo>
                    <a:lnTo>
                      <a:pt x="254" y="228"/>
                    </a:lnTo>
                    <a:lnTo>
                      <a:pt x="254" y="226"/>
                    </a:lnTo>
                    <a:lnTo>
                      <a:pt x="254" y="224"/>
                    </a:lnTo>
                    <a:lnTo>
                      <a:pt x="254" y="220"/>
                    </a:lnTo>
                    <a:lnTo>
                      <a:pt x="250" y="220"/>
                    </a:lnTo>
                    <a:lnTo>
                      <a:pt x="248" y="220"/>
                    </a:lnTo>
                    <a:lnTo>
                      <a:pt x="246" y="224"/>
                    </a:lnTo>
                    <a:lnTo>
                      <a:pt x="246" y="218"/>
                    </a:lnTo>
                    <a:lnTo>
                      <a:pt x="246" y="210"/>
                    </a:lnTo>
                    <a:lnTo>
                      <a:pt x="238" y="212"/>
                    </a:lnTo>
                    <a:lnTo>
                      <a:pt x="232" y="210"/>
                    </a:lnTo>
                    <a:lnTo>
                      <a:pt x="220" y="200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4" y="190"/>
                    </a:lnTo>
                    <a:lnTo>
                      <a:pt x="214" y="190"/>
                    </a:lnTo>
                    <a:lnTo>
                      <a:pt x="214" y="190"/>
                    </a:lnTo>
                    <a:close/>
                    <a:moveTo>
                      <a:pt x="442" y="170"/>
                    </a:moveTo>
                    <a:lnTo>
                      <a:pt x="442" y="170"/>
                    </a:lnTo>
                    <a:lnTo>
                      <a:pt x="428" y="178"/>
                    </a:lnTo>
                    <a:lnTo>
                      <a:pt x="422" y="178"/>
                    </a:lnTo>
                    <a:lnTo>
                      <a:pt x="420" y="174"/>
                    </a:lnTo>
                    <a:lnTo>
                      <a:pt x="418" y="174"/>
                    </a:lnTo>
                    <a:lnTo>
                      <a:pt x="414" y="180"/>
                    </a:lnTo>
                    <a:lnTo>
                      <a:pt x="418" y="180"/>
                    </a:lnTo>
                    <a:lnTo>
                      <a:pt x="422" y="178"/>
                    </a:lnTo>
                    <a:lnTo>
                      <a:pt x="432" y="182"/>
                    </a:lnTo>
                    <a:lnTo>
                      <a:pt x="442" y="184"/>
                    </a:lnTo>
                    <a:lnTo>
                      <a:pt x="450" y="184"/>
                    </a:lnTo>
                    <a:lnTo>
                      <a:pt x="458" y="182"/>
                    </a:lnTo>
                    <a:lnTo>
                      <a:pt x="460" y="180"/>
                    </a:lnTo>
                    <a:lnTo>
                      <a:pt x="460" y="174"/>
                    </a:lnTo>
                    <a:lnTo>
                      <a:pt x="460" y="172"/>
                    </a:lnTo>
                    <a:lnTo>
                      <a:pt x="458" y="170"/>
                    </a:lnTo>
                    <a:lnTo>
                      <a:pt x="450" y="170"/>
                    </a:lnTo>
                    <a:lnTo>
                      <a:pt x="442" y="170"/>
                    </a:lnTo>
                    <a:lnTo>
                      <a:pt x="442" y="170"/>
                    </a:lnTo>
                    <a:lnTo>
                      <a:pt x="442" y="170"/>
                    </a:lnTo>
                    <a:close/>
                    <a:moveTo>
                      <a:pt x="494" y="164"/>
                    </a:moveTo>
                    <a:lnTo>
                      <a:pt x="494" y="164"/>
                    </a:lnTo>
                    <a:lnTo>
                      <a:pt x="486" y="174"/>
                    </a:lnTo>
                    <a:lnTo>
                      <a:pt x="490" y="178"/>
                    </a:lnTo>
                    <a:lnTo>
                      <a:pt x="490" y="180"/>
                    </a:lnTo>
                    <a:lnTo>
                      <a:pt x="500" y="180"/>
                    </a:lnTo>
                    <a:lnTo>
                      <a:pt x="504" y="170"/>
                    </a:lnTo>
                    <a:lnTo>
                      <a:pt x="494" y="164"/>
                    </a:lnTo>
                    <a:lnTo>
                      <a:pt x="494" y="164"/>
                    </a:lnTo>
                    <a:lnTo>
                      <a:pt x="494" y="164"/>
                    </a:lnTo>
                    <a:close/>
                    <a:moveTo>
                      <a:pt x="332" y="164"/>
                    </a:moveTo>
                    <a:lnTo>
                      <a:pt x="332" y="164"/>
                    </a:lnTo>
                    <a:lnTo>
                      <a:pt x="330" y="172"/>
                    </a:lnTo>
                    <a:lnTo>
                      <a:pt x="338" y="178"/>
                    </a:lnTo>
                    <a:lnTo>
                      <a:pt x="338" y="174"/>
                    </a:lnTo>
                    <a:lnTo>
                      <a:pt x="340" y="174"/>
                    </a:lnTo>
                    <a:lnTo>
                      <a:pt x="342" y="172"/>
                    </a:lnTo>
                    <a:lnTo>
                      <a:pt x="342" y="170"/>
                    </a:lnTo>
                    <a:lnTo>
                      <a:pt x="332" y="164"/>
                    </a:lnTo>
                    <a:lnTo>
                      <a:pt x="332" y="164"/>
                    </a:lnTo>
                    <a:lnTo>
                      <a:pt x="332" y="164"/>
                    </a:lnTo>
                    <a:close/>
                    <a:moveTo>
                      <a:pt x="282" y="164"/>
                    </a:moveTo>
                    <a:lnTo>
                      <a:pt x="282" y="164"/>
                    </a:lnTo>
                    <a:lnTo>
                      <a:pt x="286" y="182"/>
                    </a:lnTo>
                    <a:lnTo>
                      <a:pt x="292" y="182"/>
                    </a:lnTo>
                    <a:lnTo>
                      <a:pt x="292" y="174"/>
                    </a:lnTo>
                    <a:lnTo>
                      <a:pt x="286" y="164"/>
                    </a:lnTo>
                    <a:lnTo>
                      <a:pt x="282" y="164"/>
                    </a:lnTo>
                    <a:lnTo>
                      <a:pt x="282" y="164"/>
                    </a:lnTo>
                    <a:lnTo>
                      <a:pt x="282" y="164"/>
                    </a:lnTo>
                    <a:close/>
                    <a:moveTo>
                      <a:pt x="110" y="162"/>
                    </a:moveTo>
                    <a:lnTo>
                      <a:pt x="110" y="162"/>
                    </a:lnTo>
                    <a:lnTo>
                      <a:pt x="106" y="166"/>
                    </a:lnTo>
                    <a:lnTo>
                      <a:pt x="104" y="170"/>
                    </a:lnTo>
                    <a:lnTo>
                      <a:pt x="102" y="172"/>
                    </a:lnTo>
                    <a:lnTo>
                      <a:pt x="100" y="174"/>
                    </a:lnTo>
                    <a:lnTo>
                      <a:pt x="94" y="178"/>
                    </a:lnTo>
                    <a:lnTo>
                      <a:pt x="86" y="172"/>
                    </a:lnTo>
                    <a:lnTo>
                      <a:pt x="74" y="172"/>
                    </a:lnTo>
                    <a:lnTo>
                      <a:pt x="64" y="178"/>
                    </a:lnTo>
                    <a:lnTo>
                      <a:pt x="52" y="184"/>
                    </a:lnTo>
                    <a:lnTo>
                      <a:pt x="46" y="192"/>
                    </a:lnTo>
                    <a:lnTo>
                      <a:pt x="42" y="192"/>
                    </a:lnTo>
                    <a:lnTo>
                      <a:pt x="40" y="190"/>
                    </a:lnTo>
                    <a:lnTo>
                      <a:pt x="38" y="190"/>
                    </a:lnTo>
                    <a:lnTo>
                      <a:pt x="36" y="192"/>
                    </a:lnTo>
                    <a:lnTo>
                      <a:pt x="32" y="198"/>
                    </a:lnTo>
                    <a:lnTo>
                      <a:pt x="30" y="198"/>
                    </a:lnTo>
                    <a:lnTo>
                      <a:pt x="30" y="206"/>
                    </a:lnTo>
                    <a:lnTo>
                      <a:pt x="24" y="206"/>
                    </a:lnTo>
                    <a:lnTo>
                      <a:pt x="18" y="206"/>
                    </a:lnTo>
                    <a:lnTo>
                      <a:pt x="6" y="210"/>
                    </a:lnTo>
                    <a:lnTo>
                      <a:pt x="14" y="220"/>
                    </a:lnTo>
                    <a:lnTo>
                      <a:pt x="22" y="228"/>
                    </a:lnTo>
                    <a:lnTo>
                      <a:pt x="36" y="224"/>
                    </a:lnTo>
                    <a:lnTo>
                      <a:pt x="36" y="226"/>
                    </a:lnTo>
                    <a:lnTo>
                      <a:pt x="38" y="226"/>
                    </a:lnTo>
                    <a:lnTo>
                      <a:pt x="40" y="228"/>
                    </a:lnTo>
                    <a:lnTo>
                      <a:pt x="42" y="226"/>
                    </a:lnTo>
                    <a:lnTo>
                      <a:pt x="46" y="224"/>
                    </a:lnTo>
                    <a:lnTo>
                      <a:pt x="48" y="224"/>
                    </a:lnTo>
                    <a:lnTo>
                      <a:pt x="50" y="226"/>
                    </a:lnTo>
                    <a:lnTo>
                      <a:pt x="50" y="216"/>
                    </a:lnTo>
                    <a:lnTo>
                      <a:pt x="52" y="226"/>
                    </a:lnTo>
                    <a:lnTo>
                      <a:pt x="60" y="228"/>
                    </a:lnTo>
                    <a:lnTo>
                      <a:pt x="68" y="220"/>
                    </a:lnTo>
                    <a:lnTo>
                      <a:pt x="68" y="212"/>
                    </a:lnTo>
                    <a:lnTo>
                      <a:pt x="74" y="216"/>
                    </a:lnTo>
                    <a:lnTo>
                      <a:pt x="74" y="210"/>
                    </a:lnTo>
                    <a:lnTo>
                      <a:pt x="78" y="210"/>
                    </a:lnTo>
                    <a:lnTo>
                      <a:pt x="78" y="206"/>
                    </a:lnTo>
                    <a:lnTo>
                      <a:pt x="78" y="198"/>
                    </a:lnTo>
                    <a:lnTo>
                      <a:pt x="82" y="198"/>
                    </a:lnTo>
                    <a:lnTo>
                      <a:pt x="86" y="200"/>
                    </a:lnTo>
                    <a:lnTo>
                      <a:pt x="86" y="192"/>
                    </a:lnTo>
                    <a:lnTo>
                      <a:pt x="94" y="192"/>
                    </a:lnTo>
                    <a:lnTo>
                      <a:pt x="86" y="208"/>
                    </a:lnTo>
                    <a:lnTo>
                      <a:pt x="92" y="208"/>
                    </a:lnTo>
                    <a:lnTo>
                      <a:pt x="96" y="210"/>
                    </a:lnTo>
                    <a:lnTo>
                      <a:pt x="102" y="206"/>
                    </a:lnTo>
                    <a:lnTo>
                      <a:pt x="110" y="198"/>
                    </a:lnTo>
                    <a:lnTo>
                      <a:pt x="112" y="192"/>
                    </a:lnTo>
                    <a:lnTo>
                      <a:pt x="112" y="190"/>
                    </a:lnTo>
                    <a:lnTo>
                      <a:pt x="110" y="188"/>
                    </a:lnTo>
                    <a:lnTo>
                      <a:pt x="114" y="188"/>
                    </a:lnTo>
                    <a:lnTo>
                      <a:pt x="122" y="190"/>
                    </a:lnTo>
                    <a:lnTo>
                      <a:pt x="122" y="188"/>
                    </a:lnTo>
                    <a:lnTo>
                      <a:pt x="120" y="184"/>
                    </a:lnTo>
                    <a:lnTo>
                      <a:pt x="120" y="182"/>
                    </a:lnTo>
                    <a:lnTo>
                      <a:pt x="124" y="182"/>
                    </a:lnTo>
                    <a:lnTo>
                      <a:pt x="124" y="180"/>
                    </a:lnTo>
                    <a:lnTo>
                      <a:pt x="124" y="178"/>
                    </a:lnTo>
                    <a:lnTo>
                      <a:pt x="128" y="178"/>
                    </a:lnTo>
                    <a:lnTo>
                      <a:pt x="128" y="170"/>
                    </a:lnTo>
                    <a:lnTo>
                      <a:pt x="122" y="166"/>
                    </a:lnTo>
                    <a:lnTo>
                      <a:pt x="110" y="162"/>
                    </a:lnTo>
                    <a:lnTo>
                      <a:pt x="110" y="162"/>
                    </a:lnTo>
                    <a:lnTo>
                      <a:pt x="110" y="162"/>
                    </a:lnTo>
                    <a:close/>
                    <a:moveTo>
                      <a:pt x="610" y="160"/>
                    </a:moveTo>
                    <a:lnTo>
                      <a:pt x="610" y="160"/>
                    </a:lnTo>
                    <a:lnTo>
                      <a:pt x="610" y="162"/>
                    </a:lnTo>
                    <a:lnTo>
                      <a:pt x="610" y="164"/>
                    </a:lnTo>
                    <a:lnTo>
                      <a:pt x="608" y="164"/>
                    </a:lnTo>
                    <a:lnTo>
                      <a:pt x="608" y="162"/>
                    </a:lnTo>
                    <a:lnTo>
                      <a:pt x="608" y="160"/>
                    </a:lnTo>
                    <a:lnTo>
                      <a:pt x="610" y="160"/>
                    </a:lnTo>
                    <a:lnTo>
                      <a:pt x="610" y="160"/>
                    </a:lnTo>
                    <a:lnTo>
                      <a:pt x="610" y="160"/>
                    </a:lnTo>
                    <a:close/>
                    <a:moveTo>
                      <a:pt x="202" y="160"/>
                    </a:moveTo>
                    <a:lnTo>
                      <a:pt x="200" y="162"/>
                    </a:lnTo>
                    <a:lnTo>
                      <a:pt x="196" y="162"/>
                    </a:lnTo>
                    <a:lnTo>
                      <a:pt x="192" y="160"/>
                    </a:lnTo>
                    <a:lnTo>
                      <a:pt x="182" y="166"/>
                    </a:lnTo>
                    <a:lnTo>
                      <a:pt x="176" y="170"/>
                    </a:lnTo>
                    <a:lnTo>
                      <a:pt x="170" y="172"/>
                    </a:lnTo>
                    <a:lnTo>
                      <a:pt x="166" y="170"/>
                    </a:lnTo>
                    <a:lnTo>
                      <a:pt x="164" y="170"/>
                    </a:lnTo>
                    <a:lnTo>
                      <a:pt x="164" y="190"/>
                    </a:lnTo>
                    <a:lnTo>
                      <a:pt x="174" y="196"/>
                    </a:lnTo>
                    <a:lnTo>
                      <a:pt x="188" y="192"/>
                    </a:lnTo>
                    <a:lnTo>
                      <a:pt x="202" y="190"/>
                    </a:lnTo>
                    <a:lnTo>
                      <a:pt x="204" y="184"/>
                    </a:lnTo>
                    <a:lnTo>
                      <a:pt x="206" y="178"/>
                    </a:lnTo>
                    <a:lnTo>
                      <a:pt x="204" y="174"/>
                    </a:lnTo>
                    <a:lnTo>
                      <a:pt x="202" y="172"/>
                    </a:lnTo>
                    <a:lnTo>
                      <a:pt x="206" y="172"/>
                    </a:lnTo>
                    <a:lnTo>
                      <a:pt x="210" y="172"/>
                    </a:lnTo>
                    <a:lnTo>
                      <a:pt x="214" y="166"/>
                    </a:lnTo>
                    <a:lnTo>
                      <a:pt x="214" y="164"/>
                    </a:lnTo>
                    <a:lnTo>
                      <a:pt x="210" y="160"/>
                    </a:lnTo>
                    <a:lnTo>
                      <a:pt x="202" y="160"/>
                    </a:lnTo>
                    <a:lnTo>
                      <a:pt x="202" y="160"/>
                    </a:lnTo>
                    <a:lnTo>
                      <a:pt x="202" y="160"/>
                    </a:lnTo>
                    <a:close/>
                    <a:moveTo>
                      <a:pt x="140" y="154"/>
                    </a:moveTo>
                    <a:lnTo>
                      <a:pt x="140" y="154"/>
                    </a:lnTo>
                    <a:lnTo>
                      <a:pt x="132" y="160"/>
                    </a:lnTo>
                    <a:lnTo>
                      <a:pt x="132" y="166"/>
                    </a:lnTo>
                    <a:lnTo>
                      <a:pt x="136" y="170"/>
                    </a:lnTo>
                    <a:lnTo>
                      <a:pt x="138" y="172"/>
                    </a:lnTo>
                    <a:lnTo>
                      <a:pt x="146" y="172"/>
                    </a:lnTo>
                    <a:lnTo>
                      <a:pt x="150" y="162"/>
                    </a:lnTo>
                    <a:lnTo>
                      <a:pt x="140" y="154"/>
                    </a:lnTo>
                    <a:lnTo>
                      <a:pt x="140" y="154"/>
                    </a:lnTo>
                    <a:lnTo>
                      <a:pt x="140" y="154"/>
                    </a:lnTo>
                    <a:close/>
                    <a:moveTo>
                      <a:pt x="160" y="144"/>
                    </a:moveTo>
                    <a:lnTo>
                      <a:pt x="160" y="144"/>
                    </a:lnTo>
                    <a:lnTo>
                      <a:pt x="156" y="154"/>
                    </a:lnTo>
                    <a:lnTo>
                      <a:pt x="174" y="152"/>
                    </a:lnTo>
                    <a:lnTo>
                      <a:pt x="182" y="156"/>
                    </a:lnTo>
                    <a:lnTo>
                      <a:pt x="182" y="160"/>
                    </a:lnTo>
                    <a:lnTo>
                      <a:pt x="192" y="152"/>
                    </a:lnTo>
                    <a:lnTo>
                      <a:pt x="188" y="148"/>
                    </a:lnTo>
                    <a:lnTo>
                      <a:pt x="188" y="144"/>
                    </a:lnTo>
                    <a:lnTo>
                      <a:pt x="160" y="144"/>
                    </a:lnTo>
                    <a:lnTo>
                      <a:pt x="160" y="144"/>
                    </a:lnTo>
                    <a:lnTo>
                      <a:pt x="160" y="144"/>
                    </a:lnTo>
                    <a:close/>
                    <a:moveTo>
                      <a:pt x="210" y="138"/>
                    </a:moveTo>
                    <a:lnTo>
                      <a:pt x="210" y="138"/>
                    </a:lnTo>
                    <a:lnTo>
                      <a:pt x="204" y="142"/>
                    </a:lnTo>
                    <a:lnTo>
                      <a:pt x="200" y="144"/>
                    </a:lnTo>
                    <a:lnTo>
                      <a:pt x="192" y="144"/>
                    </a:lnTo>
                    <a:lnTo>
                      <a:pt x="194" y="146"/>
                    </a:lnTo>
                    <a:lnTo>
                      <a:pt x="194" y="148"/>
                    </a:lnTo>
                    <a:lnTo>
                      <a:pt x="194" y="152"/>
                    </a:lnTo>
                    <a:lnTo>
                      <a:pt x="204" y="154"/>
                    </a:lnTo>
                    <a:lnTo>
                      <a:pt x="206" y="154"/>
                    </a:lnTo>
                    <a:lnTo>
                      <a:pt x="214" y="156"/>
                    </a:lnTo>
                    <a:lnTo>
                      <a:pt x="220" y="154"/>
                    </a:lnTo>
                    <a:lnTo>
                      <a:pt x="222" y="152"/>
                    </a:lnTo>
                    <a:lnTo>
                      <a:pt x="222" y="146"/>
                    </a:lnTo>
                    <a:lnTo>
                      <a:pt x="220" y="142"/>
                    </a:lnTo>
                    <a:lnTo>
                      <a:pt x="210" y="138"/>
                    </a:lnTo>
                    <a:lnTo>
                      <a:pt x="210" y="138"/>
                    </a:lnTo>
                    <a:lnTo>
                      <a:pt x="210" y="138"/>
                    </a:lnTo>
                    <a:close/>
                    <a:moveTo>
                      <a:pt x="560" y="136"/>
                    </a:moveTo>
                    <a:lnTo>
                      <a:pt x="560" y="136"/>
                    </a:lnTo>
                    <a:lnTo>
                      <a:pt x="564" y="136"/>
                    </a:lnTo>
                    <a:lnTo>
                      <a:pt x="560" y="138"/>
                    </a:lnTo>
                    <a:lnTo>
                      <a:pt x="558" y="142"/>
                    </a:lnTo>
                    <a:lnTo>
                      <a:pt x="558" y="136"/>
                    </a:lnTo>
                    <a:lnTo>
                      <a:pt x="560" y="136"/>
                    </a:lnTo>
                    <a:lnTo>
                      <a:pt x="560" y="136"/>
                    </a:lnTo>
                    <a:lnTo>
                      <a:pt x="560" y="136"/>
                    </a:lnTo>
                    <a:close/>
                    <a:moveTo>
                      <a:pt x="382" y="136"/>
                    </a:moveTo>
                    <a:lnTo>
                      <a:pt x="382" y="154"/>
                    </a:lnTo>
                    <a:lnTo>
                      <a:pt x="392" y="156"/>
                    </a:lnTo>
                    <a:lnTo>
                      <a:pt x="400" y="160"/>
                    </a:lnTo>
                    <a:lnTo>
                      <a:pt x="396" y="160"/>
                    </a:lnTo>
                    <a:lnTo>
                      <a:pt x="394" y="160"/>
                    </a:lnTo>
                    <a:lnTo>
                      <a:pt x="402" y="172"/>
                    </a:lnTo>
                    <a:lnTo>
                      <a:pt x="406" y="174"/>
                    </a:lnTo>
                    <a:lnTo>
                      <a:pt x="418" y="172"/>
                    </a:lnTo>
                    <a:lnTo>
                      <a:pt x="432" y="170"/>
                    </a:lnTo>
                    <a:lnTo>
                      <a:pt x="428" y="154"/>
                    </a:lnTo>
                    <a:lnTo>
                      <a:pt x="424" y="152"/>
                    </a:lnTo>
                    <a:lnTo>
                      <a:pt x="422" y="152"/>
                    </a:lnTo>
                    <a:lnTo>
                      <a:pt x="414" y="152"/>
                    </a:lnTo>
                    <a:lnTo>
                      <a:pt x="406" y="144"/>
                    </a:lnTo>
                    <a:lnTo>
                      <a:pt x="394" y="142"/>
                    </a:lnTo>
                    <a:lnTo>
                      <a:pt x="382" y="136"/>
                    </a:lnTo>
                    <a:lnTo>
                      <a:pt x="382" y="136"/>
                    </a:lnTo>
                    <a:lnTo>
                      <a:pt x="382" y="136"/>
                    </a:lnTo>
                    <a:close/>
                    <a:moveTo>
                      <a:pt x="274" y="124"/>
                    </a:moveTo>
                    <a:lnTo>
                      <a:pt x="274" y="124"/>
                    </a:lnTo>
                    <a:lnTo>
                      <a:pt x="272" y="126"/>
                    </a:lnTo>
                    <a:lnTo>
                      <a:pt x="268" y="128"/>
                    </a:lnTo>
                    <a:lnTo>
                      <a:pt x="268" y="138"/>
                    </a:lnTo>
                    <a:lnTo>
                      <a:pt x="276" y="136"/>
                    </a:lnTo>
                    <a:lnTo>
                      <a:pt x="276" y="142"/>
                    </a:lnTo>
                    <a:lnTo>
                      <a:pt x="278" y="142"/>
                    </a:lnTo>
                    <a:lnTo>
                      <a:pt x="278" y="138"/>
                    </a:lnTo>
                    <a:lnTo>
                      <a:pt x="282" y="142"/>
                    </a:lnTo>
                    <a:lnTo>
                      <a:pt x="278" y="146"/>
                    </a:lnTo>
                    <a:lnTo>
                      <a:pt x="282" y="146"/>
                    </a:lnTo>
                    <a:lnTo>
                      <a:pt x="284" y="146"/>
                    </a:lnTo>
                    <a:lnTo>
                      <a:pt x="288" y="144"/>
                    </a:lnTo>
                    <a:lnTo>
                      <a:pt x="288" y="146"/>
                    </a:lnTo>
                    <a:lnTo>
                      <a:pt x="288" y="148"/>
                    </a:lnTo>
                    <a:lnTo>
                      <a:pt x="286" y="148"/>
                    </a:lnTo>
                    <a:lnTo>
                      <a:pt x="292" y="154"/>
                    </a:lnTo>
                    <a:lnTo>
                      <a:pt x="284" y="156"/>
                    </a:lnTo>
                    <a:lnTo>
                      <a:pt x="284" y="160"/>
                    </a:lnTo>
                    <a:lnTo>
                      <a:pt x="300" y="154"/>
                    </a:lnTo>
                    <a:lnTo>
                      <a:pt x="312" y="152"/>
                    </a:lnTo>
                    <a:lnTo>
                      <a:pt x="324" y="152"/>
                    </a:lnTo>
                    <a:lnTo>
                      <a:pt x="338" y="160"/>
                    </a:lnTo>
                    <a:lnTo>
                      <a:pt x="340" y="162"/>
                    </a:lnTo>
                    <a:lnTo>
                      <a:pt x="342" y="164"/>
                    </a:lnTo>
                    <a:lnTo>
                      <a:pt x="350" y="166"/>
                    </a:lnTo>
                    <a:lnTo>
                      <a:pt x="356" y="172"/>
                    </a:lnTo>
                    <a:lnTo>
                      <a:pt x="358" y="178"/>
                    </a:lnTo>
                    <a:lnTo>
                      <a:pt x="364" y="174"/>
                    </a:lnTo>
                    <a:lnTo>
                      <a:pt x="366" y="178"/>
                    </a:lnTo>
                    <a:lnTo>
                      <a:pt x="372" y="170"/>
                    </a:lnTo>
                    <a:lnTo>
                      <a:pt x="372" y="166"/>
                    </a:lnTo>
                    <a:lnTo>
                      <a:pt x="372" y="162"/>
                    </a:lnTo>
                    <a:lnTo>
                      <a:pt x="366" y="160"/>
                    </a:lnTo>
                    <a:lnTo>
                      <a:pt x="360" y="152"/>
                    </a:lnTo>
                    <a:lnTo>
                      <a:pt x="358" y="148"/>
                    </a:lnTo>
                    <a:lnTo>
                      <a:pt x="354" y="152"/>
                    </a:lnTo>
                    <a:lnTo>
                      <a:pt x="346" y="148"/>
                    </a:lnTo>
                    <a:lnTo>
                      <a:pt x="336" y="138"/>
                    </a:lnTo>
                    <a:lnTo>
                      <a:pt x="332" y="138"/>
                    </a:lnTo>
                    <a:lnTo>
                      <a:pt x="330" y="142"/>
                    </a:lnTo>
                    <a:lnTo>
                      <a:pt x="328" y="136"/>
                    </a:lnTo>
                    <a:lnTo>
                      <a:pt x="324" y="134"/>
                    </a:lnTo>
                    <a:lnTo>
                      <a:pt x="320" y="134"/>
                    </a:lnTo>
                    <a:lnTo>
                      <a:pt x="318" y="136"/>
                    </a:lnTo>
                    <a:lnTo>
                      <a:pt x="318" y="138"/>
                    </a:lnTo>
                    <a:lnTo>
                      <a:pt x="312" y="138"/>
                    </a:lnTo>
                    <a:lnTo>
                      <a:pt x="312" y="134"/>
                    </a:lnTo>
                    <a:lnTo>
                      <a:pt x="300" y="128"/>
                    </a:lnTo>
                    <a:lnTo>
                      <a:pt x="300" y="136"/>
                    </a:lnTo>
                    <a:lnTo>
                      <a:pt x="294" y="138"/>
                    </a:lnTo>
                    <a:lnTo>
                      <a:pt x="292" y="128"/>
                    </a:lnTo>
                    <a:lnTo>
                      <a:pt x="274" y="124"/>
                    </a:lnTo>
                    <a:lnTo>
                      <a:pt x="274" y="124"/>
                    </a:lnTo>
                    <a:lnTo>
                      <a:pt x="274" y="124"/>
                    </a:lnTo>
                    <a:close/>
                    <a:moveTo>
                      <a:pt x="576" y="112"/>
                    </a:moveTo>
                    <a:lnTo>
                      <a:pt x="576" y="112"/>
                    </a:lnTo>
                    <a:lnTo>
                      <a:pt x="584" y="124"/>
                    </a:lnTo>
                    <a:lnTo>
                      <a:pt x="592" y="126"/>
                    </a:lnTo>
                    <a:lnTo>
                      <a:pt x="594" y="130"/>
                    </a:lnTo>
                    <a:lnTo>
                      <a:pt x="584" y="134"/>
                    </a:lnTo>
                    <a:lnTo>
                      <a:pt x="586" y="136"/>
                    </a:lnTo>
                    <a:lnTo>
                      <a:pt x="612" y="136"/>
                    </a:lnTo>
                    <a:lnTo>
                      <a:pt x="612" y="142"/>
                    </a:lnTo>
                    <a:lnTo>
                      <a:pt x="564" y="138"/>
                    </a:lnTo>
                    <a:lnTo>
                      <a:pt x="564" y="134"/>
                    </a:lnTo>
                    <a:lnTo>
                      <a:pt x="578" y="128"/>
                    </a:lnTo>
                    <a:lnTo>
                      <a:pt x="578" y="124"/>
                    </a:lnTo>
                    <a:lnTo>
                      <a:pt x="574" y="118"/>
                    </a:lnTo>
                    <a:lnTo>
                      <a:pt x="576" y="112"/>
                    </a:lnTo>
                    <a:lnTo>
                      <a:pt x="576" y="112"/>
                    </a:lnTo>
                    <a:lnTo>
                      <a:pt x="576" y="112"/>
                    </a:lnTo>
                    <a:close/>
                    <a:moveTo>
                      <a:pt x="648" y="88"/>
                    </a:moveTo>
                    <a:lnTo>
                      <a:pt x="648" y="88"/>
                    </a:lnTo>
                    <a:lnTo>
                      <a:pt x="632" y="90"/>
                    </a:lnTo>
                    <a:lnTo>
                      <a:pt x="618" y="92"/>
                    </a:lnTo>
                    <a:lnTo>
                      <a:pt x="618" y="96"/>
                    </a:lnTo>
                    <a:lnTo>
                      <a:pt x="620" y="96"/>
                    </a:lnTo>
                    <a:lnTo>
                      <a:pt x="622" y="96"/>
                    </a:lnTo>
                    <a:lnTo>
                      <a:pt x="622" y="102"/>
                    </a:lnTo>
                    <a:lnTo>
                      <a:pt x="622" y="106"/>
                    </a:lnTo>
                    <a:lnTo>
                      <a:pt x="626" y="108"/>
                    </a:lnTo>
                    <a:lnTo>
                      <a:pt x="632" y="110"/>
                    </a:lnTo>
                    <a:lnTo>
                      <a:pt x="638" y="110"/>
                    </a:lnTo>
                    <a:lnTo>
                      <a:pt x="640" y="108"/>
                    </a:lnTo>
                    <a:lnTo>
                      <a:pt x="646" y="108"/>
                    </a:lnTo>
                    <a:lnTo>
                      <a:pt x="646" y="110"/>
                    </a:lnTo>
                    <a:lnTo>
                      <a:pt x="640" y="116"/>
                    </a:lnTo>
                    <a:lnTo>
                      <a:pt x="632" y="116"/>
                    </a:lnTo>
                    <a:lnTo>
                      <a:pt x="626" y="112"/>
                    </a:lnTo>
                    <a:lnTo>
                      <a:pt x="622" y="110"/>
                    </a:lnTo>
                    <a:lnTo>
                      <a:pt x="620" y="106"/>
                    </a:lnTo>
                    <a:lnTo>
                      <a:pt x="614" y="98"/>
                    </a:lnTo>
                    <a:lnTo>
                      <a:pt x="612" y="92"/>
                    </a:lnTo>
                    <a:lnTo>
                      <a:pt x="610" y="90"/>
                    </a:lnTo>
                    <a:lnTo>
                      <a:pt x="600" y="90"/>
                    </a:lnTo>
                    <a:lnTo>
                      <a:pt x="586" y="88"/>
                    </a:lnTo>
                    <a:lnTo>
                      <a:pt x="566" y="90"/>
                    </a:lnTo>
                    <a:lnTo>
                      <a:pt x="560" y="92"/>
                    </a:lnTo>
                    <a:lnTo>
                      <a:pt x="560" y="98"/>
                    </a:lnTo>
                    <a:lnTo>
                      <a:pt x="564" y="100"/>
                    </a:lnTo>
                    <a:lnTo>
                      <a:pt x="550" y="110"/>
                    </a:lnTo>
                    <a:lnTo>
                      <a:pt x="550" y="108"/>
                    </a:lnTo>
                    <a:lnTo>
                      <a:pt x="550" y="106"/>
                    </a:lnTo>
                    <a:lnTo>
                      <a:pt x="554" y="100"/>
                    </a:lnTo>
                    <a:lnTo>
                      <a:pt x="548" y="98"/>
                    </a:lnTo>
                    <a:lnTo>
                      <a:pt x="546" y="96"/>
                    </a:lnTo>
                    <a:lnTo>
                      <a:pt x="546" y="90"/>
                    </a:lnTo>
                    <a:lnTo>
                      <a:pt x="542" y="88"/>
                    </a:lnTo>
                    <a:lnTo>
                      <a:pt x="542" y="90"/>
                    </a:lnTo>
                    <a:lnTo>
                      <a:pt x="542" y="92"/>
                    </a:lnTo>
                    <a:lnTo>
                      <a:pt x="530" y="90"/>
                    </a:lnTo>
                    <a:lnTo>
                      <a:pt x="530" y="92"/>
                    </a:lnTo>
                    <a:lnTo>
                      <a:pt x="496" y="92"/>
                    </a:lnTo>
                    <a:lnTo>
                      <a:pt x="492" y="90"/>
                    </a:lnTo>
                    <a:lnTo>
                      <a:pt x="486" y="90"/>
                    </a:lnTo>
                    <a:lnTo>
                      <a:pt x="482" y="78"/>
                    </a:lnTo>
                    <a:lnTo>
                      <a:pt x="478" y="70"/>
                    </a:lnTo>
                    <a:lnTo>
                      <a:pt x="476" y="66"/>
                    </a:lnTo>
                    <a:lnTo>
                      <a:pt x="466" y="62"/>
                    </a:lnTo>
                    <a:lnTo>
                      <a:pt x="450" y="60"/>
                    </a:lnTo>
                    <a:lnTo>
                      <a:pt x="418" y="56"/>
                    </a:lnTo>
                    <a:lnTo>
                      <a:pt x="418" y="62"/>
                    </a:lnTo>
                    <a:lnTo>
                      <a:pt x="442" y="64"/>
                    </a:lnTo>
                    <a:lnTo>
                      <a:pt x="440" y="74"/>
                    </a:lnTo>
                    <a:lnTo>
                      <a:pt x="418" y="70"/>
                    </a:lnTo>
                    <a:lnTo>
                      <a:pt x="418" y="78"/>
                    </a:lnTo>
                    <a:lnTo>
                      <a:pt x="436" y="78"/>
                    </a:lnTo>
                    <a:lnTo>
                      <a:pt x="440" y="82"/>
                    </a:lnTo>
                    <a:lnTo>
                      <a:pt x="442" y="82"/>
                    </a:lnTo>
                    <a:lnTo>
                      <a:pt x="446" y="80"/>
                    </a:lnTo>
                    <a:lnTo>
                      <a:pt x="450" y="80"/>
                    </a:lnTo>
                    <a:lnTo>
                      <a:pt x="454" y="82"/>
                    </a:lnTo>
                    <a:lnTo>
                      <a:pt x="456" y="88"/>
                    </a:lnTo>
                    <a:lnTo>
                      <a:pt x="432" y="90"/>
                    </a:lnTo>
                    <a:lnTo>
                      <a:pt x="432" y="92"/>
                    </a:lnTo>
                    <a:lnTo>
                      <a:pt x="436" y="98"/>
                    </a:lnTo>
                    <a:lnTo>
                      <a:pt x="424" y="98"/>
                    </a:lnTo>
                    <a:lnTo>
                      <a:pt x="446" y="102"/>
                    </a:lnTo>
                    <a:lnTo>
                      <a:pt x="446" y="98"/>
                    </a:lnTo>
                    <a:lnTo>
                      <a:pt x="448" y="100"/>
                    </a:lnTo>
                    <a:lnTo>
                      <a:pt x="448" y="106"/>
                    </a:lnTo>
                    <a:lnTo>
                      <a:pt x="454" y="102"/>
                    </a:lnTo>
                    <a:lnTo>
                      <a:pt x="458" y="102"/>
                    </a:lnTo>
                    <a:lnTo>
                      <a:pt x="460" y="106"/>
                    </a:lnTo>
                    <a:lnTo>
                      <a:pt x="446" y="106"/>
                    </a:lnTo>
                    <a:lnTo>
                      <a:pt x="432" y="106"/>
                    </a:lnTo>
                    <a:lnTo>
                      <a:pt x="436" y="118"/>
                    </a:lnTo>
                    <a:lnTo>
                      <a:pt x="438" y="120"/>
                    </a:lnTo>
                    <a:lnTo>
                      <a:pt x="446" y="124"/>
                    </a:lnTo>
                    <a:lnTo>
                      <a:pt x="458" y="126"/>
                    </a:lnTo>
                    <a:lnTo>
                      <a:pt x="460" y="126"/>
                    </a:lnTo>
                    <a:lnTo>
                      <a:pt x="454" y="126"/>
                    </a:lnTo>
                    <a:lnTo>
                      <a:pt x="446" y="128"/>
                    </a:lnTo>
                    <a:lnTo>
                      <a:pt x="442" y="128"/>
                    </a:lnTo>
                    <a:lnTo>
                      <a:pt x="446" y="130"/>
                    </a:lnTo>
                    <a:lnTo>
                      <a:pt x="456" y="136"/>
                    </a:lnTo>
                    <a:lnTo>
                      <a:pt x="460" y="134"/>
                    </a:lnTo>
                    <a:lnTo>
                      <a:pt x="464" y="134"/>
                    </a:lnTo>
                    <a:lnTo>
                      <a:pt x="468" y="128"/>
                    </a:lnTo>
                    <a:lnTo>
                      <a:pt x="476" y="128"/>
                    </a:lnTo>
                    <a:lnTo>
                      <a:pt x="484" y="128"/>
                    </a:lnTo>
                    <a:lnTo>
                      <a:pt x="484" y="134"/>
                    </a:lnTo>
                    <a:lnTo>
                      <a:pt x="460" y="138"/>
                    </a:lnTo>
                    <a:lnTo>
                      <a:pt x="468" y="154"/>
                    </a:lnTo>
                    <a:lnTo>
                      <a:pt x="472" y="154"/>
                    </a:lnTo>
                    <a:lnTo>
                      <a:pt x="472" y="156"/>
                    </a:lnTo>
                    <a:lnTo>
                      <a:pt x="468" y="160"/>
                    </a:lnTo>
                    <a:lnTo>
                      <a:pt x="468" y="162"/>
                    </a:lnTo>
                    <a:lnTo>
                      <a:pt x="490" y="162"/>
                    </a:lnTo>
                    <a:lnTo>
                      <a:pt x="492" y="156"/>
                    </a:lnTo>
                    <a:lnTo>
                      <a:pt x="494" y="156"/>
                    </a:lnTo>
                    <a:lnTo>
                      <a:pt x="496" y="160"/>
                    </a:lnTo>
                    <a:lnTo>
                      <a:pt x="502" y="162"/>
                    </a:lnTo>
                    <a:lnTo>
                      <a:pt x="504" y="162"/>
                    </a:lnTo>
                    <a:lnTo>
                      <a:pt x="510" y="160"/>
                    </a:lnTo>
                    <a:lnTo>
                      <a:pt x="512" y="156"/>
                    </a:lnTo>
                    <a:lnTo>
                      <a:pt x="512" y="154"/>
                    </a:lnTo>
                    <a:lnTo>
                      <a:pt x="514" y="152"/>
                    </a:lnTo>
                    <a:lnTo>
                      <a:pt x="522" y="152"/>
                    </a:lnTo>
                    <a:lnTo>
                      <a:pt x="528" y="148"/>
                    </a:lnTo>
                    <a:lnTo>
                      <a:pt x="528" y="144"/>
                    </a:lnTo>
                    <a:lnTo>
                      <a:pt x="528" y="142"/>
                    </a:lnTo>
                    <a:lnTo>
                      <a:pt x="528" y="138"/>
                    </a:lnTo>
                    <a:lnTo>
                      <a:pt x="530" y="138"/>
                    </a:lnTo>
                    <a:lnTo>
                      <a:pt x="530" y="144"/>
                    </a:lnTo>
                    <a:lnTo>
                      <a:pt x="536" y="144"/>
                    </a:lnTo>
                    <a:lnTo>
                      <a:pt x="542" y="138"/>
                    </a:lnTo>
                    <a:lnTo>
                      <a:pt x="556" y="136"/>
                    </a:lnTo>
                    <a:lnTo>
                      <a:pt x="554" y="138"/>
                    </a:lnTo>
                    <a:lnTo>
                      <a:pt x="556" y="138"/>
                    </a:lnTo>
                    <a:lnTo>
                      <a:pt x="556" y="142"/>
                    </a:lnTo>
                    <a:lnTo>
                      <a:pt x="554" y="144"/>
                    </a:lnTo>
                    <a:lnTo>
                      <a:pt x="546" y="146"/>
                    </a:lnTo>
                    <a:lnTo>
                      <a:pt x="538" y="146"/>
                    </a:lnTo>
                    <a:lnTo>
                      <a:pt x="538" y="154"/>
                    </a:lnTo>
                    <a:lnTo>
                      <a:pt x="536" y="154"/>
                    </a:lnTo>
                    <a:lnTo>
                      <a:pt x="536" y="156"/>
                    </a:lnTo>
                    <a:lnTo>
                      <a:pt x="536" y="162"/>
                    </a:lnTo>
                    <a:lnTo>
                      <a:pt x="550" y="160"/>
                    </a:lnTo>
                    <a:lnTo>
                      <a:pt x="560" y="160"/>
                    </a:lnTo>
                    <a:lnTo>
                      <a:pt x="572" y="156"/>
                    </a:lnTo>
                    <a:lnTo>
                      <a:pt x="582" y="148"/>
                    </a:lnTo>
                    <a:lnTo>
                      <a:pt x="578" y="164"/>
                    </a:lnTo>
                    <a:lnTo>
                      <a:pt x="582" y="170"/>
                    </a:lnTo>
                    <a:lnTo>
                      <a:pt x="584" y="170"/>
                    </a:lnTo>
                    <a:lnTo>
                      <a:pt x="592" y="172"/>
                    </a:lnTo>
                    <a:lnTo>
                      <a:pt x="604" y="172"/>
                    </a:lnTo>
                    <a:lnTo>
                      <a:pt x="602" y="174"/>
                    </a:lnTo>
                    <a:lnTo>
                      <a:pt x="602" y="180"/>
                    </a:lnTo>
                    <a:lnTo>
                      <a:pt x="600" y="182"/>
                    </a:lnTo>
                    <a:lnTo>
                      <a:pt x="596" y="184"/>
                    </a:lnTo>
                    <a:lnTo>
                      <a:pt x="586" y="184"/>
                    </a:lnTo>
                    <a:lnTo>
                      <a:pt x="574" y="182"/>
                    </a:lnTo>
                    <a:lnTo>
                      <a:pt x="574" y="174"/>
                    </a:lnTo>
                    <a:lnTo>
                      <a:pt x="568" y="174"/>
                    </a:lnTo>
                    <a:lnTo>
                      <a:pt x="564" y="174"/>
                    </a:lnTo>
                    <a:lnTo>
                      <a:pt x="558" y="166"/>
                    </a:lnTo>
                    <a:lnTo>
                      <a:pt x="550" y="166"/>
                    </a:lnTo>
                    <a:lnTo>
                      <a:pt x="546" y="166"/>
                    </a:lnTo>
                    <a:lnTo>
                      <a:pt x="530" y="170"/>
                    </a:lnTo>
                    <a:lnTo>
                      <a:pt x="532" y="178"/>
                    </a:lnTo>
                    <a:lnTo>
                      <a:pt x="538" y="180"/>
                    </a:lnTo>
                    <a:lnTo>
                      <a:pt x="540" y="180"/>
                    </a:lnTo>
                    <a:lnTo>
                      <a:pt x="540" y="178"/>
                    </a:lnTo>
                    <a:lnTo>
                      <a:pt x="540" y="184"/>
                    </a:lnTo>
                    <a:lnTo>
                      <a:pt x="522" y="192"/>
                    </a:lnTo>
                    <a:lnTo>
                      <a:pt x="512" y="196"/>
                    </a:lnTo>
                    <a:lnTo>
                      <a:pt x="508" y="200"/>
                    </a:lnTo>
                    <a:lnTo>
                      <a:pt x="508" y="206"/>
                    </a:lnTo>
                    <a:lnTo>
                      <a:pt x="510" y="212"/>
                    </a:lnTo>
                    <a:lnTo>
                      <a:pt x="512" y="212"/>
                    </a:lnTo>
                    <a:lnTo>
                      <a:pt x="514" y="210"/>
                    </a:lnTo>
                    <a:lnTo>
                      <a:pt x="520" y="210"/>
                    </a:lnTo>
                    <a:lnTo>
                      <a:pt x="522" y="212"/>
                    </a:lnTo>
                    <a:lnTo>
                      <a:pt x="528" y="216"/>
                    </a:lnTo>
                    <a:lnTo>
                      <a:pt x="536" y="212"/>
                    </a:lnTo>
                    <a:lnTo>
                      <a:pt x="532" y="210"/>
                    </a:lnTo>
                    <a:lnTo>
                      <a:pt x="540" y="208"/>
                    </a:lnTo>
                    <a:lnTo>
                      <a:pt x="542" y="210"/>
                    </a:lnTo>
                    <a:lnTo>
                      <a:pt x="546" y="212"/>
                    </a:lnTo>
                    <a:lnTo>
                      <a:pt x="546" y="210"/>
                    </a:lnTo>
                    <a:lnTo>
                      <a:pt x="546" y="208"/>
                    </a:lnTo>
                    <a:lnTo>
                      <a:pt x="548" y="208"/>
                    </a:lnTo>
                    <a:lnTo>
                      <a:pt x="548" y="210"/>
                    </a:lnTo>
                    <a:lnTo>
                      <a:pt x="574" y="218"/>
                    </a:lnTo>
                    <a:lnTo>
                      <a:pt x="576" y="212"/>
                    </a:lnTo>
                    <a:lnTo>
                      <a:pt x="578" y="210"/>
                    </a:lnTo>
                    <a:lnTo>
                      <a:pt x="574" y="202"/>
                    </a:lnTo>
                    <a:lnTo>
                      <a:pt x="578" y="202"/>
                    </a:lnTo>
                    <a:lnTo>
                      <a:pt x="584" y="206"/>
                    </a:lnTo>
                    <a:lnTo>
                      <a:pt x="586" y="200"/>
                    </a:lnTo>
                    <a:lnTo>
                      <a:pt x="592" y="196"/>
                    </a:lnTo>
                    <a:lnTo>
                      <a:pt x="592" y="210"/>
                    </a:lnTo>
                    <a:lnTo>
                      <a:pt x="618" y="208"/>
                    </a:lnTo>
                    <a:lnTo>
                      <a:pt x="620" y="202"/>
                    </a:lnTo>
                    <a:lnTo>
                      <a:pt x="620" y="200"/>
                    </a:lnTo>
                    <a:lnTo>
                      <a:pt x="622" y="198"/>
                    </a:lnTo>
                    <a:lnTo>
                      <a:pt x="626" y="208"/>
                    </a:lnTo>
                    <a:lnTo>
                      <a:pt x="628" y="206"/>
                    </a:lnTo>
                    <a:lnTo>
                      <a:pt x="628" y="202"/>
                    </a:lnTo>
                    <a:lnTo>
                      <a:pt x="632" y="206"/>
                    </a:lnTo>
                    <a:lnTo>
                      <a:pt x="638" y="206"/>
                    </a:lnTo>
                    <a:lnTo>
                      <a:pt x="638" y="220"/>
                    </a:lnTo>
                    <a:lnTo>
                      <a:pt x="658" y="206"/>
                    </a:lnTo>
                    <a:lnTo>
                      <a:pt x="660" y="208"/>
                    </a:lnTo>
                    <a:lnTo>
                      <a:pt x="664" y="210"/>
                    </a:lnTo>
                    <a:lnTo>
                      <a:pt x="666" y="210"/>
                    </a:lnTo>
                    <a:lnTo>
                      <a:pt x="672" y="206"/>
                    </a:lnTo>
                    <a:lnTo>
                      <a:pt x="678" y="198"/>
                    </a:lnTo>
                    <a:lnTo>
                      <a:pt x="682" y="198"/>
                    </a:lnTo>
                    <a:lnTo>
                      <a:pt x="678" y="198"/>
                    </a:lnTo>
                    <a:lnTo>
                      <a:pt x="678" y="196"/>
                    </a:lnTo>
                    <a:lnTo>
                      <a:pt x="668" y="196"/>
                    </a:lnTo>
                    <a:lnTo>
                      <a:pt x="666" y="190"/>
                    </a:lnTo>
                    <a:lnTo>
                      <a:pt x="660" y="184"/>
                    </a:lnTo>
                    <a:lnTo>
                      <a:pt x="646" y="180"/>
                    </a:lnTo>
                    <a:lnTo>
                      <a:pt x="678" y="178"/>
                    </a:lnTo>
                    <a:lnTo>
                      <a:pt x="678" y="164"/>
                    </a:lnTo>
                    <a:lnTo>
                      <a:pt x="694" y="166"/>
                    </a:lnTo>
                    <a:lnTo>
                      <a:pt x="702" y="166"/>
                    </a:lnTo>
                    <a:lnTo>
                      <a:pt x="710" y="164"/>
                    </a:lnTo>
                    <a:lnTo>
                      <a:pt x="712" y="160"/>
                    </a:lnTo>
                    <a:lnTo>
                      <a:pt x="708" y="160"/>
                    </a:lnTo>
                    <a:lnTo>
                      <a:pt x="708" y="156"/>
                    </a:lnTo>
                    <a:lnTo>
                      <a:pt x="720" y="156"/>
                    </a:lnTo>
                    <a:lnTo>
                      <a:pt x="718" y="154"/>
                    </a:lnTo>
                    <a:lnTo>
                      <a:pt x="718" y="152"/>
                    </a:lnTo>
                    <a:lnTo>
                      <a:pt x="714" y="148"/>
                    </a:lnTo>
                    <a:lnTo>
                      <a:pt x="722" y="148"/>
                    </a:lnTo>
                    <a:lnTo>
                      <a:pt x="730" y="148"/>
                    </a:lnTo>
                    <a:lnTo>
                      <a:pt x="730" y="146"/>
                    </a:lnTo>
                    <a:lnTo>
                      <a:pt x="732" y="144"/>
                    </a:lnTo>
                    <a:lnTo>
                      <a:pt x="732" y="142"/>
                    </a:lnTo>
                    <a:lnTo>
                      <a:pt x="732" y="138"/>
                    </a:lnTo>
                    <a:lnTo>
                      <a:pt x="728" y="138"/>
                    </a:lnTo>
                    <a:lnTo>
                      <a:pt x="726" y="138"/>
                    </a:lnTo>
                    <a:lnTo>
                      <a:pt x="726" y="142"/>
                    </a:lnTo>
                    <a:lnTo>
                      <a:pt x="720" y="142"/>
                    </a:lnTo>
                    <a:lnTo>
                      <a:pt x="720" y="136"/>
                    </a:lnTo>
                    <a:lnTo>
                      <a:pt x="712" y="134"/>
                    </a:lnTo>
                    <a:lnTo>
                      <a:pt x="704" y="134"/>
                    </a:lnTo>
                    <a:lnTo>
                      <a:pt x="696" y="136"/>
                    </a:lnTo>
                    <a:lnTo>
                      <a:pt x="682" y="142"/>
                    </a:lnTo>
                    <a:lnTo>
                      <a:pt x="682" y="138"/>
                    </a:lnTo>
                    <a:lnTo>
                      <a:pt x="686" y="138"/>
                    </a:lnTo>
                    <a:lnTo>
                      <a:pt x="686" y="134"/>
                    </a:lnTo>
                    <a:lnTo>
                      <a:pt x="678" y="128"/>
                    </a:lnTo>
                    <a:lnTo>
                      <a:pt x="702" y="130"/>
                    </a:lnTo>
                    <a:lnTo>
                      <a:pt x="712" y="130"/>
                    </a:lnTo>
                    <a:lnTo>
                      <a:pt x="712" y="128"/>
                    </a:lnTo>
                    <a:lnTo>
                      <a:pt x="710" y="126"/>
                    </a:lnTo>
                    <a:lnTo>
                      <a:pt x="700" y="124"/>
                    </a:lnTo>
                    <a:lnTo>
                      <a:pt x="720" y="124"/>
                    </a:lnTo>
                    <a:lnTo>
                      <a:pt x="718" y="120"/>
                    </a:lnTo>
                    <a:lnTo>
                      <a:pt x="708" y="118"/>
                    </a:lnTo>
                    <a:lnTo>
                      <a:pt x="694" y="118"/>
                    </a:lnTo>
                    <a:lnTo>
                      <a:pt x="694" y="112"/>
                    </a:lnTo>
                    <a:lnTo>
                      <a:pt x="696" y="112"/>
                    </a:lnTo>
                    <a:lnTo>
                      <a:pt x="700" y="116"/>
                    </a:lnTo>
                    <a:lnTo>
                      <a:pt x="702" y="116"/>
                    </a:lnTo>
                    <a:lnTo>
                      <a:pt x="704" y="116"/>
                    </a:lnTo>
                    <a:lnTo>
                      <a:pt x="708" y="112"/>
                    </a:lnTo>
                    <a:lnTo>
                      <a:pt x="708" y="110"/>
                    </a:lnTo>
                    <a:lnTo>
                      <a:pt x="710" y="110"/>
                    </a:lnTo>
                    <a:lnTo>
                      <a:pt x="714" y="116"/>
                    </a:lnTo>
                    <a:lnTo>
                      <a:pt x="720" y="120"/>
                    </a:lnTo>
                    <a:lnTo>
                      <a:pt x="722" y="120"/>
                    </a:lnTo>
                    <a:lnTo>
                      <a:pt x="722" y="118"/>
                    </a:lnTo>
                    <a:lnTo>
                      <a:pt x="722" y="116"/>
                    </a:lnTo>
                    <a:lnTo>
                      <a:pt x="746" y="116"/>
                    </a:lnTo>
                    <a:lnTo>
                      <a:pt x="750" y="116"/>
                    </a:lnTo>
                    <a:lnTo>
                      <a:pt x="758" y="116"/>
                    </a:lnTo>
                    <a:lnTo>
                      <a:pt x="764" y="116"/>
                    </a:lnTo>
                    <a:lnTo>
                      <a:pt x="764" y="112"/>
                    </a:lnTo>
                    <a:lnTo>
                      <a:pt x="760" y="108"/>
                    </a:lnTo>
                    <a:lnTo>
                      <a:pt x="776" y="106"/>
                    </a:lnTo>
                    <a:lnTo>
                      <a:pt x="778" y="102"/>
                    </a:lnTo>
                    <a:lnTo>
                      <a:pt x="772" y="98"/>
                    </a:lnTo>
                    <a:lnTo>
                      <a:pt x="774" y="98"/>
                    </a:lnTo>
                    <a:lnTo>
                      <a:pt x="776" y="98"/>
                    </a:lnTo>
                    <a:lnTo>
                      <a:pt x="774" y="96"/>
                    </a:lnTo>
                    <a:lnTo>
                      <a:pt x="786" y="98"/>
                    </a:lnTo>
                    <a:lnTo>
                      <a:pt x="800" y="90"/>
                    </a:lnTo>
                    <a:lnTo>
                      <a:pt x="796" y="90"/>
                    </a:lnTo>
                    <a:lnTo>
                      <a:pt x="796" y="88"/>
                    </a:lnTo>
                    <a:lnTo>
                      <a:pt x="800" y="84"/>
                    </a:lnTo>
                    <a:lnTo>
                      <a:pt x="804" y="90"/>
                    </a:lnTo>
                    <a:lnTo>
                      <a:pt x="818" y="82"/>
                    </a:lnTo>
                    <a:lnTo>
                      <a:pt x="830" y="72"/>
                    </a:lnTo>
                    <a:lnTo>
                      <a:pt x="840" y="72"/>
                    </a:lnTo>
                    <a:lnTo>
                      <a:pt x="854" y="70"/>
                    </a:lnTo>
                    <a:lnTo>
                      <a:pt x="864" y="70"/>
                    </a:lnTo>
                    <a:lnTo>
                      <a:pt x="874" y="66"/>
                    </a:lnTo>
                    <a:lnTo>
                      <a:pt x="880" y="64"/>
                    </a:lnTo>
                    <a:lnTo>
                      <a:pt x="880" y="60"/>
                    </a:lnTo>
                    <a:lnTo>
                      <a:pt x="880" y="56"/>
                    </a:lnTo>
                    <a:lnTo>
                      <a:pt x="874" y="54"/>
                    </a:lnTo>
                    <a:lnTo>
                      <a:pt x="886" y="48"/>
                    </a:lnTo>
                    <a:lnTo>
                      <a:pt x="900" y="44"/>
                    </a:lnTo>
                    <a:lnTo>
                      <a:pt x="908" y="42"/>
                    </a:lnTo>
                    <a:lnTo>
                      <a:pt x="908" y="36"/>
                    </a:lnTo>
                    <a:lnTo>
                      <a:pt x="912" y="36"/>
                    </a:lnTo>
                    <a:lnTo>
                      <a:pt x="920" y="36"/>
                    </a:lnTo>
                    <a:lnTo>
                      <a:pt x="920" y="34"/>
                    </a:lnTo>
                    <a:lnTo>
                      <a:pt x="922" y="30"/>
                    </a:lnTo>
                    <a:lnTo>
                      <a:pt x="922" y="28"/>
                    </a:lnTo>
                    <a:lnTo>
                      <a:pt x="922" y="26"/>
                    </a:lnTo>
                    <a:lnTo>
                      <a:pt x="908" y="26"/>
                    </a:lnTo>
                    <a:lnTo>
                      <a:pt x="904" y="24"/>
                    </a:lnTo>
                    <a:lnTo>
                      <a:pt x="902" y="20"/>
                    </a:lnTo>
                    <a:lnTo>
                      <a:pt x="900" y="24"/>
                    </a:lnTo>
                    <a:lnTo>
                      <a:pt x="894" y="24"/>
                    </a:lnTo>
                    <a:lnTo>
                      <a:pt x="892" y="18"/>
                    </a:lnTo>
                    <a:lnTo>
                      <a:pt x="884" y="12"/>
                    </a:lnTo>
                    <a:lnTo>
                      <a:pt x="876" y="12"/>
                    </a:lnTo>
                    <a:lnTo>
                      <a:pt x="856" y="10"/>
                    </a:lnTo>
                    <a:lnTo>
                      <a:pt x="850" y="10"/>
                    </a:lnTo>
                    <a:lnTo>
                      <a:pt x="850" y="8"/>
                    </a:lnTo>
                    <a:lnTo>
                      <a:pt x="848" y="8"/>
                    </a:lnTo>
                    <a:lnTo>
                      <a:pt x="846" y="8"/>
                    </a:lnTo>
                    <a:lnTo>
                      <a:pt x="844" y="16"/>
                    </a:lnTo>
                    <a:lnTo>
                      <a:pt x="822" y="26"/>
                    </a:lnTo>
                    <a:lnTo>
                      <a:pt x="820" y="24"/>
                    </a:lnTo>
                    <a:lnTo>
                      <a:pt x="836" y="16"/>
                    </a:lnTo>
                    <a:lnTo>
                      <a:pt x="836" y="10"/>
                    </a:lnTo>
                    <a:lnTo>
                      <a:pt x="836" y="8"/>
                    </a:lnTo>
                    <a:lnTo>
                      <a:pt x="832" y="6"/>
                    </a:lnTo>
                    <a:lnTo>
                      <a:pt x="828" y="6"/>
                    </a:lnTo>
                    <a:lnTo>
                      <a:pt x="820" y="6"/>
                    </a:lnTo>
                    <a:lnTo>
                      <a:pt x="808" y="8"/>
                    </a:lnTo>
                    <a:lnTo>
                      <a:pt x="800" y="6"/>
                    </a:lnTo>
                    <a:lnTo>
                      <a:pt x="792" y="2"/>
                    </a:lnTo>
                    <a:lnTo>
                      <a:pt x="786" y="0"/>
                    </a:lnTo>
                    <a:lnTo>
                      <a:pt x="778" y="2"/>
                    </a:lnTo>
                    <a:lnTo>
                      <a:pt x="768" y="8"/>
                    </a:lnTo>
                    <a:lnTo>
                      <a:pt x="772" y="12"/>
                    </a:lnTo>
                    <a:lnTo>
                      <a:pt x="766" y="12"/>
                    </a:lnTo>
                    <a:lnTo>
                      <a:pt x="768" y="12"/>
                    </a:lnTo>
                    <a:lnTo>
                      <a:pt x="766" y="10"/>
                    </a:lnTo>
                    <a:lnTo>
                      <a:pt x="760" y="10"/>
                    </a:lnTo>
                    <a:lnTo>
                      <a:pt x="754" y="16"/>
                    </a:lnTo>
                    <a:lnTo>
                      <a:pt x="748" y="18"/>
                    </a:lnTo>
                    <a:lnTo>
                      <a:pt x="744" y="18"/>
                    </a:lnTo>
                    <a:lnTo>
                      <a:pt x="740" y="16"/>
                    </a:lnTo>
                    <a:lnTo>
                      <a:pt x="740" y="12"/>
                    </a:lnTo>
                    <a:lnTo>
                      <a:pt x="738" y="12"/>
                    </a:lnTo>
                    <a:lnTo>
                      <a:pt x="700" y="12"/>
                    </a:lnTo>
                    <a:lnTo>
                      <a:pt x="700" y="16"/>
                    </a:lnTo>
                    <a:lnTo>
                      <a:pt x="696" y="16"/>
                    </a:lnTo>
                    <a:lnTo>
                      <a:pt x="694" y="12"/>
                    </a:lnTo>
                    <a:lnTo>
                      <a:pt x="696" y="12"/>
                    </a:lnTo>
                    <a:lnTo>
                      <a:pt x="694" y="12"/>
                    </a:lnTo>
                    <a:lnTo>
                      <a:pt x="690" y="16"/>
                    </a:lnTo>
                    <a:lnTo>
                      <a:pt x="686" y="18"/>
                    </a:lnTo>
                    <a:lnTo>
                      <a:pt x="686" y="20"/>
                    </a:lnTo>
                    <a:lnTo>
                      <a:pt x="690" y="18"/>
                    </a:lnTo>
                    <a:lnTo>
                      <a:pt x="690" y="24"/>
                    </a:lnTo>
                    <a:lnTo>
                      <a:pt x="696" y="24"/>
                    </a:lnTo>
                    <a:lnTo>
                      <a:pt x="700" y="28"/>
                    </a:lnTo>
                    <a:lnTo>
                      <a:pt x="694" y="28"/>
                    </a:lnTo>
                    <a:lnTo>
                      <a:pt x="686" y="26"/>
                    </a:lnTo>
                    <a:lnTo>
                      <a:pt x="686" y="20"/>
                    </a:lnTo>
                    <a:lnTo>
                      <a:pt x="678" y="24"/>
                    </a:lnTo>
                    <a:lnTo>
                      <a:pt x="666" y="24"/>
                    </a:lnTo>
                    <a:lnTo>
                      <a:pt x="666" y="20"/>
                    </a:lnTo>
                    <a:lnTo>
                      <a:pt x="666" y="18"/>
                    </a:lnTo>
                    <a:lnTo>
                      <a:pt x="664" y="18"/>
                    </a:lnTo>
                    <a:lnTo>
                      <a:pt x="660" y="30"/>
                    </a:lnTo>
                    <a:lnTo>
                      <a:pt x="650" y="30"/>
                    </a:lnTo>
                    <a:lnTo>
                      <a:pt x="654" y="28"/>
                    </a:lnTo>
                    <a:lnTo>
                      <a:pt x="650" y="28"/>
                    </a:lnTo>
                    <a:lnTo>
                      <a:pt x="646" y="26"/>
                    </a:lnTo>
                    <a:lnTo>
                      <a:pt x="646" y="34"/>
                    </a:lnTo>
                    <a:lnTo>
                      <a:pt x="620" y="26"/>
                    </a:lnTo>
                    <a:lnTo>
                      <a:pt x="622" y="42"/>
                    </a:lnTo>
                    <a:lnTo>
                      <a:pt x="620" y="42"/>
                    </a:lnTo>
                    <a:lnTo>
                      <a:pt x="614" y="38"/>
                    </a:lnTo>
                    <a:lnTo>
                      <a:pt x="614" y="46"/>
                    </a:lnTo>
                    <a:lnTo>
                      <a:pt x="610" y="38"/>
                    </a:lnTo>
                    <a:lnTo>
                      <a:pt x="604" y="34"/>
                    </a:lnTo>
                    <a:lnTo>
                      <a:pt x="596" y="30"/>
                    </a:lnTo>
                    <a:lnTo>
                      <a:pt x="586" y="30"/>
                    </a:lnTo>
                    <a:lnTo>
                      <a:pt x="578" y="26"/>
                    </a:lnTo>
                    <a:lnTo>
                      <a:pt x="574" y="20"/>
                    </a:lnTo>
                    <a:lnTo>
                      <a:pt x="560" y="20"/>
                    </a:lnTo>
                    <a:lnTo>
                      <a:pt x="560" y="26"/>
                    </a:lnTo>
                    <a:lnTo>
                      <a:pt x="564" y="26"/>
                    </a:lnTo>
                    <a:lnTo>
                      <a:pt x="566" y="28"/>
                    </a:lnTo>
                    <a:lnTo>
                      <a:pt x="566" y="34"/>
                    </a:lnTo>
                    <a:lnTo>
                      <a:pt x="540" y="34"/>
                    </a:lnTo>
                    <a:lnTo>
                      <a:pt x="542" y="36"/>
                    </a:lnTo>
                    <a:lnTo>
                      <a:pt x="542" y="42"/>
                    </a:lnTo>
                    <a:lnTo>
                      <a:pt x="546" y="42"/>
                    </a:lnTo>
                    <a:lnTo>
                      <a:pt x="548" y="42"/>
                    </a:lnTo>
                    <a:lnTo>
                      <a:pt x="550" y="38"/>
                    </a:lnTo>
                    <a:lnTo>
                      <a:pt x="556" y="44"/>
                    </a:lnTo>
                    <a:lnTo>
                      <a:pt x="566" y="44"/>
                    </a:lnTo>
                    <a:lnTo>
                      <a:pt x="582" y="42"/>
                    </a:lnTo>
                    <a:lnTo>
                      <a:pt x="574" y="54"/>
                    </a:lnTo>
                    <a:lnTo>
                      <a:pt x="574" y="46"/>
                    </a:lnTo>
                    <a:lnTo>
                      <a:pt x="566" y="48"/>
                    </a:lnTo>
                    <a:lnTo>
                      <a:pt x="560" y="52"/>
                    </a:lnTo>
                    <a:lnTo>
                      <a:pt x="556" y="46"/>
                    </a:lnTo>
                    <a:lnTo>
                      <a:pt x="548" y="44"/>
                    </a:lnTo>
                    <a:lnTo>
                      <a:pt x="546" y="46"/>
                    </a:lnTo>
                    <a:lnTo>
                      <a:pt x="548" y="48"/>
                    </a:lnTo>
                    <a:lnTo>
                      <a:pt x="548" y="52"/>
                    </a:lnTo>
                    <a:lnTo>
                      <a:pt x="546" y="54"/>
                    </a:lnTo>
                    <a:lnTo>
                      <a:pt x="536" y="42"/>
                    </a:lnTo>
                    <a:lnTo>
                      <a:pt x="530" y="38"/>
                    </a:lnTo>
                    <a:lnTo>
                      <a:pt x="522" y="42"/>
                    </a:lnTo>
                    <a:lnTo>
                      <a:pt x="514" y="48"/>
                    </a:lnTo>
                    <a:lnTo>
                      <a:pt x="512" y="54"/>
                    </a:lnTo>
                    <a:lnTo>
                      <a:pt x="510" y="54"/>
                    </a:lnTo>
                    <a:lnTo>
                      <a:pt x="502" y="52"/>
                    </a:lnTo>
                    <a:lnTo>
                      <a:pt x="494" y="52"/>
                    </a:lnTo>
                    <a:lnTo>
                      <a:pt x="486" y="52"/>
                    </a:lnTo>
                    <a:lnTo>
                      <a:pt x="478" y="54"/>
                    </a:lnTo>
                    <a:lnTo>
                      <a:pt x="478" y="56"/>
                    </a:lnTo>
                    <a:lnTo>
                      <a:pt x="500" y="54"/>
                    </a:lnTo>
                    <a:lnTo>
                      <a:pt x="486" y="60"/>
                    </a:lnTo>
                    <a:lnTo>
                      <a:pt x="486" y="62"/>
                    </a:lnTo>
                    <a:lnTo>
                      <a:pt x="492" y="62"/>
                    </a:lnTo>
                    <a:lnTo>
                      <a:pt x="520" y="60"/>
                    </a:lnTo>
                    <a:lnTo>
                      <a:pt x="490" y="66"/>
                    </a:lnTo>
                    <a:lnTo>
                      <a:pt x="486" y="72"/>
                    </a:lnTo>
                    <a:lnTo>
                      <a:pt x="508" y="66"/>
                    </a:lnTo>
                    <a:lnTo>
                      <a:pt x="528" y="64"/>
                    </a:lnTo>
                    <a:lnTo>
                      <a:pt x="522" y="70"/>
                    </a:lnTo>
                    <a:lnTo>
                      <a:pt x="512" y="70"/>
                    </a:lnTo>
                    <a:lnTo>
                      <a:pt x="504" y="72"/>
                    </a:lnTo>
                    <a:lnTo>
                      <a:pt x="496" y="74"/>
                    </a:lnTo>
                    <a:lnTo>
                      <a:pt x="494" y="80"/>
                    </a:lnTo>
                    <a:lnTo>
                      <a:pt x="518" y="78"/>
                    </a:lnTo>
                    <a:lnTo>
                      <a:pt x="540" y="78"/>
                    </a:lnTo>
                    <a:lnTo>
                      <a:pt x="542" y="80"/>
                    </a:lnTo>
                    <a:lnTo>
                      <a:pt x="542" y="82"/>
                    </a:lnTo>
                    <a:lnTo>
                      <a:pt x="548" y="82"/>
                    </a:lnTo>
                    <a:lnTo>
                      <a:pt x="550" y="78"/>
                    </a:lnTo>
                    <a:lnTo>
                      <a:pt x="554" y="78"/>
                    </a:lnTo>
                    <a:lnTo>
                      <a:pt x="556" y="74"/>
                    </a:lnTo>
                    <a:lnTo>
                      <a:pt x="556" y="84"/>
                    </a:lnTo>
                    <a:lnTo>
                      <a:pt x="576" y="88"/>
                    </a:lnTo>
                    <a:lnTo>
                      <a:pt x="578" y="88"/>
                    </a:lnTo>
                    <a:lnTo>
                      <a:pt x="582" y="80"/>
                    </a:lnTo>
                    <a:lnTo>
                      <a:pt x="586" y="80"/>
                    </a:lnTo>
                    <a:lnTo>
                      <a:pt x="586" y="78"/>
                    </a:lnTo>
                    <a:lnTo>
                      <a:pt x="586" y="72"/>
                    </a:lnTo>
                    <a:lnTo>
                      <a:pt x="590" y="78"/>
                    </a:lnTo>
                    <a:lnTo>
                      <a:pt x="592" y="80"/>
                    </a:lnTo>
                    <a:lnTo>
                      <a:pt x="596" y="80"/>
                    </a:lnTo>
                    <a:lnTo>
                      <a:pt x="604" y="80"/>
                    </a:lnTo>
                    <a:lnTo>
                      <a:pt x="618" y="74"/>
                    </a:lnTo>
                    <a:lnTo>
                      <a:pt x="638" y="74"/>
                    </a:lnTo>
                    <a:lnTo>
                      <a:pt x="660" y="72"/>
                    </a:lnTo>
                    <a:lnTo>
                      <a:pt x="676" y="70"/>
                    </a:lnTo>
                    <a:lnTo>
                      <a:pt x="696" y="64"/>
                    </a:lnTo>
                    <a:lnTo>
                      <a:pt x="692" y="66"/>
                    </a:lnTo>
                    <a:lnTo>
                      <a:pt x="686" y="66"/>
                    </a:lnTo>
                    <a:lnTo>
                      <a:pt x="686" y="72"/>
                    </a:lnTo>
                    <a:lnTo>
                      <a:pt x="702" y="72"/>
                    </a:lnTo>
                    <a:lnTo>
                      <a:pt x="684" y="74"/>
                    </a:lnTo>
                    <a:lnTo>
                      <a:pt x="666" y="78"/>
                    </a:lnTo>
                    <a:lnTo>
                      <a:pt x="664" y="82"/>
                    </a:lnTo>
                    <a:lnTo>
                      <a:pt x="678" y="82"/>
                    </a:lnTo>
                    <a:lnTo>
                      <a:pt x="690" y="80"/>
                    </a:lnTo>
                    <a:lnTo>
                      <a:pt x="684" y="82"/>
                    </a:lnTo>
                    <a:lnTo>
                      <a:pt x="678" y="88"/>
                    </a:lnTo>
                    <a:lnTo>
                      <a:pt x="672" y="88"/>
                    </a:lnTo>
                    <a:lnTo>
                      <a:pt x="664" y="88"/>
                    </a:lnTo>
                    <a:lnTo>
                      <a:pt x="648" y="88"/>
                    </a:lnTo>
                    <a:lnTo>
                      <a:pt x="648" y="88"/>
                    </a:lnTo>
                    <a:lnTo>
                      <a:pt x="648" y="88"/>
                    </a:lnTo>
                    <a:close/>
                    <a:moveTo>
                      <a:pt x="904" y="492"/>
                    </a:moveTo>
                    <a:lnTo>
                      <a:pt x="904" y="492"/>
                    </a:lnTo>
                    <a:lnTo>
                      <a:pt x="910" y="492"/>
                    </a:lnTo>
                    <a:lnTo>
                      <a:pt x="910" y="490"/>
                    </a:lnTo>
                    <a:lnTo>
                      <a:pt x="908" y="488"/>
                    </a:lnTo>
                    <a:lnTo>
                      <a:pt x="912" y="488"/>
                    </a:lnTo>
                    <a:lnTo>
                      <a:pt x="920" y="492"/>
                    </a:lnTo>
                    <a:lnTo>
                      <a:pt x="922" y="474"/>
                    </a:lnTo>
                    <a:lnTo>
                      <a:pt x="914" y="470"/>
                    </a:lnTo>
                    <a:lnTo>
                      <a:pt x="918" y="466"/>
                    </a:lnTo>
                    <a:lnTo>
                      <a:pt x="912" y="466"/>
                    </a:lnTo>
                    <a:lnTo>
                      <a:pt x="912" y="464"/>
                    </a:lnTo>
                    <a:lnTo>
                      <a:pt x="910" y="466"/>
                    </a:lnTo>
                    <a:lnTo>
                      <a:pt x="910" y="470"/>
                    </a:lnTo>
                    <a:lnTo>
                      <a:pt x="910" y="472"/>
                    </a:lnTo>
                    <a:lnTo>
                      <a:pt x="904" y="472"/>
                    </a:lnTo>
                    <a:lnTo>
                      <a:pt x="900" y="472"/>
                    </a:lnTo>
                    <a:lnTo>
                      <a:pt x="894" y="478"/>
                    </a:lnTo>
                    <a:lnTo>
                      <a:pt x="900" y="466"/>
                    </a:lnTo>
                    <a:lnTo>
                      <a:pt x="892" y="466"/>
                    </a:lnTo>
                    <a:lnTo>
                      <a:pt x="892" y="474"/>
                    </a:lnTo>
                    <a:lnTo>
                      <a:pt x="892" y="472"/>
                    </a:lnTo>
                    <a:lnTo>
                      <a:pt x="890" y="472"/>
                    </a:lnTo>
                    <a:lnTo>
                      <a:pt x="890" y="470"/>
                    </a:lnTo>
                    <a:lnTo>
                      <a:pt x="882" y="470"/>
                    </a:lnTo>
                    <a:lnTo>
                      <a:pt x="874" y="470"/>
                    </a:lnTo>
                    <a:lnTo>
                      <a:pt x="876" y="464"/>
                    </a:lnTo>
                    <a:lnTo>
                      <a:pt x="880" y="462"/>
                    </a:lnTo>
                    <a:lnTo>
                      <a:pt x="876" y="456"/>
                    </a:lnTo>
                    <a:lnTo>
                      <a:pt x="874" y="454"/>
                    </a:lnTo>
                    <a:lnTo>
                      <a:pt x="872" y="454"/>
                    </a:lnTo>
                    <a:lnTo>
                      <a:pt x="872" y="460"/>
                    </a:lnTo>
                    <a:lnTo>
                      <a:pt x="866" y="460"/>
                    </a:lnTo>
                    <a:lnTo>
                      <a:pt x="868" y="448"/>
                    </a:lnTo>
                    <a:lnTo>
                      <a:pt x="862" y="448"/>
                    </a:lnTo>
                    <a:lnTo>
                      <a:pt x="862" y="456"/>
                    </a:lnTo>
                    <a:lnTo>
                      <a:pt x="858" y="454"/>
                    </a:lnTo>
                    <a:lnTo>
                      <a:pt x="856" y="454"/>
                    </a:lnTo>
                    <a:lnTo>
                      <a:pt x="856" y="452"/>
                    </a:lnTo>
                    <a:lnTo>
                      <a:pt x="854" y="452"/>
                    </a:lnTo>
                    <a:lnTo>
                      <a:pt x="854" y="456"/>
                    </a:lnTo>
                    <a:lnTo>
                      <a:pt x="848" y="456"/>
                    </a:lnTo>
                    <a:lnTo>
                      <a:pt x="844" y="460"/>
                    </a:lnTo>
                    <a:lnTo>
                      <a:pt x="846" y="448"/>
                    </a:lnTo>
                    <a:lnTo>
                      <a:pt x="844" y="448"/>
                    </a:lnTo>
                    <a:lnTo>
                      <a:pt x="838" y="448"/>
                    </a:lnTo>
                    <a:lnTo>
                      <a:pt x="836" y="438"/>
                    </a:lnTo>
                    <a:lnTo>
                      <a:pt x="832" y="438"/>
                    </a:lnTo>
                    <a:lnTo>
                      <a:pt x="828" y="438"/>
                    </a:lnTo>
                    <a:lnTo>
                      <a:pt x="818" y="436"/>
                    </a:lnTo>
                    <a:lnTo>
                      <a:pt x="812" y="428"/>
                    </a:lnTo>
                    <a:lnTo>
                      <a:pt x="822" y="426"/>
                    </a:lnTo>
                    <a:lnTo>
                      <a:pt x="822" y="424"/>
                    </a:lnTo>
                    <a:lnTo>
                      <a:pt x="826" y="420"/>
                    </a:lnTo>
                    <a:lnTo>
                      <a:pt x="820" y="412"/>
                    </a:lnTo>
                    <a:lnTo>
                      <a:pt x="836" y="412"/>
                    </a:lnTo>
                    <a:lnTo>
                      <a:pt x="830" y="408"/>
                    </a:lnTo>
                    <a:lnTo>
                      <a:pt x="822" y="402"/>
                    </a:lnTo>
                    <a:lnTo>
                      <a:pt x="820" y="406"/>
                    </a:lnTo>
                    <a:lnTo>
                      <a:pt x="818" y="406"/>
                    </a:lnTo>
                    <a:lnTo>
                      <a:pt x="812" y="400"/>
                    </a:lnTo>
                    <a:lnTo>
                      <a:pt x="818" y="400"/>
                    </a:lnTo>
                    <a:lnTo>
                      <a:pt x="820" y="398"/>
                    </a:lnTo>
                    <a:lnTo>
                      <a:pt x="826" y="396"/>
                    </a:lnTo>
                    <a:lnTo>
                      <a:pt x="828" y="396"/>
                    </a:lnTo>
                    <a:lnTo>
                      <a:pt x="828" y="390"/>
                    </a:lnTo>
                    <a:lnTo>
                      <a:pt x="828" y="384"/>
                    </a:lnTo>
                    <a:lnTo>
                      <a:pt x="826" y="388"/>
                    </a:lnTo>
                    <a:lnTo>
                      <a:pt x="826" y="382"/>
                    </a:lnTo>
                    <a:lnTo>
                      <a:pt x="822" y="382"/>
                    </a:lnTo>
                    <a:lnTo>
                      <a:pt x="820" y="380"/>
                    </a:lnTo>
                    <a:lnTo>
                      <a:pt x="818" y="388"/>
                    </a:lnTo>
                    <a:lnTo>
                      <a:pt x="812" y="390"/>
                    </a:lnTo>
                    <a:lnTo>
                      <a:pt x="810" y="390"/>
                    </a:lnTo>
                    <a:lnTo>
                      <a:pt x="810" y="384"/>
                    </a:lnTo>
                    <a:lnTo>
                      <a:pt x="808" y="384"/>
                    </a:lnTo>
                    <a:lnTo>
                      <a:pt x="808" y="382"/>
                    </a:lnTo>
                    <a:lnTo>
                      <a:pt x="810" y="378"/>
                    </a:lnTo>
                    <a:lnTo>
                      <a:pt x="812" y="378"/>
                    </a:lnTo>
                    <a:lnTo>
                      <a:pt x="812" y="380"/>
                    </a:lnTo>
                    <a:lnTo>
                      <a:pt x="814" y="380"/>
                    </a:lnTo>
                    <a:lnTo>
                      <a:pt x="814" y="374"/>
                    </a:lnTo>
                    <a:lnTo>
                      <a:pt x="810" y="374"/>
                    </a:lnTo>
                    <a:lnTo>
                      <a:pt x="808" y="374"/>
                    </a:lnTo>
                    <a:lnTo>
                      <a:pt x="804" y="372"/>
                    </a:lnTo>
                    <a:lnTo>
                      <a:pt x="804" y="370"/>
                    </a:lnTo>
                    <a:lnTo>
                      <a:pt x="802" y="370"/>
                    </a:lnTo>
                    <a:lnTo>
                      <a:pt x="800" y="370"/>
                    </a:lnTo>
                    <a:lnTo>
                      <a:pt x="796" y="372"/>
                    </a:lnTo>
                    <a:lnTo>
                      <a:pt x="794" y="372"/>
                    </a:lnTo>
                    <a:lnTo>
                      <a:pt x="792" y="372"/>
                    </a:lnTo>
                    <a:lnTo>
                      <a:pt x="794" y="370"/>
                    </a:lnTo>
                    <a:lnTo>
                      <a:pt x="786" y="366"/>
                    </a:lnTo>
                    <a:lnTo>
                      <a:pt x="784" y="364"/>
                    </a:lnTo>
                    <a:lnTo>
                      <a:pt x="782" y="364"/>
                    </a:lnTo>
                    <a:lnTo>
                      <a:pt x="782" y="362"/>
                    </a:lnTo>
                    <a:lnTo>
                      <a:pt x="778" y="360"/>
                    </a:lnTo>
                    <a:lnTo>
                      <a:pt x="778" y="366"/>
                    </a:lnTo>
                    <a:lnTo>
                      <a:pt x="774" y="366"/>
                    </a:lnTo>
                    <a:lnTo>
                      <a:pt x="768" y="366"/>
                    </a:lnTo>
                    <a:lnTo>
                      <a:pt x="772" y="362"/>
                    </a:lnTo>
                    <a:lnTo>
                      <a:pt x="774" y="362"/>
                    </a:lnTo>
                    <a:lnTo>
                      <a:pt x="776" y="362"/>
                    </a:lnTo>
                    <a:lnTo>
                      <a:pt x="776" y="356"/>
                    </a:lnTo>
                    <a:lnTo>
                      <a:pt x="766" y="354"/>
                    </a:lnTo>
                    <a:lnTo>
                      <a:pt x="768" y="354"/>
                    </a:lnTo>
                    <a:lnTo>
                      <a:pt x="766" y="352"/>
                    </a:lnTo>
                    <a:lnTo>
                      <a:pt x="764" y="352"/>
                    </a:lnTo>
                    <a:lnTo>
                      <a:pt x="758" y="352"/>
                    </a:lnTo>
                    <a:lnTo>
                      <a:pt x="756" y="360"/>
                    </a:lnTo>
                    <a:lnTo>
                      <a:pt x="754" y="360"/>
                    </a:lnTo>
                    <a:lnTo>
                      <a:pt x="748" y="360"/>
                    </a:lnTo>
                    <a:lnTo>
                      <a:pt x="748" y="352"/>
                    </a:lnTo>
                    <a:lnTo>
                      <a:pt x="748" y="348"/>
                    </a:lnTo>
                    <a:lnTo>
                      <a:pt x="746" y="352"/>
                    </a:lnTo>
                    <a:lnTo>
                      <a:pt x="738" y="360"/>
                    </a:lnTo>
                    <a:lnTo>
                      <a:pt x="736" y="352"/>
                    </a:lnTo>
                    <a:lnTo>
                      <a:pt x="736" y="346"/>
                    </a:lnTo>
                    <a:lnTo>
                      <a:pt x="740" y="346"/>
                    </a:lnTo>
                    <a:lnTo>
                      <a:pt x="740" y="342"/>
                    </a:lnTo>
                    <a:lnTo>
                      <a:pt x="744" y="336"/>
                    </a:lnTo>
                    <a:lnTo>
                      <a:pt x="732" y="334"/>
                    </a:lnTo>
                    <a:lnTo>
                      <a:pt x="736" y="330"/>
                    </a:lnTo>
                    <a:lnTo>
                      <a:pt x="736" y="328"/>
                    </a:lnTo>
                    <a:lnTo>
                      <a:pt x="736" y="326"/>
                    </a:lnTo>
                    <a:lnTo>
                      <a:pt x="732" y="324"/>
                    </a:lnTo>
                    <a:lnTo>
                      <a:pt x="732" y="318"/>
                    </a:lnTo>
                    <a:lnTo>
                      <a:pt x="726" y="318"/>
                    </a:lnTo>
                    <a:lnTo>
                      <a:pt x="720" y="320"/>
                    </a:lnTo>
                    <a:lnTo>
                      <a:pt x="714" y="324"/>
                    </a:lnTo>
                    <a:lnTo>
                      <a:pt x="710" y="324"/>
                    </a:lnTo>
                    <a:lnTo>
                      <a:pt x="704" y="318"/>
                    </a:lnTo>
                    <a:lnTo>
                      <a:pt x="690" y="316"/>
                    </a:lnTo>
                    <a:lnTo>
                      <a:pt x="668" y="312"/>
                    </a:lnTo>
                    <a:lnTo>
                      <a:pt x="672" y="308"/>
                    </a:lnTo>
                    <a:lnTo>
                      <a:pt x="684" y="306"/>
                    </a:lnTo>
                    <a:lnTo>
                      <a:pt x="690" y="302"/>
                    </a:lnTo>
                    <a:lnTo>
                      <a:pt x="692" y="300"/>
                    </a:lnTo>
                    <a:lnTo>
                      <a:pt x="692" y="298"/>
                    </a:lnTo>
                    <a:lnTo>
                      <a:pt x="682" y="284"/>
                    </a:lnTo>
                    <a:lnTo>
                      <a:pt x="678" y="282"/>
                    </a:lnTo>
                    <a:lnTo>
                      <a:pt x="674" y="280"/>
                    </a:lnTo>
                    <a:lnTo>
                      <a:pt x="660" y="284"/>
                    </a:lnTo>
                    <a:lnTo>
                      <a:pt x="658" y="284"/>
                    </a:lnTo>
                    <a:lnTo>
                      <a:pt x="656" y="284"/>
                    </a:lnTo>
                    <a:lnTo>
                      <a:pt x="654" y="282"/>
                    </a:lnTo>
                    <a:lnTo>
                      <a:pt x="646" y="280"/>
                    </a:lnTo>
                    <a:lnTo>
                      <a:pt x="640" y="282"/>
                    </a:lnTo>
                    <a:lnTo>
                      <a:pt x="630" y="288"/>
                    </a:lnTo>
                    <a:lnTo>
                      <a:pt x="630" y="292"/>
                    </a:lnTo>
                    <a:lnTo>
                      <a:pt x="628" y="290"/>
                    </a:lnTo>
                    <a:lnTo>
                      <a:pt x="628" y="284"/>
                    </a:lnTo>
                    <a:lnTo>
                      <a:pt x="614" y="282"/>
                    </a:lnTo>
                    <a:lnTo>
                      <a:pt x="602" y="284"/>
                    </a:lnTo>
                    <a:lnTo>
                      <a:pt x="578" y="298"/>
                    </a:lnTo>
                    <a:lnTo>
                      <a:pt x="582" y="300"/>
                    </a:lnTo>
                    <a:lnTo>
                      <a:pt x="578" y="300"/>
                    </a:lnTo>
                    <a:lnTo>
                      <a:pt x="582" y="306"/>
                    </a:lnTo>
                    <a:lnTo>
                      <a:pt x="578" y="306"/>
                    </a:lnTo>
                    <a:lnTo>
                      <a:pt x="576" y="306"/>
                    </a:lnTo>
                    <a:lnTo>
                      <a:pt x="576" y="302"/>
                    </a:lnTo>
                    <a:lnTo>
                      <a:pt x="568" y="308"/>
                    </a:lnTo>
                    <a:lnTo>
                      <a:pt x="568" y="316"/>
                    </a:lnTo>
                    <a:lnTo>
                      <a:pt x="572" y="318"/>
                    </a:lnTo>
                    <a:lnTo>
                      <a:pt x="572" y="320"/>
                    </a:lnTo>
                    <a:lnTo>
                      <a:pt x="576" y="320"/>
                    </a:lnTo>
                    <a:lnTo>
                      <a:pt x="584" y="320"/>
                    </a:lnTo>
                    <a:lnTo>
                      <a:pt x="584" y="330"/>
                    </a:lnTo>
                    <a:lnTo>
                      <a:pt x="582" y="328"/>
                    </a:lnTo>
                    <a:lnTo>
                      <a:pt x="578" y="326"/>
                    </a:lnTo>
                    <a:lnTo>
                      <a:pt x="574" y="326"/>
                    </a:lnTo>
                    <a:lnTo>
                      <a:pt x="568" y="326"/>
                    </a:lnTo>
                    <a:lnTo>
                      <a:pt x="568" y="328"/>
                    </a:lnTo>
                    <a:lnTo>
                      <a:pt x="566" y="330"/>
                    </a:lnTo>
                    <a:lnTo>
                      <a:pt x="568" y="334"/>
                    </a:lnTo>
                    <a:lnTo>
                      <a:pt x="574" y="336"/>
                    </a:lnTo>
                    <a:lnTo>
                      <a:pt x="578" y="336"/>
                    </a:lnTo>
                    <a:lnTo>
                      <a:pt x="578" y="342"/>
                    </a:lnTo>
                    <a:lnTo>
                      <a:pt x="576" y="344"/>
                    </a:lnTo>
                    <a:lnTo>
                      <a:pt x="576" y="348"/>
                    </a:lnTo>
                    <a:lnTo>
                      <a:pt x="576" y="354"/>
                    </a:lnTo>
                    <a:lnTo>
                      <a:pt x="576" y="356"/>
                    </a:lnTo>
                    <a:lnTo>
                      <a:pt x="574" y="354"/>
                    </a:lnTo>
                    <a:lnTo>
                      <a:pt x="572" y="352"/>
                    </a:lnTo>
                    <a:lnTo>
                      <a:pt x="564" y="354"/>
                    </a:lnTo>
                    <a:lnTo>
                      <a:pt x="556" y="354"/>
                    </a:lnTo>
                    <a:lnTo>
                      <a:pt x="568" y="348"/>
                    </a:lnTo>
                    <a:lnTo>
                      <a:pt x="566" y="342"/>
                    </a:lnTo>
                    <a:lnTo>
                      <a:pt x="560" y="338"/>
                    </a:lnTo>
                    <a:lnTo>
                      <a:pt x="556" y="336"/>
                    </a:lnTo>
                    <a:lnTo>
                      <a:pt x="556" y="328"/>
                    </a:lnTo>
                    <a:lnTo>
                      <a:pt x="556" y="312"/>
                    </a:lnTo>
                    <a:lnTo>
                      <a:pt x="558" y="302"/>
                    </a:lnTo>
                    <a:lnTo>
                      <a:pt x="564" y="296"/>
                    </a:lnTo>
                    <a:lnTo>
                      <a:pt x="572" y="292"/>
                    </a:lnTo>
                    <a:lnTo>
                      <a:pt x="576" y="290"/>
                    </a:lnTo>
                    <a:lnTo>
                      <a:pt x="592" y="288"/>
                    </a:lnTo>
                    <a:lnTo>
                      <a:pt x="592" y="282"/>
                    </a:lnTo>
                    <a:lnTo>
                      <a:pt x="586" y="282"/>
                    </a:lnTo>
                    <a:lnTo>
                      <a:pt x="556" y="282"/>
                    </a:lnTo>
                    <a:lnTo>
                      <a:pt x="522" y="290"/>
                    </a:lnTo>
                    <a:lnTo>
                      <a:pt x="522" y="298"/>
                    </a:lnTo>
                    <a:lnTo>
                      <a:pt x="518" y="300"/>
                    </a:lnTo>
                    <a:lnTo>
                      <a:pt x="518" y="306"/>
                    </a:lnTo>
                    <a:lnTo>
                      <a:pt x="518" y="310"/>
                    </a:lnTo>
                    <a:lnTo>
                      <a:pt x="510" y="316"/>
                    </a:lnTo>
                    <a:lnTo>
                      <a:pt x="508" y="328"/>
                    </a:lnTo>
                    <a:lnTo>
                      <a:pt x="502" y="342"/>
                    </a:lnTo>
                    <a:lnTo>
                      <a:pt x="508" y="344"/>
                    </a:lnTo>
                    <a:lnTo>
                      <a:pt x="510" y="346"/>
                    </a:lnTo>
                    <a:lnTo>
                      <a:pt x="510" y="348"/>
                    </a:lnTo>
                    <a:lnTo>
                      <a:pt x="508" y="352"/>
                    </a:lnTo>
                    <a:lnTo>
                      <a:pt x="520" y="356"/>
                    </a:lnTo>
                    <a:lnTo>
                      <a:pt x="538" y="356"/>
                    </a:lnTo>
                    <a:lnTo>
                      <a:pt x="538" y="362"/>
                    </a:lnTo>
                    <a:lnTo>
                      <a:pt x="530" y="362"/>
                    </a:lnTo>
                    <a:lnTo>
                      <a:pt x="524" y="360"/>
                    </a:lnTo>
                    <a:lnTo>
                      <a:pt x="532" y="370"/>
                    </a:lnTo>
                    <a:lnTo>
                      <a:pt x="540" y="374"/>
                    </a:lnTo>
                    <a:lnTo>
                      <a:pt x="538" y="374"/>
                    </a:lnTo>
                    <a:lnTo>
                      <a:pt x="538" y="378"/>
                    </a:lnTo>
                    <a:lnTo>
                      <a:pt x="540" y="380"/>
                    </a:lnTo>
                    <a:lnTo>
                      <a:pt x="542" y="380"/>
                    </a:lnTo>
                    <a:lnTo>
                      <a:pt x="546" y="378"/>
                    </a:lnTo>
                    <a:lnTo>
                      <a:pt x="546" y="372"/>
                    </a:lnTo>
                    <a:lnTo>
                      <a:pt x="550" y="372"/>
                    </a:lnTo>
                    <a:lnTo>
                      <a:pt x="558" y="380"/>
                    </a:lnTo>
                    <a:lnTo>
                      <a:pt x="564" y="388"/>
                    </a:lnTo>
                    <a:lnTo>
                      <a:pt x="574" y="388"/>
                    </a:lnTo>
                    <a:lnTo>
                      <a:pt x="574" y="384"/>
                    </a:lnTo>
                    <a:lnTo>
                      <a:pt x="576" y="384"/>
                    </a:lnTo>
                    <a:lnTo>
                      <a:pt x="578" y="388"/>
                    </a:lnTo>
                    <a:lnTo>
                      <a:pt x="586" y="390"/>
                    </a:lnTo>
                    <a:lnTo>
                      <a:pt x="594" y="390"/>
                    </a:lnTo>
                    <a:lnTo>
                      <a:pt x="610" y="388"/>
                    </a:lnTo>
                    <a:lnTo>
                      <a:pt x="610" y="392"/>
                    </a:lnTo>
                    <a:lnTo>
                      <a:pt x="620" y="396"/>
                    </a:lnTo>
                    <a:lnTo>
                      <a:pt x="628" y="396"/>
                    </a:lnTo>
                    <a:lnTo>
                      <a:pt x="620" y="388"/>
                    </a:lnTo>
                    <a:lnTo>
                      <a:pt x="620" y="382"/>
                    </a:lnTo>
                    <a:lnTo>
                      <a:pt x="622" y="382"/>
                    </a:lnTo>
                    <a:lnTo>
                      <a:pt x="628" y="388"/>
                    </a:lnTo>
                    <a:lnTo>
                      <a:pt x="646" y="400"/>
                    </a:lnTo>
                    <a:lnTo>
                      <a:pt x="642" y="396"/>
                    </a:lnTo>
                    <a:lnTo>
                      <a:pt x="646" y="392"/>
                    </a:lnTo>
                    <a:lnTo>
                      <a:pt x="638" y="388"/>
                    </a:lnTo>
                    <a:lnTo>
                      <a:pt x="636" y="384"/>
                    </a:lnTo>
                    <a:lnTo>
                      <a:pt x="632" y="382"/>
                    </a:lnTo>
                    <a:lnTo>
                      <a:pt x="648" y="382"/>
                    </a:lnTo>
                    <a:lnTo>
                      <a:pt x="660" y="390"/>
                    </a:lnTo>
                    <a:lnTo>
                      <a:pt x="666" y="390"/>
                    </a:lnTo>
                    <a:lnTo>
                      <a:pt x="674" y="388"/>
                    </a:lnTo>
                    <a:lnTo>
                      <a:pt x="672" y="378"/>
                    </a:lnTo>
                    <a:lnTo>
                      <a:pt x="668" y="378"/>
                    </a:lnTo>
                    <a:lnTo>
                      <a:pt x="668" y="380"/>
                    </a:lnTo>
                    <a:lnTo>
                      <a:pt x="666" y="382"/>
                    </a:lnTo>
                    <a:lnTo>
                      <a:pt x="666" y="380"/>
                    </a:lnTo>
                    <a:lnTo>
                      <a:pt x="664" y="378"/>
                    </a:lnTo>
                    <a:lnTo>
                      <a:pt x="674" y="372"/>
                    </a:lnTo>
                    <a:lnTo>
                      <a:pt x="676" y="378"/>
                    </a:lnTo>
                    <a:lnTo>
                      <a:pt x="678" y="384"/>
                    </a:lnTo>
                    <a:lnTo>
                      <a:pt x="682" y="382"/>
                    </a:lnTo>
                    <a:lnTo>
                      <a:pt x="678" y="380"/>
                    </a:lnTo>
                    <a:lnTo>
                      <a:pt x="684" y="380"/>
                    </a:lnTo>
                    <a:lnTo>
                      <a:pt x="690" y="398"/>
                    </a:lnTo>
                    <a:lnTo>
                      <a:pt x="692" y="396"/>
                    </a:lnTo>
                    <a:lnTo>
                      <a:pt x="692" y="390"/>
                    </a:lnTo>
                    <a:lnTo>
                      <a:pt x="694" y="390"/>
                    </a:lnTo>
                    <a:lnTo>
                      <a:pt x="696" y="390"/>
                    </a:lnTo>
                    <a:lnTo>
                      <a:pt x="700" y="388"/>
                    </a:lnTo>
                    <a:lnTo>
                      <a:pt x="702" y="392"/>
                    </a:lnTo>
                    <a:lnTo>
                      <a:pt x="708" y="396"/>
                    </a:lnTo>
                    <a:lnTo>
                      <a:pt x="704" y="398"/>
                    </a:lnTo>
                    <a:lnTo>
                      <a:pt x="704" y="402"/>
                    </a:lnTo>
                    <a:lnTo>
                      <a:pt x="714" y="396"/>
                    </a:lnTo>
                    <a:lnTo>
                      <a:pt x="718" y="398"/>
                    </a:lnTo>
                    <a:lnTo>
                      <a:pt x="714" y="408"/>
                    </a:lnTo>
                    <a:lnTo>
                      <a:pt x="722" y="412"/>
                    </a:lnTo>
                    <a:lnTo>
                      <a:pt x="714" y="416"/>
                    </a:lnTo>
                    <a:lnTo>
                      <a:pt x="714" y="420"/>
                    </a:lnTo>
                    <a:lnTo>
                      <a:pt x="712" y="424"/>
                    </a:lnTo>
                    <a:lnTo>
                      <a:pt x="714" y="426"/>
                    </a:lnTo>
                    <a:lnTo>
                      <a:pt x="720" y="426"/>
                    </a:lnTo>
                    <a:lnTo>
                      <a:pt x="720" y="428"/>
                    </a:lnTo>
                    <a:lnTo>
                      <a:pt x="720" y="430"/>
                    </a:lnTo>
                    <a:lnTo>
                      <a:pt x="720" y="434"/>
                    </a:lnTo>
                    <a:lnTo>
                      <a:pt x="732" y="426"/>
                    </a:lnTo>
                    <a:lnTo>
                      <a:pt x="740" y="420"/>
                    </a:lnTo>
                    <a:lnTo>
                      <a:pt x="740" y="418"/>
                    </a:lnTo>
                    <a:lnTo>
                      <a:pt x="744" y="418"/>
                    </a:lnTo>
                    <a:lnTo>
                      <a:pt x="744" y="420"/>
                    </a:lnTo>
                    <a:lnTo>
                      <a:pt x="746" y="420"/>
                    </a:lnTo>
                    <a:lnTo>
                      <a:pt x="744" y="434"/>
                    </a:lnTo>
                    <a:lnTo>
                      <a:pt x="744" y="438"/>
                    </a:lnTo>
                    <a:lnTo>
                      <a:pt x="746" y="436"/>
                    </a:lnTo>
                    <a:lnTo>
                      <a:pt x="748" y="436"/>
                    </a:lnTo>
                    <a:lnTo>
                      <a:pt x="748" y="442"/>
                    </a:lnTo>
                    <a:lnTo>
                      <a:pt x="756" y="442"/>
                    </a:lnTo>
                    <a:lnTo>
                      <a:pt x="756" y="446"/>
                    </a:lnTo>
                    <a:lnTo>
                      <a:pt x="754" y="454"/>
                    </a:lnTo>
                    <a:lnTo>
                      <a:pt x="760" y="466"/>
                    </a:lnTo>
                    <a:lnTo>
                      <a:pt x="750" y="466"/>
                    </a:lnTo>
                    <a:lnTo>
                      <a:pt x="754" y="470"/>
                    </a:lnTo>
                    <a:lnTo>
                      <a:pt x="750" y="472"/>
                    </a:lnTo>
                    <a:lnTo>
                      <a:pt x="748" y="478"/>
                    </a:lnTo>
                    <a:lnTo>
                      <a:pt x="758" y="482"/>
                    </a:lnTo>
                    <a:lnTo>
                      <a:pt x="754" y="482"/>
                    </a:lnTo>
                    <a:lnTo>
                      <a:pt x="748" y="482"/>
                    </a:lnTo>
                    <a:lnTo>
                      <a:pt x="744" y="492"/>
                    </a:lnTo>
                    <a:lnTo>
                      <a:pt x="732" y="506"/>
                    </a:lnTo>
                    <a:lnTo>
                      <a:pt x="750" y="526"/>
                    </a:lnTo>
                    <a:lnTo>
                      <a:pt x="718" y="534"/>
                    </a:lnTo>
                    <a:lnTo>
                      <a:pt x="700" y="536"/>
                    </a:lnTo>
                    <a:lnTo>
                      <a:pt x="682" y="536"/>
                    </a:lnTo>
                    <a:lnTo>
                      <a:pt x="682" y="548"/>
                    </a:lnTo>
                    <a:lnTo>
                      <a:pt x="678" y="560"/>
                    </a:lnTo>
                    <a:lnTo>
                      <a:pt x="676" y="556"/>
                    </a:lnTo>
                    <a:lnTo>
                      <a:pt x="676" y="560"/>
                    </a:lnTo>
                    <a:lnTo>
                      <a:pt x="676" y="562"/>
                    </a:lnTo>
                    <a:lnTo>
                      <a:pt x="686" y="566"/>
                    </a:lnTo>
                    <a:lnTo>
                      <a:pt x="694" y="570"/>
                    </a:lnTo>
                    <a:lnTo>
                      <a:pt x="702" y="566"/>
                    </a:lnTo>
                    <a:lnTo>
                      <a:pt x="704" y="564"/>
                    </a:lnTo>
                    <a:lnTo>
                      <a:pt x="708" y="562"/>
                    </a:lnTo>
                    <a:lnTo>
                      <a:pt x="712" y="556"/>
                    </a:lnTo>
                    <a:lnTo>
                      <a:pt x="714" y="556"/>
                    </a:lnTo>
                    <a:lnTo>
                      <a:pt x="726" y="562"/>
                    </a:lnTo>
                    <a:lnTo>
                      <a:pt x="726" y="560"/>
                    </a:lnTo>
                    <a:lnTo>
                      <a:pt x="728" y="556"/>
                    </a:lnTo>
                    <a:lnTo>
                      <a:pt x="718" y="552"/>
                    </a:lnTo>
                    <a:lnTo>
                      <a:pt x="720" y="548"/>
                    </a:lnTo>
                    <a:lnTo>
                      <a:pt x="722" y="548"/>
                    </a:lnTo>
                    <a:lnTo>
                      <a:pt x="722" y="546"/>
                    </a:lnTo>
                    <a:lnTo>
                      <a:pt x="722" y="544"/>
                    </a:lnTo>
                    <a:lnTo>
                      <a:pt x="726" y="544"/>
                    </a:lnTo>
                    <a:lnTo>
                      <a:pt x="728" y="554"/>
                    </a:lnTo>
                    <a:lnTo>
                      <a:pt x="732" y="552"/>
                    </a:lnTo>
                    <a:lnTo>
                      <a:pt x="736" y="548"/>
                    </a:lnTo>
                    <a:lnTo>
                      <a:pt x="740" y="560"/>
                    </a:lnTo>
                    <a:lnTo>
                      <a:pt x="748" y="556"/>
                    </a:lnTo>
                    <a:lnTo>
                      <a:pt x="750" y="562"/>
                    </a:lnTo>
                    <a:lnTo>
                      <a:pt x="750" y="566"/>
                    </a:lnTo>
                    <a:lnTo>
                      <a:pt x="756" y="566"/>
                    </a:lnTo>
                    <a:lnTo>
                      <a:pt x="758" y="578"/>
                    </a:lnTo>
                    <a:lnTo>
                      <a:pt x="764" y="574"/>
                    </a:lnTo>
                    <a:lnTo>
                      <a:pt x="766" y="580"/>
                    </a:lnTo>
                    <a:lnTo>
                      <a:pt x="766" y="578"/>
                    </a:lnTo>
                    <a:lnTo>
                      <a:pt x="766" y="574"/>
                    </a:lnTo>
                    <a:lnTo>
                      <a:pt x="768" y="574"/>
                    </a:lnTo>
                    <a:lnTo>
                      <a:pt x="774" y="578"/>
                    </a:lnTo>
                    <a:lnTo>
                      <a:pt x="774" y="582"/>
                    </a:lnTo>
                    <a:lnTo>
                      <a:pt x="766" y="582"/>
                    </a:lnTo>
                    <a:lnTo>
                      <a:pt x="766" y="588"/>
                    </a:lnTo>
                    <a:lnTo>
                      <a:pt x="772" y="590"/>
                    </a:lnTo>
                    <a:lnTo>
                      <a:pt x="774" y="592"/>
                    </a:lnTo>
                    <a:lnTo>
                      <a:pt x="784" y="590"/>
                    </a:lnTo>
                    <a:lnTo>
                      <a:pt x="794" y="590"/>
                    </a:lnTo>
                    <a:lnTo>
                      <a:pt x="794" y="588"/>
                    </a:lnTo>
                    <a:lnTo>
                      <a:pt x="802" y="588"/>
                    </a:lnTo>
                    <a:lnTo>
                      <a:pt x="814" y="592"/>
                    </a:lnTo>
                    <a:lnTo>
                      <a:pt x="814" y="588"/>
                    </a:lnTo>
                    <a:lnTo>
                      <a:pt x="818" y="588"/>
                    </a:lnTo>
                    <a:lnTo>
                      <a:pt x="820" y="592"/>
                    </a:lnTo>
                    <a:lnTo>
                      <a:pt x="826" y="592"/>
                    </a:lnTo>
                    <a:lnTo>
                      <a:pt x="828" y="590"/>
                    </a:lnTo>
                    <a:lnTo>
                      <a:pt x="832" y="590"/>
                    </a:lnTo>
                    <a:lnTo>
                      <a:pt x="836" y="596"/>
                    </a:lnTo>
                    <a:lnTo>
                      <a:pt x="844" y="596"/>
                    </a:lnTo>
                    <a:lnTo>
                      <a:pt x="854" y="596"/>
                    </a:lnTo>
                    <a:lnTo>
                      <a:pt x="850" y="590"/>
                    </a:lnTo>
                    <a:lnTo>
                      <a:pt x="854" y="584"/>
                    </a:lnTo>
                    <a:lnTo>
                      <a:pt x="846" y="584"/>
                    </a:lnTo>
                    <a:lnTo>
                      <a:pt x="840" y="584"/>
                    </a:lnTo>
                    <a:lnTo>
                      <a:pt x="836" y="578"/>
                    </a:lnTo>
                    <a:lnTo>
                      <a:pt x="830" y="578"/>
                    </a:lnTo>
                    <a:lnTo>
                      <a:pt x="826" y="578"/>
                    </a:lnTo>
                    <a:lnTo>
                      <a:pt x="808" y="564"/>
                    </a:lnTo>
                    <a:lnTo>
                      <a:pt x="808" y="562"/>
                    </a:lnTo>
                    <a:lnTo>
                      <a:pt x="804" y="556"/>
                    </a:lnTo>
                    <a:lnTo>
                      <a:pt x="820" y="562"/>
                    </a:lnTo>
                    <a:lnTo>
                      <a:pt x="822" y="562"/>
                    </a:lnTo>
                    <a:lnTo>
                      <a:pt x="826" y="562"/>
                    </a:lnTo>
                    <a:lnTo>
                      <a:pt x="826" y="560"/>
                    </a:lnTo>
                    <a:lnTo>
                      <a:pt x="826" y="556"/>
                    </a:lnTo>
                    <a:lnTo>
                      <a:pt x="830" y="556"/>
                    </a:lnTo>
                    <a:lnTo>
                      <a:pt x="836" y="562"/>
                    </a:lnTo>
                    <a:lnTo>
                      <a:pt x="846" y="562"/>
                    </a:lnTo>
                    <a:lnTo>
                      <a:pt x="856" y="562"/>
                    </a:lnTo>
                    <a:lnTo>
                      <a:pt x="858" y="566"/>
                    </a:lnTo>
                    <a:lnTo>
                      <a:pt x="862" y="572"/>
                    </a:lnTo>
                    <a:lnTo>
                      <a:pt x="864" y="572"/>
                    </a:lnTo>
                    <a:lnTo>
                      <a:pt x="868" y="572"/>
                    </a:lnTo>
                    <a:lnTo>
                      <a:pt x="854" y="562"/>
                    </a:lnTo>
                    <a:lnTo>
                      <a:pt x="862" y="556"/>
                    </a:lnTo>
                    <a:lnTo>
                      <a:pt x="864" y="556"/>
                    </a:lnTo>
                    <a:lnTo>
                      <a:pt x="862" y="556"/>
                    </a:lnTo>
                    <a:lnTo>
                      <a:pt x="862" y="548"/>
                    </a:lnTo>
                    <a:lnTo>
                      <a:pt x="864" y="548"/>
                    </a:lnTo>
                    <a:lnTo>
                      <a:pt x="868" y="548"/>
                    </a:lnTo>
                    <a:lnTo>
                      <a:pt x="868" y="544"/>
                    </a:lnTo>
                    <a:lnTo>
                      <a:pt x="864" y="542"/>
                    </a:lnTo>
                    <a:lnTo>
                      <a:pt x="864" y="536"/>
                    </a:lnTo>
                    <a:lnTo>
                      <a:pt x="858" y="536"/>
                    </a:lnTo>
                    <a:lnTo>
                      <a:pt x="856" y="542"/>
                    </a:lnTo>
                    <a:lnTo>
                      <a:pt x="836" y="524"/>
                    </a:lnTo>
                    <a:lnTo>
                      <a:pt x="832" y="516"/>
                    </a:lnTo>
                    <a:lnTo>
                      <a:pt x="832" y="510"/>
                    </a:lnTo>
                    <a:lnTo>
                      <a:pt x="830" y="510"/>
                    </a:lnTo>
                    <a:lnTo>
                      <a:pt x="826" y="510"/>
                    </a:lnTo>
                    <a:lnTo>
                      <a:pt x="822" y="506"/>
                    </a:lnTo>
                    <a:lnTo>
                      <a:pt x="822" y="500"/>
                    </a:lnTo>
                    <a:lnTo>
                      <a:pt x="826" y="500"/>
                    </a:lnTo>
                    <a:lnTo>
                      <a:pt x="826" y="502"/>
                    </a:lnTo>
                    <a:lnTo>
                      <a:pt x="828" y="502"/>
                    </a:lnTo>
                    <a:lnTo>
                      <a:pt x="830" y="506"/>
                    </a:lnTo>
                    <a:lnTo>
                      <a:pt x="826" y="492"/>
                    </a:lnTo>
                    <a:lnTo>
                      <a:pt x="826" y="488"/>
                    </a:lnTo>
                    <a:lnTo>
                      <a:pt x="828" y="488"/>
                    </a:lnTo>
                    <a:lnTo>
                      <a:pt x="832" y="496"/>
                    </a:lnTo>
                    <a:lnTo>
                      <a:pt x="832" y="492"/>
                    </a:lnTo>
                    <a:lnTo>
                      <a:pt x="832" y="490"/>
                    </a:lnTo>
                    <a:lnTo>
                      <a:pt x="838" y="484"/>
                    </a:lnTo>
                    <a:lnTo>
                      <a:pt x="844" y="498"/>
                    </a:lnTo>
                    <a:lnTo>
                      <a:pt x="848" y="502"/>
                    </a:lnTo>
                    <a:lnTo>
                      <a:pt x="856" y="506"/>
                    </a:lnTo>
                    <a:lnTo>
                      <a:pt x="858" y="502"/>
                    </a:lnTo>
                    <a:lnTo>
                      <a:pt x="864" y="502"/>
                    </a:lnTo>
                    <a:lnTo>
                      <a:pt x="858" y="508"/>
                    </a:lnTo>
                    <a:lnTo>
                      <a:pt x="864" y="510"/>
                    </a:lnTo>
                    <a:lnTo>
                      <a:pt x="872" y="510"/>
                    </a:lnTo>
                    <a:lnTo>
                      <a:pt x="868" y="516"/>
                    </a:lnTo>
                    <a:lnTo>
                      <a:pt x="872" y="518"/>
                    </a:lnTo>
                    <a:lnTo>
                      <a:pt x="880" y="516"/>
                    </a:lnTo>
                    <a:lnTo>
                      <a:pt x="874" y="520"/>
                    </a:lnTo>
                    <a:lnTo>
                      <a:pt x="874" y="524"/>
                    </a:lnTo>
                    <a:lnTo>
                      <a:pt x="876" y="524"/>
                    </a:lnTo>
                    <a:lnTo>
                      <a:pt x="892" y="528"/>
                    </a:lnTo>
                    <a:lnTo>
                      <a:pt x="892" y="518"/>
                    </a:lnTo>
                    <a:lnTo>
                      <a:pt x="890" y="508"/>
                    </a:lnTo>
                    <a:lnTo>
                      <a:pt x="892" y="508"/>
                    </a:lnTo>
                    <a:lnTo>
                      <a:pt x="892" y="510"/>
                    </a:lnTo>
                    <a:lnTo>
                      <a:pt x="904" y="510"/>
                    </a:lnTo>
                    <a:lnTo>
                      <a:pt x="902" y="508"/>
                    </a:lnTo>
                    <a:lnTo>
                      <a:pt x="902" y="502"/>
                    </a:lnTo>
                    <a:lnTo>
                      <a:pt x="904" y="492"/>
                    </a:lnTo>
                    <a:lnTo>
                      <a:pt x="904" y="492"/>
                    </a:lnTo>
                    <a:lnTo>
                      <a:pt x="904" y="492"/>
                    </a:lnTo>
                    <a:close/>
                    <a:moveTo>
                      <a:pt x="364" y="98"/>
                    </a:moveTo>
                    <a:lnTo>
                      <a:pt x="364" y="98"/>
                    </a:lnTo>
                    <a:lnTo>
                      <a:pt x="364" y="106"/>
                    </a:lnTo>
                    <a:lnTo>
                      <a:pt x="366" y="110"/>
                    </a:lnTo>
                    <a:lnTo>
                      <a:pt x="372" y="116"/>
                    </a:lnTo>
                    <a:lnTo>
                      <a:pt x="376" y="116"/>
                    </a:lnTo>
                    <a:lnTo>
                      <a:pt x="374" y="112"/>
                    </a:lnTo>
                    <a:lnTo>
                      <a:pt x="368" y="100"/>
                    </a:lnTo>
                    <a:lnTo>
                      <a:pt x="366" y="98"/>
                    </a:lnTo>
                    <a:lnTo>
                      <a:pt x="364" y="98"/>
                    </a:lnTo>
                    <a:lnTo>
                      <a:pt x="364" y="98"/>
                    </a:lnTo>
                    <a:lnTo>
                      <a:pt x="364" y="9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765"/>
              <p:cNvSpPr>
                <a:spLocks noEditPoints="1"/>
              </p:cNvSpPr>
              <p:nvPr/>
            </p:nvSpPr>
            <p:spPr bwMode="auto">
              <a:xfrm>
                <a:off x="7435850" y="4305300"/>
                <a:ext cx="920749" cy="1136651"/>
              </a:xfrm>
              <a:custGeom>
                <a:avLst/>
                <a:gdLst>
                  <a:gd name="T0" fmla="*/ 360 w 580"/>
                  <a:gd name="T1" fmla="*/ 64 h 716"/>
                  <a:gd name="T2" fmla="*/ 364 w 580"/>
                  <a:gd name="T3" fmla="*/ 92 h 716"/>
                  <a:gd name="T4" fmla="*/ 378 w 580"/>
                  <a:gd name="T5" fmla="*/ 110 h 716"/>
                  <a:gd name="T6" fmla="*/ 432 w 580"/>
                  <a:gd name="T7" fmla="*/ 120 h 716"/>
                  <a:gd name="T8" fmla="*/ 448 w 580"/>
                  <a:gd name="T9" fmla="*/ 146 h 716"/>
                  <a:gd name="T10" fmla="*/ 486 w 580"/>
                  <a:gd name="T11" fmla="*/ 148 h 716"/>
                  <a:gd name="T12" fmla="*/ 548 w 580"/>
                  <a:gd name="T13" fmla="*/ 182 h 716"/>
                  <a:gd name="T14" fmla="*/ 580 w 580"/>
                  <a:gd name="T15" fmla="*/ 224 h 716"/>
                  <a:gd name="T16" fmla="*/ 542 w 580"/>
                  <a:gd name="T17" fmla="*/ 294 h 716"/>
                  <a:gd name="T18" fmla="*/ 516 w 580"/>
                  <a:gd name="T19" fmla="*/ 334 h 716"/>
                  <a:gd name="T20" fmla="*/ 512 w 580"/>
                  <a:gd name="T21" fmla="*/ 400 h 716"/>
                  <a:gd name="T22" fmla="*/ 502 w 580"/>
                  <a:gd name="T23" fmla="*/ 448 h 716"/>
                  <a:gd name="T24" fmla="*/ 468 w 580"/>
                  <a:gd name="T25" fmla="*/ 508 h 716"/>
                  <a:gd name="T26" fmla="*/ 424 w 580"/>
                  <a:gd name="T27" fmla="*/ 526 h 716"/>
                  <a:gd name="T28" fmla="*/ 378 w 580"/>
                  <a:gd name="T29" fmla="*/ 556 h 716"/>
                  <a:gd name="T30" fmla="*/ 378 w 580"/>
                  <a:gd name="T31" fmla="*/ 602 h 716"/>
                  <a:gd name="T32" fmla="*/ 350 w 580"/>
                  <a:gd name="T33" fmla="*/ 666 h 716"/>
                  <a:gd name="T34" fmla="*/ 336 w 580"/>
                  <a:gd name="T35" fmla="*/ 656 h 716"/>
                  <a:gd name="T36" fmla="*/ 308 w 580"/>
                  <a:gd name="T37" fmla="*/ 716 h 716"/>
                  <a:gd name="T38" fmla="*/ 290 w 580"/>
                  <a:gd name="T39" fmla="*/ 676 h 716"/>
                  <a:gd name="T40" fmla="*/ 246 w 580"/>
                  <a:gd name="T41" fmla="*/ 652 h 716"/>
                  <a:gd name="T42" fmla="*/ 268 w 580"/>
                  <a:gd name="T43" fmla="*/ 616 h 716"/>
                  <a:gd name="T44" fmla="*/ 292 w 580"/>
                  <a:gd name="T45" fmla="*/ 594 h 716"/>
                  <a:gd name="T46" fmla="*/ 292 w 580"/>
                  <a:gd name="T47" fmla="*/ 562 h 716"/>
                  <a:gd name="T48" fmla="*/ 282 w 580"/>
                  <a:gd name="T49" fmla="*/ 528 h 716"/>
                  <a:gd name="T50" fmla="*/ 268 w 580"/>
                  <a:gd name="T51" fmla="*/ 492 h 716"/>
                  <a:gd name="T52" fmla="*/ 242 w 580"/>
                  <a:gd name="T53" fmla="*/ 472 h 716"/>
                  <a:gd name="T54" fmla="*/ 242 w 580"/>
                  <a:gd name="T55" fmla="*/ 424 h 716"/>
                  <a:gd name="T56" fmla="*/ 232 w 580"/>
                  <a:gd name="T57" fmla="*/ 388 h 716"/>
                  <a:gd name="T58" fmla="*/ 202 w 580"/>
                  <a:gd name="T59" fmla="*/ 344 h 716"/>
                  <a:gd name="T60" fmla="*/ 170 w 580"/>
                  <a:gd name="T61" fmla="*/ 328 h 716"/>
                  <a:gd name="T62" fmla="*/ 134 w 580"/>
                  <a:gd name="T63" fmla="*/ 310 h 716"/>
                  <a:gd name="T64" fmla="*/ 114 w 580"/>
                  <a:gd name="T65" fmla="*/ 284 h 716"/>
                  <a:gd name="T66" fmla="*/ 82 w 580"/>
                  <a:gd name="T67" fmla="*/ 312 h 716"/>
                  <a:gd name="T68" fmla="*/ 52 w 580"/>
                  <a:gd name="T69" fmla="*/ 262 h 716"/>
                  <a:gd name="T70" fmla="*/ 18 w 580"/>
                  <a:gd name="T71" fmla="*/ 256 h 716"/>
                  <a:gd name="T72" fmla="*/ 2 w 580"/>
                  <a:gd name="T73" fmla="*/ 226 h 716"/>
                  <a:gd name="T74" fmla="*/ 16 w 580"/>
                  <a:gd name="T75" fmla="*/ 194 h 716"/>
                  <a:gd name="T76" fmla="*/ 56 w 580"/>
                  <a:gd name="T77" fmla="*/ 170 h 716"/>
                  <a:gd name="T78" fmla="*/ 74 w 580"/>
                  <a:gd name="T79" fmla="*/ 102 h 716"/>
                  <a:gd name="T80" fmla="*/ 98 w 580"/>
                  <a:gd name="T81" fmla="*/ 80 h 716"/>
                  <a:gd name="T82" fmla="*/ 134 w 580"/>
                  <a:gd name="T83" fmla="*/ 80 h 716"/>
                  <a:gd name="T84" fmla="*/ 154 w 580"/>
                  <a:gd name="T85" fmla="*/ 64 h 716"/>
                  <a:gd name="T86" fmla="*/ 146 w 580"/>
                  <a:gd name="T87" fmla="*/ 56 h 716"/>
                  <a:gd name="T88" fmla="*/ 136 w 580"/>
                  <a:gd name="T89" fmla="*/ 20 h 716"/>
                  <a:gd name="T90" fmla="*/ 168 w 580"/>
                  <a:gd name="T91" fmla="*/ 28 h 716"/>
                  <a:gd name="T92" fmla="*/ 188 w 580"/>
                  <a:gd name="T93" fmla="*/ 18 h 716"/>
                  <a:gd name="T94" fmla="*/ 214 w 580"/>
                  <a:gd name="T95" fmla="*/ 6 h 716"/>
                  <a:gd name="T96" fmla="*/ 218 w 580"/>
                  <a:gd name="T97" fmla="*/ 26 h 716"/>
                  <a:gd name="T98" fmla="*/ 216 w 580"/>
                  <a:gd name="T99" fmla="*/ 70 h 716"/>
                  <a:gd name="T100" fmla="*/ 234 w 580"/>
                  <a:gd name="T101" fmla="*/ 70 h 716"/>
                  <a:gd name="T102" fmla="*/ 264 w 580"/>
                  <a:gd name="T103" fmla="*/ 66 h 716"/>
                  <a:gd name="T104" fmla="*/ 290 w 580"/>
                  <a:gd name="T105" fmla="*/ 56 h 716"/>
                  <a:gd name="T106" fmla="*/ 326 w 580"/>
                  <a:gd name="T107" fmla="*/ 48 h 716"/>
                  <a:gd name="T108" fmla="*/ 378 w 580"/>
                  <a:gd name="T109" fmla="*/ 120 h 716"/>
                  <a:gd name="T110" fmla="*/ 372 w 580"/>
                  <a:gd name="T111" fmla="*/ 126 h 716"/>
                  <a:gd name="T112" fmla="*/ 344 w 580"/>
                  <a:gd name="T113" fmla="*/ 88 h 716"/>
                  <a:gd name="T114" fmla="*/ 352 w 580"/>
                  <a:gd name="T115" fmla="*/ 128 h 716"/>
                  <a:gd name="T116" fmla="*/ 326 w 580"/>
                  <a:gd name="T117" fmla="*/ 116 h 716"/>
                  <a:gd name="T118" fmla="*/ 344 w 580"/>
                  <a:gd name="T119" fmla="*/ 88 h 716"/>
                  <a:gd name="T120" fmla="*/ 352 w 580"/>
                  <a:gd name="T121" fmla="*/ 78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0" h="716">
                    <a:moveTo>
                      <a:pt x="334" y="18"/>
                    </a:moveTo>
                    <a:lnTo>
                      <a:pt x="340" y="16"/>
                    </a:lnTo>
                    <a:lnTo>
                      <a:pt x="342" y="26"/>
                    </a:lnTo>
                    <a:lnTo>
                      <a:pt x="346" y="42"/>
                    </a:lnTo>
                    <a:lnTo>
                      <a:pt x="350" y="56"/>
                    </a:lnTo>
                    <a:lnTo>
                      <a:pt x="360" y="56"/>
                    </a:lnTo>
                    <a:lnTo>
                      <a:pt x="360" y="60"/>
                    </a:lnTo>
                    <a:lnTo>
                      <a:pt x="360" y="64"/>
                    </a:lnTo>
                    <a:lnTo>
                      <a:pt x="346" y="70"/>
                    </a:lnTo>
                    <a:lnTo>
                      <a:pt x="360" y="78"/>
                    </a:lnTo>
                    <a:lnTo>
                      <a:pt x="360" y="80"/>
                    </a:lnTo>
                    <a:lnTo>
                      <a:pt x="354" y="88"/>
                    </a:lnTo>
                    <a:lnTo>
                      <a:pt x="358" y="90"/>
                    </a:lnTo>
                    <a:lnTo>
                      <a:pt x="360" y="92"/>
                    </a:lnTo>
                    <a:lnTo>
                      <a:pt x="362" y="92"/>
                    </a:lnTo>
                    <a:lnTo>
                      <a:pt x="364" y="92"/>
                    </a:lnTo>
                    <a:lnTo>
                      <a:pt x="364" y="90"/>
                    </a:lnTo>
                    <a:lnTo>
                      <a:pt x="370" y="90"/>
                    </a:lnTo>
                    <a:lnTo>
                      <a:pt x="368" y="98"/>
                    </a:lnTo>
                    <a:lnTo>
                      <a:pt x="376" y="98"/>
                    </a:lnTo>
                    <a:lnTo>
                      <a:pt x="380" y="98"/>
                    </a:lnTo>
                    <a:lnTo>
                      <a:pt x="380" y="100"/>
                    </a:lnTo>
                    <a:lnTo>
                      <a:pt x="380" y="106"/>
                    </a:lnTo>
                    <a:lnTo>
                      <a:pt x="378" y="110"/>
                    </a:lnTo>
                    <a:lnTo>
                      <a:pt x="380" y="112"/>
                    </a:lnTo>
                    <a:lnTo>
                      <a:pt x="386" y="112"/>
                    </a:lnTo>
                    <a:lnTo>
                      <a:pt x="388" y="106"/>
                    </a:lnTo>
                    <a:lnTo>
                      <a:pt x="398" y="106"/>
                    </a:lnTo>
                    <a:lnTo>
                      <a:pt x="408" y="108"/>
                    </a:lnTo>
                    <a:lnTo>
                      <a:pt x="426" y="118"/>
                    </a:lnTo>
                    <a:lnTo>
                      <a:pt x="426" y="120"/>
                    </a:lnTo>
                    <a:lnTo>
                      <a:pt x="432" y="120"/>
                    </a:lnTo>
                    <a:lnTo>
                      <a:pt x="434" y="128"/>
                    </a:lnTo>
                    <a:lnTo>
                      <a:pt x="440" y="128"/>
                    </a:lnTo>
                    <a:lnTo>
                      <a:pt x="440" y="130"/>
                    </a:lnTo>
                    <a:lnTo>
                      <a:pt x="440" y="134"/>
                    </a:lnTo>
                    <a:lnTo>
                      <a:pt x="436" y="138"/>
                    </a:lnTo>
                    <a:lnTo>
                      <a:pt x="442" y="142"/>
                    </a:lnTo>
                    <a:lnTo>
                      <a:pt x="442" y="146"/>
                    </a:lnTo>
                    <a:lnTo>
                      <a:pt x="448" y="146"/>
                    </a:lnTo>
                    <a:lnTo>
                      <a:pt x="450" y="138"/>
                    </a:lnTo>
                    <a:lnTo>
                      <a:pt x="458" y="136"/>
                    </a:lnTo>
                    <a:lnTo>
                      <a:pt x="462" y="138"/>
                    </a:lnTo>
                    <a:lnTo>
                      <a:pt x="468" y="144"/>
                    </a:lnTo>
                    <a:lnTo>
                      <a:pt x="472" y="144"/>
                    </a:lnTo>
                    <a:lnTo>
                      <a:pt x="478" y="142"/>
                    </a:lnTo>
                    <a:lnTo>
                      <a:pt x="480" y="146"/>
                    </a:lnTo>
                    <a:lnTo>
                      <a:pt x="486" y="148"/>
                    </a:lnTo>
                    <a:lnTo>
                      <a:pt x="490" y="146"/>
                    </a:lnTo>
                    <a:lnTo>
                      <a:pt x="502" y="146"/>
                    </a:lnTo>
                    <a:lnTo>
                      <a:pt x="516" y="154"/>
                    </a:lnTo>
                    <a:lnTo>
                      <a:pt x="530" y="162"/>
                    </a:lnTo>
                    <a:lnTo>
                      <a:pt x="538" y="172"/>
                    </a:lnTo>
                    <a:lnTo>
                      <a:pt x="542" y="182"/>
                    </a:lnTo>
                    <a:lnTo>
                      <a:pt x="544" y="182"/>
                    </a:lnTo>
                    <a:lnTo>
                      <a:pt x="548" y="182"/>
                    </a:lnTo>
                    <a:lnTo>
                      <a:pt x="550" y="180"/>
                    </a:lnTo>
                    <a:lnTo>
                      <a:pt x="552" y="180"/>
                    </a:lnTo>
                    <a:lnTo>
                      <a:pt x="552" y="188"/>
                    </a:lnTo>
                    <a:lnTo>
                      <a:pt x="566" y="184"/>
                    </a:lnTo>
                    <a:lnTo>
                      <a:pt x="568" y="192"/>
                    </a:lnTo>
                    <a:lnTo>
                      <a:pt x="570" y="202"/>
                    </a:lnTo>
                    <a:lnTo>
                      <a:pt x="578" y="208"/>
                    </a:lnTo>
                    <a:lnTo>
                      <a:pt x="580" y="224"/>
                    </a:lnTo>
                    <a:lnTo>
                      <a:pt x="578" y="242"/>
                    </a:lnTo>
                    <a:lnTo>
                      <a:pt x="576" y="256"/>
                    </a:lnTo>
                    <a:lnTo>
                      <a:pt x="568" y="270"/>
                    </a:lnTo>
                    <a:lnTo>
                      <a:pt x="566" y="274"/>
                    </a:lnTo>
                    <a:lnTo>
                      <a:pt x="558" y="280"/>
                    </a:lnTo>
                    <a:lnTo>
                      <a:pt x="552" y="282"/>
                    </a:lnTo>
                    <a:lnTo>
                      <a:pt x="548" y="288"/>
                    </a:lnTo>
                    <a:lnTo>
                      <a:pt x="542" y="294"/>
                    </a:lnTo>
                    <a:lnTo>
                      <a:pt x="538" y="306"/>
                    </a:lnTo>
                    <a:lnTo>
                      <a:pt x="532" y="326"/>
                    </a:lnTo>
                    <a:lnTo>
                      <a:pt x="520" y="318"/>
                    </a:lnTo>
                    <a:lnTo>
                      <a:pt x="520" y="320"/>
                    </a:lnTo>
                    <a:lnTo>
                      <a:pt x="522" y="324"/>
                    </a:lnTo>
                    <a:lnTo>
                      <a:pt x="522" y="326"/>
                    </a:lnTo>
                    <a:lnTo>
                      <a:pt x="516" y="330"/>
                    </a:lnTo>
                    <a:lnTo>
                      <a:pt x="516" y="334"/>
                    </a:lnTo>
                    <a:lnTo>
                      <a:pt x="516" y="344"/>
                    </a:lnTo>
                    <a:lnTo>
                      <a:pt x="512" y="344"/>
                    </a:lnTo>
                    <a:lnTo>
                      <a:pt x="512" y="346"/>
                    </a:lnTo>
                    <a:lnTo>
                      <a:pt x="516" y="348"/>
                    </a:lnTo>
                    <a:lnTo>
                      <a:pt x="516" y="362"/>
                    </a:lnTo>
                    <a:lnTo>
                      <a:pt x="516" y="382"/>
                    </a:lnTo>
                    <a:lnTo>
                      <a:pt x="516" y="398"/>
                    </a:lnTo>
                    <a:lnTo>
                      <a:pt x="512" y="400"/>
                    </a:lnTo>
                    <a:lnTo>
                      <a:pt x="512" y="406"/>
                    </a:lnTo>
                    <a:lnTo>
                      <a:pt x="514" y="410"/>
                    </a:lnTo>
                    <a:lnTo>
                      <a:pt x="516" y="418"/>
                    </a:lnTo>
                    <a:lnTo>
                      <a:pt x="512" y="420"/>
                    </a:lnTo>
                    <a:lnTo>
                      <a:pt x="506" y="424"/>
                    </a:lnTo>
                    <a:lnTo>
                      <a:pt x="506" y="434"/>
                    </a:lnTo>
                    <a:lnTo>
                      <a:pt x="506" y="442"/>
                    </a:lnTo>
                    <a:lnTo>
                      <a:pt x="502" y="448"/>
                    </a:lnTo>
                    <a:lnTo>
                      <a:pt x="494" y="460"/>
                    </a:lnTo>
                    <a:lnTo>
                      <a:pt x="486" y="470"/>
                    </a:lnTo>
                    <a:lnTo>
                      <a:pt x="480" y="476"/>
                    </a:lnTo>
                    <a:lnTo>
                      <a:pt x="484" y="488"/>
                    </a:lnTo>
                    <a:lnTo>
                      <a:pt x="484" y="494"/>
                    </a:lnTo>
                    <a:lnTo>
                      <a:pt x="476" y="500"/>
                    </a:lnTo>
                    <a:lnTo>
                      <a:pt x="476" y="506"/>
                    </a:lnTo>
                    <a:lnTo>
                      <a:pt x="468" y="508"/>
                    </a:lnTo>
                    <a:lnTo>
                      <a:pt x="466" y="508"/>
                    </a:lnTo>
                    <a:lnTo>
                      <a:pt x="460" y="506"/>
                    </a:lnTo>
                    <a:lnTo>
                      <a:pt x="460" y="510"/>
                    </a:lnTo>
                    <a:lnTo>
                      <a:pt x="436" y="512"/>
                    </a:lnTo>
                    <a:lnTo>
                      <a:pt x="436" y="516"/>
                    </a:lnTo>
                    <a:lnTo>
                      <a:pt x="432" y="516"/>
                    </a:lnTo>
                    <a:lnTo>
                      <a:pt x="434" y="524"/>
                    </a:lnTo>
                    <a:lnTo>
                      <a:pt x="424" y="526"/>
                    </a:lnTo>
                    <a:lnTo>
                      <a:pt x="412" y="528"/>
                    </a:lnTo>
                    <a:lnTo>
                      <a:pt x="412" y="530"/>
                    </a:lnTo>
                    <a:lnTo>
                      <a:pt x="412" y="536"/>
                    </a:lnTo>
                    <a:lnTo>
                      <a:pt x="406" y="542"/>
                    </a:lnTo>
                    <a:lnTo>
                      <a:pt x="398" y="544"/>
                    </a:lnTo>
                    <a:lnTo>
                      <a:pt x="382" y="552"/>
                    </a:lnTo>
                    <a:lnTo>
                      <a:pt x="382" y="556"/>
                    </a:lnTo>
                    <a:lnTo>
                      <a:pt x="378" y="556"/>
                    </a:lnTo>
                    <a:lnTo>
                      <a:pt x="376" y="556"/>
                    </a:lnTo>
                    <a:lnTo>
                      <a:pt x="376" y="558"/>
                    </a:lnTo>
                    <a:lnTo>
                      <a:pt x="376" y="562"/>
                    </a:lnTo>
                    <a:lnTo>
                      <a:pt x="378" y="562"/>
                    </a:lnTo>
                    <a:lnTo>
                      <a:pt x="372" y="566"/>
                    </a:lnTo>
                    <a:lnTo>
                      <a:pt x="372" y="572"/>
                    </a:lnTo>
                    <a:lnTo>
                      <a:pt x="372" y="588"/>
                    </a:lnTo>
                    <a:lnTo>
                      <a:pt x="378" y="602"/>
                    </a:lnTo>
                    <a:lnTo>
                      <a:pt x="378" y="616"/>
                    </a:lnTo>
                    <a:lnTo>
                      <a:pt x="372" y="620"/>
                    </a:lnTo>
                    <a:lnTo>
                      <a:pt x="368" y="626"/>
                    </a:lnTo>
                    <a:lnTo>
                      <a:pt x="362" y="630"/>
                    </a:lnTo>
                    <a:lnTo>
                      <a:pt x="360" y="636"/>
                    </a:lnTo>
                    <a:lnTo>
                      <a:pt x="354" y="644"/>
                    </a:lnTo>
                    <a:lnTo>
                      <a:pt x="354" y="652"/>
                    </a:lnTo>
                    <a:lnTo>
                      <a:pt x="350" y="666"/>
                    </a:lnTo>
                    <a:lnTo>
                      <a:pt x="344" y="672"/>
                    </a:lnTo>
                    <a:lnTo>
                      <a:pt x="342" y="676"/>
                    </a:lnTo>
                    <a:lnTo>
                      <a:pt x="350" y="654"/>
                    </a:lnTo>
                    <a:lnTo>
                      <a:pt x="346" y="654"/>
                    </a:lnTo>
                    <a:lnTo>
                      <a:pt x="346" y="656"/>
                    </a:lnTo>
                    <a:lnTo>
                      <a:pt x="342" y="656"/>
                    </a:lnTo>
                    <a:lnTo>
                      <a:pt x="336" y="652"/>
                    </a:lnTo>
                    <a:lnTo>
                      <a:pt x="336" y="656"/>
                    </a:lnTo>
                    <a:lnTo>
                      <a:pt x="336" y="664"/>
                    </a:lnTo>
                    <a:lnTo>
                      <a:pt x="316" y="688"/>
                    </a:lnTo>
                    <a:lnTo>
                      <a:pt x="316" y="690"/>
                    </a:lnTo>
                    <a:lnTo>
                      <a:pt x="316" y="692"/>
                    </a:lnTo>
                    <a:lnTo>
                      <a:pt x="318" y="694"/>
                    </a:lnTo>
                    <a:lnTo>
                      <a:pt x="318" y="700"/>
                    </a:lnTo>
                    <a:lnTo>
                      <a:pt x="310" y="712"/>
                    </a:lnTo>
                    <a:lnTo>
                      <a:pt x="308" y="716"/>
                    </a:lnTo>
                    <a:lnTo>
                      <a:pt x="306" y="708"/>
                    </a:lnTo>
                    <a:lnTo>
                      <a:pt x="314" y="698"/>
                    </a:lnTo>
                    <a:lnTo>
                      <a:pt x="306" y="694"/>
                    </a:lnTo>
                    <a:lnTo>
                      <a:pt x="304" y="690"/>
                    </a:lnTo>
                    <a:lnTo>
                      <a:pt x="300" y="684"/>
                    </a:lnTo>
                    <a:lnTo>
                      <a:pt x="298" y="682"/>
                    </a:lnTo>
                    <a:lnTo>
                      <a:pt x="298" y="680"/>
                    </a:lnTo>
                    <a:lnTo>
                      <a:pt x="290" y="676"/>
                    </a:lnTo>
                    <a:lnTo>
                      <a:pt x="286" y="674"/>
                    </a:lnTo>
                    <a:lnTo>
                      <a:pt x="282" y="670"/>
                    </a:lnTo>
                    <a:lnTo>
                      <a:pt x="278" y="666"/>
                    </a:lnTo>
                    <a:lnTo>
                      <a:pt x="274" y="666"/>
                    </a:lnTo>
                    <a:lnTo>
                      <a:pt x="272" y="664"/>
                    </a:lnTo>
                    <a:lnTo>
                      <a:pt x="270" y="656"/>
                    </a:lnTo>
                    <a:lnTo>
                      <a:pt x="256" y="648"/>
                    </a:lnTo>
                    <a:lnTo>
                      <a:pt x="246" y="652"/>
                    </a:lnTo>
                    <a:lnTo>
                      <a:pt x="250" y="642"/>
                    </a:lnTo>
                    <a:lnTo>
                      <a:pt x="252" y="636"/>
                    </a:lnTo>
                    <a:lnTo>
                      <a:pt x="254" y="634"/>
                    </a:lnTo>
                    <a:lnTo>
                      <a:pt x="260" y="628"/>
                    </a:lnTo>
                    <a:lnTo>
                      <a:pt x="260" y="624"/>
                    </a:lnTo>
                    <a:lnTo>
                      <a:pt x="262" y="620"/>
                    </a:lnTo>
                    <a:lnTo>
                      <a:pt x="264" y="618"/>
                    </a:lnTo>
                    <a:lnTo>
                      <a:pt x="268" y="616"/>
                    </a:lnTo>
                    <a:lnTo>
                      <a:pt x="270" y="616"/>
                    </a:lnTo>
                    <a:lnTo>
                      <a:pt x="272" y="610"/>
                    </a:lnTo>
                    <a:lnTo>
                      <a:pt x="278" y="608"/>
                    </a:lnTo>
                    <a:lnTo>
                      <a:pt x="280" y="602"/>
                    </a:lnTo>
                    <a:lnTo>
                      <a:pt x="286" y="598"/>
                    </a:lnTo>
                    <a:lnTo>
                      <a:pt x="286" y="594"/>
                    </a:lnTo>
                    <a:lnTo>
                      <a:pt x="290" y="594"/>
                    </a:lnTo>
                    <a:lnTo>
                      <a:pt x="292" y="594"/>
                    </a:lnTo>
                    <a:lnTo>
                      <a:pt x="296" y="592"/>
                    </a:lnTo>
                    <a:lnTo>
                      <a:pt x="300" y="590"/>
                    </a:lnTo>
                    <a:lnTo>
                      <a:pt x="300" y="588"/>
                    </a:lnTo>
                    <a:lnTo>
                      <a:pt x="300" y="572"/>
                    </a:lnTo>
                    <a:lnTo>
                      <a:pt x="300" y="558"/>
                    </a:lnTo>
                    <a:lnTo>
                      <a:pt x="298" y="558"/>
                    </a:lnTo>
                    <a:lnTo>
                      <a:pt x="296" y="558"/>
                    </a:lnTo>
                    <a:lnTo>
                      <a:pt x="292" y="562"/>
                    </a:lnTo>
                    <a:lnTo>
                      <a:pt x="290" y="558"/>
                    </a:lnTo>
                    <a:lnTo>
                      <a:pt x="288" y="558"/>
                    </a:lnTo>
                    <a:lnTo>
                      <a:pt x="288" y="552"/>
                    </a:lnTo>
                    <a:lnTo>
                      <a:pt x="288" y="542"/>
                    </a:lnTo>
                    <a:lnTo>
                      <a:pt x="290" y="534"/>
                    </a:lnTo>
                    <a:lnTo>
                      <a:pt x="290" y="526"/>
                    </a:lnTo>
                    <a:lnTo>
                      <a:pt x="288" y="526"/>
                    </a:lnTo>
                    <a:lnTo>
                      <a:pt x="282" y="528"/>
                    </a:lnTo>
                    <a:lnTo>
                      <a:pt x="280" y="528"/>
                    </a:lnTo>
                    <a:lnTo>
                      <a:pt x="280" y="526"/>
                    </a:lnTo>
                    <a:lnTo>
                      <a:pt x="280" y="520"/>
                    </a:lnTo>
                    <a:lnTo>
                      <a:pt x="280" y="502"/>
                    </a:lnTo>
                    <a:lnTo>
                      <a:pt x="278" y="498"/>
                    </a:lnTo>
                    <a:lnTo>
                      <a:pt x="272" y="494"/>
                    </a:lnTo>
                    <a:lnTo>
                      <a:pt x="270" y="494"/>
                    </a:lnTo>
                    <a:lnTo>
                      <a:pt x="268" y="492"/>
                    </a:lnTo>
                    <a:lnTo>
                      <a:pt x="268" y="490"/>
                    </a:lnTo>
                    <a:lnTo>
                      <a:pt x="264" y="488"/>
                    </a:lnTo>
                    <a:lnTo>
                      <a:pt x="262" y="490"/>
                    </a:lnTo>
                    <a:lnTo>
                      <a:pt x="252" y="490"/>
                    </a:lnTo>
                    <a:lnTo>
                      <a:pt x="246" y="488"/>
                    </a:lnTo>
                    <a:lnTo>
                      <a:pt x="244" y="484"/>
                    </a:lnTo>
                    <a:lnTo>
                      <a:pt x="244" y="480"/>
                    </a:lnTo>
                    <a:lnTo>
                      <a:pt x="242" y="472"/>
                    </a:lnTo>
                    <a:lnTo>
                      <a:pt x="244" y="464"/>
                    </a:lnTo>
                    <a:lnTo>
                      <a:pt x="242" y="460"/>
                    </a:lnTo>
                    <a:lnTo>
                      <a:pt x="238" y="454"/>
                    </a:lnTo>
                    <a:lnTo>
                      <a:pt x="236" y="448"/>
                    </a:lnTo>
                    <a:lnTo>
                      <a:pt x="242" y="446"/>
                    </a:lnTo>
                    <a:lnTo>
                      <a:pt x="236" y="444"/>
                    </a:lnTo>
                    <a:lnTo>
                      <a:pt x="238" y="436"/>
                    </a:lnTo>
                    <a:lnTo>
                      <a:pt x="242" y="424"/>
                    </a:lnTo>
                    <a:lnTo>
                      <a:pt x="242" y="418"/>
                    </a:lnTo>
                    <a:lnTo>
                      <a:pt x="242" y="416"/>
                    </a:lnTo>
                    <a:lnTo>
                      <a:pt x="238" y="410"/>
                    </a:lnTo>
                    <a:lnTo>
                      <a:pt x="234" y="406"/>
                    </a:lnTo>
                    <a:lnTo>
                      <a:pt x="232" y="402"/>
                    </a:lnTo>
                    <a:lnTo>
                      <a:pt x="228" y="394"/>
                    </a:lnTo>
                    <a:lnTo>
                      <a:pt x="228" y="390"/>
                    </a:lnTo>
                    <a:lnTo>
                      <a:pt x="232" y="388"/>
                    </a:lnTo>
                    <a:lnTo>
                      <a:pt x="208" y="388"/>
                    </a:lnTo>
                    <a:lnTo>
                      <a:pt x="208" y="384"/>
                    </a:lnTo>
                    <a:lnTo>
                      <a:pt x="206" y="380"/>
                    </a:lnTo>
                    <a:lnTo>
                      <a:pt x="202" y="372"/>
                    </a:lnTo>
                    <a:lnTo>
                      <a:pt x="202" y="366"/>
                    </a:lnTo>
                    <a:lnTo>
                      <a:pt x="208" y="360"/>
                    </a:lnTo>
                    <a:lnTo>
                      <a:pt x="206" y="352"/>
                    </a:lnTo>
                    <a:lnTo>
                      <a:pt x="202" y="344"/>
                    </a:lnTo>
                    <a:lnTo>
                      <a:pt x="200" y="338"/>
                    </a:lnTo>
                    <a:lnTo>
                      <a:pt x="198" y="336"/>
                    </a:lnTo>
                    <a:lnTo>
                      <a:pt x="196" y="336"/>
                    </a:lnTo>
                    <a:lnTo>
                      <a:pt x="190" y="338"/>
                    </a:lnTo>
                    <a:lnTo>
                      <a:pt x="186" y="336"/>
                    </a:lnTo>
                    <a:lnTo>
                      <a:pt x="180" y="336"/>
                    </a:lnTo>
                    <a:lnTo>
                      <a:pt x="172" y="334"/>
                    </a:lnTo>
                    <a:lnTo>
                      <a:pt x="170" y="328"/>
                    </a:lnTo>
                    <a:lnTo>
                      <a:pt x="164" y="326"/>
                    </a:lnTo>
                    <a:lnTo>
                      <a:pt x="162" y="324"/>
                    </a:lnTo>
                    <a:lnTo>
                      <a:pt x="154" y="318"/>
                    </a:lnTo>
                    <a:lnTo>
                      <a:pt x="150" y="312"/>
                    </a:lnTo>
                    <a:lnTo>
                      <a:pt x="146" y="310"/>
                    </a:lnTo>
                    <a:lnTo>
                      <a:pt x="144" y="312"/>
                    </a:lnTo>
                    <a:lnTo>
                      <a:pt x="142" y="312"/>
                    </a:lnTo>
                    <a:lnTo>
                      <a:pt x="134" y="310"/>
                    </a:lnTo>
                    <a:lnTo>
                      <a:pt x="128" y="308"/>
                    </a:lnTo>
                    <a:lnTo>
                      <a:pt x="126" y="302"/>
                    </a:lnTo>
                    <a:lnTo>
                      <a:pt x="126" y="298"/>
                    </a:lnTo>
                    <a:lnTo>
                      <a:pt x="128" y="292"/>
                    </a:lnTo>
                    <a:lnTo>
                      <a:pt x="132" y="288"/>
                    </a:lnTo>
                    <a:lnTo>
                      <a:pt x="128" y="282"/>
                    </a:lnTo>
                    <a:lnTo>
                      <a:pt x="120" y="282"/>
                    </a:lnTo>
                    <a:lnTo>
                      <a:pt x="114" y="284"/>
                    </a:lnTo>
                    <a:lnTo>
                      <a:pt x="106" y="288"/>
                    </a:lnTo>
                    <a:lnTo>
                      <a:pt x="100" y="290"/>
                    </a:lnTo>
                    <a:lnTo>
                      <a:pt x="96" y="298"/>
                    </a:lnTo>
                    <a:lnTo>
                      <a:pt x="90" y="306"/>
                    </a:lnTo>
                    <a:lnTo>
                      <a:pt x="84" y="306"/>
                    </a:lnTo>
                    <a:lnTo>
                      <a:pt x="82" y="308"/>
                    </a:lnTo>
                    <a:lnTo>
                      <a:pt x="82" y="310"/>
                    </a:lnTo>
                    <a:lnTo>
                      <a:pt x="82" y="312"/>
                    </a:lnTo>
                    <a:lnTo>
                      <a:pt x="80" y="312"/>
                    </a:lnTo>
                    <a:lnTo>
                      <a:pt x="74" y="316"/>
                    </a:lnTo>
                    <a:lnTo>
                      <a:pt x="72" y="312"/>
                    </a:lnTo>
                    <a:lnTo>
                      <a:pt x="70" y="312"/>
                    </a:lnTo>
                    <a:lnTo>
                      <a:pt x="66" y="312"/>
                    </a:lnTo>
                    <a:lnTo>
                      <a:pt x="48" y="308"/>
                    </a:lnTo>
                    <a:lnTo>
                      <a:pt x="52" y="264"/>
                    </a:lnTo>
                    <a:lnTo>
                      <a:pt x="52" y="262"/>
                    </a:lnTo>
                    <a:lnTo>
                      <a:pt x="52" y="260"/>
                    </a:lnTo>
                    <a:lnTo>
                      <a:pt x="52" y="262"/>
                    </a:lnTo>
                    <a:lnTo>
                      <a:pt x="38" y="266"/>
                    </a:lnTo>
                    <a:lnTo>
                      <a:pt x="26" y="266"/>
                    </a:lnTo>
                    <a:lnTo>
                      <a:pt x="24" y="266"/>
                    </a:lnTo>
                    <a:lnTo>
                      <a:pt x="24" y="262"/>
                    </a:lnTo>
                    <a:lnTo>
                      <a:pt x="20" y="260"/>
                    </a:lnTo>
                    <a:lnTo>
                      <a:pt x="18" y="256"/>
                    </a:lnTo>
                    <a:lnTo>
                      <a:pt x="16" y="254"/>
                    </a:lnTo>
                    <a:lnTo>
                      <a:pt x="12" y="252"/>
                    </a:lnTo>
                    <a:lnTo>
                      <a:pt x="8" y="246"/>
                    </a:lnTo>
                    <a:lnTo>
                      <a:pt x="6" y="244"/>
                    </a:lnTo>
                    <a:lnTo>
                      <a:pt x="6" y="236"/>
                    </a:lnTo>
                    <a:lnTo>
                      <a:pt x="6" y="234"/>
                    </a:lnTo>
                    <a:lnTo>
                      <a:pt x="6" y="230"/>
                    </a:lnTo>
                    <a:lnTo>
                      <a:pt x="2" y="226"/>
                    </a:lnTo>
                    <a:lnTo>
                      <a:pt x="0" y="218"/>
                    </a:lnTo>
                    <a:lnTo>
                      <a:pt x="2" y="218"/>
                    </a:lnTo>
                    <a:lnTo>
                      <a:pt x="6" y="218"/>
                    </a:lnTo>
                    <a:lnTo>
                      <a:pt x="8" y="218"/>
                    </a:lnTo>
                    <a:lnTo>
                      <a:pt x="8" y="210"/>
                    </a:lnTo>
                    <a:lnTo>
                      <a:pt x="10" y="208"/>
                    </a:lnTo>
                    <a:lnTo>
                      <a:pt x="12" y="202"/>
                    </a:lnTo>
                    <a:lnTo>
                      <a:pt x="16" y="194"/>
                    </a:lnTo>
                    <a:lnTo>
                      <a:pt x="16" y="190"/>
                    </a:lnTo>
                    <a:lnTo>
                      <a:pt x="20" y="184"/>
                    </a:lnTo>
                    <a:lnTo>
                      <a:pt x="28" y="180"/>
                    </a:lnTo>
                    <a:lnTo>
                      <a:pt x="34" y="178"/>
                    </a:lnTo>
                    <a:lnTo>
                      <a:pt x="42" y="174"/>
                    </a:lnTo>
                    <a:lnTo>
                      <a:pt x="52" y="172"/>
                    </a:lnTo>
                    <a:lnTo>
                      <a:pt x="54" y="172"/>
                    </a:lnTo>
                    <a:lnTo>
                      <a:pt x="56" y="170"/>
                    </a:lnTo>
                    <a:lnTo>
                      <a:pt x="56" y="166"/>
                    </a:lnTo>
                    <a:lnTo>
                      <a:pt x="72" y="126"/>
                    </a:lnTo>
                    <a:lnTo>
                      <a:pt x="74" y="120"/>
                    </a:lnTo>
                    <a:lnTo>
                      <a:pt x="72" y="116"/>
                    </a:lnTo>
                    <a:lnTo>
                      <a:pt x="66" y="110"/>
                    </a:lnTo>
                    <a:lnTo>
                      <a:pt x="64" y="110"/>
                    </a:lnTo>
                    <a:lnTo>
                      <a:pt x="64" y="106"/>
                    </a:lnTo>
                    <a:lnTo>
                      <a:pt x="74" y="102"/>
                    </a:lnTo>
                    <a:lnTo>
                      <a:pt x="74" y="98"/>
                    </a:lnTo>
                    <a:lnTo>
                      <a:pt x="72" y="94"/>
                    </a:lnTo>
                    <a:lnTo>
                      <a:pt x="66" y="94"/>
                    </a:lnTo>
                    <a:lnTo>
                      <a:pt x="66" y="88"/>
                    </a:lnTo>
                    <a:lnTo>
                      <a:pt x="74" y="84"/>
                    </a:lnTo>
                    <a:lnTo>
                      <a:pt x="96" y="82"/>
                    </a:lnTo>
                    <a:lnTo>
                      <a:pt x="96" y="78"/>
                    </a:lnTo>
                    <a:lnTo>
                      <a:pt x="98" y="80"/>
                    </a:lnTo>
                    <a:lnTo>
                      <a:pt x="102" y="78"/>
                    </a:lnTo>
                    <a:lnTo>
                      <a:pt x="106" y="72"/>
                    </a:lnTo>
                    <a:lnTo>
                      <a:pt x="110" y="72"/>
                    </a:lnTo>
                    <a:lnTo>
                      <a:pt x="114" y="80"/>
                    </a:lnTo>
                    <a:lnTo>
                      <a:pt x="116" y="80"/>
                    </a:lnTo>
                    <a:lnTo>
                      <a:pt x="124" y="84"/>
                    </a:lnTo>
                    <a:lnTo>
                      <a:pt x="128" y="82"/>
                    </a:lnTo>
                    <a:lnTo>
                      <a:pt x="134" y="80"/>
                    </a:lnTo>
                    <a:lnTo>
                      <a:pt x="136" y="80"/>
                    </a:lnTo>
                    <a:lnTo>
                      <a:pt x="138" y="78"/>
                    </a:lnTo>
                    <a:lnTo>
                      <a:pt x="138" y="74"/>
                    </a:lnTo>
                    <a:lnTo>
                      <a:pt x="142" y="74"/>
                    </a:lnTo>
                    <a:lnTo>
                      <a:pt x="146" y="72"/>
                    </a:lnTo>
                    <a:lnTo>
                      <a:pt x="150" y="70"/>
                    </a:lnTo>
                    <a:lnTo>
                      <a:pt x="152" y="70"/>
                    </a:lnTo>
                    <a:lnTo>
                      <a:pt x="154" y="64"/>
                    </a:lnTo>
                    <a:lnTo>
                      <a:pt x="154" y="62"/>
                    </a:lnTo>
                    <a:lnTo>
                      <a:pt x="156" y="62"/>
                    </a:lnTo>
                    <a:lnTo>
                      <a:pt x="162" y="60"/>
                    </a:lnTo>
                    <a:lnTo>
                      <a:pt x="162" y="56"/>
                    </a:lnTo>
                    <a:lnTo>
                      <a:pt x="160" y="54"/>
                    </a:lnTo>
                    <a:lnTo>
                      <a:pt x="156" y="54"/>
                    </a:lnTo>
                    <a:lnTo>
                      <a:pt x="152" y="56"/>
                    </a:lnTo>
                    <a:lnTo>
                      <a:pt x="146" y="56"/>
                    </a:lnTo>
                    <a:lnTo>
                      <a:pt x="144" y="54"/>
                    </a:lnTo>
                    <a:lnTo>
                      <a:pt x="142" y="48"/>
                    </a:lnTo>
                    <a:lnTo>
                      <a:pt x="142" y="44"/>
                    </a:lnTo>
                    <a:lnTo>
                      <a:pt x="144" y="38"/>
                    </a:lnTo>
                    <a:lnTo>
                      <a:pt x="138" y="30"/>
                    </a:lnTo>
                    <a:lnTo>
                      <a:pt x="136" y="26"/>
                    </a:lnTo>
                    <a:lnTo>
                      <a:pt x="136" y="24"/>
                    </a:lnTo>
                    <a:lnTo>
                      <a:pt x="136" y="20"/>
                    </a:lnTo>
                    <a:lnTo>
                      <a:pt x="134" y="20"/>
                    </a:lnTo>
                    <a:lnTo>
                      <a:pt x="138" y="18"/>
                    </a:lnTo>
                    <a:lnTo>
                      <a:pt x="144" y="20"/>
                    </a:lnTo>
                    <a:lnTo>
                      <a:pt x="150" y="24"/>
                    </a:lnTo>
                    <a:lnTo>
                      <a:pt x="152" y="24"/>
                    </a:lnTo>
                    <a:lnTo>
                      <a:pt x="156" y="26"/>
                    </a:lnTo>
                    <a:lnTo>
                      <a:pt x="162" y="28"/>
                    </a:lnTo>
                    <a:lnTo>
                      <a:pt x="168" y="28"/>
                    </a:lnTo>
                    <a:lnTo>
                      <a:pt x="164" y="26"/>
                    </a:lnTo>
                    <a:lnTo>
                      <a:pt x="164" y="24"/>
                    </a:lnTo>
                    <a:lnTo>
                      <a:pt x="168" y="20"/>
                    </a:lnTo>
                    <a:lnTo>
                      <a:pt x="170" y="20"/>
                    </a:lnTo>
                    <a:lnTo>
                      <a:pt x="178" y="24"/>
                    </a:lnTo>
                    <a:lnTo>
                      <a:pt x="182" y="20"/>
                    </a:lnTo>
                    <a:lnTo>
                      <a:pt x="186" y="18"/>
                    </a:lnTo>
                    <a:lnTo>
                      <a:pt x="188" y="18"/>
                    </a:lnTo>
                    <a:lnTo>
                      <a:pt x="188" y="16"/>
                    </a:lnTo>
                    <a:lnTo>
                      <a:pt x="190" y="12"/>
                    </a:lnTo>
                    <a:lnTo>
                      <a:pt x="198" y="10"/>
                    </a:lnTo>
                    <a:lnTo>
                      <a:pt x="200" y="6"/>
                    </a:lnTo>
                    <a:lnTo>
                      <a:pt x="198" y="0"/>
                    </a:lnTo>
                    <a:lnTo>
                      <a:pt x="202" y="2"/>
                    </a:lnTo>
                    <a:lnTo>
                      <a:pt x="210" y="2"/>
                    </a:lnTo>
                    <a:lnTo>
                      <a:pt x="214" y="6"/>
                    </a:lnTo>
                    <a:lnTo>
                      <a:pt x="214" y="8"/>
                    </a:lnTo>
                    <a:lnTo>
                      <a:pt x="208" y="12"/>
                    </a:lnTo>
                    <a:lnTo>
                      <a:pt x="216" y="16"/>
                    </a:lnTo>
                    <a:lnTo>
                      <a:pt x="218" y="16"/>
                    </a:lnTo>
                    <a:lnTo>
                      <a:pt x="216" y="18"/>
                    </a:lnTo>
                    <a:lnTo>
                      <a:pt x="216" y="20"/>
                    </a:lnTo>
                    <a:lnTo>
                      <a:pt x="216" y="24"/>
                    </a:lnTo>
                    <a:lnTo>
                      <a:pt x="218" y="26"/>
                    </a:lnTo>
                    <a:lnTo>
                      <a:pt x="216" y="28"/>
                    </a:lnTo>
                    <a:lnTo>
                      <a:pt x="208" y="34"/>
                    </a:lnTo>
                    <a:lnTo>
                      <a:pt x="208" y="44"/>
                    </a:lnTo>
                    <a:lnTo>
                      <a:pt x="208" y="56"/>
                    </a:lnTo>
                    <a:lnTo>
                      <a:pt x="208" y="60"/>
                    </a:lnTo>
                    <a:lnTo>
                      <a:pt x="208" y="62"/>
                    </a:lnTo>
                    <a:lnTo>
                      <a:pt x="210" y="66"/>
                    </a:lnTo>
                    <a:lnTo>
                      <a:pt x="216" y="70"/>
                    </a:lnTo>
                    <a:lnTo>
                      <a:pt x="218" y="72"/>
                    </a:lnTo>
                    <a:lnTo>
                      <a:pt x="220" y="74"/>
                    </a:lnTo>
                    <a:lnTo>
                      <a:pt x="224" y="78"/>
                    </a:lnTo>
                    <a:lnTo>
                      <a:pt x="228" y="74"/>
                    </a:lnTo>
                    <a:lnTo>
                      <a:pt x="228" y="72"/>
                    </a:lnTo>
                    <a:lnTo>
                      <a:pt x="232" y="72"/>
                    </a:lnTo>
                    <a:lnTo>
                      <a:pt x="234" y="72"/>
                    </a:lnTo>
                    <a:lnTo>
                      <a:pt x="234" y="70"/>
                    </a:lnTo>
                    <a:lnTo>
                      <a:pt x="234" y="66"/>
                    </a:lnTo>
                    <a:lnTo>
                      <a:pt x="236" y="66"/>
                    </a:lnTo>
                    <a:lnTo>
                      <a:pt x="238" y="64"/>
                    </a:lnTo>
                    <a:lnTo>
                      <a:pt x="242" y="64"/>
                    </a:lnTo>
                    <a:lnTo>
                      <a:pt x="246" y="64"/>
                    </a:lnTo>
                    <a:lnTo>
                      <a:pt x="250" y="64"/>
                    </a:lnTo>
                    <a:lnTo>
                      <a:pt x="254" y="64"/>
                    </a:lnTo>
                    <a:lnTo>
                      <a:pt x="264" y="66"/>
                    </a:lnTo>
                    <a:lnTo>
                      <a:pt x="270" y="62"/>
                    </a:lnTo>
                    <a:lnTo>
                      <a:pt x="264" y="56"/>
                    </a:lnTo>
                    <a:lnTo>
                      <a:pt x="268" y="48"/>
                    </a:lnTo>
                    <a:lnTo>
                      <a:pt x="274" y="52"/>
                    </a:lnTo>
                    <a:lnTo>
                      <a:pt x="280" y="48"/>
                    </a:lnTo>
                    <a:lnTo>
                      <a:pt x="282" y="54"/>
                    </a:lnTo>
                    <a:lnTo>
                      <a:pt x="290" y="54"/>
                    </a:lnTo>
                    <a:lnTo>
                      <a:pt x="290" y="56"/>
                    </a:lnTo>
                    <a:lnTo>
                      <a:pt x="292" y="62"/>
                    </a:lnTo>
                    <a:lnTo>
                      <a:pt x="298" y="62"/>
                    </a:lnTo>
                    <a:lnTo>
                      <a:pt x="300" y="62"/>
                    </a:lnTo>
                    <a:lnTo>
                      <a:pt x="304" y="60"/>
                    </a:lnTo>
                    <a:lnTo>
                      <a:pt x="310" y="56"/>
                    </a:lnTo>
                    <a:lnTo>
                      <a:pt x="316" y="62"/>
                    </a:lnTo>
                    <a:lnTo>
                      <a:pt x="322" y="56"/>
                    </a:lnTo>
                    <a:lnTo>
                      <a:pt x="326" y="48"/>
                    </a:lnTo>
                    <a:lnTo>
                      <a:pt x="326" y="34"/>
                    </a:lnTo>
                    <a:lnTo>
                      <a:pt x="332" y="24"/>
                    </a:lnTo>
                    <a:lnTo>
                      <a:pt x="334" y="18"/>
                    </a:lnTo>
                    <a:lnTo>
                      <a:pt x="334" y="18"/>
                    </a:lnTo>
                    <a:lnTo>
                      <a:pt x="334" y="18"/>
                    </a:lnTo>
                    <a:close/>
                    <a:moveTo>
                      <a:pt x="380" y="112"/>
                    </a:moveTo>
                    <a:lnTo>
                      <a:pt x="380" y="118"/>
                    </a:lnTo>
                    <a:lnTo>
                      <a:pt x="378" y="120"/>
                    </a:lnTo>
                    <a:lnTo>
                      <a:pt x="378" y="116"/>
                    </a:lnTo>
                    <a:lnTo>
                      <a:pt x="378" y="112"/>
                    </a:lnTo>
                    <a:lnTo>
                      <a:pt x="380" y="112"/>
                    </a:lnTo>
                    <a:lnTo>
                      <a:pt x="380" y="112"/>
                    </a:lnTo>
                    <a:lnTo>
                      <a:pt x="380" y="112"/>
                    </a:lnTo>
                    <a:close/>
                    <a:moveTo>
                      <a:pt x="378" y="120"/>
                    </a:moveTo>
                    <a:lnTo>
                      <a:pt x="378" y="124"/>
                    </a:lnTo>
                    <a:lnTo>
                      <a:pt x="372" y="126"/>
                    </a:lnTo>
                    <a:lnTo>
                      <a:pt x="372" y="128"/>
                    </a:lnTo>
                    <a:lnTo>
                      <a:pt x="368" y="128"/>
                    </a:lnTo>
                    <a:lnTo>
                      <a:pt x="370" y="126"/>
                    </a:lnTo>
                    <a:lnTo>
                      <a:pt x="378" y="120"/>
                    </a:lnTo>
                    <a:lnTo>
                      <a:pt x="378" y="120"/>
                    </a:lnTo>
                    <a:lnTo>
                      <a:pt x="378" y="120"/>
                    </a:lnTo>
                    <a:close/>
                    <a:moveTo>
                      <a:pt x="344" y="88"/>
                    </a:moveTo>
                    <a:lnTo>
                      <a:pt x="344" y="88"/>
                    </a:lnTo>
                    <a:lnTo>
                      <a:pt x="346" y="90"/>
                    </a:lnTo>
                    <a:lnTo>
                      <a:pt x="346" y="94"/>
                    </a:lnTo>
                    <a:lnTo>
                      <a:pt x="360" y="92"/>
                    </a:lnTo>
                    <a:lnTo>
                      <a:pt x="352" y="102"/>
                    </a:lnTo>
                    <a:lnTo>
                      <a:pt x="346" y="110"/>
                    </a:lnTo>
                    <a:lnTo>
                      <a:pt x="350" y="118"/>
                    </a:lnTo>
                    <a:lnTo>
                      <a:pt x="360" y="128"/>
                    </a:lnTo>
                    <a:lnTo>
                      <a:pt x="352" y="128"/>
                    </a:lnTo>
                    <a:lnTo>
                      <a:pt x="342" y="112"/>
                    </a:lnTo>
                    <a:lnTo>
                      <a:pt x="340" y="112"/>
                    </a:lnTo>
                    <a:lnTo>
                      <a:pt x="336" y="112"/>
                    </a:lnTo>
                    <a:lnTo>
                      <a:pt x="340" y="116"/>
                    </a:lnTo>
                    <a:lnTo>
                      <a:pt x="334" y="116"/>
                    </a:lnTo>
                    <a:lnTo>
                      <a:pt x="336" y="126"/>
                    </a:lnTo>
                    <a:lnTo>
                      <a:pt x="332" y="116"/>
                    </a:lnTo>
                    <a:lnTo>
                      <a:pt x="326" y="116"/>
                    </a:lnTo>
                    <a:lnTo>
                      <a:pt x="322" y="118"/>
                    </a:lnTo>
                    <a:lnTo>
                      <a:pt x="324" y="112"/>
                    </a:lnTo>
                    <a:lnTo>
                      <a:pt x="332" y="108"/>
                    </a:lnTo>
                    <a:lnTo>
                      <a:pt x="336" y="94"/>
                    </a:lnTo>
                    <a:lnTo>
                      <a:pt x="340" y="90"/>
                    </a:lnTo>
                    <a:lnTo>
                      <a:pt x="344" y="88"/>
                    </a:lnTo>
                    <a:lnTo>
                      <a:pt x="344" y="88"/>
                    </a:lnTo>
                    <a:lnTo>
                      <a:pt x="344" y="88"/>
                    </a:lnTo>
                    <a:close/>
                    <a:moveTo>
                      <a:pt x="352" y="78"/>
                    </a:moveTo>
                    <a:lnTo>
                      <a:pt x="352" y="78"/>
                    </a:lnTo>
                    <a:lnTo>
                      <a:pt x="354" y="80"/>
                    </a:lnTo>
                    <a:lnTo>
                      <a:pt x="350" y="82"/>
                    </a:lnTo>
                    <a:lnTo>
                      <a:pt x="350" y="78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52" y="7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766"/>
              <p:cNvSpPr>
                <a:spLocks noEditPoints="1"/>
              </p:cNvSpPr>
              <p:nvPr/>
            </p:nvSpPr>
            <p:spPr bwMode="auto">
              <a:xfrm>
                <a:off x="7543800" y="4752975"/>
                <a:ext cx="273050" cy="346075"/>
              </a:xfrm>
              <a:custGeom>
                <a:avLst/>
                <a:gdLst>
                  <a:gd name="T0" fmla="*/ 12 w 172"/>
                  <a:gd name="T1" fmla="*/ 98 h 218"/>
                  <a:gd name="T2" fmla="*/ 10 w 172"/>
                  <a:gd name="T3" fmla="*/ 100 h 218"/>
                  <a:gd name="T4" fmla="*/ 10 w 172"/>
                  <a:gd name="T5" fmla="*/ 108 h 218"/>
                  <a:gd name="T6" fmla="*/ 4 w 172"/>
                  <a:gd name="T7" fmla="*/ 128 h 218"/>
                  <a:gd name="T8" fmla="*/ 10 w 172"/>
                  <a:gd name="T9" fmla="*/ 146 h 218"/>
                  <a:gd name="T10" fmla="*/ 18 w 172"/>
                  <a:gd name="T11" fmla="*/ 154 h 218"/>
                  <a:gd name="T12" fmla="*/ 22 w 172"/>
                  <a:gd name="T13" fmla="*/ 174 h 218"/>
                  <a:gd name="T14" fmla="*/ 28 w 172"/>
                  <a:gd name="T15" fmla="*/ 190 h 218"/>
                  <a:gd name="T16" fmla="*/ 28 w 172"/>
                  <a:gd name="T17" fmla="*/ 210 h 218"/>
                  <a:gd name="T18" fmla="*/ 48 w 172"/>
                  <a:gd name="T19" fmla="*/ 206 h 218"/>
                  <a:gd name="T20" fmla="*/ 60 w 172"/>
                  <a:gd name="T21" fmla="*/ 208 h 218"/>
                  <a:gd name="T22" fmla="*/ 76 w 172"/>
                  <a:gd name="T23" fmla="*/ 216 h 218"/>
                  <a:gd name="T24" fmla="*/ 80 w 172"/>
                  <a:gd name="T25" fmla="*/ 210 h 218"/>
                  <a:gd name="T26" fmla="*/ 86 w 172"/>
                  <a:gd name="T27" fmla="*/ 208 h 218"/>
                  <a:gd name="T28" fmla="*/ 116 w 172"/>
                  <a:gd name="T29" fmla="*/ 188 h 218"/>
                  <a:gd name="T30" fmla="*/ 120 w 172"/>
                  <a:gd name="T31" fmla="*/ 178 h 218"/>
                  <a:gd name="T32" fmla="*/ 124 w 172"/>
                  <a:gd name="T33" fmla="*/ 164 h 218"/>
                  <a:gd name="T34" fmla="*/ 148 w 172"/>
                  <a:gd name="T35" fmla="*/ 156 h 218"/>
                  <a:gd name="T36" fmla="*/ 168 w 172"/>
                  <a:gd name="T37" fmla="*/ 168 h 218"/>
                  <a:gd name="T38" fmla="*/ 168 w 172"/>
                  <a:gd name="T39" fmla="*/ 162 h 218"/>
                  <a:gd name="T40" fmla="*/ 172 w 172"/>
                  <a:gd name="T41" fmla="*/ 142 h 218"/>
                  <a:gd name="T42" fmla="*/ 172 w 172"/>
                  <a:gd name="T43" fmla="*/ 134 h 218"/>
                  <a:gd name="T44" fmla="*/ 166 w 172"/>
                  <a:gd name="T45" fmla="*/ 124 h 218"/>
                  <a:gd name="T46" fmla="*/ 160 w 172"/>
                  <a:gd name="T47" fmla="*/ 114 h 218"/>
                  <a:gd name="T48" fmla="*/ 162 w 172"/>
                  <a:gd name="T49" fmla="*/ 106 h 218"/>
                  <a:gd name="T50" fmla="*/ 140 w 172"/>
                  <a:gd name="T51" fmla="*/ 102 h 218"/>
                  <a:gd name="T52" fmla="*/ 134 w 172"/>
                  <a:gd name="T53" fmla="*/ 90 h 218"/>
                  <a:gd name="T54" fmla="*/ 140 w 172"/>
                  <a:gd name="T55" fmla="*/ 78 h 218"/>
                  <a:gd name="T56" fmla="*/ 134 w 172"/>
                  <a:gd name="T57" fmla="*/ 62 h 218"/>
                  <a:gd name="T58" fmla="*/ 130 w 172"/>
                  <a:gd name="T59" fmla="*/ 54 h 218"/>
                  <a:gd name="T60" fmla="*/ 122 w 172"/>
                  <a:gd name="T61" fmla="*/ 56 h 218"/>
                  <a:gd name="T62" fmla="*/ 112 w 172"/>
                  <a:gd name="T63" fmla="*/ 54 h 218"/>
                  <a:gd name="T64" fmla="*/ 102 w 172"/>
                  <a:gd name="T65" fmla="*/ 46 h 218"/>
                  <a:gd name="T66" fmla="*/ 94 w 172"/>
                  <a:gd name="T67" fmla="*/ 42 h 218"/>
                  <a:gd name="T68" fmla="*/ 80 w 172"/>
                  <a:gd name="T69" fmla="*/ 32 h 218"/>
                  <a:gd name="T70" fmla="*/ 76 w 172"/>
                  <a:gd name="T71" fmla="*/ 32 h 218"/>
                  <a:gd name="T72" fmla="*/ 66 w 172"/>
                  <a:gd name="T73" fmla="*/ 28 h 218"/>
                  <a:gd name="T74" fmla="*/ 58 w 172"/>
                  <a:gd name="T75" fmla="*/ 20 h 218"/>
                  <a:gd name="T76" fmla="*/ 60 w 172"/>
                  <a:gd name="T77" fmla="*/ 10 h 218"/>
                  <a:gd name="T78" fmla="*/ 60 w 172"/>
                  <a:gd name="T79" fmla="*/ 0 h 218"/>
                  <a:gd name="T80" fmla="*/ 46 w 172"/>
                  <a:gd name="T81" fmla="*/ 2 h 218"/>
                  <a:gd name="T82" fmla="*/ 32 w 172"/>
                  <a:gd name="T83" fmla="*/ 8 h 218"/>
                  <a:gd name="T84" fmla="*/ 22 w 172"/>
                  <a:gd name="T85" fmla="*/ 24 h 218"/>
                  <a:gd name="T86" fmla="*/ 14 w 172"/>
                  <a:gd name="T87" fmla="*/ 26 h 218"/>
                  <a:gd name="T88" fmla="*/ 14 w 172"/>
                  <a:gd name="T89" fmla="*/ 32 h 218"/>
                  <a:gd name="T90" fmla="*/ 6 w 172"/>
                  <a:gd name="T91" fmla="*/ 34 h 218"/>
                  <a:gd name="T92" fmla="*/ 2 w 172"/>
                  <a:gd name="T93" fmla="*/ 32 h 218"/>
                  <a:gd name="T94" fmla="*/ 6 w 172"/>
                  <a:gd name="T95" fmla="*/ 50 h 218"/>
                  <a:gd name="T96" fmla="*/ 2 w 172"/>
                  <a:gd name="T97" fmla="*/ 64 h 218"/>
                  <a:gd name="T98" fmla="*/ 6 w 172"/>
                  <a:gd name="T99" fmla="*/ 82 h 218"/>
                  <a:gd name="T100" fmla="*/ 4 w 172"/>
                  <a:gd name="T101" fmla="*/ 88 h 218"/>
                  <a:gd name="T102" fmla="*/ 6 w 172"/>
                  <a:gd name="T103" fmla="*/ 92 h 218"/>
                  <a:gd name="T104" fmla="*/ 40 w 172"/>
                  <a:gd name="T105" fmla="*/ 150 h 218"/>
                  <a:gd name="T106" fmla="*/ 42 w 172"/>
                  <a:gd name="T107" fmla="*/ 154 h 218"/>
                  <a:gd name="T108" fmla="*/ 40 w 172"/>
                  <a:gd name="T109" fmla="*/ 156 h 218"/>
                  <a:gd name="T110" fmla="*/ 38 w 172"/>
                  <a:gd name="T111" fmla="*/ 150 h 218"/>
                  <a:gd name="T112" fmla="*/ 40 w 172"/>
                  <a:gd name="T113" fmla="*/ 15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2" h="218">
                    <a:moveTo>
                      <a:pt x="6" y="92"/>
                    </a:moveTo>
                    <a:lnTo>
                      <a:pt x="12" y="98"/>
                    </a:lnTo>
                    <a:lnTo>
                      <a:pt x="18" y="102"/>
                    </a:lnTo>
                    <a:lnTo>
                      <a:pt x="10" y="100"/>
                    </a:lnTo>
                    <a:lnTo>
                      <a:pt x="10" y="102"/>
                    </a:lnTo>
                    <a:lnTo>
                      <a:pt x="10" y="108"/>
                    </a:lnTo>
                    <a:lnTo>
                      <a:pt x="2" y="120"/>
                    </a:lnTo>
                    <a:lnTo>
                      <a:pt x="4" y="128"/>
                    </a:lnTo>
                    <a:lnTo>
                      <a:pt x="6" y="136"/>
                    </a:lnTo>
                    <a:lnTo>
                      <a:pt x="10" y="146"/>
                    </a:lnTo>
                    <a:lnTo>
                      <a:pt x="14" y="152"/>
                    </a:lnTo>
                    <a:lnTo>
                      <a:pt x="18" y="154"/>
                    </a:lnTo>
                    <a:lnTo>
                      <a:pt x="22" y="168"/>
                    </a:lnTo>
                    <a:lnTo>
                      <a:pt x="22" y="174"/>
                    </a:lnTo>
                    <a:lnTo>
                      <a:pt x="24" y="182"/>
                    </a:lnTo>
                    <a:lnTo>
                      <a:pt x="28" y="190"/>
                    </a:lnTo>
                    <a:lnTo>
                      <a:pt x="28" y="198"/>
                    </a:lnTo>
                    <a:lnTo>
                      <a:pt x="28" y="210"/>
                    </a:lnTo>
                    <a:lnTo>
                      <a:pt x="38" y="214"/>
                    </a:lnTo>
                    <a:lnTo>
                      <a:pt x="48" y="206"/>
                    </a:lnTo>
                    <a:lnTo>
                      <a:pt x="52" y="206"/>
                    </a:lnTo>
                    <a:lnTo>
                      <a:pt x="60" y="208"/>
                    </a:lnTo>
                    <a:lnTo>
                      <a:pt x="70" y="208"/>
                    </a:lnTo>
                    <a:lnTo>
                      <a:pt x="76" y="216"/>
                    </a:lnTo>
                    <a:lnTo>
                      <a:pt x="76" y="218"/>
                    </a:lnTo>
                    <a:lnTo>
                      <a:pt x="80" y="210"/>
                    </a:lnTo>
                    <a:lnTo>
                      <a:pt x="84" y="206"/>
                    </a:lnTo>
                    <a:lnTo>
                      <a:pt x="86" y="208"/>
                    </a:lnTo>
                    <a:lnTo>
                      <a:pt x="106" y="208"/>
                    </a:lnTo>
                    <a:lnTo>
                      <a:pt x="116" y="188"/>
                    </a:lnTo>
                    <a:lnTo>
                      <a:pt x="116" y="182"/>
                    </a:lnTo>
                    <a:lnTo>
                      <a:pt x="120" y="178"/>
                    </a:lnTo>
                    <a:lnTo>
                      <a:pt x="122" y="172"/>
                    </a:lnTo>
                    <a:lnTo>
                      <a:pt x="124" y="164"/>
                    </a:lnTo>
                    <a:lnTo>
                      <a:pt x="130" y="160"/>
                    </a:lnTo>
                    <a:lnTo>
                      <a:pt x="148" y="156"/>
                    </a:lnTo>
                    <a:lnTo>
                      <a:pt x="160" y="160"/>
                    </a:lnTo>
                    <a:lnTo>
                      <a:pt x="168" y="168"/>
                    </a:lnTo>
                    <a:lnTo>
                      <a:pt x="172" y="164"/>
                    </a:lnTo>
                    <a:lnTo>
                      <a:pt x="168" y="162"/>
                    </a:lnTo>
                    <a:lnTo>
                      <a:pt x="170" y="154"/>
                    </a:lnTo>
                    <a:lnTo>
                      <a:pt x="172" y="142"/>
                    </a:lnTo>
                    <a:lnTo>
                      <a:pt x="172" y="136"/>
                    </a:lnTo>
                    <a:lnTo>
                      <a:pt x="172" y="134"/>
                    </a:lnTo>
                    <a:lnTo>
                      <a:pt x="170" y="128"/>
                    </a:lnTo>
                    <a:lnTo>
                      <a:pt x="166" y="124"/>
                    </a:lnTo>
                    <a:lnTo>
                      <a:pt x="162" y="120"/>
                    </a:lnTo>
                    <a:lnTo>
                      <a:pt x="160" y="114"/>
                    </a:lnTo>
                    <a:lnTo>
                      <a:pt x="160" y="108"/>
                    </a:lnTo>
                    <a:lnTo>
                      <a:pt x="162" y="106"/>
                    </a:lnTo>
                    <a:lnTo>
                      <a:pt x="140" y="106"/>
                    </a:lnTo>
                    <a:lnTo>
                      <a:pt x="140" y="102"/>
                    </a:lnTo>
                    <a:lnTo>
                      <a:pt x="138" y="98"/>
                    </a:lnTo>
                    <a:lnTo>
                      <a:pt x="134" y="90"/>
                    </a:lnTo>
                    <a:lnTo>
                      <a:pt x="134" y="84"/>
                    </a:lnTo>
                    <a:lnTo>
                      <a:pt x="140" y="78"/>
                    </a:lnTo>
                    <a:lnTo>
                      <a:pt x="138" y="70"/>
                    </a:lnTo>
                    <a:lnTo>
                      <a:pt x="134" y="62"/>
                    </a:lnTo>
                    <a:lnTo>
                      <a:pt x="132" y="56"/>
                    </a:lnTo>
                    <a:lnTo>
                      <a:pt x="130" y="54"/>
                    </a:lnTo>
                    <a:lnTo>
                      <a:pt x="126" y="54"/>
                    </a:lnTo>
                    <a:lnTo>
                      <a:pt x="122" y="56"/>
                    </a:lnTo>
                    <a:lnTo>
                      <a:pt x="116" y="54"/>
                    </a:lnTo>
                    <a:lnTo>
                      <a:pt x="112" y="54"/>
                    </a:lnTo>
                    <a:lnTo>
                      <a:pt x="104" y="52"/>
                    </a:lnTo>
                    <a:lnTo>
                      <a:pt x="102" y="46"/>
                    </a:lnTo>
                    <a:lnTo>
                      <a:pt x="96" y="44"/>
                    </a:lnTo>
                    <a:lnTo>
                      <a:pt x="94" y="42"/>
                    </a:lnTo>
                    <a:lnTo>
                      <a:pt x="86" y="36"/>
                    </a:lnTo>
                    <a:lnTo>
                      <a:pt x="80" y="32"/>
                    </a:lnTo>
                    <a:lnTo>
                      <a:pt x="78" y="28"/>
                    </a:lnTo>
                    <a:lnTo>
                      <a:pt x="76" y="32"/>
                    </a:lnTo>
                    <a:lnTo>
                      <a:pt x="74" y="32"/>
                    </a:lnTo>
                    <a:lnTo>
                      <a:pt x="66" y="28"/>
                    </a:lnTo>
                    <a:lnTo>
                      <a:pt x="60" y="26"/>
                    </a:lnTo>
                    <a:lnTo>
                      <a:pt x="58" y="20"/>
                    </a:lnTo>
                    <a:lnTo>
                      <a:pt x="58" y="16"/>
                    </a:lnTo>
                    <a:lnTo>
                      <a:pt x="60" y="10"/>
                    </a:lnTo>
                    <a:lnTo>
                      <a:pt x="64" y="6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46" y="2"/>
                    </a:lnTo>
                    <a:lnTo>
                      <a:pt x="38" y="6"/>
                    </a:lnTo>
                    <a:lnTo>
                      <a:pt x="32" y="8"/>
                    </a:lnTo>
                    <a:lnTo>
                      <a:pt x="28" y="16"/>
                    </a:lnTo>
                    <a:lnTo>
                      <a:pt x="22" y="24"/>
                    </a:lnTo>
                    <a:lnTo>
                      <a:pt x="18" y="24"/>
                    </a:lnTo>
                    <a:lnTo>
                      <a:pt x="14" y="26"/>
                    </a:lnTo>
                    <a:lnTo>
                      <a:pt x="14" y="28"/>
                    </a:lnTo>
                    <a:lnTo>
                      <a:pt x="14" y="32"/>
                    </a:lnTo>
                    <a:lnTo>
                      <a:pt x="12" y="32"/>
                    </a:lnTo>
                    <a:lnTo>
                      <a:pt x="6" y="34"/>
                    </a:lnTo>
                    <a:lnTo>
                      <a:pt x="4" y="32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6" y="50"/>
                    </a:lnTo>
                    <a:lnTo>
                      <a:pt x="4" y="62"/>
                    </a:lnTo>
                    <a:lnTo>
                      <a:pt x="2" y="64"/>
                    </a:lnTo>
                    <a:lnTo>
                      <a:pt x="2" y="72"/>
                    </a:lnTo>
                    <a:lnTo>
                      <a:pt x="6" y="82"/>
                    </a:lnTo>
                    <a:lnTo>
                      <a:pt x="4" y="84"/>
                    </a:lnTo>
                    <a:lnTo>
                      <a:pt x="4" y="88"/>
                    </a:lnTo>
                    <a:lnTo>
                      <a:pt x="6" y="92"/>
                    </a:lnTo>
                    <a:lnTo>
                      <a:pt x="6" y="92"/>
                    </a:lnTo>
                    <a:lnTo>
                      <a:pt x="6" y="92"/>
                    </a:lnTo>
                    <a:close/>
                    <a:moveTo>
                      <a:pt x="40" y="150"/>
                    </a:moveTo>
                    <a:lnTo>
                      <a:pt x="40" y="150"/>
                    </a:lnTo>
                    <a:lnTo>
                      <a:pt x="42" y="154"/>
                    </a:lnTo>
                    <a:lnTo>
                      <a:pt x="42" y="160"/>
                    </a:lnTo>
                    <a:lnTo>
                      <a:pt x="40" y="156"/>
                    </a:lnTo>
                    <a:lnTo>
                      <a:pt x="38" y="152"/>
                    </a:lnTo>
                    <a:lnTo>
                      <a:pt x="38" y="150"/>
                    </a:lnTo>
                    <a:lnTo>
                      <a:pt x="40" y="150"/>
                    </a:lnTo>
                    <a:lnTo>
                      <a:pt x="40" y="150"/>
                    </a:lnTo>
                    <a:lnTo>
                      <a:pt x="40" y="15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767"/>
              <p:cNvSpPr/>
              <p:nvPr/>
            </p:nvSpPr>
            <p:spPr bwMode="auto">
              <a:xfrm>
                <a:off x="7102475" y="3917950"/>
                <a:ext cx="25400" cy="73025"/>
              </a:xfrm>
              <a:custGeom>
                <a:avLst/>
                <a:gdLst>
                  <a:gd name="T0" fmla="*/ 10 w 16"/>
                  <a:gd name="T1" fmla="*/ 0 h 46"/>
                  <a:gd name="T2" fmla="*/ 10 w 16"/>
                  <a:gd name="T3" fmla="*/ 0 h 46"/>
                  <a:gd name="T4" fmla="*/ 8 w 16"/>
                  <a:gd name="T5" fmla="*/ 0 h 46"/>
                  <a:gd name="T6" fmla="*/ 6 w 16"/>
                  <a:gd name="T7" fmla="*/ 0 h 46"/>
                  <a:gd name="T8" fmla="*/ 6 w 16"/>
                  <a:gd name="T9" fmla="*/ 2 h 46"/>
                  <a:gd name="T10" fmla="*/ 0 w 16"/>
                  <a:gd name="T11" fmla="*/ 4 h 46"/>
                  <a:gd name="T12" fmla="*/ 0 w 16"/>
                  <a:gd name="T13" fmla="*/ 46 h 46"/>
                  <a:gd name="T14" fmla="*/ 8 w 16"/>
                  <a:gd name="T15" fmla="*/ 46 h 46"/>
                  <a:gd name="T16" fmla="*/ 14 w 16"/>
                  <a:gd name="T17" fmla="*/ 22 h 46"/>
                  <a:gd name="T18" fmla="*/ 16 w 16"/>
                  <a:gd name="T19" fmla="*/ 12 h 46"/>
                  <a:gd name="T20" fmla="*/ 16 w 16"/>
                  <a:gd name="T21" fmla="*/ 4 h 46"/>
                  <a:gd name="T22" fmla="*/ 14 w 16"/>
                  <a:gd name="T23" fmla="*/ 0 h 46"/>
                  <a:gd name="T24" fmla="*/ 10 w 16"/>
                  <a:gd name="T25" fmla="*/ 0 h 46"/>
                  <a:gd name="T26" fmla="*/ 10 w 16"/>
                  <a:gd name="T27" fmla="*/ 0 h 46"/>
                  <a:gd name="T28" fmla="*/ 10 w 16"/>
                  <a:gd name="T2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46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0" y="46"/>
                    </a:lnTo>
                    <a:lnTo>
                      <a:pt x="8" y="46"/>
                    </a:lnTo>
                    <a:lnTo>
                      <a:pt x="14" y="22"/>
                    </a:lnTo>
                    <a:lnTo>
                      <a:pt x="16" y="12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1768"/>
              <p:cNvSpPr/>
              <p:nvPr/>
            </p:nvSpPr>
            <p:spPr bwMode="auto">
              <a:xfrm>
                <a:off x="7350125" y="3721100"/>
                <a:ext cx="12700" cy="19050"/>
              </a:xfrm>
              <a:custGeom>
                <a:avLst/>
                <a:gdLst>
                  <a:gd name="T0" fmla="*/ 0 w 8"/>
                  <a:gd name="T1" fmla="*/ 0 h 12"/>
                  <a:gd name="T2" fmla="*/ 0 w 8"/>
                  <a:gd name="T3" fmla="*/ 0 h 12"/>
                  <a:gd name="T4" fmla="*/ 0 w 8"/>
                  <a:gd name="T5" fmla="*/ 12 h 12"/>
                  <a:gd name="T6" fmla="*/ 8 w 8"/>
                  <a:gd name="T7" fmla="*/ 8 h 12"/>
                  <a:gd name="T8" fmla="*/ 8 w 8"/>
                  <a:gd name="T9" fmla="*/ 6 h 12"/>
                  <a:gd name="T10" fmla="*/ 0 w 8"/>
                  <a:gd name="T11" fmla="*/ 0 h 12"/>
                  <a:gd name="T12" fmla="*/ 0 w 8"/>
                  <a:gd name="T13" fmla="*/ 0 h 12"/>
                  <a:gd name="T14" fmla="*/ 0 w 8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1769"/>
              <p:cNvSpPr>
                <a:spLocks noEditPoints="1"/>
              </p:cNvSpPr>
              <p:nvPr/>
            </p:nvSpPr>
            <p:spPr bwMode="auto">
              <a:xfrm>
                <a:off x="7464425" y="5080000"/>
                <a:ext cx="447675" cy="1066800"/>
              </a:xfrm>
              <a:custGeom>
                <a:avLst/>
                <a:gdLst>
                  <a:gd name="T0" fmla="*/ 114 w 282"/>
                  <a:gd name="T1" fmla="*/ 666 h 672"/>
                  <a:gd name="T2" fmla="*/ 72 w 282"/>
                  <a:gd name="T3" fmla="*/ 630 h 672"/>
                  <a:gd name="T4" fmla="*/ 134 w 282"/>
                  <a:gd name="T5" fmla="*/ 0 h 672"/>
                  <a:gd name="T6" fmla="*/ 102 w 282"/>
                  <a:gd name="T7" fmla="*/ 0 h 672"/>
                  <a:gd name="T8" fmla="*/ 92 w 282"/>
                  <a:gd name="T9" fmla="*/ 22 h 672"/>
                  <a:gd name="T10" fmla="*/ 82 w 282"/>
                  <a:gd name="T11" fmla="*/ 44 h 672"/>
                  <a:gd name="T12" fmla="*/ 74 w 282"/>
                  <a:gd name="T13" fmla="*/ 76 h 672"/>
                  <a:gd name="T14" fmla="*/ 72 w 282"/>
                  <a:gd name="T15" fmla="*/ 104 h 672"/>
                  <a:gd name="T16" fmla="*/ 56 w 282"/>
                  <a:gd name="T17" fmla="*/ 158 h 672"/>
                  <a:gd name="T18" fmla="*/ 52 w 282"/>
                  <a:gd name="T19" fmla="*/ 202 h 672"/>
                  <a:gd name="T20" fmla="*/ 46 w 282"/>
                  <a:gd name="T21" fmla="*/ 246 h 672"/>
                  <a:gd name="T22" fmla="*/ 38 w 282"/>
                  <a:gd name="T23" fmla="*/ 278 h 672"/>
                  <a:gd name="T24" fmla="*/ 32 w 282"/>
                  <a:gd name="T25" fmla="*/ 310 h 672"/>
                  <a:gd name="T26" fmla="*/ 18 w 282"/>
                  <a:gd name="T27" fmla="*/ 352 h 672"/>
                  <a:gd name="T28" fmla="*/ 20 w 282"/>
                  <a:gd name="T29" fmla="*/ 382 h 672"/>
                  <a:gd name="T30" fmla="*/ 18 w 282"/>
                  <a:gd name="T31" fmla="*/ 414 h 672"/>
                  <a:gd name="T32" fmla="*/ 26 w 282"/>
                  <a:gd name="T33" fmla="*/ 440 h 672"/>
                  <a:gd name="T34" fmla="*/ 26 w 282"/>
                  <a:gd name="T35" fmla="*/ 460 h 672"/>
                  <a:gd name="T36" fmla="*/ 24 w 282"/>
                  <a:gd name="T37" fmla="*/ 480 h 672"/>
                  <a:gd name="T38" fmla="*/ 14 w 282"/>
                  <a:gd name="T39" fmla="*/ 516 h 672"/>
                  <a:gd name="T40" fmla="*/ 0 w 282"/>
                  <a:gd name="T41" fmla="*/ 542 h 672"/>
                  <a:gd name="T42" fmla="*/ 0 w 282"/>
                  <a:gd name="T43" fmla="*/ 576 h 672"/>
                  <a:gd name="T44" fmla="*/ 8 w 282"/>
                  <a:gd name="T45" fmla="*/ 586 h 672"/>
                  <a:gd name="T46" fmla="*/ 66 w 282"/>
                  <a:gd name="T47" fmla="*/ 612 h 672"/>
                  <a:gd name="T48" fmla="*/ 62 w 282"/>
                  <a:gd name="T49" fmla="*/ 580 h 672"/>
                  <a:gd name="T50" fmla="*/ 66 w 282"/>
                  <a:gd name="T51" fmla="*/ 560 h 672"/>
                  <a:gd name="T52" fmla="*/ 84 w 282"/>
                  <a:gd name="T53" fmla="*/ 552 h 672"/>
                  <a:gd name="T54" fmla="*/ 108 w 282"/>
                  <a:gd name="T55" fmla="*/ 510 h 672"/>
                  <a:gd name="T56" fmla="*/ 82 w 282"/>
                  <a:gd name="T57" fmla="*/ 484 h 672"/>
                  <a:gd name="T58" fmla="*/ 114 w 282"/>
                  <a:gd name="T59" fmla="*/ 460 h 672"/>
                  <a:gd name="T60" fmla="*/ 118 w 282"/>
                  <a:gd name="T61" fmla="*/ 432 h 672"/>
                  <a:gd name="T62" fmla="*/ 124 w 282"/>
                  <a:gd name="T63" fmla="*/ 412 h 672"/>
                  <a:gd name="T64" fmla="*/ 138 w 282"/>
                  <a:gd name="T65" fmla="*/ 414 h 672"/>
                  <a:gd name="T66" fmla="*/ 126 w 282"/>
                  <a:gd name="T67" fmla="*/ 402 h 672"/>
                  <a:gd name="T68" fmla="*/ 132 w 282"/>
                  <a:gd name="T69" fmla="*/ 374 h 672"/>
                  <a:gd name="T70" fmla="*/ 164 w 282"/>
                  <a:gd name="T71" fmla="*/ 342 h 672"/>
                  <a:gd name="T72" fmla="*/ 166 w 282"/>
                  <a:gd name="T73" fmla="*/ 336 h 672"/>
                  <a:gd name="T74" fmla="*/ 234 w 282"/>
                  <a:gd name="T75" fmla="*/ 304 h 672"/>
                  <a:gd name="T76" fmla="*/ 228 w 282"/>
                  <a:gd name="T77" fmla="*/ 268 h 672"/>
                  <a:gd name="T78" fmla="*/ 214 w 282"/>
                  <a:gd name="T79" fmla="*/ 230 h 672"/>
                  <a:gd name="T80" fmla="*/ 218 w 282"/>
                  <a:gd name="T81" fmla="*/ 210 h 672"/>
                  <a:gd name="T82" fmla="*/ 220 w 282"/>
                  <a:gd name="T83" fmla="*/ 186 h 672"/>
                  <a:gd name="T84" fmla="*/ 226 w 282"/>
                  <a:gd name="T85" fmla="*/ 166 h 672"/>
                  <a:gd name="T86" fmla="*/ 242 w 282"/>
                  <a:gd name="T87" fmla="*/ 136 h 672"/>
                  <a:gd name="T88" fmla="*/ 260 w 282"/>
                  <a:gd name="T89" fmla="*/ 120 h 672"/>
                  <a:gd name="T90" fmla="*/ 278 w 282"/>
                  <a:gd name="T91" fmla="*/ 104 h 672"/>
                  <a:gd name="T92" fmla="*/ 278 w 282"/>
                  <a:gd name="T93" fmla="*/ 72 h 672"/>
                  <a:gd name="T94" fmla="*/ 268 w 282"/>
                  <a:gd name="T95" fmla="*/ 86 h 672"/>
                  <a:gd name="T96" fmla="*/ 250 w 282"/>
                  <a:gd name="T97" fmla="*/ 104 h 672"/>
                  <a:gd name="T98" fmla="*/ 210 w 282"/>
                  <a:gd name="T99" fmla="*/ 102 h 672"/>
                  <a:gd name="T100" fmla="*/ 224 w 282"/>
                  <a:gd name="T101" fmla="*/ 66 h 672"/>
                  <a:gd name="T102" fmla="*/ 200 w 282"/>
                  <a:gd name="T103" fmla="*/ 48 h 672"/>
                  <a:gd name="T104" fmla="*/ 182 w 282"/>
                  <a:gd name="T105" fmla="*/ 28 h 672"/>
                  <a:gd name="T106" fmla="*/ 156 w 282"/>
                  <a:gd name="T107" fmla="*/ 2 h 672"/>
                  <a:gd name="T108" fmla="*/ 132 w 282"/>
                  <a:gd name="T109" fmla="*/ 670 h 672"/>
                  <a:gd name="T110" fmla="*/ 132 w 282"/>
                  <a:gd name="T111" fmla="*/ 66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2" h="672">
                    <a:moveTo>
                      <a:pt x="66" y="626"/>
                    </a:moveTo>
                    <a:lnTo>
                      <a:pt x="66" y="670"/>
                    </a:lnTo>
                    <a:lnTo>
                      <a:pt x="70" y="668"/>
                    </a:lnTo>
                    <a:lnTo>
                      <a:pt x="80" y="670"/>
                    </a:lnTo>
                    <a:lnTo>
                      <a:pt x="114" y="672"/>
                    </a:lnTo>
                    <a:lnTo>
                      <a:pt x="114" y="666"/>
                    </a:lnTo>
                    <a:lnTo>
                      <a:pt x="108" y="666"/>
                    </a:lnTo>
                    <a:lnTo>
                      <a:pt x="102" y="666"/>
                    </a:lnTo>
                    <a:lnTo>
                      <a:pt x="96" y="666"/>
                    </a:lnTo>
                    <a:lnTo>
                      <a:pt x="72" y="644"/>
                    </a:lnTo>
                    <a:lnTo>
                      <a:pt x="72" y="634"/>
                    </a:lnTo>
                    <a:lnTo>
                      <a:pt x="72" y="630"/>
                    </a:lnTo>
                    <a:lnTo>
                      <a:pt x="66" y="626"/>
                    </a:lnTo>
                    <a:lnTo>
                      <a:pt x="66" y="626"/>
                    </a:lnTo>
                    <a:lnTo>
                      <a:pt x="66" y="626"/>
                    </a:lnTo>
                    <a:close/>
                    <a:moveTo>
                      <a:pt x="156" y="2"/>
                    </a:moveTo>
                    <a:lnTo>
                      <a:pt x="136" y="2"/>
                    </a:lnTo>
                    <a:lnTo>
                      <a:pt x="134" y="0"/>
                    </a:lnTo>
                    <a:lnTo>
                      <a:pt x="132" y="4"/>
                    </a:lnTo>
                    <a:lnTo>
                      <a:pt x="126" y="12"/>
                    </a:lnTo>
                    <a:lnTo>
                      <a:pt x="126" y="10"/>
                    </a:lnTo>
                    <a:lnTo>
                      <a:pt x="120" y="2"/>
                    </a:lnTo>
                    <a:lnTo>
                      <a:pt x="110" y="2"/>
                    </a:lnTo>
                    <a:lnTo>
                      <a:pt x="102" y="0"/>
                    </a:lnTo>
                    <a:lnTo>
                      <a:pt x="98" y="0"/>
                    </a:lnTo>
                    <a:lnTo>
                      <a:pt x="88" y="8"/>
                    </a:lnTo>
                    <a:lnTo>
                      <a:pt x="88" y="12"/>
                    </a:lnTo>
                    <a:lnTo>
                      <a:pt x="88" y="18"/>
                    </a:lnTo>
                    <a:lnTo>
                      <a:pt x="90" y="20"/>
                    </a:lnTo>
                    <a:lnTo>
                      <a:pt x="92" y="22"/>
                    </a:lnTo>
                    <a:lnTo>
                      <a:pt x="92" y="26"/>
                    </a:lnTo>
                    <a:lnTo>
                      <a:pt x="92" y="36"/>
                    </a:lnTo>
                    <a:lnTo>
                      <a:pt x="90" y="38"/>
                    </a:lnTo>
                    <a:lnTo>
                      <a:pt x="88" y="38"/>
                    </a:lnTo>
                    <a:lnTo>
                      <a:pt x="84" y="40"/>
                    </a:lnTo>
                    <a:lnTo>
                      <a:pt x="82" y="44"/>
                    </a:lnTo>
                    <a:lnTo>
                      <a:pt x="80" y="46"/>
                    </a:lnTo>
                    <a:lnTo>
                      <a:pt x="78" y="48"/>
                    </a:lnTo>
                    <a:lnTo>
                      <a:pt x="74" y="52"/>
                    </a:lnTo>
                    <a:lnTo>
                      <a:pt x="72" y="54"/>
                    </a:lnTo>
                    <a:lnTo>
                      <a:pt x="72" y="68"/>
                    </a:lnTo>
                    <a:lnTo>
                      <a:pt x="74" y="76"/>
                    </a:lnTo>
                    <a:lnTo>
                      <a:pt x="74" y="80"/>
                    </a:lnTo>
                    <a:lnTo>
                      <a:pt x="74" y="82"/>
                    </a:lnTo>
                    <a:lnTo>
                      <a:pt x="72" y="84"/>
                    </a:lnTo>
                    <a:lnTo>
                      <a:pt x="72" y="92"/>
                    </a:lnTo>
                    <a:lnTo>
                      <a:pt x="74" y="98"/>
                    </a:lnTo>
                    <a:lnTo>
                      <a:pt x="72" y="104"/>
                    </a:lnTo>
                    <a:lnTo>
                      <a:pt x="64" y="118"/>
                    </a:lnTo>
                    <a:lnTo>
                      <a:pt x="60" y="122"/>
                    </a:lnTo>
                    <a:lnTo>
                      <a:pt x="60" y="126"/>
                    </a:lnTo>
                    <a:lnTo>
                      <a:pt x="56" y="130"/>
                    </a:lnTo>
                    <a:lnTo>
                      <a:pt x="54" y="150"/>
                    </a:lnTo>
                    <a:lnTo>
                      <a:pt x="56" y="158"/>
                    </a:lnTo>
                    <a:lnTo>
                      <a:pt x="54" y="166"/>
                    </a:lnTo>
                    <a:lnTo>
                      <a:pt x="52" y="172"/>
                    </a:lnTo>
                    <a:lnTo>
                      <a:pt x="52" y="178"/>
                    </a:lnTo>
                    <a:lnTo>
                      <a:pt x="48" y="186"/>
                    </a:lnTo>
                    <a:lnTo>
                      <a:pt x="48" y="194"/>
                    </a:lnTo>
                    <a:lnTo>
                      <a:pt x="52" y="202"/>
                    </a:lnTo>
                    <a:lnTo>
                      <a:pt x="48" y="208"/>
                    </a:lnTo>
                    <a:lnTo>
                      <a:pt x="46" y="214"/>
                    </a:lnTo>
                    <a:lnTo>
                      <a:pt x="46" y="220"/>
                    </a:lnTo>
                    <a:lnTo>
                      <a:pt x="48" y="228"/>
                    </a:lnTo>
                    <a:lnTo>
                      <a:pt x="48" y="232"/>
                    </a:lnTo>
                    <a:lnTo>
                      <a:pt x="46" y="246"/>
                    </a:lnTo>
                    <a:lnTo>
                      <a:pt x="42" y="256"/>
                    </a:lnTo>
                    <a:lnTo>
                      <a:pt x="42" y="260"/>
                    </a:lnTo>
                    <a:lnTo>
                      <a:pt x="42" y="266"/>
                    </a:lnTo>
                    <a:lnTo>
                      <a:pt x="42" y="272"/>
                    </a:lnTo>
                    <a:lnTo>
                      <a:pt x="42" y="276"/>
                    </a:lnTo>
                    <a:lnTo>
                      <a:pt x="38" y="278"/>
                    </a:lnTo>
                    <a:lnTo>
                      <a:pt x="36" y="278"/>
                    </a:lnTo>
                    <a:lnTo>
                      <a:pt x="32" y="284"/>
                    </a:lnTo>
                    <a:lnTo>
                      <a:pt x="32" y="286"/>
                    </a:lnTo>
                    <a:lnTo>
                      <a:pt x="28" y="292"/>
                    </a:lnTo>
                    <a:lnTo>
                      <a:pt x="28" y="304"/>
                    </a:lnTo>
                    <a:lnTo>
                      <a:pt x="32" y="310"/>
                    </a:lnTo>
                    <a:lnTo>
                      <a:pt x="32" y="318"/>
                    </a:lnTo>
                    <a:lnTo>
                      <a:pt x="28" y="320"/>
                    </a:lnTo>
                    <a:lnTo>
                      <a:pt x="24" y="332"/>
                    </a:lnTo>
                    <a:lnTo>
                      <a:pt x="24" y="342"/>
                    </a:lnTo>
                    <a:lnTo>
                      <a:pt x="20" y="348"/>
                    </a:lnTo>
                    <a:lnTo>
                      <a:pt x="18" y="352"/>
                    </a:lnTo>
                    <a:lnTo>
                      <a:pt x="16" y="356"/>
                    </a:lnTo>
                    <a:lnTo>
                      <a:pt x="18" y="360"/>
                    </a:lnTo>
                    <a:lnTo>
                      <a:pt x="20" y="368"/>
                    </a:lnTo>
                    <a:lnTo>
                      <a:pt x="18" y="376"/>
                    </a:lnTo>
                    <a:lnTo>
                      <a:pt x="18" y="378"/>
                    </a:lnTo>
                    <a:lnTo>
                      <a:pt x="20" y="382"/>
                    </a:lnTo>
                    <a:lnTo>
                      <a:pt x="24" y="382"/>
                    </a:lnTo>
                    <a:lnTo>
                      <a:pt x="24" y="386"/>
                    </a:lnTo>
                    <a:lnTo>
                      <a:pt x="24" y="400"/>
                    </a:lnTo>
                    <a:lnTo>
                      <a:pt x="20" y="406"/>
                    </a:lnTo>
                    <a:lnTo>
                      <a:pt x="18" y="412"/>
                    </a:lnTo>
                    <a:lnTo>
                      <a:pt x="18" y="414"/>
                    </a:lnTo>
                    <a:lnTo>
                      <a:pt x="24" y="420"/>
                    </a:lnTo>
                    <a:lnTo>
                      <a:pt x="24" y="422"/>
                    </a:lnTo>
                    <a:lnTo>
                      <a:pt x="24" y="424"/>
                    </a:lnTo>
                    <a:lnTo>
                      <a:pt x="24" y="430"/>
                    </a:lnTo>
                    <a:lnTo>
                      <a:pt x="26" y="434"/>
                    </a:lnTo>
                    <a:lnTo>
                      <a:pt x="26" y="440"/>
                    </a:lnTo>
                    <a:lnTo>
                      <a:pt x="28" y="442"/>
                    </a:lnTo>
                    <a:lnTo>
                      <a:pt x="26" y="446"/>
                    </a:lnTo>
                    <a:lnTo>
                      <a:pt x="24" y="450"/>
                    </a:lnTo>
                    <a:lnTo>
                      <a:pt x="24" y="456"/>
                    </a:lnTo>
                    <a:lnTo>
                      <a:pt x="26" y="458"/>
                    </a:lnTo>
                    <a:lnTo>
                      <a:pt x="26" y="460"/>
                    </a:lnTo>
                    <a:lnTo>
                      <a:pt x="24" y="462"/>
                    </a:lnTo>
                    <a:lnTo>
                      <a:pt x="20" y="462"/>
                    </a:lnTo>
                    <a:lnTo>
                      <a:pt x="20" y="468"/>
                    </a:lnTo>
                    <a:lnTo>
                      <a:pt x="18" y="470"/>
                    </a:lnTo>
                    <a:lnTo>
                      <a:pt x="20" y="476"/>
                    </a:lnTo>
                    <a:lnTo>
                      <a:pt x="24" y="480"/>
                    </a:lnTo>
                    <a:lnTo>
                      <a:pt x="20" y="486"/>
                    </a:lnTo>
                    <a:lnTo>
                      <a:pt x="20" y="494"/>
                    </a:lnTo>
                    <a:lnTo>
                      <a:pt x="20" y="502"/>
                    </a:lnTo>
                    <a:lnTo>
                      <a:pt x="20" y="506"/>
                    </a:lnTo>
                    <a:lnTo>
                      <a:pt x="16" y="512"/>
                    </a:lnTo>
                    <a:lnTo>
                      <a:pt x="14" y="516"/>
                    </a:lnTo>
                    <a:lnTo>
                      <a:pt x="14" y="522"/>
                    </a:lnTo>
                    <a:lnTo>
                      <a:pt x="16" y="526"/>
                    </a:lnTo>
                    <a:lnTo>
                      <a:pt x="14" y="532"/>
                    </a:lnTo>
                    <a:lnTo>
                      <a:pt x="6" y="538"/>
                    </a:lnTo>
                    <a:lnTo>
                      <a:pt x="2" y="538"/>
                    </a:lnTo>
                    <a:lnTo>
                      <a:pt x="0" y="542"/>
                    </a:lnTo>
                    <a:lnTo>
                      <a:pt x="2" y="550"/>
                    </a:lnTo>
                    <a:lnTo>
                      <a:pt x="2" y="556"/>
                    </a:lnTo>
                    <a:lnTo>
                      <a:pt x="0" y="560"/>
                    </a:lnTo>
                    <a:lnTo>
                      <a:pt x="0" y="566"/>
                    </a:lnTo>
                    <a:lnTo>
                      <a:pt x="0" y="572"/>
                    </a:lnTo>
                    <a:lnTo>
                      <a:pt x="0" y="576"/>
                    </a:lnTo>
                    <a:lnTo>
                      <a:pt x="2" y="576"/>
                    </a:lnTo>
                    <a:lnTo>
                      <a:pt x="8" y="572"/>
                    </a:lnTo>
                    <a:lnTo>
                      <a:pt x="10" y="576"/>
                    </a:lnTo>
                    <a:lnTo>
                      <a:pt x="14" y="580"/>
                    </a:lnTo>
                    <a:lnTo>
                      <a:pt x="10" y="584"/>
                    </a:lnTo>
                    <a:lnTo>
                      <a:pt x="8" y="586"/>
                    </a:lnTo>
                    <a:lnTo>
                      <a:pt x="8" y="588"/>
                    </a:lnTo>
                    <a:lnTo>
                      <a:pt x="14" y="596"/>
                    </a:lnTo>
                    <a:lnTo>
                      <a:pt x="18" y="604"/>
                    </a:lnTo>
                    <a:lnTo>
                      <a:pt x="24" y="612"/>
                    </a:lnTo>
                    <a:lnTo>
                      <a:pt x="44" y="608"/>
                    </a:lnTo>
                    <a:lnTo>
                      <a:pt x="66" y="612"/>
                    </a:lnTo>
                    <a:lnTo>
                      <a:pt x="66" y="604"/>
                    </a:lnTo>
                    <a:lnTo>
                      <a:pt x="60" y="604"/>
                    </a:lnTo>
                    <a:lnTo>
                      <a:pt x="62" y="602"/>
                    </a:lnTo>
                    <a:lnTo>
                      <a:pt x="62" y="594"/>
                    </a:lnTo>
                    <a:lnTo>
                      <a:pt x="62" y="588"/>
                    </a:lnTo>
                    <a:lnTo>
                      <a:pt x="62" y="580"/>
                    </a:lnTo>
                    <a:lnTo>
                      <a:pt x="66" y="578"/>
                    </a:lnTo>
                    <a:lnTo>
                      <a:pt x="72" y="578"/>
                    </a:lnTo>
                    <a:lnTo>
                      <a:pt x="70" y="572"/>
                    </a:lnTo>
                    <a:lnTo>
                      <a:pt x="64" y="570"/>
                    </a:lnTo>
                    <a:lnTo>
                      <a:pt x="66" y="566"/>
                    </a:lnTo>
                    <a:lnTo>
                      <a:pt x="66" y="560"/>
                    </a:lnTo>
                    <a:lnTo>
                      <a:pt x="72" y="566"/>
                    </a:lnTo>
                    <a:lnTo>
                      <a:pt x="72" y="570"/>
                    </a:lnTo>
                    <a:lnTo>
                      <a:pt x="78" y="568"/>
                    </a:lnTo>
                    <a:lnTo>
                      <a:pt x="82" y="568"/>
                    </a:lnTo>
                    <a:lnTo>
                      <a:pt x="82" y="560"/>
                    </a:lnTo>
                    <a:lnTo>
                      <a:pt x="84" y="552"/>
                    </a:lnTo>
                    <a:lnTo>
                      <a:pt x="90" y="542"/>
                    </a:lnTo>
                    <a:lnTo>
                      <a:pt x="100" y="532"/>
                    </a:lnTo>
                    <a:lnTo>
                      <a:pt x="114" y="524"/>
                    </a:lnTo>
                    <a:lnTo>
                      <a:pt x="108" y="516"/>
                    </a:lnTo>
                    <a:lnTo>
                      <a:pt x="108" y="514"/>
                    </a:lnTo>
                    <a:lnTo>
                      <a:pt x="108" y="510"/>
                    </a:lnTo>
                    <a:lnTo>
                      <a:pt x="106" y="504"/>
                    </a:lnTo>
                    <a:lnTo>
                      <a:pt x="100" y="504"/>
                    </a:lnTo>
                    <a:lnTo>
                      <a:pt x="96" y="504"/>
                    </a:lnTo>
                    <a:lnTo>
                      <a:pt x="92" y="496"/>
                    </a:lnTo>
                    <a:lnTo>
                      <a:pt x="84" y="488"/>
                    </a:lnTo>
                    <a:lnTo>
                      <a:pt x="82" y="484"/>
                    </a:lnTo>
                    <a:lnTo>
                      <a:pt x="84" y="478"/>
                    </a:lnTo>
                    <a:lnTo>
                      <a:pt x="92" y="474"/>
                    </a:lnTo>
                    <a:lnTo>
                      <a:pt x="102" y="458"/>
                    </a:lnTo>
                    <a:lnTo>
                      <a:pt x="106" y="458"/>
                    </a:lnTo>
                    <a:lnTo>
                      <a:pt x="110" y="460"/>
                    </a:lnTo>
                    <a:lnTo>
                      <a:pt x="114" y="460"/>
                    </a:lnTo>
                    <a:lnTo>
                      <a:pt x="114" y="456"/>
                    </a:lnTo>
                    <a:lnTo>
                      <a:pt x="114" y="452"/>
                    </a:lnTo>
                    <a:lnTo>
                      <a:pt x="114" y="450"/>
                    </a:lnTo>
                    <a:lnTo>
                      <a:pt x="116" y="448"/>
                    </a:lnTo>
                    <a:lnTo>
                      <a:pt x="118" y="448"/>
                    </a:lnTo>
                    <a:lnTo>
                      <a:pt x="118" y="432"/>
                    </a:lnTo>
                    <a:lnTo>
                      <a:pt x="120" y="420"/>
                    </a:lnTo>
                    <a:lnTo>
                      <a:pt x="126" y="420"/>
                    </a:lnTo>
                    <a:lnTo>
                      <a:pt x="128" y="416"/>
                    </a:lnTo>
                    <a:lnTo>
                      <a:pt x="132" y="414"/>
                    </a:lnTo>
                    <a:lnTo>
                      <a:pt x="128" y="412"/>
                    </a:lnTo>
                    <a:lnTo>
                      <a:pt x="124" y="412"/>
                    </a:lnTo>
                    <a:lnTo>
                      <a:pt x="126" y="406"/>
                    </a:lnTo>
                    <a:lnTo>
                      <a:pt x="132" y="406"/>
                    </a:lnTo>
                    <a:lnTo>
                      <a:pt x="134" y="406"/>
                    </a:lnTo>
                    <a:lnTo>
                      <a:pt x="136" y="410"/>
                    </a:lnTo>
                    <a:lnTo>
                      <a:pt x="138" y="412"/>
                    </a:lnTo>
                    <a:lnTo>
                      <a:pt x="138" y="414"/>
                    </a:lnTo>
                    <a:lnTo>
                      <a:pt x="144" y="412"/>
                    </a:lnTo>
                    <a:lnTo>
                      <a:pt x="144" y="410"/>
                    </a:lnTo>
                    <a:lnTo>
                      <a:pt x="144" y="406"/>
                    </a:lnTo>
                    <a:lnTo>
                      <a:pt x="144" y="402"/>
                    </a:lnTo>
                    <a:lnTo>
                      <a:pt x="134" y="404"/>
                    </a:lnTo>
                    <a:lnTo>
                      <a:pt x="126" y="402"/>
                    </a:lnTo>
                    <a:lnTo>
                      <a:pt x="126" y="388"/>
                    </a:lnTo>
                    <a:lnTo>
                      <a:pt x="124" y="388"/>
                    </a:lnTo>
                    <a:lnTo>
                      <a:pt x="118" y="386"/>
                    </a:lnTo>
                    <a:lnTo>
                      <a:pt x="124" y="370"/>
                    </a:lnTo>
                    <a:lnTo>
                      <a:pt x="128" y="374"/>
                    </a:lnTo>
                    <a:lnTo>
                      <a:pt x="132" y="374"/>
                    </a:lnTo>
                    <a:lnTo>
                      <a:pt x="134" y="376"/>
                    </a:lnTo>
                    <a:lnTo>
                      <a:pt x="134" y="382"/>
                    </a:lnTo>
                    <a:lnTo>
                      <a:pt x="146" y="382"/>
                    </a:lnTo>
                    <a:lnTo>
                      <a:pt x="154" y="376"/>
                    </a:lnTo>
                    <a:lnTo>
                      <a:pt x="162" y="370"/>
                    </a:lnTo>
                    <a:lnTo>
                      <a:pt x="164" y="342"/>
                    </a:lnTo>
                    <a:lnTo>
                      <a:pt x="156" y="338"/>
                    </a:lnTo>
                    <a:lnTo>
                      <a:pt x="156" y="336"/>
                    </a:lnTo>
                    <a:lnTo>
                      <a:pt x="156" y="332"/>
                    </a:lnTo>
                    <a:lnTo>
                      <a:pt x="160" y="330"/>
                    </a:lnTo>
                    <a:lnTo>
                      <a:pt x="162" y="332"/>
                    </a:lnTo>
                    <a:lnTo>
                      <a:pt x="166" y="336"/>
                    </a:lnTo>
                    <a:lnTo>
                      <a:pt x="172" y="332"/>
                    </a:lnTo>
                    <a:lnTo>
                      <a:pt x="198" y="328"/>
                    </a:lnTo>
                    <a:lnTo>
                      <a:pt x="208" y="324"/>
                    </a:lnTo>
                    <a:lnTo>
                      <a:pt x="218" y="320"/>
                    </a:lnTo>
                    <a:lnTo>
                      <a:pt x="228" y="312"/>
                    </a:lnTo>
                    <a:lnTo>
                      <a:pt x="234" y="304"/>
                    </a:lnTo>
                    <a:lnTo>
                      <a:pt x="238" y="282"/>
                    </a:lnTo>
                    <a:lnTo>
                      <a:pt x="234" y="278"/>
                    </a:lnTo>
                    <a:lnTo>
                      <a:pt x="232" y="278"/>
                    </a:lnTo>
                    <a:lnTo>
                      <a:pt x="228" y="276"/>
                    </a:lnTo>
                    <a:lnTo>
                      <a:pt x="228" y="272"/>
                    </a:lnTo>
                    <a:lnTo>
                      <a:pt x="228" y="268"/>
                    </a:lnTo>
                    <a:lnTo>
                      <a:pt x="232" y="266"/>
                    </a:lnTo>
                    <a:lnTo>
                      <a:pt x="232" y="264"/>
                    </a:lnTo>
                    <a:lnTo>
                      <a:pt x="224" y="256"/>
                    </a:lnTo>
                    <a:lnTo>
                      <a:pt x="218" y="246"/>
                    </a:lnTo>
                    <a:lnTo>
                      <a:pt x="210" y="230"/>
                    </a:lnTo>
                    <a:lnTo>
                      <a:pt x="214" y="230"/>
                    </a:lnTo>
                    <a:lnTo>
                      <a:pt x="214" y="228"/>
                    </a:lnTo>
                    <a:lnTo>
                      <a:pt x="214" y="220"/>
                    </a:lnTo>
                    <a:lnTo>
                      <a:pt x="216" y="214"/>
                    </a:lnTo>
                    <a:lnTo>
                      <a:pt x="214" y="214"/>
                    </a:lnTo>
                    <a:lnTo>
                      <a:pt x="216" y="212"/>
                    </a:lnTo>
                    <a:lnTo>
                      <a:pt x="218" y="210"/>
                    </a:lnTo>
                    <a:lnTo>
                      <a:pt x="218" y="204"/>
                    </a:lnTo>
                    <a:lnTo>
                      <a:pt x="218" y="200"/>
                    </a:lnTo>
                    <a:lnTo>
                      <a:pt x="218" y="196"/>
                    </a:lnTo>
                    <a:lnTo>
                      <a:pt x="218" y="194"/>
                    </a:lnTo>
                    <a:lnTo>
                      <a:pt x="220" y="192"/>
                    </a:lnTo>
                    <a:lnTo>
                      <a:pt x="220" y="186"/>
                    </a:lnTo>
                    <a:lnTo>
                      <a:pt x="220" y="184"/>
                    </a:lnTo>
                    <a:lnTo>
                      <a:pt x="224" y="182"/>
                    </a:lnTo>
                    <a:lnTo>
                      <a:pt x="224" y="178"/>
                    </a:lnTo>
                    <a:lnTo>
                      <a:pt x="224" y="176"/>
                    </a:lnTo>
                    <a:lnTo>
                      <a:pt x="224" y="172"/>
                    </a:lnTo>
                    <a:lnTo>
                      <a:pt x="226" y="166"/>
                    </a:lnTo>
                    <a:lnTo>
                      <a:pt x="228" y="164"/>
                    </a:lnTo>
                    <a:lnTo>
                      <a:pt x="232" y="154"/>
                    </a:lnTo>
                    <a:lnTo>
                      <a:pt x="234" y="148"/>
                    </a:lnTo>
                    <a:lnTo>
                      <a:pt x="236" y="146"/>
                    </a:lnTo>
                    <a:lnTo>
                      <a:pt x="242" y="140"/>
                    </a:lnTo>
                    <a:lnTo>
                      <a:pt x="242" y="136"/>
                    </a:lnTo>
                    <a:lnTo>
                      <a:pt x="244" y="132"/>
                    </a:lnTo>
                    <a:lnTo>
                      <a:pt x="246" y="130"/>
                    </a:lnTo>
                    <a:lnTo>
                      <a:pt x="250" y="128"/>
                    </a:lnTo>
                    <a:lnTo>
                      <a:pt x="252" y="128"/>
                    </a:lnTo>
                    <a:lnTo>
                      <a:pt x="254" y="122"/>
                    </a:lnTo>
                    <a:lnTo>
                      <a:pt x="260" y="120"/>
                    </a:lnTo>
                    <a:lnTo>
                      <a:pt x="262" y="114"/>
                    </a:lnTo>
                    <a:lnTo>
                      <a:pt x="268" y="110"/>
                    </a:lnTo>
                    <a:lnTo>
                      <a:pt x="268" y="108"/>
                    </a:lnTo>
                    <a:lnTo>
                      <a:pt x="272" y="108"/>
                    </a:lnTo>
                    <a:lnTo>
                      <a:pt x="274" y="108"/>
                    </a:lnTo>
                    <a:lnTo>
                      <a:pt x="278" y="104"/>
                    </a:lnTo>
                    <a:lnTo>
                      <a:pt x="282" y="102"/>
                    </a:lnTo>
                    <a:lnTo>
                      <a:pt x="282" y="100"/>
                    </a:lnTo>
                    <a:lnTo>
                      <a:pt x="282" y="84"/>
                    </a:lnTo>
                    <a:lnTo>
                      <a:pt x="282" y="72"/>
                    </a:lnTo>
                    <a:lnTo>
                      <a:pt x="280" y="72"/>
                    </a:lnTo>
                    <a:lnTo>
                      <a:pt x="278" y="72"/>
                    </a:lnTo>
                    <a:lnTo>
                      <a:pt x="274" y="74"/>
                    </a:lnTo>
                    <a:lnTo>
                      <a:pt x="272" y="72"/>
                    </a:lnTo>
                    <a:lnTo>
                      <a:pt x="270" y="72"/>
                    </a:lnTo>
                    <a:lnTo>
                      <a:pt x="268" y="74"/>
                    </a:lnTo>
                    <a:lnTo>
                      <a:pt x="268" y="80"/>
                    </a:lnTo>
                    <a:lnTo>
                      <a:pt x="268" y="86"/>
                    </a:lnTo>
                    <a:lnTo>
                      <a:pt x="264" y="92"/>
                    </a:lnTo>
                    <a:lnTo>
                      <a:pt x="262" y="98"/>
                    </a:lnTo>
                    <a:lnTo>
                      <a:pt x="260" y="102"/>
                    </a:lnTo>
                    <a:lnTo>
                      <a:pt x="256" y="104"/>
                    </a:lnTo>
                    <a:lnTo>
                      <a:pt x="254" y="104"/>
                    </a:lnTo>
                    <a:lnTo>
                      <a:pt x="250" y="104"/>
                    </a:lnTo>
                    <a:lnTo>
                      <a:pt x="236" y="104"/>
                    </a:lnTo>
                    <a:lnTo>
                      <a:pt x="232" y="104"/>
                    </a:lnTo>
                    <a:lnTo>
                      <a:pt x="226" y="102"/>
                    </a:lnTo>
                    <a:lnTo>
                      <a:pt x="220" y="102"/>
                    </a:lnTo>
                    <a:lnTo>
                      <a:pt x="216" y="102"/>
                    </a:lnTo>
                    <a:lnTo>
                      <a:pt x="210" y="102"/>
                    </a:lnTo>
                    <a:lnTo>
                      <a:pt x="210" y="100"/>
                    </a:lnTo>
                    <a:lnTo>
                      <a:pt x="216" y="90"/>
                    </a:lnTo>
                    <a:lnTo>
                      <a:pt x="220" y="84"/>
                    </a:lnTo>
                    <a:lnTo>
                      <a:pt x="224" y="76"/>
                    </a:lnTo>
                    <a:lnTo>
                      <a:pt x="224" y="68"/>
                    </a:lnTo>
                    <a:lnTo>
                      <a:pt x="224" y="66"/>
                    </a:lnTo>
                    <a:lnTo>
                      <a:pt x="220" y="64"/>
                    </a:lnTo>
                    <a:lnTo>
                      <a:pt x="216" y="58"/>
                    </a:lnTo>
                    <a:lnTo>
                      <a:pt x="214" y="54"/>
                    </a:lnTo>
                    <a:lnTo>
                      <a:pt x="206" y="48"/>
                    </a:lnTo>
                    <a:lnTo>
                      <a:pt x="202" y="48"/>
                    </a:lnTo>
                    <a:lnTo>
                      <a:pt x="200" y="48"/>
                    </a:lnTo>
                    <a:lnTo>
                      <a:pt x="198" y="46"/>
                    </a:lnTo>
                    <a:lnTo>
                      <a:pt x="192" y="40"/>
                    </a:lnTo>
                    <a:lnTo>
                      <a:pt x="188" y="38"/>
                    </a:lnTo>
                    <a:lnTo>
                      <a:pt x="184" y="36"/>
                    </a:lnTo>
                    <a:lnTo>
                      <a:pt x="184" y="34"/>
                    </a:lnTo>
                    <a:lnTo>
                      <a:pt x="182" y="28"/>
                    </a:lnTo>
                    <a:lnTo>
                      <a:pt x="180" y="22"/>
                    </a:lnTo>
                    <a:lnTo>
                      <a:pt x="174" y="20"/>
                    </a:lnTo>
                    <a:lnTo>
                      <a:pt x="172" y="18"/>
                    </a:lnTo>
                    <a:lnTo>
                      <a:pt x="170" y="16"/>
                    </a:lnTo>
                    <a:lnTo>
                      <a:pt x="166" y="8"/>
                    </a:lnTo>
                    <a:lnTo>
                      <a:pt x="156" y="2"/>
                    </a:lnTo>
                    <a:lnTo>
                      <a:pt x="156" y="2"/>
                    </a:lnTo>
                    <a:lnTo>
                      <a:pt x="156" y="2"/>
                    </a:lnTo>
                    <a:close/>
                    <a:moveTo>
                      <a:pt x="132" y="666"/>
                    </a:moveTo>
                    <a:lnTo>
                      <a:pt x="132" y="666"/>
                    </a:lnTo>
                    <a:lnTo>
                      <a:pt x="128" y="668"/>
                    </a:lnTo>
                    <a:lnTo>
                      <a:pt x="132" y="670"/>
                    </a:lnTo>
                    <a:lnTo>
                      <a:pt x="134" y="670"/>
                    </a:lnTo>
                    <a:lnTo>
                      <a:pt x="132" y="670"/>
                    </a:lnTo>
                    <a:lnTo>
                      <a:pt x="138" y="670"/>
                    </a:lnTo>
                    <a:lnTo>
                      <a:pt x="138" y="668"/>
                    </a:lnTo>
                    <a:lnTo>
                      <a:pt x="132" y="666"/>
                    </a:lnTo>
                    <a:lnTo>
                      <a:pt x="132" y="666"/>
                    </a:lnTo>
                    <a:lnTo>
                      <a:pt x="132" y="666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1770"/>
              <p:cNvSpPr/>
              <p:nvPr/>
            </p:nvSpPr>
            <p:spPr bwMode="auto">
              <a:xfrm>
                <a:off x="7546975" y="5749925"/>
                <a:ext cx="9525" cy="19050"/>
              </a:xfrm>
              <a:custGeom>
                <a:avLst/>
                <a:gdLst>
                  <a:gd name="T0" fmla="*/ 0 w 6"/>
                  <a:gd name="T1" fmla="*/ 0 h 12"/>
                  <a:gd name="T2" fmla="*/ 0 w 6"/>
                  <a:gd name="T3" fmla="*/ 10 h 12"/>
                  <a:gd name="T4" fmla="*/ 2 w 6"/>
                  <a:gd name="T5" fmla="*/ 10 h 12"/>
                  <a:gd name="T6" fmla="*/ 6 w 6"/>
                  <a:gd name="T7" fmla="*/ 12 h 12"/>
                  <a:gd name="T8" fmla="*/ 6 w 6"/>
                  <a:gd name="T9" fmla="*/ 6 h 12"/>
                  <a:gd name="T10" fmla="*/ 0 w 6"/>
                  <a:gd name="T11" fmla="*/ 0 h 12"/>
                  <a:gd name="T12" fmla="*/ 0 w 6"/>
                  <a:gd name="T13" fmla="*/ 0 h 12"/>
                  <a:gd name="T14" fmla="*/ 0 w 6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0" y="0"/>
                    </a:moveTo>
                    <a:lnTo>
                      <a:pt x="0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1771"/>
              <p:cNvSpPr/>
              <p:nvPr/>
            </p:nvSpPr>
            <p:spPr bwMode="auto">
              <a:xfrm>
                <a:off x="7546975" y="5749925"/>
                <a:ext cx="9525" cy="19050"/>
              </a:xfrm>
              <a:custGeom>
                <a:avLst/>
                <a:gdLst>
                  <a:gd name="T0" fmla="*/ 0 w 6"/>
                  <a:gd name="T1" fmla="*/ 0 h 12"/>
                  <a:gd name="T2" fmla="*/ 0 w 6"/>
                  <a:gd name="T3" fmla="*/ 10 h 12"/>
                  <a:gd name="T4" fmla="*/ 2 w 6"/>
                  <a:gd name="T5" fmla="*/ 10 h 12"/>
                  <a:gd name="T6" fmla="*/ 6 w 6"/>
                  <a:gd name="T7" fmla="*/ 12 h 12"/>
                  <a:gd name="T8" fmla="*/ 6 w 6"/>
                  <a:gd name="T9" fmla="*/ 6 h 12"/>
                  <a:gd name="T10" fmla="*/ 0 w 6"/>
                  <a:gd name="T11" fmla="*/ 0 h 12"/>
                  <a:gd name="T12" fmla="*/ 0 w 6"/>
                  <a:gd name="T13" fmla="*/ 0 h 12"/>
                  <a:gd name="T14" fmla="*/ 0 w 6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0" y="0"/>
                    </a:moveTo>
                    <a:lnTo>
                      <a:pt x="0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1774"/>
              <p:cNvSpPr/>
              <p:nvPr/>
            </p:nvSpPr>
            <p:spPr bwMode="auto">
              <a:xfrm>
                <a:off x="7699375" y="3927475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  <a:gd name="T8" fmla="*/ 0 w 4"/>
                  <a:gd name="T9" fmla="*/ 2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1775"/>
              <p:cNvSpPr/>
              <p:nvPr/>
            </p:nvSpPr>
            <p:spPr bwMode="auto">
              <a:xfrm>
                <a:off x="7699375" y="3927475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  <a:gd name="T8" fmla="*/ 0 w 4"/>
                  <a:gd name="T9" fmla="*/ 2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1776"/>
              <p:cNvSpPr/>
              <p:nvPr/>
            </p:nvSpPr>
            <p:spPr bwMode="auto">
              <a:xfrm>
                <a:off x="7699375" y="3927475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Freeform 1777"/>
              <p:cNvSpPr/>
              <p:nvPr/>
            </p:nvSpPr>
            <p:spPr bwMode="auto">
              <a:xfrm>
                <a:off x="7699375" y="3927475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0" y="2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78"/>
              <p:cNvSpPr/>
              <p:nvPr/>
            </p:nvSpPr>
            <p:spPr bwMode="auto">
              <a:xfrm>
                <a:off x="7699375" y="3927475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Freeform 1779"/>
              <p:cNvSpPr/>
              <p:nvPr/>
            </p:nvSpPr>
            <p:spPr bwMode="auto">
              <a:xfrm>
                <a:off x="7699375" y="3927475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0" y="2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Freeform 1780"/>
              <p:cNvSpPr/>
              <p:nvPr/>
            </p:nvSpPr>
            <p:spPr bwMode="auto">
              <a:xfrm>
                <a:off x="7705725" y="3930650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0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Freeform 1781"/>
              <p:cNvSpPr/>
              <p:nvPr/>
            </p:nvSpPr>
            <p:spPr bwMode="auto">
              <a:xfrm>
                <a:off x="7705725" y="3930650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0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Freeform 1782"/>
              <p:cNvSpPr/>
              <p:nvPr/>
            </p:nvSpPr>
            <p:spPr bwMode="auto">
              <a:xfrm>
                <a:off x="7705725" y="3930650"/>
                <a:ext cx="0" cy="3175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1783"/>
              <p:cNvSpPr/>
              <p:nvPr/>
            </p:nvSpPr>
            <p:spPr bwMode="auto">
              <a:xfrm>
                <a:off x="7705725" y="3930650"/>
                <a:ext cx="0" cy="3175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Freeform 1784"/>
              <p:cNvSpPr/>
              <p:nvPr/>
            </p:nvSpPr>
            <p:spPr bwMode="auto">
              <a:xfrm>
                <a:off x="7781925" y="4060825"/>
                <a:ext cx="3175" cy="12700"/>
              </a:xfrm>
              <a:custGeom>
                <a:avLst/>
                <a:gdLst>
                  <a:gd name="T0" fmla="*/ 0 w 2"/>
                  <a:gd name="T1" fmla="*/ 8 h 8"/>
                  <a:gd name="T2" fmla="*/ 0 w 2"/>
                  <a:gd name="T3" fmla="*/ 2 h 8"/>
                  <a:gd name="T4" fmla="*/ 0 w 2"/>
                  <a:gd name="T5" fmla="*/ 0 h 8"/>
                  <a:gd name="T6" fmla="*/ 0 w 2"/>
                  <a:gd name="T7" fmla="*/ 2 h 8"/>
                  <a:gd name="T8" fmla="*/ 2 w 2"/>
                  <a:gd name="T9" fmla="*/ 2 h 8"/>
                  <a:gd name="T10" fmla="*/ 2 w 2"/>
                  <a:gd name="T11" fmla="*/ 6 h 8"/>
                  <a:gd name="T12" fmla="*/ 2 w 2"/>
                  <a:gd name="T13" fmla="*/ 8 h 8"/>
                  <a:gd name="T14" fmla="*/ 0 w 2"/>
                  <a:gd name="T15" fmla="*/ 8 h 8"/>
                  <a:gd name="T16" fmla="*/ 0 w 2"/>
                  <a:gd name="T17" fmla="*/ 8 h 8"/>
                  <a:gd name="T18" fmla="*/ 0 w 2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785"/>
              <p:cNvSpPr/>
              <p:nvPr/>
            </p:nvSpPr>
            <p:spPr bwMode="auto">
              <a:xfrm>
                <a:off x="7781925" y="4060825"/>
                <a:ext cx="3175" cy="12700"/>
              </a:xfrm>
              <a:custGeom>
                <a:avLst/>
                <a:gdLst>
                  <a:gd name="T0" fmla="*/ 0 w 2"/>
                  <a:gd name="T1" fmla="*/ 8 h 8"/>
                  <a:gd name="T2" fmla="*/ 0 w 2"/>
                  <a:gd name="T3" fmla="*/ 2 h 8"/>
                  <a:gd name="T4" fmla="*/ 0 w 2"/>
                  <a:gd name="T5" fmla="*/ 0 h 8"/>
                  <a:gd name="T6" fmla="*/ 0 w 2"/>
                  <a:gd name="T7" fmla="*/ 2 h 8"/>
                  <a:gd name="T8" fmla="*/ 2 w 2"/>
                  <a:gd name="T9" fmla="*/ 2 h 8"/>
                  <a:gd name="T10" fmla="*/ 2 w 2"/>
                  <a:gd name="T11" fmla="*/ 6 h 8"/>
                  <a:gd name="T12" fmla="*/ 2 w 2"/>
                  <a:gd name="T13" fmla="*/ 8 h 8"/>
                  <a:gd name="T14" fmla="*/ 0 w 2"/>
                  <a:gd name="T15" fmla="*/ 8 h 8"/>
                  <a:gd name="T16" fmla="*/ 0 w 2"/>
                  <a:gd name="T17" fmla="*/ 8 h 8"/>
                  <a:gd name="T18" fmla="*/ 0 w 2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786"/>
              <p:cNvSpPr/>
              <p:nvPr/>
            </p:nvSpPr>
            <p:spPr bwMode="auto">
              <a:xfrm>
                <a:off x="7781925" y="4060825"/>
                <a:ext cx="3175" cy="12700"/>
              </a:xfrm>
              <a:custGeom>
                <a:avLst/>
                <a:gdLst>
                  <a:gd name="T0" fmla="*/ 0 w 2"/>
                  <a:gd name="T1" fmla="*/ 8 h 8"/>
                  <a:gd name="T2" fmla="*/ 0 w 2"/>
                  <a:gd name="T3" fmla="*/ 2 h 8"/>
                  <a:gd name="T4" fmla="*/ 0 w 2"/>
                  <a:gd name="T5" fmla="*/ 0 h 8"/>
                  <a:gd name="T6" fmla="*/ 0 w 2"/>
                  <a:gd name="T7" fmla="*/ 2 h 8"/>
                  <a:gd name="T8" fmla="*/ 2 w 2"/>
                  <a:gd name="T9" fmla="*/ 2 h 8"/>
                  <a:gd name="T10" fmla="*/ 2 w 2"/>
                  <a:gd name="T11" fmla="*/ 6 h 8"/>
                  <a:gd name="T12" fmla="*/ 2 w 2"/>
                  <a:gd name="T13" fmla="*/ 8 h 8"/>
                  <a:gd name="T14" fmla="*/ 0 w 2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Freeform 1787"/>
              <p:cNvSpPr/>
              <p:nvPr/>
            </p:nvSpPr>
            <p:spPr bwMode="auto">
              <a:xfrm>
                <a:off x="7781925" y="4060825"/>
                <a:ext cx="3175" cy="12700"/>
              </a:xfrm>
              <a:custGeom>
                <a:avLst/>
                <a:gdLst>
                  <a:gd name="T0" fmla="*/ 0 w 2"/>
                  <a:gd name="T1" fmla="*/ 8 h 8"/>
                  <a:gd name="T2" fmla="*/ 0 w 2"/>
                  <a:gd name="T3" fmla="*/ 2 h 8"/>
                  <a:gd name="T4" fmla="*/ 0 w 2"/>
                  <a:gd name="T5" fmla="*/ 0 h 8"/>
                  <a:gd name="T6" fmla="*/ 0 w 2"/>
                  <a:gd name="T7" fmla="*/ 2 h 8"/>
                  <a:gd name="T8" fmla="*/ 2 w 2"/>
                  <a:gd name="T9" fmla="*/ 2 h 8"/>
                  <a:gd name="T10" fmla="*/ 2 w 2"/>
                  <a:gd name="T11" fmla="*/ 6 h 8"/>
                  <a:gd name="T12" fmla="*/ 2 w 2"/>
                  <a:gd name="T13" fmla="*/ 8 h 8"/>
                  <a:gd name="T14" fmla="*/ 0 w 2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788"/>
              <p:cNvSpPr/>
              <p:nvPr/>
            </p:nvSpPr>
            <p:spPr bwMode="auto">
              <a:xfrm>
                <a:off x="7781925" y="4060825"/>
                <a:ext cx="3175" cy="12700"/>
              </a:xfrm>
              <a:custGeom>
                <a:avLst/>
                <a:gdLst>
                  <a:gd name="T0" fmla="*/ 0 w 2"/>
                  <a:gd name="T1" fmla="*/ 8 h 8"/>
                  <a:gd name="T2" fmla="*/ 0 w 2"/>
                  <a:gd name="T3" fmla="*/ 2 h 8"/>
                  <a:gd name="T4" fmla="*/ 0 w 2"/>
                  <a:gd name="T5" fmla="*/ 0 h 8"/>
                  <a:gd name="T6" fmla="*/ 0 w 2"/>
                  <a:gd name="T7" fmla="*/ 2 h 8"/>
                  <a:gd name="T8" fmla="*/ 2 w 2"/>
                  <a:gd name="T9" fmla="*/ 2 h 8"/>
                  <a:gd name="T10" fmla="*/ 2 w 2"/>
                  <a:gd name="T11" fmla="*/ 6 h 8"/>
                  <a:gd name="T12" fmla="*/ 2 w 2"/>
                  <a:gd name="T13" fmla="*/ 8 h 8"/>
                  <a:gd name="T14" fmla="*/ 0 w 2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Freeform 1789"/>
              <p:cNvSpPr/>
              <p:nvPr/>
            </p:nvSpPr>
            <p:spPr bwMode="auto">
              <a:xfrm>
                <a:off x="7781925" y="4060825"/>
                <a:ext cx="3175" cy="12700"/>
              </a:xfrm>
              <a:custGeom>
                <a:avLst/>
                <a:gdLst>
                  <a:gd name="T0" fmla="*/ 0 w 2"/>
                  <a:gd name="T1" fmla="*/ 8 h 8"/>
                  <a:gd name="T2" fmla="*/ 0 w 2"/>
                  <a:gd name="T3" fmla="*/ 2 h 8"/>
                  <a:gd name="T4" fmla="*/ 0 w 2"/>
                  <a:gd name="T5" fmla="*/ 0 h 8"/>
                  <a:gd name="T6" fmla="*/ 0 w 2"/>
                  <a:gd name="T7" fmla="*/ 2 h 8"/>
                  <a:gd name="T8" fmla="*/ 2 w 2"/>
                  <a:gd name="T9" fmla="*/ 2 h 8"/>
                  <a:gd name="T10" fmla="*/ 2 w 2"/>
                  <a:gd name="T11" fmla="*/ 6 h 8"/>
                  <a:gd name="T12" fmla="*/ 2 w 2"/>
                  <a:gd name="T13" fmla="*/ 8 h 8"/>
                  <a:gd name="T14" fmla="*/ 0 w 2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1790"/>
              <p:cNvSpPr/>
              <p:nvPr/>
            </p:nvSpPr>
            <p:spPr bwMode="auto">
              <a:xfrm>
                <a:off x="7750175" y="4044950"/>
                <a:ext cx="3175" cy="6350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0 h 4"/>
                  <a:gd name="T4" fmla="*/ 2 w 2"/>
                  <a:gd name="T5" fmla="*/ 0 h 4"/>
                  <a:gd name="T6" fmla="*/ 2 w 2"/>
                  <a:gd name="T7" fmla="*/ 2 h 4"/>
                  <a:gd name="T8" fmla="*/ 2 w 2"/>
                  <a:gd name="T9" fmla="*/ 4 h 4"/>
                  <a:gd name="T10" fmla="*/ 0 w 2"/>
                  <a:gd name="T11" fmla="*/ 4 h 4"/>
                  <a:gd name="T12" fmla="*/ 0 w 2"/>
                  <a:gd name="T13" fmla="*/ 4 h 4"/>
                  <a:gd name="T14" fmla="*/ 0 w 2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1791"/>
              <p:cNvSpPr/>
              <p:nvPr/>
            </p:nvSpPr>
            <p:spPr bwMode="auto">
              <a:xfrm>
                <a:off x="7750175" y="4044950"/>
                <a:ext cx="3175" cy="6350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0 h 4"/>
                  <a:gd name="T4" fmla="*/ 2 w 2"/>
                  <a:gd name="T5" fmla="*/ 0 h 4"/>
                  <a:gd name="T6" fmla="*/ 2 w 2"/>
                  <a:gd name="T7" fmla="*/ 2 h 4"/>
                  <a:gd name="T8" fmla="*/ 2 w 2"/>
                  <a:gd name="T9" fmla="*/ 4 h 4"/>
                  <a:gd name="T10" fmla="*/ 0 w 2"/>
                  <a:gd name="T11" fmla="*/ 4 h 4"/>
                  <a:gd name="T12" fmla="*/ 0 w 2"/>
                  <a:gd name="T13" fmla="*/ 4 h 4"/>
                  <a:gd name="T14" fmla="*/ 0 w 2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1792"/>
              <p:cNvSpPr/>
              <p:nvPr/>
            </p:nvSpPr>
            <p:spPr bwMode="auto">
              <a:xfrm>
                <a:off x="7750175" y="4044950"/>
                <a:ext cx="3175" cy="6350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0 h 4"/>
                  <a:gd name="T4" fmla="*/ 2 w 2"/>
                  <a:gd name="T5" fmla="*/ 0 h 4"/>
                  <a:gd name="T6" fmla="*/ 2 w 2"/>
                  <a:gd name="T7" fmla="*/ 2 h 4"/>
                  <a:gd name="T8" fmla="*/ 2 w 2"/>
                  <a:gd name="T9" fmla="*/ 4 h 4"/>
                  <a:gd name="T10" fmla="*/ 0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1793"/>
              <p:cNvSpPr/>
              <p:nvPr/>
            </p:nvSpPr>
            <p:spPr bwMode="auto">
              <a:xfrm>
                <a:off x="7750175" y="4044950"/>
                <a:ext cx="3175" cy="6350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0 h 4"/>
                  <a:gd name="T4" fmla="*/ 2 w 2"/>
                  <a:gd name="T5" fmla="*/ 0 h 4"/>
                  <a:gd name="T6" fmla="*/ 2 w 2"/>
                  <a:gd name="T7" fmla="*/ 2 h 4"/>
                  <a:gd name="T8" fmla="*/ 2 w 2"/>
                  <a:gd name="T9" fmla="*/ 4 h 4"/>
                  <a:gd name="T10" fmla="*/ 0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Freeform 1794"/>
              <p:cNvSpPr/>
              <p:nvPr/>
            </p:nvSpPr>
            <p:spPr bwMode="auto">
              <a:xfrm>
                <a:off x="7750175" y="4044950"/>
                <a:ext cx="3175" cy="6350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0 h 4"/>
                  <a:gd name="T4" fmla="*/ 2 w 2"/>
                  <a:gd name="T5" fmla="*/ 0 h 4"/>
                  <a:gd name="T6" fmla="*/ 2 w 2"/>
                  <a:gd name="T7" fmla="*/ 2 h 4"/>
                  <a:gd name="T8" fmla="*/ 2 w 2"/>
                  <a:gd name="T9" fmla="*/ 4 h 4"/>
                  <a:gd name="T10" fmla="*/ 0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Freeform 1795"/>
              <p:cNvSpPr/>
              <p:nvPr/>
            </p:nvSpPr>
            <p:spPr bwMode="auto">
              <a:xfrm>
                <a:off x="7750175" y="4044950"/>
                <a:ext cx="3175" cy="6350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0 h 4"/>
                  <a:gd name="T4" fmla="*/ 2 w 2"/>
                  <a:gd name="T5" fmla="*/ 0 h 4"/>
                  <a:gd name="T6" fmla="*/ 2 w 2"/>
                  <a:gd name="T7" fmla="*/ 2 h 4"/>
                  <a:gd name="T8" fmla="*/ 2 w 2"/>
                  <a:gd name="T9" fmla="*/ 4 h 4"/>
                  <a:gd name="T10" fmla="*/ 0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Freeform 1796"/>
              <p:cNvSpPr/>
              <p:nvPr/>
            </p:nvSpPr>
            <p:spPr bwMode="auto">
              <a:xfrm>
                <a:off x="7734300" y="4098925"/>
                <a:ext cx="6350" cy="6350"/>
              </a:xfrm>
              <a:custGeom>
                <a:avLst/>
                <a:gdLst>
                  <a:gd name="T0" fmla="*/ 0 w 4"/>
                  <a:gd name="T1" fmla="*/ 2 h 4"/>
                  <a:gd name="T2" fmla="*/ 0 w 4"/>
                  <a:gd name="T3" fmla="*/ 0 h 4"/>
                  <a:gd name="T4" fmla="*/ 2 w 4"/>
                  <a:gd name="T5" fmla="*/ 0 h 4"/>
                  <a:gd name="T6" fmla="*/ 4 w 4"/>
                  <a:gd name="T7" fmla="*/ 0 h 4"/>
                  <a:gd name="T8" fmla="*/ 4 w 4"/>
                  <a:gd name="T9" fmla="*/ 2 h 4"/>
                  <a:gd name="T10" fmla="*/ 2 w 4"/>
                  <a:gd name="T11" fmla="*/ 2 h 4"/>
                  <a:gd name="T12" fmla="*/ 2 w 4"/>
                  <a:gd name="T13" fmla="*/ 4 h 4"/>
                  <a:gd name="T14" fmla="*/ 0 w 4"/>
                  <a:gd name="T15" fmla="*/ 4 h 4"/>
                  <a:gd name="T16" fmla="*/ 0 w 4"/>
                  <a:gd name="T17" fmla="*/ 2 h 4"/>
                  <a:gd name="T18" fmla="*/ 0 w 4"/>
                  <a:gd name="T19" fmla="*/ 2 h 4"/>
                  <a:gd name="T20" fmla="*/ 0 w 4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Freeform 1797"/>
              <p:cNvSpPr/>
              <p:nvPr/>
            </p:nvSpPr>
            <p:spPr bwMode="auto">
              <a:xfrm>
                <a:off x="7734300" y="4098925"/>
                <a:ext cx="6350" cy="6350"/>
              </a:xfrm>
              <a:custGeom>
                <a:avLst/>
                <a:gdLst>
                  <a:gd name="T0" fmla="*/ 0 w 4"/>
                  <a:gd name="T1" fmla="*/ 2 h 4"/>
                  <a:gd name="T2" fmla="*/ 0 w 4"/>
                  <a:gd name="T3" fmla="*/ 0 h 4"/>
                  <a:gd name="T4" fmla="*/ 2 w 4"/>
                  <a:gd name="T5" fmla="*/ 0 h 4"/>
                  <a:gd name="T6" fmla="*/ 4 w 4"/>
                  <a:gd name="T7" fmla="*/ 0 h 4"/>
                  <a:gd name="T8" fmla="*/ 4 w 4"/>
                  <a:gd name="T9" fmla="*/ 2 h 4"/>
                  <a:gd name="T10" fmla="*/ 2 w 4"/>
                  <a:gd name="T11" fmla="*/ 2 h 4"/>
                  <a:gd name="T12" fmla="*/ 2 w 4"/>
                  <a:gd name="T13" fmla="*/ 4 h 4"/>
                  <a:gd name="T14" fmla="*/ 0 w 4"/>
                  <a:gd name="T15" fmla="*/ 4 h 4"/>
                  <a:gd name="T16" fmla="*/ 0 w 4"/>
                  <a:gd name="T17" fmla="*/ 2 h 4"/>
                  <a:gd name="T18" fmla="*/ 0 w 4"/>
                  <a:gd name="T19" fmla="*/ 2 h 4"/>
                  <a:gd name="T20" fmla="*/ 0 w 4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Freeform 1798"/>
              <p:cNvSpPr/>
              <p:nvPr/>
            </p:nvSpPr>
            <p:spPr bwMode="auto">
              <a:xfrm>
                <a:off x="7734300" y="4098925"/>
                <a:ext cx="6350" cy="6350"/>
              </a:xfrm>
              <a:custGeom>
                <a:avLst/>
                <a:gdLst>
                  <a:gd name="T0" fmla="*/ 0 w 4"/>
                  <a:gd name="T1" fmla="*/ 2 h 4"/>
                  <a:gd name="T2" fmla="*/ 0 w 4"/>
                  <a:gd name="T3" fmla="*/ 0 h 4"/>
                  <a:gd name="T4" fmla="*/ 2 w 4"/>
                  <a:gd name="T5" fmla="*/ 0 h 4"/>
                  <a:gd name="T6" fmla="*/ 4 w 4"/>
                  <a:gd name="T7" fmla="*/ 0 h 4"/>
                  <a:gd name="T8" fmla="*/ 4 w 4"/>
                  <a:gd name="T9" fmla="*/ 2 h 4"/>
                  <a:gd name="T10" fmla="*/ 2 w 4"/>
                  <a:gd name="T11" fmla="*/ 2 h 4"/>
                  <a:gd name="T12" fmla="*/ 2 w 4"/>
                  <a:gd name="T13" fmla="*/ 4 h 4"/>
                  <a:gd name="T14" fmla="*/ 0 w 4"/>
                  <a:gd name="T15" fmla="*/ 4 h 4"/>
                  <a:gd name="T16" fmla="*/ 0 w 4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Freeform 1799"/>
              <p:cNvSpPr/>
              <p:nvPr/>
            </p:nvSpPr>
            <p:spPr bwMode="auto">
              <a:xfrm>
                <a:off x="7734300" y="4098925"/>
                <a:ext cx="6350" cy="6350"/>
              </a:xfrm>
              <a:custGeom>
                <a:avLst/>
                <a:gdLst>
                  <a:gd name="T0" fmla="*/ 0 w 4"/>
                  <a:gd name="T1" fmla="*/ 2 h 4"/>
                  <a:gd name="T2" fmla="*/ 0 w 4"/>
                  <a:gd name="T3" fmla="*/ 0 h 4"/>
                  <a:gd name="T4" fmla="*/ 2 w 4"/>
                  <a:gd name="T5" fmla="*/ 0 h 4"/>
                  <a:gd name="T6" fmla="*/ 4 w 4"/>
                  <a:gd name="T7" fmla="*/ 0 h 4"/>
                  <a:gd name="T8" fmla="*/ 4 w 4"/>
                  <a:gd name="T9" fmla="*/ 2 h 4"/>
                  <a:gd name="T10" fmla="*/ 2 w 4"/>
                  <a:gd name="T11" fmla="*/ 2 h 4"/>
                  <a:gd name="T12" fmla="*/ 2 w 4"/>
                  <a:gd name="T13" fmla="*/ 4 h 4"/>
                  <a:gd name="T14" fmla="*/ 0 w 4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Freeform 1800"/>
              <p:cNvSpPr/>
              <p:nvPr/>
            </p:nvSpPr>
            <p:spPr bwMode="auto">
              <a:xfrm>
                <a:off x="7734300" y="4098925"/>
                <a:ext cx="6350" cy="6350"/>
              </a:xfrm>
              <a:custGeom>
                <a:avLst/>
                <a:gdLst>
                  <a:gd name="T0" fmla="*/ 0 w 4"/>
                  <a:gd name="T1" fmla="*/ 2 h 4"/>
                  <a:gd name="T2" fmla="*/ 0 w 4"/>
                  <a:gd name="T3" fmla="*/ 0 h 4"/>
                  <a:gd name="T4" fmla="*/ 2 w 4"/>
                  <a:gd name="T5" fmla="*/ 0 h 4"/>
                  <a:gd name="T6" fmla="*/ 4 w 4"/>
                  <a:gd name="T7" fmla="*/ 0 h 4"/>
                  <a:gd name="T8" fmla="*/ 4 w 4"/>
                  <a:gd name="T9" fmla="*/ 2 h 4"/>
                  <a:gd name="T10" fmla="*/ 2 w 4"/>
                  <a:gd name="T11" fmla="*/ 2 h 4"/>
                  <a:gd name="T12" fmla="*/ 2 w 4"/>
                  <a:gd name="T13" fmla="*/ 4 h 4"/>
                  <a:gd name="T14" fmla="*/ 0 w 4"/>
                  <a:gd name="T15" fmla="*/ 4 h 4"/>
                  <a:gd name="T16" fmla="*/ 0 w 4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Freeform 1801"/>
              <p:cNvSpPr/>
              <p:nvPr/>
            </p:nvSpPr>
            <p:spPr bwMode="auto">
              <a:xfrm>
                <a:off x="7734300" y="4098925"/>
                <a:ext cx="6350" cy="6350"/>
              </a:xfrm>
              <a:custGeom>
                <a:avLst/>
                <a:gdLst>
                  <a:gd name="T0" fmla="*/ 0 w 4"/>
                  <a:gd name="T1" fmla="*/ 2 h 4"/>
                  <a:gd name="T2" fmla="*/ 0 w 4"/>
                  <a:gd name="T3" fmla="*/ 0 h 4"/>
                  <a:gd name="T4" fmla="*/ 2 w 4"/>
                  <a:gd name="T5" fmla="*/ 0 h 4"/>
                  <a:gd name="T6" fmla="*/ 4 w 4"/>
                  <a:gd name="T7" fmla="*/ 0 h 4"/>
                  <a:gd name="T8" fmla="*/ 4 w 4"/>
                  <a:gd name="T9" fmla="*/ 2 h 4"/>
                  <a:gd name="T10" fmla="*/ 2 w 4"/>
                  <a:gd name="T11" fmla="*/ 2 h 4"/>
                  <a:gd name="T12" fmla="*/ 2 w 4"/>
                  <a:gd name="T13" fmla="*/ 4 h 4"/>
                  <a:gd name="T14" fmla="*/ 0 w 4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Freeform 1802"/>
              <p:cNvSpPr/>
              <p:nvPr/>
            </p:nvSpPr>
            <p:spPr bwMode="auto">
              <a:xfrm>
                <a:off x="7705725" y="3946525"/>
                <a:ext cx="3175" cy="9525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0 h 6"/>
                  <a:gd name="T4" fmla="*/ 2 w 2"/>
                  <a:gd name="T5" fmla="*/ 2 h 6"/>
                  <a:gd name="T6" fmla="*/ 2 w 2"/>
                  <a:gd name="T7" fmla="*/ 6 h 6"/>
                  <a:gd name="T8" fmla="*/ 0 w 2"/>
                  <a:gd name="T9" fmla="*/ 2 h 6"/>
                  <a:gd name="T10" fmla="*/ 0 w 2"/>
                  <a:gd name="T11" fmla="*/ 0 h 6"/>
                  <a:gd name="T12" fmla="*/ 0 w 2"/>
                  <a:gd name="T13" fmla="*/ 0 h 6"/>
                  <a:gd name="T14" fmla="*/ 0 w 2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1803"/>
              <p:cNvSpPr/>
              <p:nvPr/>
            </p:nvSpPr>
            <p:spPr bwMode="auto">
              <a:xfrm>
                <a:off x="7705725" y="3946525"/>
                <a:ext cx="3175" cy="9525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0 h 6"/>
                  <a:gd name="T4" fmla="*/ 2 w 2"/>
                  <a:gd name="T5" fmla="*/ 2 h 6"/>
                  <a:gd name="T6" fmla="*/ 2 w 2"/>
                  <a:gd name="T7" fmla="*/ 6 h 6"/>
                  <a:gd name="T8" fmla="*/ 0 w 2"/>
                  <a:gd name="T9" fmla="*/ 2 h 6"/>
                  <a:gd name="T10" fmla="*/ 0 w 2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Freeform 1804"/>
              <p:cNvSpPr/>
              <p:nvPr/>
            </p:nvSpPr>
            <p:spPr bwMode="auto">
              <a:xfrm>
                <a:off x="7705725" y="3946525"/>
                <a:ext cx="3175" cy="9525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0 h 6"/>
                  <a:gd name="T4" fmla="*/ 2 w 2"/>
                  <a:gd name="T5" fmla="*/ 2 h 6"/>
                  <a:gd name="T6" fmla="*/ 2 w 2"/>
                  <a:gd name="T7" fmla="*/ 6 h 6"/>
                  <a:gd name="T8" fmla="*/ 0 w 2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2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 1805"/>
              <p:cNvSpPr/>
              <p:nvPr/>
            </p:nvSpPr>
            <p:spPr bwMode="auto">
              <a:xfrm>
                <a:off x="7708900" y="3956050"/>
                <a:ext cx="3175" cy="317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Freeform 1806"/>
              <p:cNvSpPr/>
              <p:nvPr/>
            </p:nvSpPr>
            <p:spPr bwMode="auto">
              <a:xfrm>
                <a:off x="7708900" y="3956050"/>
                <a:ext cx="3175" cy="317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 1807"/>
              <p:cNvSpPr/>
              <p:nvPr/>
            </p:nvSpPr>
            <p:spPr bwMode="auto">
              <a:xfrm>
                <a:off x="7708900" y="3956050"/>
                <a:ext cx="3175" cy="317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 1808"/>
              <p:cNvSpPr/>
              <p:nvPr/>
            </p:nvSpPr>
            <p:spPr bwMode="auto">
              <a:xfrm>
                <a:off x="7708900" y="3956050"/>
                <a:ext cx="3175" cy="317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Freeform 1809"/>
              <p:cNvSpPr/>
              <p:nvPr/>
            </p:nvSpPr>
            <p:spPr bwMode="auto">
              <a:xfrm>
                <a:off x="7708900" y="3956050"/>
                <a:ext cx="3175" cy="317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Freeform 1810"/>
              <p:cNvSpPr/>
              <p:nvPr/>
            </p:nvSpPr>
            <p:spPr bwMode="auto">
              <a:xfrm>
                <a:off x="7708900" y="3956050"/>
                <a:ext cx="3175" cy="317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Freeform 1811"/>
              <p:cNvSpPr/>
              <p:nvPr/>
            </p:nvSpPr>
            <p:spPr bwMode="auto">
              <a:xfrm>
                <a:off x="7740650" y="4000500"/>
                <a:ext cx="6350" cy="12700"/>
              </a:xfrm>
              <a:custGeom>
                <a:avLst/>
                <a:gdLst>
                  <a:gd name="T0" fmla="*/ 0 w 4"/>
                  <a:gd name="T1" fmla="*/ 4 h 8"/>
                  <a:gd name="T2" fmla="*/ 0 w 4"/>
                  <a:gd name="T3" fmla="*/ 2 h 8"/>
                  <a:gd name="T4" fmla="*/ 0 w 4"/>
                  <a:gd name="T5" fmla="*/ 0 h 8"/>
                  <a:gd name="T6" fmla="*/ 2 w 4"/>
                  <a:gd name="T7" fmla="*/ 0 h 8"/>
                  <a:gd name="T8" fmla="*/ 4 w 4"/>
                  <a:gd name="T9" fmla="*/ 2 h 8"/>
                  <a:gd name="T10" fmla="*/ 2 w 4"/>
                  <a:gd name="T11" fmla="*/ 4 h 8"/>
                  <a:gd name="T12" fmla="*/ 2 w 4"/>
                  <a:gd name="T13" fmla="*/ 8 h 8"/>
                  <a:gd name="T14" fmla="*/ 0 w 4"/>
                  <a:gd name="T15" fmla="*/ 4 h 8"/>
                  <a:gd name="T16" fmla="*/ 0 w 4"/>
                  <a:gd name="T17" fmla="*/ 4 h 8"/>
                  <a:gd name="T18" fmla="*/ 0 w 4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8">
                    <a:moveTo>
                      <a:pt x="0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Freeform 1812"/>
              <p:cNvSpPr/>
              <p:nvPr/>
            </p:nvSpPr>
            <p:spPr bwMode="auto">
              <a:xfrm>
                <a:off x="7740650" y="4000500"/>
                <a:ext cx="6350" cy="12700"/>
              </a:xfrm>
              <a:custGeom>
                <a:avLst/>
                <a:gdLst>
                  <a:gd name="T0" fmla="*/ 0 w 4"/>
                  <a:gd name="T1" fmla="*/ 4 h 8"/>
                  <a:gd name="T2" fmla="*/ 0 w 4"/>
                  <a:gd name="T3" fmla="*/ 2 h 8"/>
                  <a:gd name="T4" fmla="*/ 0 w 4"/>
                  <a:gd name="T5" fmla="*/ 0 h 8"/>
                  <a:gd name="T6" fmla="*/ 2 w 4"/>
                  <a:gd name="T7" fmla="*/ 0 h 8"/>
                  <a:gd name="T8" fmla="*/ 4 w 4"/>
                  <a:gd name="T9" fmla="*/ 2 h 8"/>
                  <a:gd name="T10" fmla="*/ 2 w 4"/>
                  <a:gd name="T11" fmla="*/ 4 h 8"/>
                  <a:gd name="T12" fmla="*/ 2 w 4"/>
                  <a:gd name="T13" fmla="*/ 8 h 8"/>
                  <a:gd name="T14" fmla="*/ 0 w 4"/>
                  <a:gd name="T15" fmla="*/ 4 h 8"/>
                  <a:gd name="T16" fmla="*/ 0 w 4"/>
                  <a:gd name="T17" fmla="*/ 4 h 8"/>
                  <a:gd name="T18" fmla="*/ 0 w 4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8">
                    <a:moveTo>
                      <a:pt x="0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Freeform 1813"/>
              <p:cNvSpPr/>
              <p:nvPr/>
            </p:nvSpPr>
            <p:spPr bwMode="auto">
              <a:xfrm>
                <a:off x="7740650" y="4000500"/>
                <a:ext cx="6350" cy="12700"/>
              </a:xfrm>
              <a:custGeom>
                <a:avLst/>
                <a:gdLst>
                  <a:gd name="T0" fmla="*/ 0 w 4"/>
                  <a:gd name="T1" fmla="*/ 4 h 8"/>
                  <a:gd name="T2" fmla="*/ 0 w 4"/>
                  <a:gd name="T3" fmla="*/ 2 h 8"/>
                  <a:gd name="T4" fmla="*/ 0 w 4"/>
                  <a:gd name="T5" fmla="*/ 0 h 8"/>
                  <a:gd name="T6" fmla="*/ 2 w 4"/>
                  <a:gd name="T7" fmla="*/ 0 h 8"/>
                  <a:gd name="T8" fmla="*/ 4 w 4"/>
                  <a:gd name="T9" fmla="*/ 2 h 8"/>
                  <a:gd name="T10" fmla="*/ 2 w 4"/>
                  <a:gd name="T11" fmla="*/ 4 h 8"/>
                  <a:gd name="T12" fmla="*/ 2 w 4"/>
                  <a:gd name="T13" fmla="*/ 8 h 8"/>
                  <a:gd name="T14" fmla="*/ 0 w 4"/>
                  <a:gd name="T1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8">
                    <a:moveTo>
                      <a:pt x="0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Freeform 1814"/>
              <p:cNvSpPr/>
              <p:nvPr/>
            </p:nvSpPr>
            <p:spPr bwMode="auto">
              <a:xfrm>
                <a:off x="7740650" y="4000500"/>
                <a:ext cx="6350" cy="12700"/>
              </a:xfrm>
              <a:custGeom>
                <a:avLst/>
                <a:gdLst>
                  <a:gd name="T0" fmla="*/ 0 w 4"/>
                  <a:gd name="T1" fmla="*/ 4 h 8"/>
                  <a:gd name="T2" fmla="*/ 0 w 4"/>
                  <a:gd name="T3" fmla="*/ 2 h 8"/>
                  <a:gd name="T4" fmla="*/ 0 w 4"/>
                  <a:gd name="T5" fmla="*/ 0 h 8"/>
                  <a:gd name="T6" fmla="*/ 2 w 4"/>
                  <a:gd name="T7" fmla="*/ 0 h 8"/>
                  <a:gd name="T8" fmla="*/ 4 w 4"/>
                  <a:gd name="T9" fmla="*/ 2 h 8"/>
                  <a:gd name="T10" fmla="*/ 2 w 4"/>
                  <a:gd name="T11" fmla="*/ 4 h 8"/>
                  <a:gd name="T12" fmla="*/ 2 w 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8">
                    <a:moveTo>
                      <a:pt x="0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8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Freeform 1815"/>
              <p:cNvSpPr/>
              <p:nvPr/>
            </p:nvSpPr>
            <p:spPr bwMode="auto">
              <a:xfrm>
                <a:off x="7740650" y="4000500"/>
                <a:ext cx="6350" cy="12700"/>
              </a:xfrm>
              <a:custGeom>
                <a:avLst/>
                <a:gdLst>
                  <a:gd name="T0" fmla="*/ 0 w 4"/>
                  <a:gd name="T1" fmla="*/ 4 h 8"/>
                  <a:gd name="T2" fmla="*/ 0 w 4"/>
                  <a:gd name="T3" fmla="*/ 2 h 8"/>
                  <a:gd name="T4" fmla="*/ 0 w 4"/>
                  <a:gd name="T5" fmla="*/ 0 h 8"/>
                  <a:gd name="T6" fmla="*/ 2 w 4"/>
                  <a:gd name="T7" fmla="*/ 0 h 8"/>
                  <a:gd name="T8" fmla="*/ 4 w 4"/>
                  <a:gd name="T9" fmla="*/ 2 h 8"/>
                  <a:gd name="T10" fmla="*/ 2 w 4"/>
                  <a:gd name="T11" fmla="*/ 4 h 8"/>
                  <a:gd name="T12" fmla="*/ 2 w 4"/>
                  <a:gd name="T13" fmla="*/ 8 h 8"/>
                  <a:gd name="T14" fmla="*/ 0 w 4"/>
                  <a:gd name="T1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8">
                    <a:moveTo>
                      <a:pt x="0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Freeform 1816"/>
              <p:cNvSpPr/>
              <p:nvPr/>
            </p:nvSpPr>
            <p:spPr bwMode="auto">
              <a:xfrm>
                <a:off x="7740650" y="4000500"/>
                <a:ext cx="6350" cy="12700"/>
              </a:xfrm>
              <a:custGeom>
                <a:avLst/>
                <a:gdLst>
                  <a:gd name="T0" fmla="*/ 0 w 4"/>
                  <a:gd name="T1" fmla="*/ 4 h 8"/>
                  <a:gd name="T2" fmla="*/ 0 w 4"/>
                  <a:gd name="T3" fmla="*/ 2 h 8"/>
                  <a:gd name="T4" fmla="*/ 0 w 4"/>
                  <a:gd name="T5" fmla="*/ 0 h 8"/>
                  <a:gd name="T6" fmla="*/ 2 w 4"/>
                  <a:gd name="T7" fmla="*/ 0 h 8"/>
                  <a:gd name="T8" fmla="*/ 4 w 4"/>
                  <a:gd name="T9" fmla="*/ 2 h 8"/>
                  <a:gd name="T10" fmla="*/ 2 w 4"/>
                  <a:gd name="T11" fmla="*/ 4 h 8"/>
                  <a:gd name="T12" fmla="*/ 2 w 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8">
                    <a:moveTo>
                      <a:pt x="0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8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Freeform 1817"/>
              <p:cNvSpPr/>
              <p:nvPr/>
            </p:nvSpPr>
            <p:spPr bwMode="auto">
              <a:xfrm>
                <a:off x="7747000" y="4060825"/>
                <a:ext cx="3175" cy="12700"/>
              </a:xfrm>
              <a:custGeom>
                <a:avLst/>
                <a:gdLst>
                  <a:gd name="T0" fmla="*/ 0 w 2"/>
                  <a:gd name="T1" fmla="*/ 2 h 8"/>
                  <a:gd name="T2" fmla="*/ 0 w 2"/>
                  <a:gd name="T3" fmla="*/ 2 h 8"/>
                  <a:gd name="T4" fmla="*/ 0 w 2"/>
                  <a:gd name="T5" fmla="*/ 6 h 8"/>
                  <a:gd name="T6" fmla="*/ 0 w 2"/>
                  <a:gd name="T7" fmla="*/ 8 h 8"/>
                  <a:gd name="T8" fmla="*/ 2 w 2"/>
                  <a:gd name="T9" fmla="*/ 6 h 8"/>
                  <a:gd name="T10" fmla="*/ 2 w 2"/>
                  <a:gd name="T11" fmla="*/ 2 h 8"/>
                  <a:gd name="T12" fmla="*/ 2 w 2"/>
                  <a:gd name="T13" fmla="*/ 0 h 8"/>
                  <a:gd name="T14" fmla="*/ 0 w 2"/>
                  <a:gd name="T15" fmla="*/ 2 h 8"/>
                  <a:gd name="T16" fmla="*/ 0 w 2"/>
                  <a:gd name="T17" fmla="*/ 2 h 8"/>
                  <a:gd name="T18" fmla="*/ 0 w 2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8">
                    <a:moveTo>
                      <a:pt x="0" y="2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Freeform 1818"/>
              <p:cNvSpPr/>
              <p:nvPr/>
            </p:nvSpPr>
            <p:spPr bwMode="auto">
              <a:xfrm>
                <a:off x="7747000" y="4060825"/>
                <a:ext cx="3175" cy="12700"/>
              </a:xfrm>
              <a:custGeom>
                <a:avLst/>
                <a:gdLst>
                  <a:gd name="T0" fmla="*/ 0 w 2"/>
                  <a:gd name="T1" fmla="*/ 2 h 8"/>
                  <a:gd name="T2" fmla="*/ 0 w 2"/>
                  <a:gd name="T3" fmla="*/ 2 h 8"/>
                  <a:gd name="T4" fmla="*/ 0 w 2"/>
                  <a:gd name="T5" fmla="*/ 6 h 8"/>
                  <a:gd name="T6" fmla="*/ 0 w 2"/>
                  <a:gd name="T7" fmla="*/ 8 h 8"/>
                  <a:gd name="T8" fmla="*/ 2 w 2"/>
                  <a:gd name="T9" fmla="*/ 6 h 8"/>
                  <a:gd name="T10" fmla="*/ 2 w 2"/>
                  <a:gd name="T11" fmla="*/ 2 h 8"/>
                  <a:gd name="T12" fmla="*/ 2 w 2"/>
                  <a:gd name="T13" fmla="*/ 0 h 8"/>
                  <a:gd name="T14" fmla="*/ 0 w 2"/>
                  <a:gd name="T15" fmla="*/ 2 h 8"/>
                  <a:gd name="T16" fmla="*/ 0 w 2"/>
                  <a:gd name="T17" fmla="*/ 2 h 8"/>
                  <a:gd name="T18" fmla="*/ 0 w 2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8">
                    <a:moveTo>
                      <a:pt x="0" y="2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Freeform 1819"/>
              <p:cNvSpPr/>
              <p:nvPr/>
            </p:nvSpPr>
            <p:spPr bwMode="auto">
              <a:xfrm>
                <a:off x="7747000" y="4060825"/>
                <a:ext cx="3175" cy="12700"/>
              </a:xfrm>
              <a:custGeom>
                <a:avLst/>
                <a:gdLst>
                  <a:gd name="T0" fmla="*/ 0 w 2"/>
                  <a:gd name="T1" fmla="*/ 2 h 8"/>
                  <a:gd name="T2" fmla="*/ 0 w 2"/>
                  <a:gd name="T3" fmla="*/ 2 h 8"/>
                  <a:gd name="T4" fmla="*/ 0 w 2"/>
                  <a:gd name="T5" fmla="*/ 6 h 8"/>
                  <a:gd name="T6" fmla="*/ 0 w 2"/>
                  <a:gd name="T7" fmla="*/ 8 h 8"/>
                  <a:gd name="T8" fmla="*/ 2 w 2"/>
                  <a:gd name="T9" fmla="*/ 6 h 8"/>
                  <a:gd name="T10" fmla="*/ 2 w 2"/>
                  <a:gd name="T11" fmla="*/ 2 h 8"/>
                  <a:gd name="T12" fmla="*/ 2 w 2"/>
                  <a:gd name="T13" fmla="*/ 0 h 8"/>
                  <a:gd name="T14" fmla="*/ 0 w 2"/>
                  <a:gd name="T1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8">
                    <a:moveTo>
                      <a:pt x="0" y="2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Freeform 1820"/>
              <p:cNvSpPr/>
              <p:nvPr/>
            </p:nvSpPr>
            <p:spPr bwMode="auto">
              <a:xfrm>
                <a:off x="7747000" y="4060825"/>
                <a:ext cx="3175" cy="12700"/>
              </a:xfrm>
              <a:custGeom>
                <a:avLst/>
                <a:gdLst>
                  <a:gd name="T0" fmla="*/ 0 w 2"/>
                  <a:gd name="T1" fmla="*/ 2 h 8"/>
                  <a:gd name="T2" fmla="*/ 0 w 2"/>
                  <a:gd name="T3" fmla="*/ 2 h 8"/>
                  <a:gd name="T4" fmla="*/ 0 w 2"/>
                  <a:gd name="T5" fmla="*/ 6 h 8"/>
                  <a:gd name="T6" fmla="*/ 0 w 2"/>
                  <a:gd name="T7" fmla="*/ 8 h 8"/>
                  <a:gd name="T8" fmla="*/ 2 w 2"/>
                  <a:gd name="T9" fmla="*/ 6 h 8"/>
                  <a:gd name="T10" fmla="*/ 2 w 2"/>
                  <a:gd name="T11" fmla="*/ 2 h 8"/>
                  <a:gd name="T12" fmla="*/ 2 w 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2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Freeform 1821"/>
              <p:cNvSpPr/>
              <p:nvPr/>
            </p:nvSpPr>
            <p:spPr bwMode="auto">
              <a:xfrm>
                <a:off x="7747000" y="4060825"/>
                <a:ext cx="3175" cy="12700"/>
              </a:xfrm>
              <a:custGeom>
                <a:avLst/>
                <a:gdLst>
                  <a:gd name="T0" fmla="*/ 0 w 2"/>
                  <a:gd name="T1" fmla="*/ 2 h 8"/>
                  <a:gd name="T2" fmla="*/ 0 w 2"/>
                  <a:gd name="T3" fmla="*/ 2 h 8"/>
                  <a:gd name="T4" fmla="*/ 0 w 2"/>
                  <a:gd name="T5" fmla="*/ 6 h 8"/>
                  <a:gd name="T6" fmla="*/ 0 w 2"/>
                  <a:gd name="T7" fmla="*/ 8 h 8"/>
                  <a:gd name="T8" fmla="*/ 2 w 2"/>
                  <a:gd name="T9" fmla="*/ 6 h 8"/>
                  <a:gd name="T10" fmla="*/ 2 w 2"/>
                  <a:gd name="T11" fmla="*/ 2 h 8"/>
                  <a:gd name="T12" fmla="*/ 2 w 2"/>
                  <a:gd name="T13" fmla="*/ 0 h 8"/>
                  <a:gd name="T14" fmla="*/ 0 w 2"/>
                  <a:gd name="T1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8">
                    <a:moveTo>
                      <a:pt x="0" y="2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Freeform 1822"/>
              <p:cNvSpPr/>
              <p:nvPr/>
            </p:nvSpPr>
            <p:spPr bwMode="auto">
              <a:xfrm>
                <a:off x="7747000" y="4060825"/>
                <a:ext cx="3175" cy="12700"/>
              </a:xfrm>
              <a:custGeom>
                <a:avLst/>
                <a:gdLst>
                  <a:gd name="T0" fmla="*/ 0 w 2"/>
                  <a:gd name="T1" fmla="*/ 2 h 8"/>
                  <a:gd name="T2" fmla="*/ 0 w 2"/>
                  <a:gd name="T3" fmla="*/ 2 h 8"/>
                  <a:gd name="T4" fmla="*/ 0 w 2"/>
                  <a:gd name="T5" fmla="*/ 6 h 8"/>
                  <a:gd name="T6" fmla="*/ 0 w 2"/>
                  <a:gd name="T7" fmla="*/ 8 h 8"/>
                  <a:gd name="T8" fmla="*/ 2 w 2"/>
                  <a:gd name="T9" fmla="*/ 6 h 8"/>
                  <a:gd name="T10" fmla="*/ 2 w 2"/>
                  <a:gd name="T11" fmla="*/ 2 h 8"/>
                  <a:gd name="T12" fmla="*/ 2 w 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2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Freeform 1823"/>
              <p:cNvSpPr/>
              <p:nvPr/>
            </p:nvSpPr>
            <p:spPr bwMode="auto">
              <a:xfrm>
                <a:off x="7724775" y="3937000"/>
                <a:ext cx="3175" cy="6350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4 h 4"/>
                  <a:gd name="T6" fmla="*/ 0 w 2"/>
                  <a:gd name="T7" fmla="*/ 0 h 4"/>
                  <a:gd name="T8" fmla="*/ 2 w 2"/>
                  <a:gd name="T9" fmla="*/ 0 h 4"/>
                  <a:gd name="T10" fmla="*/ 2 w 2"/>
                  <a:gd name="T11" fmla="*/ 4 h 4"/>
                  <a:gd name="T12" fmla="*/ 2 w 2"/>
                  <a:gd name="T13" fmla="*/ 4 h 4"/>
                  <a:gd name="T14" fmla="*/ 2 w 2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5" name="Freeform 1824"/>
              <p:cNvSpPr/>
              <p:nvPr/>
            </p:nvSpPr>
            <p:spPr bwMode="auto">
              <a:xfrm>
                <a:off x="7699375" y="3921125"/>
                <a:ext cx="6350" cy="6350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0 h 4"/>
                  <a:gd name="T4" fmla="*/ 0 w 4"/>
                  <a:gd name="T5" fmla="*/ 4 h 4"/>
                  <a:gd name="T6" fmla="*/ 2 w 4"/>
                  <a:gd name="T7" fmla="*/ 4 h 4"/>
                  <a:gd name="T8" fmla="*/ 4 w 4"/>
                  <a:gd name="T9" fmla="*/ 4 h 4"/>
                  <a:gd name="T10" fmla="*/ 2 w 4"/>
                  <a:gd name="T11" fmla="*/ 0 h 4"/>
                  <a:gd name="T12" fmla="*/ 2 w 4"/>
                  <a:gd name="T13" fmla="*/ 0 h 4"/>
                  <a:gd name="T14" fmla="*/ 2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6" name="Freeform 1825"/>
              <p:cNvSpPr/>
              <p:nvPr/>
            </p:nvSpPr>
            <p:spPr bwMode="auto">
              <a:xfrm>
                <a:off x="7689850" y="3508375"/>
                <a:ext cx="9525" cy="6350"/>
              </a:xfrm>
              <a:custGeom>
                <a:avLst/>
                <a:gdLst>
                  <a:gd name="T0" fmla="*/ 0 w 6"/>
                  <a:gd name="T1" fmla="*/ 4 h 4"/>
                  <a:gd name="T2" fmla="*/ 0 w 6"/>
                  <a:gd name="T3" fmla="*/ 4 h 4"/>
                  <a:gd name="T4" fmla="*/ 2 w 6"/>
                  <a:gd name="T5" fmla="*/ 4 h 4"/>
                  <a:gd name="T6" fmla="*/ 4 w 6"/>
                  <a:gd name="T7" fmla="*/ 2 h 4"/>
                  <a:gd name="T8" fmla="*/ 6 w 6"/>
                  <a:gd name="T9" fmla="*/ 2 h 4"/>
                  <a:gd name="T10" fmla="*/ 4 w 6"/>
                  <a:gd name="T11" fmla="*/ 0 h 4"/>
                  <a:gd name="T12" fmla="*/ 2 w 6"/>
                  <a:gd name="T13" fmla="*/ 2 h 4"/>
                  <a:gd name="T14" fmla="*/ 0 w 6"/>
                  <a:gd name="T15" fmla="*/ 4 h 4"/>
                  <a:gd name="T16" fmla="*/ 0 w 6"/>
                  <a:gd name="T17" fmla="*/ 4 h 4"/>
                  <a:gd name="T18" fmla="*/ 0 w 6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Freeform 1826"/>
              <p:cNvSpPr/>
              <p:nvPr/>
            </p:nvSpPr>
            <p:spPr bwMode="auto">
              <a:xfrm>
                <a:off x="7689850" y="3508375"/>
                <a:ext cx="9525" cy="6350"/>
              </a:xfrm>
              <a:custGeom>
                <a:avLst/>
                <a:gdLst>
                  <a:gd name="T0" fmla="*/ 0 w 6"/>
                  <a:gd name="T1" fmla="*/ 4 h 4"/>
                  <a:gd name="T2" fmla="*/ 0 w 6"/>
                  <a:gd name="T3" fmla="*/ 4 h 4"/>
                  <a:gd name="T4" fmla="*/ 2 w 6"/>
                  <a:gd name="T5" fmla="*/ 4 h 4"/>
                  <a:gd name="T6" fmla="*/ 4 w 6"/>
                  <a:gd name="T7" fmla="*/ 2 h 4"/>
                  <a:gd name="T8" fmla="*/ 6 w 6"/>
                  <a:gd name="T9" fmla="*/ 2 h 4"/>
                  <a:gd name="T10" fmla="*/ 4 w 6"/>
                  <a:gd name="T11" fmla="*/ 0 h 4"/>
                  <a:gd name="T12" fmla="*/ 2 w 6"/>
                  <a:gd name="T13" fmla="*/ 2 h 4"/>
                  <a:gd name="T14" fmla="*/ 0 w 6"/>
                  <a:gd name="T15" fmla="*/ 4 h 4"/>
                  <a:gd name="T16" fmla="*/ 0 w 6"/>
                  <a:gd name="T17" fmla="*/ 4 h 4"/>
                  <a:gd name="T18" fmla="*/ 0 w 6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8" name="Freeform 1827"/>
              <p:cNvSpPr/>
              <p:nvPr/>
            </p:nvSpPr>
            <p:spPr bwMode="auto">
              <a:xfrm>
                <a:off x="7689850" y="3508375"/>
                <a:ext cx="9525" cy="6350"/>
              </a:xfrm>
              <a:custGeom>
                <a:avLst/>
                <a:gdLst>
                  <a:gd name="T0" fmla="*/ 0 w 6"/>
                  <a:gd name="T1" fmla="*/ 4 h 4"/>
                  <a:gd name="T2" fmla="*/ 0 w 6"/>
                  <a:gd name="T3" fmla="*/ 4 h 4"/>
                  <a:gd name="T4" fmla="*/ 2 w 6"/>
                  <a:gd name="T5" fmla="*/ 4 h 4"/>
                  <a:gd name="T6" fmla="*/ 4 w 6"/>
                  <a:gd name="T7" fmla="*/ 2 h 4"/>
                  <a:gd name="T8" fmla="*/ 6 w 6"/>
                  <a:gd name="T9" fmla="*/ 2 h 4"/>
                  <a:gd name="T10" fmla="*/ 4 w 6"/>
                  <a:gd name="T11" fmla="*/ 0 h 4"/>
                  <a:gd name="T12" fmla="*/ 2 w 6"/>
                  <a:gd name="T13" fmla="*/ 2 h 4"/>
                  <a:gd name="T14" fmla="*/ 0 w 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Freeform 1828"/>
              <p:cNvSpPr/>
              <p:nvPr/>
            </p:nvSpPr>
            <p:spPr bwMode="auto">
              <a:xfrm>
                <a:off x="7689850" y="3508375"/>
                <a:ext cx="9525" cy="6350"/>
              </a:xfrm>
              <a:custGeom>
                <a:avLst/>
                <a:gdLst>
                  <a:gd name="T0" fmla="*/ 0 w 6"/>
                  <a:gd name="T1" fmla="*/ 4 h 4"/>
                  <a:gd name="T2" fmla="*/ 0 w 6"/>
                  <a:gd name="T3" fmla="*/ 4 h 4"/>
                  <a:gd name="T4" fmla="*/ 2 w 6"/>
                  <a:gd name="T5" fmla="*/ 4 h 4"/>
                  <a:gd name="T6" fmla="*/ 4 w 6"/>
                  <a:gd name="T7" fmla="*/ 2 h 4"/>
                  <a:gd name="T8" fmla="*/ 6 w 6"/>
                  <a:gd name="T9" fmla="*/ 2 h 4"/>
                  <a:gd name="T10" fmla="*/ 4 w 6"/>
                  <a:gd name="T11" fmla="*/ 0 h 4"/>
                  <a:gd name="T12" fmla="*/ 2 w 6"/>
                  <a:gd name="T13" fmla="*/ 2 h 4"/>
                  <a:gd name="T14" fmla="*/ 0 w 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Freeform 1829"/>
              <p:cNvSpPr/>
              <p:nvPr/>
            </p:nvSpPr>
            <p:spPr bwMode="auto">
              <a:xfrm>
                <a:off x="7689850" y="3508375"/>
                <a:ext cx="9525" cy="6350"/>
              </a:xfrm>
              <a:custGeom>
                <a:avLst/>
                <a:gdLst>
                  <a:gd name="T0" fmla="*/ 0 w 6"/>
                  <a:gd name="T1" fmla="*/ 4 h 4"/>
                  <a:gd name="T2" fmla="*/ 0 w 6"/>
                  <a:gd name="T3" fmla="*/ 4 h 4"/>
                  <a:gd name="T4" fmla="*/ 2 w 6"/>
                  <a:gd name="T5" fmla="*/ 4 h 4"/>
                  <a:gd name="T6" fmla="*/ 4 w 6"/>
                  <a:gd name="T7" fmla="*/ 2 h 4"/>
                  <a:gd name="T8" fmla="*/ 6 w 6"/>
                  <a:gd name="T9" fmla="*/ 2 h 4"/>
                  <a:gd name="T10" fmla="*/ 4 w 6"/>
                  <a:gd name="T11" fmla="*/ 0 h 4"/>
                  <a:gd name="T12" fmla="*/ 2 w 6"/>
                  <a:gd name="T13" fmla="*/ 2 h 4"/>
                  <a:gd name="T14" fmla="*/ 0 w 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1" name="Freeform 1830"/>
              <p:cNvSpPr/>
              <p:nvPr/>
            </p:nvSpPr>
            <p:spPr bwMode="auto">
              <a:xfrm>
                <a:off x="7689850" y="3508375"/>
                <a:ext cx="9525" cy="6350"/>
              </a:xfrm>
              <a:custGeom>
                <a:avLst/>
                <a:gdLst>
                  <a:gd name="T0" fmla="*/ 0 w 6"/>
                  <a:gd name="T1" fmla="*/ 4 h 4"/>
                  <a:gd name="T2" fmla="*/ 0 w 6"/>
                  <a:gd name="T3" fmla="*/ 4 h 4"/>
                  <a:gd name="T4" fmla="*/ 2 w 6"/>
                  <a:gd name="T5" fmla="*/ 4 h 4"/>
                  <a:gd name="T6" fmla="*/ 4 w 6"/>
                  <a:gd name="T7" fmla="*/ 2 h 4"/>
                  <a:gd name="T8" fmla="*/ 6 w 6"/>
                  <a:gd name="T9" fmla="*/ 2 h 4"/>
                  <a:gd name="T10" fmla="*/ 4 w 6"/>
                  <a:gd name="T11" fmla="*/ 0 h 4"/>
                  <a:gd name="T12" fmla="*/ 2 w 6"/>
                  <a:gd name="T13" fmla="*/ 2 h 4"/>
                  <a:gd name="T14" fmla="*/ 0 w 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Freeform 1831"/>
              <p:cNvSpPr/>
              <p:nvPr/>
            </p:nvSpPr>
            <p:spPr bwMode="auto">
              <a:xfrm>
                <a:off x="7483475" y="3810000"/>
                <a:ext cx="22225" cy="9525"/>
              </a:xfrm>
              <a:custGeom>
                <a:avLst/>
                <a:gdLst>
                  <a:gd name="T0" fmla="*/ 0 w 14"/>
                  <a:gd name="T1" fmla="*/ 2 h 6"/>
                  <a:gd name="T2" fmla="*/ 0 w 14"/>
                  <a:gd name="T3" fmla="*/ 0 h 6"/>
                  <a:gd name="T4" fmla="*/ 4 w 14"/>
                  <a:gd name="T5" fmla="*/ 2 h 6"/>
                  <a:gd name="T6" fmla="*/ 6 w 14"/>
                  <a:gd name="T7" fmla="*/ 0 h 6"/>
                  <a:gd name="T8" fmla="*/ 8 w 14"/>
                  <a:gd name="T9" fmla="*/ 2 h 6"/>
                  <a:gd name="T10" fmla="*/ 12 w 14"/>
                  <a:gd name="T11" fmla="*/ 2 h 6"/>
                  <a:gd name="T12" fmla="*/ 14 w 14"/>
                  <a:gd name="T13" fmla="*/ 2 h 6"/>
                  <a:gd name="T14" fmla="*/ 14 w 14"/>
                  <a:gd name="T15" fmla="*/ 4 h 6"/>
                  <a:gd name="T16" fmla="*/ 14 w 14"/>
                  <a:gd name="T17" fmla="*/ 6 h 6"/>
                  <a:gd name="T18" fmla="*/ 12 w 14"/>
                  <a:gd name="T19" fmla="*/ 4 h 6"/>
                  <a:gd name="T20" fmla="*/ 12 w 14"/>
                  <a:gd name="T21" fmla="*/ 2 h 6"/>
                  <a:gd name="T22" fmla="*/ 6 w 14"/>
                  <a:gd name="T23" fmla="*/ 2 h 6"/>
                  <a:gd name="T24" fmla="*/ 4 w 14"/>
                  <a:gd name="T25" fmla="*/ 2 h 6"/>
                  <a:gd name="T26" fmla="*/ 0 w 14"/>
                  <a:gd name="T27" fmla="*/ 2 h 6"/>
                  <a:gd name="T28" fmla="*/ 0 w 14"/>
                  <a:gd name="T29" fmla="*/ 2 h 6"/>
                  <a:gd name="T30" fmla="*/ 0 w 14"/>
                  <a:gd name="T3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6">
                    <a:moveTo>
                      <a:pt x="0" y="2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4" y="6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Freeform 1832"/>
              <p:cNvSpPr/>
              <p:nvPr/>
            </p:nvSpPr>
            <p:spPr bwMode="auto">
              <a:xfrm>
                <a:off x="7569200" y="4114800"/>
                <a:ext cx="6350" cy="6350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2 h 4"/>
                  <a:gd name="T4" fmla="*/ 4 w 4"/>
                  <a:gd name="T5" fmla="*/ 0 h 4"/>
                  <a:gd name="T6" fmla="*/ 4 w 4"/>
                  <a:gd name="T7" fmla="*/ 2 h 4"/>
                  <a:gd name="T8" fmla="*/ 4 w 4"/>
                  <a:gd name="T9" fmla="*/ 4 h 4"/>
                  <a:gd name="T10" fmla="*/ 2 w 4"/>
                  <a:gd name="T11" fmla="*/ 4 h 4"/>
                  <a:gd name="T12" fmla="*/ 2 w 4"/>
                  <a:gd name="T13" fmla="*/ 2 h 4"/>
                  <a:gd name="T14" fmla="*/ 0 w 4"/>
                  <a:gd name="T15" fmla="*/ 2 h 4"/>
                  <a:gd name="T16" fmla="*/ 2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4" name="Freeform 1833"/>
              <p:cNvSpPr/>
              <p:nvPr/>
            </p:nvSpPr>
            <p:spPr bwMode="auto">
              <a:xfrm>
                <a:off x="7569200" y="4114800"/>
                <a:ext cx="6350" cy="6350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2 h 4"/>
                  <a:gd name="T4" fmla="*/ 4 w 4"/>
                  <a:gd name="T5" fmla="*/ 0 h 4"/>
                  <a:gd name="T6" fmla="*/ 4 w 4"/>
                  <a:gd name="T7" fmla="*/ 2 h 4"/>
                  <a:gd name="T8" fmla="*/ 4 w 4"/>
                  <a:gd name="T9" fmla="*/ 4 h 4"/>
                  <a:gd name="T10" fmla="*/ 2 w 4"/>
                  <a:gd name="T11" fmla="*/ 4 h 4"/>
                  <a:gd name="T12" fmla="*/ 2 w 4"/>
                  <a:gd name="T13" fmla="*/ 2 h 4"/>
                  <a:gd name="T14" fmla="*/ 0 w 4"/>
                  <a:gd name="T15" fmla="*/ 2 h 4"/>
                  <a:gd name="T16" fmla="*/ 2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Freeform 1834"/>
              <p:cNvSpPr/>
              <p:nvPr/>
            </p:nvSpPr>
            <p:spPr bwMode="auto">
              <a:xfrm>
                <a:off x="7569200" y="4114800"/>
                <a:ext cx="6350" cy="6350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2 h 4"/>
                  <a:gd name="T4" fmla="*/ 4 w 4"/>
                  <a:gd name="T5" fmla="*/ 0 h 4"/>
                  <a:gd name="T6" fmla="*/ 4 w 4"/>
                  <a:gd name="T7" fmla="*/ 2 h 4"/>
                  <a:gd name="T8" fmla="*/ 4 w 4"/>
                  <a:gd name="T9" fmla="*/ 4 h 4"/>
                  <a:gd name="T10" fmla="*/ 2 w 4"/>
                  <a:gd name="T11" fmla="*/ 4 h 4"/>
                  <a:gd name="T12" fmla="*/ 2 w 4"/>
                  <a:gd name="T13" fmla="*/ 2 h 4"/>
                  <a:gd name="T14" fmla="*/ 0 w 4"/>
                  <a:gd name="T15" fmla="*/ 2 h 4"/>
                  <a:gd name="T16" fmla="*/ 2 w 4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Freeform 1835"/>
              <p:cNvSpPr/>
              <p:nvPr/>
            </p:nvSpPr>
            <p:spPr bwMode="auto">
              <a:xfrm>
                <a:off x="7569200" y="4114800"/>
                <a:ext cx="6350" cy="6350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2 h 4"/>
                  <a:gd name="T4" fmla="*/ 4 w 4"/>
                  <a:gd name="T5" fmla="*/ 0 h 4"/>
                  <a:gd name="T6" fmla="*/ 4 w 4"/>
                  <a:gd name="T7" fmla="*/ 2 h 4"/>
                  <a:gd name="T8" fmla="*/ 4 w 4"/>
                  <a:gd name="T9" fmla="*/ 4 h 4"/>
                  <a:gd name="T10" fmla="*/ 2 w 4"/>
                  <a:gd name="T11" fmla="*/ 4 h 4"/>
                  <a:gd name="T12" fmla="*/ 2 w 4"/>
                  <a:gd name="T13" fmla="*/ 2 h 4"/>
                  <a:gd name="T14" fmla="*/ 0 w 4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Freeform 1836"/>
              <p:cNvSpPr/>
              <p:nvPr/>
            </p:nvSpPr>
            <p:spPr bwMode="auto">
              <a:xfrm>
                <a:off x="7569200" y="4114800"/>
                <a:ext cx="6350" cy="6350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2 h 4"/>
                  <a:gd name="T4" fmla="*/ 4 w 4"/>
                  <a:gd name="T5" fmla="*/ 0 h 4"/>
                  <a:gd name="T6" fmla="*/ 4 w 4"/>
                  <a:gd name="T7" fmla="*/ 2 h 4"/>
                  <a:gd name="T8" fmla="*/ 4 w 4"/>
                  <a:gd name="T9" fmla="*/ 4 h 4"/>
                  <a:gd name="T10" fmla="*/ 2 w 4"/>
                  <a:gd name="T11" fmla="*/ 4 h 4"/>
                  <a:gd name="T12" fmla="*/ 2 w 4"/>
                  <a:gd name="T13" fmla="*/ 2 h 4"/>
                  <a:gd name="T14" fmla="*/ 0 w 4"/>
                  <a:gd name="T15" fmla="*/ 2 h 4"/>
                  <a:gd name="T16" fmla="*/ 2 w 4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Freeform 1837"/>
              <p:cNvSpPr/>
              <p:nvPr/>
            </p:nvSpPr>
            <p:spPr bwMode="auto">
              <a:xfrm>
                <a:off x="7569200" y="4114800"/>
                <a:ext cx="6350" cy="6350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2 h 4"/>
                  <a:gd name="T4" fmla="*/ 4 w 4"/>
                  <a:gd name="T5" fmla="*/ 0 h 4"/>
                  <a:gd name="T6" fmla="*/ 4 w 4"/>
                  <a:gd name="T7" fmla="*/ 2 h 4"/>
                  <a:gd name="T8" fmla="*/ 4 w 4"/>
                  <a:gd name="T9" fmla="*/ 4 h 4"/>
                  <a:gd name="T10" fmla="*/ 2 w 4"/>
                  <a:gd name="T11" fmla="*/ 4 h 4"/>
                  <a:gd name="T12" fmla="*/ 2 w 4"/>
                  <a:gd name="T13" fmla="*/ 2 h 4"/>
                  <a:gd name="T14" fmla="*/ 0 w 4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Freeform 1838"/>
              <p:cNvSpPr/>
              <p:nvPr/>
            </p:nvSpPr>
            <p:spPr bwMode="auto">
              <a:xfrm>
                <a:off x="7756525" y="413385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0 h 2"/>
                  <a:gd name="T8" fmla="*/ 0 w 4"/>
                  <a:gd name="T9" fmla="*/ 2 h 2"/>
                  <a:gd name="T10" fmla="*/ 0 w 4"/>
                  <a:gd name="T11" fmla="*/ 2 h 2"/>
                  <a:gd name="T12" fmla="*/ 0 w 4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Freeform 1839"/>
              <p:cNvSpPr/>
              <p:nvPr/>
            </p:nvSpPr>
            <p:spPr bwMode="auto">
              <a:xfrm>
                <a:off x="7756525" y="413385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0 h 2"/>
                  <a:gd name="T8" fmla="*/ 0 w 4"/>
                  <a:gd name="T9" fmla="*/ 2 h 2"/>
                  <a:gd name="T10" fmla="*/ 0 w 4"/>
                  <a:gd name="T11" fmla="*/ 2 h 2"/>
                  <a:gd name="T12" fmla="*/ 0 w 4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Freeform 1840"/>
              <p:cNvSpPr/>
              <p:nvPr/>
            </p:nvSpPr>
            <p:spPr bwMode="auto">
              <a:xfrm>
                <a:off x="7756525" y="413385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0 h 2"/>
                  <a:gd name="T8" fmla="*/ 0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Freeform 1841"/>
              <p:cNvSpPr/>
              <p:nvPr/>
            </p:nvSpPr>
            <p:spPr bwMode="auto">
              <a:xfrm>
                <a:off x="7756525" y="413385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 1842"/>
              <p:cNvSpPr/>
              <p:nvPr/>
            </p:nvSpPr>
            <p:spPr bwMode="auto">
              <a:xfrm>
                <a:off x="7756525" y="413385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0 h 2"/>
                  <a:gd name="T8" fmla="*/ 0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 1843"/>
              <p:cNvSpPr/>
              <p:nvPr/>
            </p:nvSpPr>
            <p:spPr bwMode="auto">
              <a:xfrm>
                <a:off x="7756525" y="413385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 1844"/>
              <p:cNvSpPr/>
              <p:nvPr/>
            </p:nvSpPr>
            <p:spPr bwMode="auto">
              <a:xfrm>
                <a:off x="7534275" y="4105275"/>
                <a:ext cx="6350" cy="3175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0 h 2"/>
                  <a:gd name="T6" fmla="*/ 4 w 4"/>
                  <a:gd name="T7" fmla="*/ 2 h 2"/>
                  <a:gd name="T8" fmla="*/ 4 w 4"/>
                  <a:gd name="T9" fmla="*/ 2 h 2"/>
                  <a:gd name="T10" fmla="*/ 4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 1845"/>
              <p:cNvSpPr/>
              <p:nvPr/>
            </p:nvSpPr>
            <p:spPr bwMode="auto">
              <a:xfrm>
                <a:off x="7534275" y="4105275"/>
                <a:ext cx="6350" cy="3175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0 h 2"/>
                  <a:gd name="T6" fmla="*/ 4 w 4"/>
                  <a:gd name="T7" fmla="*/ 2 h 2"/>
                  <a:gd name="T8" fmla="*/ 4 w 4"/>
                  <a:gd name="T9" fmla="*/ 2 h 2"/>
                  <a:gd name="T10" fmla="*/ 4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 1846"/>
              <p:cNvSpPr/>
              <p:nvPr/>
            </p:nvSpPr>
            <p:spPr bwMode="auto">
              <a:xfrm>
                <a:off x="7553325" y="4114800"/>
                <a:ext cx="3175" cy="3175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 1847"/>
              <p:cNvSpPr/>
              <p:nvPr/>
            </p:nvSpPr>
            <p:spPr bwMode="auto">
              <a:xfrm>
                <a:off x="7553325" y="4114800"/>
                <a:ext cx="3175" cy="3175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 1848"/>
              <p:cNvSpPr/>
              <p:nvPr/>
            </p:nvSpPr>
            <p:spPr bwMode="auto">
              <a:xfrm>
                <a:off x="7553325" y="4114800"/>
                <a:ext cx="3175" cy="3175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Freeform 1849"/>
              <p:cNvSpPr/>
              <p:nvPr/>
            </p:nvSpPr>
            <p:spPr bwMode="auto">
              <a:xfrm>
                <a:off x="7321550" y="3879850"/>
                <a:ext cx="6350" cy="6350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0 h 4"/>
                  <a:gd name="T4" fmla="*/ 0 w 4"/>
                  <a:gd name="T5" fmla="*/ 4 h 4"/>
                  <a:gd name="T6" fmla="*/ 0 w 4"/>
                  <a:gd name="T7" fmla="*/ 0 h 4"/>
                  <a:gd name="T8" fmla="*/ 0 w 4"/>
                  <a:gd name="T9" fmla="*/ 0 h 4"/>
                  <a:gd name="T10" fmla="*/ 0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 1850"/>
              <p:cNvSpPr/>
              <p:nvPr/>
            </p:nvSpPr>
            <p:spPr bwMode="auto">
              <a:xfrm>
                <a:off x="7321550" y="3879850"/>
                <a:ext cx="6350" cy="6350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0 h 4"/>
                  <a:gd name="T4" fmla="*/ 0 w 4"/>
                  <a:gd name="T5" fmla="*/ 4 h 4"/>
                  <a:gd name="T6" fmla="*/ 0 w 4"/>
                  <a:gd name="T7" fmla="*/ 0 h 4"/>
                  <a:gd name="T8" fmla="*/ 0 w 4"/>
                  <a:gd name="T9" fmla="*/ 0 h 4"/>
                  <a:gd name="T10" fmla="*/ 0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Freeform 1851"/>
              <p:cNvSpPr/>
              <p:nvPr/>
            </p:nvSpPr>
            <p:spPr bwMode="auto">
              <a:xfrm>
                <a:off x="7327900" y="3886200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0 h 2"/>
                  <a:gd name="T6" fmla="*/ 0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Freeform 1852"/>
              <p:cNvSpPr/>
              <p:nvPr/>
            </p:nvSpPr>
            <p:spPr bwMode="auto">
              <a:xfrm>
                <a:off x="7327900" y="3886200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0 h 2"/>
                  <a:gd name="T6" fmla="*/ 0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Freeform 1854"/>
              <p:cNvSpPr/>
              <p:nvPr/>
            </p:nvSpPr>
            <p:spPr bwMode="auto">
              <a:xfrm>
                <a:off x="7327900" y="3886200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Freeform 1855"/>
              <p:cNvSpPr/>
              <p:nvPr/>
            </p:nvSpPr>
            <p:spPr bwMode="auto">
              <a:xfrm>
                <a:off x="7327900" y="3886200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Freeform 1856"/>
              <p:cNvSpPr/>
              <p:nvPr/>
            </p:nvSpPr>
            <p:spPr bwMode="auto">
              <a:xfrm>
                <a:off x="7327900" y="3886200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Freeform 1857"/>
              <p:cNvSpPr/>
              <p:nvPr/>
            </p:nvSpPr>
            <p:spPr bwMode="auto">
              <a:xfrm>
                <a:off x="7327900" y="3886200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Freeform 1858"/>
              <p:cNvSpPr/>
              <p:nvPr/>
            </p:nvSpPr>
            <p:spPr bwMode="auto">
              <a:xfrm>
                <a:off x="7280275" y="3886200"/>
                <a:ext cx="12700" cy="6350"/>
              </a:xfrm>
              <a:custGeom>
                <a:avLst/>
                <a:gdLst>
                  <a:gd name="T0" fmla="*/ 8 w 8"/>
                  <a:gd name="T1" fmla="*/ 2 h 4"/>
                  <a:gd name="T2" fmla="*/ 8 w 8"/>
                  <a:gd name="T3" fmla="*/ 2 h 4"/>
                  <a:gd name="T4" fmla="*/ 6 w 8"/>
                  <a:gd name="T5" fmla="*/ 0 h 4"/>
                  <a:gd name="T6" fmla="*/ 2 w 8"/>
                  <a:gd name="T7" fmla="*/ 2 h 4"/>
                  <a:gd name="T8" fmla="*/ 0 w 8"/>
                  <a:gd name="T9" fmla="*/ 2 h 4"/>
                  <a:gd name="T10" fmla="*/ 2 w 8"/>
                  <a:gd name="T11" fmla="*/ 2 h 4"/>
                  <a:gd name="T12" fmla="*/ 6 w 8"/>
                  <a:gd name="T13" fmla="*/ 4 h 4"/>
                  <a:gd name="T14" fmla="*/ 8 w 8"/>
                  <a:gd name="T15" fmla="*/ 2 h 4"/>
                  <a:gd name="T16" fmla="*/ 8 w 8"/>
                  <a:gd name="T17" fmla="*/ 2 h 4"/>
                  <a:gd name="T18" fmla="*/ 8 w 8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Freeform 1859"/>
              <p:cNvSpPr/>
              <p:nvPr/>
            </p:nvSpPr>
            <p:spPr bwMode="auto">
              <a:xfrm>
                <a:off x="7280275" y="3886200"/>
                <a:ext cx="12700" cy="6350"/>
              </a:xfrm>
              <a:custGeom>
                <a:avLst/>
                <a:gdLst>
                  <a:gd name="T0" fmla="*/ 8 w 8"/>
                  <a:gd name="T1" fmla="*/ 2 h 4"/>
                  <a:gd name="T2" fmla="*/ 8 w 8"/>
                  <a:gd name="T3" fmla="*/ 2 h 4"/>
                  <a:gd name="T4" fmla="*/ 6 w 8"/>
                  <a:gd name="T5" fmla="*/ 0 h 4"/>
                  <a:gd name="T6" fmla="*/ 2 w 8"/>
                  <a:gd name="T7" fmla="*/ 2 h 4"/>
                  <a:gd name="T8" fmla="*/ 0 w 8"/>
                  <a:gd name="T9" fmla="*/ 2 h 4"/>
                  <a:gd name="T10" fmla="*/ 2 w 8"/>
                  <a:gd name="T11" fmla="*/ 2 h 4"/>
                  <a:gd name="T12" fmla="*/ 6 w 8"/>
                  <a:gd name="T13" fmla="*/ 4 h 4"/>
                  <a:gd name="T14" fmla="*/ 8 w 8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6" y="4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Freeform 1860"/>
              <p:cNvSpPr/>
              <p:nvPr/>
            </p:nvSpPr>
            <p:spPr bwMode="auto">
              <a:xfrm>
                <a:off x="7280275" y="3886200"/>
                <a:ext cx="12700" cy="6350"/>
              </a:xfrm>
              <a:custGeom>
                <a:avLst/>
                <a:gdLst>
                  <a:gd name="T0" fmla="*/ 8 w 8"/>
                  <a:gd name="T1" fmla="*/ 2 h 4"/>
                  <a:gd name="T2" fmla="*/ 8 w 8"/>
                  <a:gd name="T3" fmla="*/ 2 h 4"/>
                  <a:gd name="T4" fmla="*/ 6 w 8"/>
                  <a:gd name="T5" fmla="*/ 0 h 4"/>
                  <a:gd name="T6" fmla="*/ 2 w 8"/>
                  <a:gd name="T7" fmla="*/ 2 h 4"/>
                  <a:gd name="T8" fmla="*/ 0 w 8"/>
                  <a:gd name="T9" fmla="*/ 2 h 4"/>
                  <a:gd name="T10" fmla="*/ 2 w 8"/>
                  <a:gd name="T11" fmla="*/ 2 h 4"/>
                  <a:gd name="T12" fmla="*/ 6 w 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6" y="4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Freeform 1861"/>
              <p:cNvSpPr/>
              <p:nvPr/>
            </p:nvSpPr>
            <p:spPr bwMode="auto">
              <a:xfrm>
                <a:off x="7727950" y="3971925"/>
                <a:ext cx="19050" cy="15875"/>
              </a:xfrm>
              <a:custGeom>
                <a:avLst/>
                <a:gdLst>
                  <a:gd name="T0" fmla="*/ 6 w 12"/>
                  <a:gd name="T1" fmla="*/ 4 h 10"/>
                  <a:gd name="T2" fmla="*/ 6 w 12"/>
                  <a:gd name="T3" fmla="*/ 2 h 10"/>
                  <a:gd name="T4" fmla="*/ 6 w 12"/>
                  <a:gd name="T5" fmla="*/ 0 h 10"/>
                  <a:gd name="T6" fmla="*/ 8 w 12"/>
                  <a:gd name="T7" fmla="*/ 2 h 10"/>
                  <a:gd name="T8" fmla="*/ 12 w 12"/>
                  <a:gd name="T9" fmla="*/ 4 h 10"/>
                  <a:gd name="T10" fmla="*/ 8 w 12"/>
                  <a:gd name="T11" fmla="*/ 4 h 10"/>
                  <a:gd name="T12" fmla="*/ 6 w 12"/>
                  <a:gd name="T13" fmla="*/ 4 h 10"/>
                  <a:gd name="T14" fmla="*/ 4 w 12"/>
                  <a:gd name="T15" fmla="*/ 8 h 10"/>
                  <a:gd name="T16" fmla="*/ 6 w 12"/>
                  <a:gd name="T17" fmla="*/ 8 h 10"/>
                  <a:gd name="T18" fmla="*/ 6 w 12"/>
                  <a:gd name="T19" fmla="*/ 10 h 10"/>
                  <a:gd name="T20" fmla="*/ 4 w 12"/>
                  <a:gd name="T21" fmla="*/ 10 h 10"/>
                  <a:gd name="T22" fmla="*/ 4 w 12"/>
                  <a:gd name="T23" fmla="*/ 8 h 10"/>
                  <a:gd name="T24" fmla="*/ 4 w 12"/>
                  <a:gd name="T25" fmla="*/ 4 h 10"/>
                  <a:gd name="T26" fmla="*/ 0 w 12"/>
                  <a:gd name="T27" fmla="*/ 4 h 10"/>
                  <a:gd name="T28" fmla="*/ 0 w 12"/>
                  <a:gd name="T29" fmla="*/ 2 h 10"/>
                  <a:gd name="T30" fmla="*/ 4 w 12"/>
                  <a:gd name="T31" fmla="*/ 2 h 10"/>
                  <a:gd name="T32" fmla="*/ 4 w 12"/>
                  <a:gd name="T33" fmla="*/ 4 h 10"/>
                  <a:gd name="T34" fmla="*/ 6 w 12"/>
                  <a:gd name="T35" fmla="*/ 4 h 10"/>
                  <a:gd name="T36" fmla="*/ 6 w 12"/>
                  <a:gd name="T37" fmla="*/ 4 h 10"/>
                  <a:gd name="T38" fmla="*/ 6 w 12"/>
                  <a:gd name="T3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" h="10">
                    <a:moveTo>
                      <a:pt x="6" y="4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Freeform 1862"/>
              <p:cNvSpPr/>
              <p:nvPr/>
            </p:nvSpPr>
            <p:spPr bwMode="auto">
              <a:xfrm>
                <a:off x="7747000" y="4019550"/>
                <a:ext cx="6350" cy="12700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2 w 4"/>
                  <a:gd name="T5" fmla="*/ 0 h 8"/>
                  <a:gd name="T6" fmla="*/ 4 w 4"/>
                  <a:gd name="T7" fmla="*/ 4 h 8"/>
                  <a:gd name="T8" fmla="*/ 4 w 4"/>
                  <a:gd name="T9" fmla="*/ 6 h 8"/>
                  <a:gd name="T10" fmla="*/ 4 w 4"/>
                  <a:gd name="T11" fmla="*/ 8 h 8"/>
                  <a:gd name="T12" fmla="*/ 2 w 4"/>
                  <a:gd name="T13" fmla="*/ 8 h 8"/>
                  <a:gd name="T14" fmla="*/ 0 w 4"/>
                  <a:gd name="T15" fmla="*/ 6 h 8"/>
                  <a:gd name="T16" fmla="*/ 2 w 4"/>
                  <a:gd name="T17" fmla="*/ 6 h 8"/>
                  <a:gd name="T18" fmla="*/ 0 w 4"/>
                  <a:gd name="T19" fmla="*/ 6 h 8"/>
                  <a:gd name="T20" fmla="*/ 0 w 4"/>
                  <a:gd name="T21" fmla="*/ 4 h 8"/>
                  <a:gd name="T22" fmla="*/ 0 w 4"/>
                  <a:gd name="T23" fmla="*/ 0 h 8"/>
                  <a:gd name="T24" fmla="*/ 0 w 4"/>
                  <a:gd name="T25" fmla="*/ 0 h 8"/>
                  <a:gd name="T26" fmla="*/ 0 w 4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3" name="Freeform 1863"/>
              <p:cNvSpPr/>
              <p:nvPr/>
            </p:nvSpPr>
            <p:spPr bwMode="auto">
              <a:xfrm>
                <a:off x="7747000" y="4019550"/>
                <a:ext cx="6350" cy="12700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2 w 4"/>
                  <a:gd name="T5" fmla="*/ 0 h 8"/>
                  <a:gd name="T6" fmla="*/ 4 w 4"/>
                  <a:gd name="T7" fmla="*/ 4 h 8"/>
                  <a:gd name="T8" fmla="*/ 4 w 4"/>
                  <a:gd name="T9" fmla="*/ 6 h 8"/>
                  <a:gd name="T10" fmla="*/ 4 w 4"/>
                  <a:gd name="T11" fmla="*/ 8 h 8"/>
                  <a:gd name="T12" fmla="*/ 2 w 4"/>
                  <a:gd name="T13" fmla="*/ 8 h 8"/>
                  <a:gd name="T14" fmla="*/ 0 w 4"/>
                  <a:gd name="T15" fmla="*/ 6 h 8"/>
                  <a:gd name="T16" fmla="*/ 2 w 4"/>
                  <a:gd name="T17" fmla="*/ 6 h 8"/>
                  <a:gd name="T18" fmla="*/ 0 w 4"/>
                  <a:gd name="T19" fmla="*/ 6 h 8"/>
                  <a:gd name="T20" fmla="*/ 0 w 4"/>
                  <a:gd name="T21" fmla="*/ 4 h 8"/>
                  <a:gd name="T22" fmla="*/ 0 w 4"/>
                  <a:gd name="T23" fmla="*/ 0 h 8"/>
                  <a:gd name="T24" fmla="*/ 0 w 4"/>
                  <a:gd name="T25" fmla="*/ 0 h 8"/>
                  <a:gd name="T26" fmla="*/ 0 w 4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4" name="Freeform 1864"/>
              <p:cNvSpPr/>
              <p:nvPr/>
            </p:nvSpPr>
            <p:spPr bwMode="auto">
              <a:xfrm>
                <a:off x="7747000" y="4019550"/>
                <a:ext cx="6350" cy="12700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2 w 4"/>
                  <a:gd name="T5" fmla="*/ 0 h 8"/>
                  <a:gd name="T6" fmla="*/ 4 w 4"/>
                  <a:gd name="T7" fmla="*/ 4 h 8"/>
                  <a:gd name="T8" fmla="*/ 4 w 4"/>
                  <a:gd name="T9" fmla="*/ 6 h 8"/>
                  <a:gd name="T10" fmla="*/ 4 w 4"/>
                  <a:gd name="T11" fmla="*/ 8 h 8"/>
                  <a:gd name="T12" fmla="*/ 2 w 4"/>
                  <a:gd name="T13" fmla="*/ 8 h 8"/>
                  <a:gd name="T14" fmla="*/ 0 w 4"/>
                  <a:gd name="T15" fmla="*/ 6 h 8"/>
                  <a:gd name="T16" fmla="*/ 2 w 4"/>
                  <a:gd name="T17" fmla="*/ 6 h 8"/>
                  <a:gd name="T18" fmla="*/ 0 w 4"/>
                  <a:gd name="T19" fmla="*/ 6 h 8"/>
                  <a:gd name="T20" fmla="*/ 0 w 4"/>
                  <a:gd name="T21" fmla="*/ 4 h 8"/>
                  <a:gd name="T22" fmla="*/ 0 w 4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Freeform 1865"/>
              <p:cNvSpPr/>
              <p:nvPr/>
            </p:nvSpPr>
            <p:spPr bwMode="auto">
              <a:xfrm>
                <a:off x="7747000" y="4019550"/>
                <a:ext cx="6350" cy="12700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2 w 4"/>
                  <a:gd name="T5" fmla="*/ 0 h 8"/>
                  <a:gd name="T6" fmla="*/ 4 w 4"/>
                  <a:gd name="T7" fmla="*/ 4 h 8"/>
                  <a:gd name="T8" fmla="*/ 4 w 4"/>
                  <a:gd name="T9" fmla="*/ 6 h 8"/>
                  <a:gd name="T10" fmla="*/ 4 w 4"/>
                  <a:gd name="T11" fmla="*/ 8 h 8"/>
                  <a:gd name="T12" fmla="*/ 2 w 4"/>
                  <a:gd name="T13" fmla="*/ 8 h 8"/>
                  <a:gd name="T14" fmla="*/ 0 w 4"/>
                  <a:gd name="T15" fmla="*/ 6 h 8"/>
                  <a:gd name="T16" fmla="*/ 2 w 4"/>
                  <a:gd name="T17" fmla="*/ 6 h 8"/>
                  <a:gd name="T18" fmla="*/ 0 w 4"/>
                  <a:gd name="T19" fmla="*/ 6 h 8"/>
                  <a:gd name="T20" fmla="*/ 0 w 4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6" name="Freeform 1866"/>
              <p:cNvSpPr/>
              <p:nvPr/>
            </p:nvSpPr>
            <p:spPr bwMode="auto">
              <a:xfrm>
                <a:off x="7747000" y="4019550"/>
                <a:ext cx="6350" cy="12700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2 w 4"/>
                  <a:gd name="T5" fmla="*/ 0 h 8"/>
                  <a:gd name="T6" fmla="*/ 4 w 4"/>
                  <a:gd name="T7" fmla="*/ 4 h 8"/>
                  <a:gd name="T8" fmla="*/ 4 w 4"/>
                  <a:gd name="T9" fmla="*/ 6 h 8"/>
                  <a:gd name="T10" fmla="*/ 4 w 4"/>
                  <a:gd name="T11" fmla="*/ 8 h 8"/>
                  <a:gd name="T12" fmla="*/ 2 w 4"/>
                  <a:gd name="T13" fmla="*/ 8 h 8"/>
                  <a:gd name="T14" fmla="*/ 0 w 4"/>
                  <a:gd name="T15" fmla="*/ 6 h 8"/>
                  <a:gd name="T16" fmla="*/ 2 w 4"/>
                  <a:gd name="T17" fmla="*/ 6 h 8"/>
                  <a:gd name="T18" fmla="*/ 0 w 4"/>
                  <a:gd name="T19" fmla="*/ 6 h 8"/>
                  <a:gd name="T20" fmla="*/ 0 w 4"/>
                  <a:gd name="T21" fmla="*/ 4 h 8"/>
                  <a:gd name="T22" fmla="*/ 0 w 4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Freeform 1867"/>
              <p:cNvSpPr/>
              <p:nvPr/>
            </p:nvSpPr>
            <p:spPr bwMode="auto">
              <a:xfrm>
                <a:off x="7747000" y="4019550"/>
                <a:ext cx="6350" cy="12700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2 w 4"/>
                  <a:gd name="T5" fmla="*/ 0 h 8"/>
                  <a:gd name="T6" fmla="*/ 4 w 4"/>
                  <a:gd name="T7" fmla="*/ 4 h 8"/>
                  <a:gd name="T8" fmla="*/ 4 w 4"/>
                  <a:gd name="T9" fmla="*/ 6 h 8"/>
                  <a:gd name="T10" fmla="*/ 4 w 4"/>
                  <a:gd name="T11" fmla="*/ 8 h 8"/>
                  <a:gd name="T12" fmla="*/ 2 w 4"/>
                  <a:gd name="T13" fmla="*/ 8 h 8"/>
                  <a:gd name="T14" fmla="*/ 0 w 4"/>
                  <a:gd name="T15" fmla="*/ 6 h 8"/>
                  <a:gd name="T16" fmla="*/ 2 w 4"/>
                  <a:gd name="T17" fmla="*/ 6 h 8"/>
                  <a:gd name="T18" fmla="*/ 0 w 4"/>
                  <a:gd name="T19" fmla="*/ 6 h 8"/>
                  <a:gd name="T20" fmla="*/ 0 w 4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8" name="Freeform 1868"/>
              <p:cNvSpPr/>
              <p:nvPr/>
            </p:nvSpPr>
            <p:spPr bwMode="auto">
              <a:xfrm>
                <a:off x="7740650" y="3987800"/>
                <a:ext cx="6350" cy="3175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2 h 2"/>
                  <a:gd name="T8" fmla="*/ 0 w 4"/>
                  <a:gd name="T9" fmla="*/ 0 h 2"/>
                  <a:gd name="T10" fmla="*/ 0 w 4"/>
                  <a:gd name="T11" fmla="*/ 0 h 2"/>
                  <a:gd name="T12" fmla="*/ 0 w 4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Freeform 1869"/>
              <p:cNvSpPr/>
              <p:nvPr/>
            </p:nvSpPr>
            <p:spPr bwMode="auto">
              <a:xfrm>
                <a:off x="7740650" y="3987800"/>
                <a:ext cx="6350" cy="3175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2 h 2"/>
                  <a:gd name="T8" fmla="*/ 0 w 4"/>
                  <a:gd name="T9" fmla="*/ 0 h 2"/>
                  <a:gd name="T10" fmla="*/ 0 w 4"/>
                  <a:gd name="T11" fmla="*/ 0 h 2"/>
                  <a:gd name="T12" fmla="*/ 0 w 4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Freeform 1870"/>
              <p:cNvSpPr/>
              <p:nvPr/>
            </p:nvSpPr>
            <p:spPr bwMode="auto">
              <a:xfrm>
                <a:off x="7740650" y="3987800"/>
                <a:ext cx="6350" cy="3175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2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Freeform 1871"/>
              <p:cNvSpPr/>
              <p:nvPr/>
            </p:nvSpPr>
            <p:spPr bwMode="auto">
              <a:xfrm>
                <a:off x="7740650" y="3987800"/>
                <a:ext cx="6350" cy="3175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2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Freeform 1872"/>
              <p:cNvSpPr/>
              <p:nvPr/>
            </p:nvSpPr>
            <p:spPr bwMode="auto">
              <a:xfrm>
                <a:off x="7740650" y="3987800"/>
                <a:ext cx="6350" cy="3175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2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Freeform 1873"/>
              <p:cNvSpPr/>
              <p:nvPr/>
            </p:nvSpPr>
            <p:spPr bwMode="auto">
              <a:xfrm>
                <a:off x="7740650" y="3987800"/>
                <a:ext cx="6350" cy="3175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0 h 2"/>
                  <a:gd name="T4" fmla="*/ 4 w 4"/>
                  <a:gd name="T5" fmla="*/ 0 h 2"/>
                  <a:gd name="T6" fmla="*/ 0 w 4"/>
                  <a:gd name="T7" fmla="*/ 2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Freeform 1874"/>
              <p:cNvSpPr/>
              <p:nvPr/>
            </p:nvSpPr>
            <p:spPr bwMode="auto">
              <a:xfrm>
                <a:off x="7734300" y="398780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4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  <a:gd name="T8" fmla="*/ 0 w 4"/>
                  <a:gd name="T9" fmla="*/ 2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Freeform 1875"/>
              <p:cNvSpPr/>
              <p:nvPr/>
            </p:nvSpPr>
            <p:spPr bwMode="auto">
              <a:xfrm>
                <a:off x="7734300" y="398780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4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  <a:gd name="T8" fmla="*/ 0 w 4"/>
                  <a:gd name="T9" fmla="*/ 2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Freeform 1876"/>
              <p:cNvSpPr/>
              <p:nvPr/>
            </p:nvSpPr>
            <p:spPr bwMode="auto">
              <a:xfrm>
                <a:off x="7734300" y="398780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4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7" name="Freeform 1877"/>
              <p:cNvSpPr/>
              <p:nvPr/>
            </p:nvSpPr>
            <p:spPr bwMode="auto">
              <a:xfrm>
                <a:off x="7734300" y="398780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4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8" name="Freeform 1878"/>
              <p:cNvSpPr/>
              <p:nvPr/>
            </p:nvSpPr>
            <p:spPr bwMode="auto">
              <a:xfrm>
                <a:off x="7734300" y="398780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4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Freeform 1879"/>
              <p:cNvSpPr/>
              <p:nvPr/>
            </p:nvSpPr>
            <p:spPr bwMode="auto">
              <a:xfrm>
                <a:off x="7734300" y="3987800"/>
                <a:ext cx="6350" cy="3175"/>
              </a:xfrm>
              <a:custGeom>
                <a:avLst/>
                <a:gdLst>
                  <a:gd name="T0" fmla="*/ 0 w 4"/>
                  <a:gd name="T1" fmla="*/ 2 h 2"/>
                  <a:gd name="T2" fmla="*/ 4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Freeform 1881"/>
              <p:cNvSpPr/>
              <p:nvPr/>
            </p:nvSpPr>
            <p:spPr bwMode="auto">
              <a:xfrm>
                <a:off x="5264150" y="3835400"/>
                <a:ext cx="9525" cy="9525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0 h 6"/>
                  <a:gd name="T4" fmla="*/ 0 w 6"/>
                  <a:gd name="T5" fmla="*/ 4 h 6"/>
                  <a:gd name="T6" fmla="*/ 2 w 6"/>
                  <a:gd name="T7" fmla="*/ 6 h 6"/>
                  <a:gd name="T8" fmla="*/ 6 w 6"/>
                  <a:gd name="T9" fmla="*/ 4 h 6"/>
                  <a:gd name="T10" fmla="*/ 2 w 6"/>
                  <a:gd name="T11" fmla="*/ 0 h 6"/>
                  <a:gd name="T12" fmla="*/ 0 w 6"/>
                  <a:gd name="T13" fmla="*/ 0 h 6"/>
                  <a:gd name="T14" fmla="*/ 0 w 6"/>
                  <a:gd name="T15" fmla="*/ 0 h 6"/>
                  <a:gd name="T16" fmla="*/ 0 w 6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1" name="Freeform 1882"/>
              <p:cNvSpPr/>
              <p:nvPr/>
            </p:nvSpPr>
            <p:spPr bwMode="auto">
              <a:xfrm>
                <a:off x="5264150" y="3835400"/>
                <a:ext cx="9525" cy="9525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0 h 6"/>
                  <a:gd name="T4" fmla="*/ 0 w 6"/>
                  <a:gd name="T5" fmla="*/ 4 h 6"/>
                  <a:gd name="T6" fmla="*/ 2 w 6"/>
                  <a:gd name="T7" fmla="*/ 6 h 6"/>
                  <a:gd name="T8" fmla="*/ 6 w 6"/>
                  <a:gd name="T9" fmla="*/ 4 h 6"/>
                  <a:gd name="T10" fmla="*/ 2 w 6"/>
                  <a:gd name="T11" fmla="*/ 0 h 6"/>
                  <a:gd name="T12" fmla="*/ 0 w 6"/>
                  <a:gd name="T13" fmla="*/ 0 h 6"/>
                  <a:gd name="T14" fmla="*/ 0 w 6"/>
                  <a:gd name="T15" fmla="*/ 0 h 6"/>
                  <a:gd name="T16" fmla="*/ 0 w 6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2" name="Freeform 1733"/>
              <p:cNvSpPr>
                <a:spLocks noEditPoints="1"/>
              </p:cNvSpPr>
              <p:nvPr/>
            </p:nvSpPr>
            <p:spPr bwMode="auto">
              <a:xfrm>
                <a:off x="6292849" y="2946400"/>
                <a:ext cx="1320800" cy="768349"/>
              </a:xfrm>
              <a:custGeom>
                <a:avLst/>
                <a:gdLst>
                  <a:gd name="T0" fmla="*/ 704 w 832"/>
                  <a:gd name="T1" fmla="*/ 208 h 484"/>
                  <a:gd name="T2" fmla="*/ 498 w 832"/>
                  <a:gd name="T3" fmla="*/ 404 h 484"/>
                  <a:gd name="T4" fmla="*/ 478 w 832"/>
                  <a:gd name="T5" fmla="*/ 392 h 484"/>
                  <a:gd name="T6" fmla="*/ 758 w 832"/>
                  <a:gd name="T7" fmla="*/ 182 h 484"/>
                  <a:gd name="T8" fmla="*/ 186 w 832"/>
                  <a:gd name="T9" fmla="*/ 172 h 484"/>
                  <a:gd name="T10" fmla="*/ 788 w 832"/>
                  <a:gd name="T11" fmla="*/ 156 h 484"/>
                  <a:gd name="T12" fmla="*/ 742 w 832"/>
                  <a:gd name="T13" fmla="*/ 100 h 484"/>
                  <a:gd name="T14" fmla="*/ 550 w 832"/>
                  <a:gd name="T15" fmla="*/ 74 h 484"/>
                  <a:gd name="T16" fmla="*/ 32 w 832"/>
                  <a:gd name="T17" fmla="*/ 44 h 484"/>
                  <a:gd name="T18" fmla="*/ 830 w 832"/>
                  <a:gd name="T19" fmla="*/ 92 h 484"/>
                  <a:gd name="T20" fmla="*/ 820 w 832"/>
                  <a:gd name="T21" fmla="*/ 56 h 484"/>
                  <a:gd name="T22" fmla="*/ 796 w 832"/>
                  <a:gd name="T23" fmla="*/ 46 h 484"/>
                  <a:gd name="T24" fmla="*/ 730 w 832"/>
                  <a:gd name="T25" fmla="*/ 90 h 484"/>
                  <a:gd name="T26" fmla="*/ 686 w 832"/>
                  <a:gd name="T27" fmla="*/ 126 h 484"/>
                  <a:gd name="T28" fmla="*/ 622 w 832"/>
                  <a:gd name="T29" fmla="*/ 158 h 484"/>
                  <a:gd name="T30" fmla="*/ 596 w 832"/>
                  <a:gd name="T31" fmla="*/ 150 h 484"/>
                  <a:gd name="T32" fmla="*/ 592 w 832"/>
                  <a:gd name="T33" fmla="*/ 116 h 484"/>
                  <a:gd name="T34" fmla="*/ 566 w 832"/>
                  <a:gd name="T35" fmla="*/ 86 h 484"/>
                  <a:gd name="T36" fmla="*/ 540 w 832"/>
                  <a:gd name="T37" fmla="*/ 158 h 484"/>
                  <a:gd name="T38" fmla="*/ 532 w 832"/>
                  <a:gd name="T39" fmla="*/ 94 h 484"/>
                  <a:gd name="T40" fmla="*/ 566 w 832"/>
                  <a:gd name="T41" fmla="*/ 68 h 484"/>
                  <a:gd name="T42" fmla="*/ 584 w 832"/>
                  <a:gd name="T43" fmla="*/ 66 h 484"/>
                  <a:gd name="T44" fmla="*/ 534 w 832"/>
                  <a:gd name="T45" fmla="*/ 56 h 484"/>
                  <a:gd name="T46" fmla="*/ 528 w 832"/>
                  <a:gd name="T47" fmla="*/ 38 h 484"/>
                  <a:gd name="T48" fmla="*/ 478 w 832"/>
                  <a:gd name="T49" fmla="*/ 40 h 484"/>
                  <a:gd name="T50" fmla="*/ 470 w 832"/>
                  <a:gd name="T51" fmla="*/ 20 h 484"/>
                  <a:gd name="T52" fmla="*/ 432 w 832"/>
                  <a:gd name="T53" fmla="*/ 2 h 484"/>
                  <a:gd name="T54" fmla="*/ 30 w 832"/>
                  <a:gd name="T55" fmla="*/ 26 h 484"/>
                  <a:gd name="T56" fmla="*/ 10 w 832"/>
                  <a:gd name="T57" fmla="*/ 126 h 484"/>
                  <a:gd name="T58" fmla="*/ 16 w 832"/>
                  <a:gd name="T59" fmla="*/ 210 h 484"/>
                  <a:gd name="T60" fmla="*/ 38 w 832"/>
                  <a:gd name="T61" fmla="*/ 244 h 484"/>
                  <a:gd name="T62" fmla="*/ 58 w 832"/>
                  <a:gd name="T63" fmla="*/ 290 h 484"/>
                  <a:gd name="T64" fmla="*/ 88 w 832"/>
                  <a:gd name="T65" fmla="*/ 320 h 484"/>
                  <a:gd name="T66" fmla="*/ 230 w 832"/>
                  <a:gd name="T67" fmla="*/ 356 h 484"/>
                  <a:gd name="T68" fmla="*/ 288 w 832"/>
                  <a:gd name="T69" fmla="*/ 396 h 484"/>
                  <a:gd name="T70" fmla="*/ 332 w 832"/>
                  <a:gd name="T71" fmla="*/ 396 h 484"/>
                  <a:gd name="T72" fmla="*/ 364 w 832"/>
                  <a:gd name="T73" fmla="*/ 452 h 484"/>
                  <a:gd name="T74" fmla="*/ 386 w 832"/>
                  <a:gd name="T75" fmla="*/ 452 h 484"/>
                  <a:gd name="T76" fmla="*/ 404 w 832"/>
                  <a:gd name="T77" fmla="*/ 422 h 484"/>
                  <a:gd name="T78" fmla="*/ 478 w 832"/>
                  <a:gd name="T79" fmla="*/ 402 h 484"/>
                  <a:gd name="T80" fmla="*/ 506 w 832"/>
                  <a:gd name="T81" fmla="*/ 404 h 484"/>
                  <a:gd name="T82" fmla="*/ 502 w 832"/>
                  <a:gd name="T83" fmla="*/ 388 h 484"/>
                  <a:gd name="T84" fmla="*/ 532 w 832"/>
                  <a:gd name="T85" fmla="*/ 386 h 484"/>
                  <a:gd name="T86" fmla="*/ 566 w 832"/>
                  <a:gd name="T87" fmla="*/ 388 h 484"/>
                  <a:gd name="T88" fmla="*/ 602 w 832"/>
                  <a:gd name="T89" fmla="*/ 404 h 484"/>
                  <a:gd name="T90" fmla="*/ 616 w 832"/>
                  <a:gd name="T91" fmla="*/ 458 h 484"/>
                  <a:gd name="T92" fmla="*/ 632 w 832"/>
                  <a:gd name="T93" fmla="*/ 420 h 484"/>
                  <a:gd name="T94" fmla="*/ 622 w 832"/>
                  <a:gd name="T95" fmla="*/ 382 h 484"/>
                  <a:gd name="T96" fmla="*/ 630 w 832"/>
                  <a:gd name="T97" fmla="*/ 350 h 484"/>
                  <a:gd name="T98" fmla="*/ 666 w 832"/>
                  <a:gd name="T99" fmla="*/ 322 h 484"/>
                  <a:gd name="T100" fmla="*/ 698 w 832"/>
                  <a:gd name="T101" fmla="*/ 278 h 484"/>
                  <a:gd name="T102" fmla="*/ 694 w 832"/>
                  <a:gd name="T103" fmla="*/ 246 h 484"/>
                  <a:gd name="T104" fmla="*/ 686 w 832"/>
                  <a:gd name="T105" fmla="*/ 222 h 484"/>
                  <a:gd name="T106" fmla="*/ 694 w 832"/>
                  <a:gd name="T107" fmla="*/ 238 h 484"/>
                  <a:gd name="T108" fmla="*/ 728 w 832"/>
                  <a:gd name="T109" fmla="*/ 208 h 484"/>
                  <a:gd name="T110" fmla="*/ 758 w 832"/>
                  <a:gd name="T111" fmla="*/ 164 h 484"/>
                  <a:gd name="T112" fmla="*/ 784 w 832"/>
                  <a:gd name="T113" fmla="*/ 156 h 484"/>
                  <a:gd name="T114" fmla="*/ 794 w 832"/>
                  <a:gd name="T115" fmla="*/ 120 h 484"/>
                  <a:gd name="T116" fmla="*/ 828 w 832"/>
                  <a:gd name="T117" fmla="*/ 9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32" h="484">
                    <a:moveTo>
                      <a:pt x="706" y="244"/>
                    </a:moveTo>
                    <a:lnTo>
                      <a:pt x="710" y="246"/>
                    </a:lnTo>
                    <a:lnTo>
                      <a:pt x="710" y="244"/>
                    </a:lnTo>
                    <a:lnTo>
                      <a:pt x="706" y="244"/>
                    </a:lnTo>
                    <a:lnTo>
                      <a:pt x="706" y="244"/>
                    </a:lnTo>
                    <a:lnTo>
                      <a:pt x="706" y="244"/>
                    </a:lnTo>
                    <a:close/>
                    <a:moveTo>
                      <a:pt x="704" y="202"/>
                    </a:moveTo>
                    <a:lnTo>
                      <a:pt x="704" y="202"/>
                    </a:lnTo>
                    <a:lnTo>
                      <a:pt x="706" y="202"/>
                    </a:lnTo>
                    <a:lnTo>
                      <a:pt x="704" y="208"/>
                    </a:lnTo>
                    <a:lnTo>
                      <a:pt x="702" y="208"/>
                    </a:lnTo>
                    <a:lnTo>
                      <a:pt x="702" y="204"/>
                    </a:lnTo>
                    <a:lnTo>
                      <a:pt x="704" y="202"/>
                    </a:lnTo>
                    <a:lnTo>
                      <a:pt x="704" y="202"/>
                    </a:lnTo>
                    <a:lnTo>
                      <a:pt x="704" y="202"/>
                    </a:lnTo>
                    <a:close/>
                    <a:moveTo>
                      <a:pt x="494" y="402"/>
                    </a:moveTo>
                    <a:lnTo>
                      <a:pt x="496" y="410"/>
                    </a:lnTo>
                    <a:lnTo>
                      <a:pt x="498" y="410"/>
                    </a:lnTo>
                    <a:lnTo>
                      <a:pt x="502" y="406"/>
                    </a:lnTo>
                    <a:lnTo>
                      <a:pt x="498" y="404"/>
                    </a:lnTo>
                    <a:lnTo>
                      <a:pt x="494" y="402"/>
                    </a:lnTo>
                    <a:lnTo>
                      <a:pt x="494" y="402"/>
                    </a:lnTo>
                    <a:lnTo>
                      <a:pt x="494" y="402"/>
                    </a:lnTo>
                    <a:close/>
                    <a:moveTo>
                      <a:pt x="478" y="392"/>
                    </a:moveTo>
                    <a:lnTo>
                      <a:pt x="478" y="392"/>
                    </a:lnTo>
                    <a:lnTo>
                      <a:pt x="478" y="394"/>
                    </a:lnTo>
                    <a:lnTo>
                      <a:pt x="476" y="396"/>
                    </a:lnTo>
                    <a:lnTo>
                      <a:pt x="476" y="392"/>
                    </a:lnTo>
                    <a:lnTo>
                      <a:pt x="478" y="392"/>
                    </a:lnTo>
                    <a:lnTo>
                      <a:pt x="478" y="392"/>
                    </a:lnTo>
                    <a:lnTo>
                      <a:pt x="478" y="392"/>
                    </a:lnTo>
                    <a:close/>
                    <a:moveTo>
                      <a:pt x="746" y="174"/>
                    </a:moveTo>
                    <a:lnTo>
                      <a:pt x="742" y="180"/>
                    </a:lnTo>
                    <a:lnTo>
                      <a:pt x="738" y="180"/>
                    </a:lnTo>
                    <a:lnTo>
                      <a:pt x="734" y="180"/>
                    </a:lnTo>
                    <a:lnTo>
                      <a:pt x="732" y="182"/>
                    </a:lnTo>
                    <a:lnTo>
                      <a:pt x="734" y="182"/>
                    </a:lnTo>
                    <a:lnTo>
                      <a:pt x="742" y="184"/>
                    </a:lnTo>
                    <a:lnTo>
                      <a:pt x="758" y="184"/>
                    </a:lnTo>
                    <a:lnTo>
                      <a:pt x="758" y="182"/>
                    </a:lnTo>
                    <a:lnTo>
                      <a:pt x="760" y="176"/>
                    </a:lnTo>
                    <a:lnTo>
                      <a:pt x="756" y="176"/>
                    </a:lnTo>
                    <a:lnTo>
                      <a:pt x="746" y="174"/>
                    </a:lnTo>
                    <a:lnTo>
                      <a:pt x="746" y="174"/>
                    </a:lnTo>
                    <a:lnTo>
                      <a:pt x="746" y="174"/>
                    </a:lnTo>
                    <a:close/>
                    <a:moveTo>
                      <a:pt x="176" y="156"/>
                    </a:moveTo>
                    <a:lnTo>
                      <a:pt x="176" y="164"/>
                    </a:lnTo>
                    <a:lnTo>
                      <a:pt x="182" y="164"/>
                    </a:lnTo>
                    <a:lnTo>
                      <a:pt x="184" y="164"/>
                    </a:lnTo>
                    <a:lnTo>
                      <a:pt x="186" y="172"/>
                    </a:lnTo>
                    <a:lnTo>
                      <a:pt x="186" y="174"/>
                    </a:lnTo>
                    <a:lnTo>
                      <a:pt x="184" y="176"/>
                    </a:lnTo>
                    <a:lnTo>
                      <a:pt x="174" y="166"/>
                    </a:lnTo>
                    <a:lnTo>
                      <a:pt x="170" y="162"/>
                    </a:lnTo>
                    <a:lnTo>
                      <a:pt x="174" y="158"/>
                    </a:lnTo>
                    <a:lnTo>
                      <a:pt x="176" y="156"/>
                    </a:lnTo>
                    <a:lnTo>
                      <a:pt x="176" y="156"/>
                    </a:lnTo>
                    <a:lnTo>
                      <a:pt x="176" y="156"/>
                    </a:lnTo>
                    <a:close/>
                    <a:moveTo>
                      <a:pt x="788" y="156"/>
                    </a:moveTo>
                    <a:lnTo>
                      <a:pt x="788" y="156"/>
                    </a:lnTo>
                    <a:lnTo>
                      <a:pt x="786" y="158"/>
                    </a:lnTo>
                    <a:lnTo>
                      <a:pt x="788" y="158"/>
                    </a:lnTo>
                    <a:lnTo>
                      <a:pt x="792" y="156"/>
                    </a:lnTo>
                    <a:lnTo>
                      <a:pt x="792" y="154"/>
                    </a:lnTo>
                    <a:lnTo>
                      <a:pt x="788" y="156"/>
                    </a:lnTo>
                    <a:lnTo>
                      <a:pt x="788" y="156"/>
                    </a:lnTo>
                    <a:lnTo>
                      <a:pt x="788" y="156"/>
                    </a:lnTo>
                    <a:close/>
                    <a:moveTo>
                      <a:pt x="742" y="98"/>
                    </a:moveTo>
                    <a:lnTo>
                      <a:pt x="742" y="98"/>
                    </a:lnTo>
                    <a:lnTo>
                      <a:pt x="742" y="100"/>
                    </a:lnTo>
                    <a:lnTo>
                      <a:pt x="740" y="102"/>
                    </a:lnTo>
                    <a:lnTo>
                      <a:pt x="740" y="100"/>
                    </a:lnTo>
                    <a:lnTo>
                      <a:pt x="740" y="98"/>
                    </a:lnTo>
                    <a:lnTo>
                      <a:pt x="742" y="98"/>
                    </a:lnTo>
                    <a:lnTo>
                      <a:pt x="742" y="98"/>
                    </a:lnTo>
                    <a:lnTo>
                      <a:pt x="742" y="98"/>
                    </a:lnTo>
                    <a:close/>
                    <a:moveTo>
                      <a:pt x="550" y="74"/>
                    </a:moveTo>
                    <a:lnTo>
                      <a:pt x="552" y="80"/>
                    </a:lnTo>
                    <a:lnTo>
                      <a:pt x="552" y="76"/>
                    </a:lnTo>
                    <a:lnTo>
                      <a:pt x="550" y="74"/>
                    </a:lnTo>
                    <a:lnTo>
                      <a:pt x="550" y="74"/>
                    </a:lnTo>
                    <a:lnTo>
                      <a:pt x="550" y="74"/>
                    </a:lnTo>
                    <a:close/>
                    <a:moveTo>
                      <a:pt x="32" y="44"/>
                    </a:moveTo>
                    <a:lnTo>
                      <a:pt x="32" y="44"/>
                    </a:lnTo>
                    <a:lnTo>
                      <a:pt x="34" y="44"/>
                    </a:lnTo>
                    <a:lnTo>
                      <a:pt x="34" y="46"/>
                    </a:lnTo>
                    <a:lnTo>
                      <a:pt x="28" y="48"/>
                    </a:lnTo>
                    <a:lnTo>
                      <a:pt x="30" y="46"/>
                    </a:lnTo>
                    <a:lnTo>
                      <a:pt x="32" y="44"/>
                    </a:lnTo>
                    <a:lnTo>
                      <a:pt x="32" y="44"/>
                    </a:lnTo>
                    <a:lnTo>
                      <a:pt x="32" y="44"/>
                    </a:lnTo>
                    <a:close/>
                    <a:moveTo>
                      <a:pt x="38" y="22"/>
                    </a:moveTo>
                    <a:lnTo>
                      <a:pt x="38" y="22"/>
                    </a:lnTo>
                    <a:lnTo>
                      <a:pt x="34" y="36"/>
                    </a:lnTo>
                    <a:lnTo>
                      <a:pt x="34" y="28"/>
                    </a:lnTo>
                    <a:lnTo>
                      <a:pt x="34" y="26"/>
                    </a:lnTo>
                    <a:lnTo>
                      <a:pt x="38" y="22"/>
                    </a:lnTo>
                    <a:lnTo>
                      <a:pt x="38" y="22"/>
                    </a:lnTo>
                    <a:lnTo>
                      <a:pt x="38" y="22"/>
                    </a:lnTo>
                    <a:close/>
                    <a:moveTo>
                      <a:pt x="830" y="92"/>
                    </a:moveTo>
                    <a:lnTo>
                      <a:pt x="830" y="90"/>
                    </a:lnTo>
                    <a:lnTo>
                      <a:pt x="828" y="86"/>
                    </a:lnTo>
                    <a:lnTo>
                      <a:pt x="824" y="86"/>
                    </a:lnTo>
                    <a:lnTo>
                      <a:pt x="824" y="84"/>
                    </a:lnTo>
                    <a:lnTo>
                      <a:pt x="824" y="80"/>
                    </a:lnTo>
                    <a:lnTo>
                      <a:pt x="824" y="76"/>
                    </a:lnTo>
                    <a:lnTo>
                      <a:pt x="822" y="76"/>
                    </a:lnTo>
                    <a:lnTo>
                      <a:pt x="820" y="76"/>
                    </a:lnTo>
                    <a:lnTo>
                      <a:pt x="820" y="68"/>
                    </a:lnTo>
                    <a:lnTo>
                      <a:pt x="820" y="56"/>
                    </a:lnTo>
                    <a:lnTo>
                      <a:pt x="820" y="52"/>
                    </a:lnTo>
                    <a:lnTo>
                      <a:pt x="816" y="48"/>
                    </a:lnTo>
                    <a:lnTo>
                      <a:pt x="810" y="44"/>
                    </a:lnTo>
                    <a:lnTo>
                      <a:pt x="806" y="46"/>
                    </a:lnTo>
                    <a:lnTo>
                      <a:pt x="804" y="48"/>
                    </a:lnTo>
                    <a:lnTo>
                      <a:pt x="804" y="52"/>
                    </a:lnTo>
                    <a:lnTo>
                      <a:pt x="802" y="48"/>
                    </a:lnTo>
                    <a:lnTo>
                      <a:pt x="802" y="46"/>
                    </a:lnTo>
                    <a:lnTo>
                      <a:pt x="798" y="44"/>
                    </a:lnTo>
                    <a:lnTo>
                      <a:pt x="796" y="46"/>
                    </a:lnTo>
                    <a:lnTo>
                      <a:pt x="794" y="56"/>
                    </a:lnTo>
                    <a:lnTo>
                      <a:pt x="792" y="58"/>
                    </a:lnTo>
                    <a:lnTo>
                      <a:pt x="788" y="66"/>
                    </a:lnTo>
                    <a:lnTo>
                      <a:pt x="786" y="68"/>
                    </a:lnTo>
                    <a:lnTo>
                      <a:pt x="784" y="74"/>
                    </a:lnTo>
                    <a:lnTo>
                      <a:pt x="776" y="80"/>
                    </a:lnTo>
                    <a:lnTo>
                      <a:pt x="774" y="82"/>
                    </a:lnTo>
                    <a:lnTo>
                      <a:pt x="770" y="84"/>
                    </a:lnTo>
                    <a:lnTo>
                      <a:pt x="752" y="86"/>
                    </a:lnTo>
                    <a:lnTo>
                      <a:pt x="730" y="90"/>
                    </a:lnTo>
                    <a:lnTo>
                      <a:pt x="724" y="90"/>
                    </a:lnTo>
                    <a:lnTo>
                      <a:pt x="714" y="94"/>
                    </a:lnTo>
                    <a:lnTo>
                      <a:pt x="702" y="102"/>
                    </a:lnTo>
                    <a:lnTo>
                      <a:pt x="702" y="104"/>
                    </a:lnTo>
                    <a:lnTo>
                      <a:pt x="698" y="108"/>
                    </a:lnTo>
                    <a:lnTo>
                      <a:pt x="704" y="102"/>
                    </a:lnTo>
                    <a:lnTo>
                      <a:pt x="702" y="112"/>
                    </a:lnTo>
                    <a:lnTo>
                      <a:pt x="696" y="120"/>
                    </a:lnTo>
                    <a:lnTo>
                      <a:pt x="692" y="122"/>
                    </a:lnTo>
                    <a:lnTo>
                      <a:pt x="686" y="126"/>
                    </a:lnTo>
                    <a:lnTo>
                      <a:pt x="674" y="128"/>
                    </a:lnTo>
                    <a:lnTo>
                      <a:pt x="656" y="128"/>
                    </a:lnTo>
                    <a:lnTo>
                      <a:pt x="656" y="132"/>
                    </a:lnTo>
                    <a:lnTo>
                      <a:pt x="658" y="138"/>
                    </a:lnTo>
                    <a:lnTo>
                      <a:pt x="646" y="148"/>
                    </a:lnTo>
                    <a:lnTo>
                      <a:pt x="640" y="150"/>
                    </a:lnTo>
                    <a:lnTo>
                      <a:pt x="632" y="156"/>
                    </a:lnTo>
                    <a:lnTo>
                      <a:pt x="628" y="154"/>
                    </a:lnTo>
                    <a:lnTo>
                      <a:pt x="622" y="156"/>
                    </a:lnTo>
                    <a:lnTo>
                      <a:pt x="622" y="158"/>
                    </a:lnTo>
                    <a:lnTo>
                      <a:pt x="612" y="166"/>
                    </a:lnTo>
                    <a:lnTo>
                      <a:pt x="606" y="168"/>
                    </a:lnTo>
                    <a:lnTo>
                      <a:pt x="602" y="168"/>
                    </a:lnTo>
                    <a:lnTo>
                      <a:pt x="598" y="164"/>
                    </a:lnTo>
                    <a:lnTo>
                      <a:pt x="602" y="164"/>
                    </a:lnTo>
                    <a:lnTo>
                      <a:pt x="602" y="162"/>
                    </a:lnTo>
                    <a:lnTo>
                      <a:pt x="598" y="158"/>
                    </a:lnTo>
                    <a:lnTo>
                      <a:pt x="594" y="158"/>
                    </a:lnTo>
                    <a:lnTo>
                      <a:pt x="588" y="158"/>
                    </a:lnTo>
                    <a:lnTo>
                      <a:pt x="596" y="150"/>
                    </a:lnTo>
                    <a:lnTo>
                      <a:pt x="598" y="148"/>
                    </a:lnTo>
                    <a:lnTo>
                      <a:pt x="602" y="146"/>
                    </a:lnTo>
                    <a:lnTo>
                      <a:pt x="602" y="140"/>
                    </a:lnTo>
                    <a:lnTo>
                      <a:pt x="606" y="138"/>
                    </a:lnTo>
                    <a:lnTo>
                      <a:pt x="604" y="144"/>
                    </a:lnTo>
                    <a:lnTo>
                      <a:pt x="606" y="140"/>
                    </a:lnTo>
                    <a:lnTo>
                      <a:pt x="606" y="130"/>
                    </a:lnTo>
                    <a:lnTo>
                      <a:pt x="602" y="112"/>
                    </a:lnTo>
                    <a:lnTo>
                      <a:pt x="594" y="112"/>
                    </a:lnTo>
                    <a:lnTo>
                      <a:pt x="592" y="116"/>
                    </a:lnTo>
                    <a:lnTo>
                      <a:pt x="588" y="120"/>
                    </a:lnTo>
                    <a:lnTo>
                      <a:pt x="592" y="108"/>
                    </a:lnTo>
                    <a:lnTo>
                      <a:pt x="594" y="100"/>
                    </a:lnTo>
                    <a:lnTo>
                      <a:pt x="592" y="92"/>
                    </a:lnTo>
                    <a:lnTo>
                      <a:pt x="588" y="82"/>
                    </a:lnTo>
                    <a:lnTo>
                      <a:pt x="578" y="82"/>
                    </a:lnTo>
                    <a:lnTo>
                      <a:pt x="576" y="80"/>
                    </a:lnTo>
                    <a:lnTo>
                      <a:pt x="574" y="74"/>
                    </a:lnTo>
                    <a:lnTo>
                      <a:pt x="570" y="80"/>
                    </a:lnTo>
                    <a:lnTo>
                      <a:pt x="566" y="86"/>
                    </a:lnTo>
                    <a:lnTo>
                      <a:pt x="564" y="86"/>
                    </a:lnTo>
                    <a:lnTo>
                      <a:pt x="564" y="92"/>
                    </a:lnTo>
                    <a:lnTo>
                      <a:pt x="552" y="92"/>
                    </a:lnTo>
                    <a:lnTo>
                      <a:pt x="552" y="100"/>
                    </a:lnTo>
                    <a:lnTo>
                      <a:pt x="552" y="108"/>
                    </a:lnTo>
                    <a:lnTo>
                      <a:pt x="550" y="108"/>
                    </a:lnTo>
                    <a:lnTo>
                      <a:pt x="552" y="126"/>
                    </a:lnTo>
                    <a:lnTo>
                      <a:pt x="552" y="132"/>
                    </a:lnTo>
                    <a:lnTo>
                      <a:pt x="552" y="140"/>
                    </a:lnTo>
                    <a:lnTo>
                      <a:pt x="540" y="158"/>
                    </a:lnTo>
                    <a:lnTo>
                      <a:pt x="534" y="158"/>
                    </a:lnTo>
                    <a:lnTo>
                      <a:pt x="530" y="146"/>
                    </a:lnTo>
                    <a:lnTo>
                      <a:pt x="528" y="132"/>
                    </a:lnTo>
                    <a:lnTo>
                      <a:pt x="528" y="120"/>
                    </a:lnTo>
                    <a:lnTo>
                      <a:pt x="532" y="104"/>
                    </a:lnTo>
                    <a:lnTo>
                      <a:pt x="538" y="104"/>
                    </a:lnTo>
                    <a:lnTo>
                      <a:pt x="538" y="100"/>
                    </a:lnTo>
                    <a:lnTo>
                      <a:pt x="538" y="90"/>
                    </a:lnTo>
                    <a:lnTo>
                      <a:pt x="534" y="92"/>
                    </a:lnTo>
                    <a:lnTo>
                      <a:pt x="532" y="94"/>
                    </a:lnTo>
                    <a:lnTo>
                      <a:pt x="532" y="102"/>
                    </a:lnTo>
                    <a:lnTo>
                      <a:pt x="528" y="102"/>
                    </a:lnTo>
                    <a:lnTo>
                      <a:pt x="524" y="102"/>
                    </a:lnTo>
                    <a:lnTo>
                      <a:pt x="532" y="86"/>
                    </a:lnTo>
                    <a:lnTo>
                      <a:pt x="540" y="74"/>
                    </a:lnTo>
                    <a:lnTo>
                      <a:pt x="548" y="74"/>
                    </a:lnTo>
                    <a:lnTo>
                      <a:pt x="558" y="72"/>
                    </a:lnTo>
                    <a:lnTo>
                      <a:pt x="560" y="68"/>
                    </a:lnTo>
                    <a:lnTo>
                      <a:pt x="564" y="68"/>
                    </a:lnTo>
                    <a:lnTo>
                      <a:pt x="566" y="68"/>
                    </a:lnTo>
                    <a:lnTo>
                      <a:pt x="570" y="68"/>
                    </a:lnTo>
                    <a:lnTo>
                      <a:pt x="570" y="72"/>
                    </a:lnTo>
                    <a:lnTo>
                      <a:pt x="576" y="72"/>
                    </a:lnTo>
                    <a:lnTo>
                      <a:pt x="576" y="68"/>
                    </a:lnTo>
                    <a:lnTo>
                      <a:pt x="578" y="68"/>
                    </a:lnTo>
                    <a:lnTo>
                      <a:pt x="582" y="72"/>
                    </a:lnTo>
                    <a:lnTo>
                      <a:pt x="584" y="72"/>
                    </a:lnTo>
                    <a:lnTo>
                      <a:pt x="586" y="72"/>
                    </a:lnTo>
                    <a:lnTo>
                      <a:pt x="586" y="68"/>
                    </a:lnTo>
                    <a:lnTo>
                      <a:pt x="584" y="66"/>
                    </a:lnTo>
                    <a:lnTo>
                      <a:pt x="582" y="64"/>
                    </a:lnTo>
                    <a:lnTo>
                      <a:pt x="576" y="64"/>
                    </a:lnTo>
                    <a:lnTo>
                      <a:pt x="570" y="64"/>
                    </a:lnTo>
                    <a:lnTo>
                      <a:pt x="570" y="52"/>
                    </a:lnTo>
                    <a:lnTo>
                      <a:pt x="566" y="54"/>
                    </a:lnTo>
                    <a:lnTo>
                      <a:pt x="558" y="56"/>
                    </a:lnTo>
                    <a:lnTo>
                      <a:pt x="550" y="62"/>
                    </a:lnTo>
                    <a:lnTo>
                      <a:pt x="540" y="62"/>
                    </a:lnTo>
                    <a:lnTo>
                      <a:pt x="538" y="58"/>
                    </a:lnTo>
                    <a:lnTo>
                      <a:pt x="534" y="56"/>
                    </a:lnTo>
                    <a:lnTo>
                      <a:pt x="532" y="52"/>
                    </a:lnTo>
                    <a:lnTo>
                      <a:pt x="528" y="48"/>
                    </a:lnTo>
                    <a:lnTo>
                      <a:pt x="524" y="52"/>
                    </a:lnTo>
                    <a:lnTo>
                      <a:pt x="520" y="52"/>
                    </a:lnTo>
                    <a:lnTo>
                      <a:pt x="516" y="48"/>
                    </a:lnTo>
                    <a:lnTo>
                      <a:pt x="520" y="48"/>
                    </a:lnTo>
                    <a:lnTo>
                      <a:pt x="524" y="46"/>
                    </a:lnTo>
                    <a:lnTo>
                      <a:pt x="528" y="44"/>
                    </a:lnTo>
                    <a:lnTo>
                      <a:pt x="530" y="40"/>
                    </a:lnTo>
                    <a:lnTo>
                      <a:pt x="528" y="38"/>
                    </a:lnTo>
                    <a:lnTo>
                      <a:pt x="528" y="36"/>
                    </a:lnTo>
                    <a:lnTo>
                      <a:pt x="512" y="46"/>
                    </a:lnTo>
                    <a:lnTo>
                      <a:pt x="496" y="54"/>
                    </a:lnTo>
                    <a:lnTo>
                      <a:pt x="496" y="56"/>
                    </a:lnTo>
                    <a:lnTo>
                      <a:pt x="492" y="56"/>
                    </a:lnTo>
                    <a:lnTo>
                      <a:pt x="488" y="54"/>
                    </a:lnTo>
                    <a:lnTo>
                      <a:pt x="486" y="52"/>
                    </a:lnTo>
                    <a:lnTo>
                      <a:pt x="484" y="52"/>
                    </a:lnTo>
                    <a:lnTo>
                      <a:pt x="468" y="52"/>
                    </a:lnTo>
                    <a:lnTo>
                      <a:pt x="478" y="40"/>
                    </a:lnTo>
                    <a:lnTo>
                      <a:pt x="492" y="34"/>
                    </a:lnTo>
                    <a:lnTo>
                      <a:pt x="498" y="30"/>
                    </a:lnTo>
                    <a:lnTo>
                      <a:pt x="504" y="28"/>
                    </a:lnTo>
                    <a:lnTo>
                      <a:pt x="504" y="26"/>
                    </a:lnTo>
                    <a:lnTo>
                      <a:pt x="498" y="26"/>
                    </a:lnTo>
                    <a:lnTo>
                      <a:pt x="496" y="22"/>
                    </a:lnTo>
                    <a:lnTo>
                      <a:pt x="494" y="20"/>
                    </a:lnTo>
                    <a:lnTo>
                      <a:pt x="488" y="20"/>
                    </a:lnTo>
                    <a:lnTo>
                      <a:pt x="482" y="20"/>
                    </a:lnTo>
                    <a:lnTo>
                      <a:pt x="470" y="20"/>
                    </a:lnTo>
                    <a:lnTo>
                      <a:pt x="466" y="18"/>
                    </a:lnTo>
                    <a:lnTo>
                      <a:pt x="460" y="12"/>
                    </a:lnTo>
                    <a:lnTo>
                      <a:pt x="456" y="12"/>
                    </a:lnTo>
                    <a:lnTo>
                      <a:pt x="452" y="18"/>
                    </a:lnTo>
                    <a:lnTo>
                      <a:pt x="450" y="18"/>
                    </a:lnTo>
                    <a:lnTo>
                      <a:pt x="442" y="16"/>
                    </a:lnTo>
                    <a:lnTo>
                      <a:pt x="438" y="16"/>
                    </a:lnTo>
                    <a:lnTo>
                      <a:pt x="434" y="12"/>
                    </a:lnTo>
                    <a:lnTo>
                      <a:pt x="434" y="8"/>
                    </a:lnTo>
                    <a:lnTo>
                      <a:pt x="432" y="2"/>
                    </a:lnTo>
                    <a:lnTo>
                      <a:pt x="430" y="0"/>
                    </a:lnTo>
                    <a:lnTo>
                      <a:pt x="428" y="0"/>
                    </a:lnTo>
                    <a:lnTo>
                      <a:pt x="428" y="2"/>
                    </a:lnTo>
                    <a:lnTo>
                      <a:pt x="428" y="8"/>
                    </a:lnTo>
                    <a:lnTo>
                      <a:pt x="32" y="4"/>
                    </a:lnTo>
                    <a:lnTo>
                      <a:pt x="32" y="8"/>
                    </a:lnTo>
                    <a:lnTo>
                      <a:pt x="32" y="12"/>
                    </a:lnTo>
                    <a:lnTo>
                      <a:pt x="32" y="18"/>
                    </a:lnTo>
                    <a:lnTo>
                      <a:pt x="30" y="20"/>
                    </a:lnTo>
                    <a:lnTo>
                      <a:pt x="30" y="26"/>
                    </a:lnTo>
                    <a:lnTo>
                      <a:pt x="0" y="20"/>
                    </a:lnTo>
                    <a:lnTo>
                      <a:pt x="2" y="34"/>
                    </a:lnTo>
                    <a:lnTo>
                      <a:pt x="10" y="40"/>
                    </a:lnTo>
                    <a:lnTo>
                      <a:pt x="14" y="48"/>
                    </a:lnTo>
                    <a:lnTo>
                      <a:pt x="14" y="54"/>
                    </a:lnTo>
                    <a:lnTo>
                      <a:pt x="14" y="64"/>
                    </a:lnTo>
                    <a:lnTo>
                      <a:pt x="12" y="72"/>
                    </a:lnTo>
                    <a:lnTo>
                      <a:pt x="12" y="84"/>
                    </a:lnTo>
                    <a:lnTo>
                      <a:pt x="12" y="102"/>
                    </a:lnTo>
                    <a:lnTo>
                      <a:pt x="10" y="126"/>
                    </a:lnTo>
                    <a:lnTo>
                      <a:pt x="6" y="140"/>
                    </a:lnTo>
                    <a:lnTo>
                      <a:pt x="10" y="154"/>
                    </a:lnTo>
                    <a:lnTo>
                      <a:pt x="14" y="156"/>
                    </a:lnTo>
                    <a:lnTo>
                      <a:pt x="14" y="164"/>
                    </a:lnTo>
                    <a:lnTo>
                      <a:pt x="14" y="168"/>
                    </a:lnTo>
                    <a:lnTo>
                      <a:pt x="14" y="174"/>
                    </a:lnTo>
                    <a:lnTo>
                      <a:pt x="10" y="192"/>
                    </a:lnTo>
                    <a:lnTo>
                      <a:pt x="14" y="200"/>
                    </a:lnTo>
                    <a:lnTo>
                      <a:pt x="16" y="208"/>
                    </a:lnTo>
                    <a:lnTo>
                      <a:pt x="16" y="210"/>
                    </a:lnTo>
                    <a:lnTo>
                      <a:pt x="16" y="214"/>
                    </a:lnTo>
                    <a:lnTo>
                      <a:pt x="20" y="222"/>
                    </a:lnTo>
                    <a:lnTo>
                      <a:pt x="30" y="240"/>
                    </a:lnTo>
                    <a:lnTo>
                      <a:pt x="34" y="238"/>
                    </a:lnTo>
                    <a:lnTo>
                      <a:pt x="34" y="236"/>
                    </a:lnTo>
                    <a:lnTo>
                      <a:pt x="32" y="232"/>
                    </a:lnTo>
                    <a:lnTo>
                      <a:pt x="38" y="236"/>
                    </a:lnTo>
                    <a:lnTo>
                      <a:pt x="40" y="236"/>
                    </a:lnTo>
                    <a:lnTo>
                      <a:pt x="38" y="238"/>
                    </a:lnTo>
                    <a:lnTo>
                      <a:pt x="38" y="244"/>
                    </a:lnTo>
                    <a:lnTo>
                      <a:pt x="38" y="248"/>
                    </a:lnTo>
                    <a:lnTo>
                      <a:pt x="34" y="250"/>
                    </a:lnTo>
                    <a:lnTo>
                      <a:pt x="48" y="256"/>
                    </a:lnTo>
                    <a:lnTo>
                      <a:pt x="42" y="260"/>
                    </a:lnTo>
                    <a:lnTo>
                      <a:pt x="42" y="264"/>
                    </a:lnTo>
                    <a:lnTo>
                      <a:pt x="42" y="268"/>
                    </a:lnTo>
                    <a:lnTo>
                      <a:pt x="46" y="274"/>
                    </a:lnTo>
                    <a:lnTo>
                      <a:pt x="50" y="278"/>
                    </a:lnTo>
                    <a:lnTo>
                      <a:pt x="60" y="286"/>
                    </a:lnTo>
                    <a:lnTo>
                      <a:pt x="58" y="290"/>
                    </a:lnTo>
                    <a:lnTo>
                      <a:pt x="56" y="292"/>
                    </a:lnTo>
                    <a:lnTo>
                      <a:pt x="60" y="294"/>
                    </a:lnTo>
                    <a:lnTo>
                      <a:pt x="64" y="302"/>
                    </a:lnTo>
                    <a:lnTo>
                      <a:pt x="64" y="312"/>
                    </a:lnTo>
                    <a:lnTo>
                      <a:pt x="66" y="310"/>
                    </a:lnTo>
                    <a:lnTo>
                      <a:pt x="84" y="314"/>
                    </a:lnTo>
                    <a:lnTo>
                      <a:pt x="84" y="322"/>
                    </a:lnTo>
                    <a:lnTo>
                      <a:pt x="86" y="322"/>
                    </a:lnTo>
                    <a:lnTo>
                      <a:pt x="88" y="322"/>
                    </a:lnTo>
                    <a:lnTo>
                      <a:pt x="88" y="320"/>
                    </a:lnTo>
                    <a:lnTo>
                      <a:pt x="92" y="320"/>
                    </a:lnTo>
                    <a:lnTo>
                      <a:pt x="94" y="324"/>
                    </a:lnTo>
                    <a:lnTo>
                      <a:pt x="100" y="330"/>
                    </a:lnTo>
                    <a:lnTo>
                      <a:pt x="104" y="332"/>
                    </a:lnTo>
                    <a:lnTo>
                      <a:pt x="106" y="340"/>
                    </a:lnTo>
                    <a:lnTo>
                      <a:pt x="142" y="338"/>
                    </a:lnTo>
                    <a:lnTo>
                      <a:pt x="142" y="342"/>
                    </a:lnTo>
                    <a:lnTo>
                      <a:pt x="182" y="364"/>
                    </a:lnTo>
                    <a:lnTo>
                      <a:pt x="230" y="366"/>
                    </a:lnTo>
                    <a:lnTo>
                      <a:pt x="230" y="356"/>
                    </a:lnTo>
                    <a:lnTo>
                      <a:pt x="258" y="358"/>
                    </a:lnTo>
                    <a:lnTo>
                      <a:pt x="264" y="360"/>
                    </a:lnTo>
                    <a:lnTo>
                      <a:pt x="266" y="366"/>
                    </a:lnTo>
                    <a:lnTo>
                      <a:pt x="268" y="372"/>
                    </a:lnTo>
                    <a:lnTo>
                      <a:pt x="274" y="374"/>
                    </a:lnTo>
                    <a:lnTo>
                      <a:pt x="278" y="376"/>
                    </a:lnTo>
                    <a:lnTo>
                      <a:pt x="284" y="382"/>
                    </a:lnTo>
                    <a:lnTo>
                      <a:pt x="286" y="386"/>
                    </a:lnTo>
                    <a:lnTo>
                      <a:pt x="286" y="388"/>
                    </a:lnTo>
                    <a:lnTo>
                      <a:pt x="288" y="396"/>
                    </a:lnTo>
                    <a:lnTo>
                      <a:pt x="292" y="402"/>
                    </a:lnTo>
                    <a:lnTo>
                      <a:pt x="298" y="404"/>
                    </a:lnTo>
                    <a:lnTo>
                      <a:pt x="306" y="404"/>
                    </a:lnTo>
                    <a:lnTo>
                      <a:pt x="310" y="400"/>
                    </a:lnTo>
                    <a:lnTo>
                      <a:pt x="312" y="394"/>
                    </a:lnTo>
                    <a:lnTo>
                      <a:pt x="314" y="392"/>
                    </a:lnTo>
                    <a:lnTo>
                      <a:pt x="320" y="394"/>
                    </a:lnTo>
                    <a:lnTo>
                      <a:pt x="324" y="394"/>
                    </a:lnTo>
                    <a:lnTo>
                      <a:pt x="330" y="394"/>
                    </a:lnTo>
                    <a:lnTo>
                      <a:pt x="332" y="396"/>
                    </a:lnTo>
                    <a:lnTo>
                      <a:pt x="334" y="402"/>
                    </a:lnTo>
                    <a:lnTo>
                      <a:pt x="342" y="410"/>
                    </a:lnTo>
                    <a:lnTo>
                      <a:pt x="346" y="414"/>
                    </a:lnTo>
                    <a:lnTo>
                      <a:pt x="346" y="418"/>
                    </a:lnTo>
                    <a:lnTo>
                      <a:pt x="348" y="424"/>
                    </a:lnTo>
                    <a:lnTo>
                      <a:pt x="352" y="430"/>
                    </a:lnTo>
                    <a:lnTo>
                      <a:pt x="356" y="436"/>
                    </a:lnTo>
                    <a:lnTo>
                      <a:pt x="358" y="440"/>
                    </a:lnTo>
                    <a:lnTo>
                      <a:pt x="360" y="448"/>
                    </a:lnTo>
                    <a:lnTo>
                      <a:pt x="364" y="452"/>
                    </a:lnTo>
                    <a:lnTo>
                      <a:pt x="364" y="456"/>
                    </a:lnTo>
                    <a:lnTo>
                      <a:pt x="366" y="460"/>
                    </a:lnTo>
                    <a:lnTo>
                      <a:pt x="374" y="464"/>
                    </a:lnTo>
                    <a:lnTo>
                      <a:pt x="382" y="466"/>
                    </a:lnTo>
                    <a:lnTo>
                      <a:pt x="386" y="468"/>
                    </a:lnTo>
                    <a:lnTo>
                      <a:pt x="386" y="470"/>
                    </a:lnTo>
                    <a:lnTo>
                      <a:pt x="392" y="470"/>
                    </a:lnTo>
                    <a:lnTo>
                      <a:pt x="384" y="458"/>
                    </a:lnTo>
                    <a:lnTo>
                      <a:pt x="386" y="456"/>
                    </a:lnTo>
                    <a:lnTo>
                      <a:pt x="386" y="452"/>
                    </a:lnTo>
                    <a:lnTo>
                      <a:pt x="384" y="446"/>
                    </a:lnTo>
                    <a:lnTo>
                      <a:pt x="388" y="446"/>
                    </a:lnTo>
                    <a:lnTo>
                      <a:pt x="388" y="440"/>
                    </a:lnTo>
                    <a:lnTo>
                      <a:pt x="388" y="436"/>
                    </a:lnTo>
                    <a:lnTo>
                      <a:pt x="392" y="436"/>
                    </a:lnTo>
                    <a:lnTo>
                      <a:pt x="396" y="432"/>
                    </a:lnTo>
                    <a:lnTo>
                      <a:pt x="404" y="430"/>
                    </a:lnTo>
                    <a:lnTo>
                      <a:pt x="404" y="428"/>
                    </a:lnTo>
                    <a:lnTo>
                      <a:pt x="404" y="424"/>
                    </a:lnTo>
                    <a:lnTo>
                      <a:pt x="404" y="422"/>
                    </a:lnTo>
                    <a:lnTo>
                      <a:pt x="406" y="420"/>
                    </a:lnTo>
                    <a:lnTo>
                      <a:pt x="412" y="420"/>
                    </a:lnTo>
                    <a:lnTo>
                      <a:pt x="416" y="418"/>
                    </a:lnTo>
                    <a:lnTo>
                      <a:pt x="424" y="402"/>
                    </a:lnTo>
                    <a:lnTo>
                      <a:pt x="428" y="404"/>
                    </a:lnTo>
                    <a:lnTo>
                      <a:pt x="432" y="404"/>
                    </a:lnTo>
                    <a:lnTo>
                      <a:pt x="442" y="400"/>
                    </a:lnTo>
                    <a:lnTo>
                      <a:pt x="450" y="394"/>
                    </a:lnTo>
                    <a:lnTo>
                      <a:pt x="466" y="396"/>
                    </a:lnTo>
                    <a:lnTo>
                      <a:pt x="478" y="402"/>
                    </a:lnTo>
                    <a:lnTo>
                      <a:pt x="478" y="406"/>
                    </a:lnTo>
                    <a:lnTo>
                      <a:pt x="482" y="410"/>
                    </a:lnTo>
                    <a:lnTo>
                      <a:pt x="484" y="410"/>
                    </a:lnTo>
                    <a:lnTo>
                      <a:pt x="486" y="410"/>
                    </a:lnTo>
                    <a:lnTo>
                      <a:pt x="488" y="406"/>
                    </a:lnTo>
                    <a:lnTo>
                      <a:pt x="492" y="406"/>
                    </a:lnTo>
                    <a:lnTo>
                      <a:pt x="488" y="400"/>
                    </a:lnTo>
                    <a:lnTo>
                      <a:pt x="496" y="396"/>
                    </a:lnTo>
                    <a:lnTo>
                      <a:pt x="502" y="404"/>
                    </a:lnTo>
                    <a:lnTo>
                      <a:pt x="506" y="404"/>
                    </a:lnTo>
                    <a:lnTo>
                      <a:pt x="512" y="404"/>
                    </a:lnTo>
                    <a:lnTo>
                      <a:pt x="512" y="410"/>
                    </a:lnTo>
                    <a:lnTo>
                      <a:pt x="516" y="406"/>
                    </a:lnTo>
                    <a:lnTo>
                      <a:pt x="516" y="404"/>
                    </a:lnTo>
                    <a:lnTo>
                      <a:pt x="510" y="402"/>
                    </a:lnTo>
                    <a:lnTo>
                      <a:pt x="510" y="400"/>
                    </a:lnTo>
                    <a:lnTo>
                      <a:pt x="512" y="400"/>
                    </a:lnTo>
                    <a:lnTo>
                      <a:pt x="512" y="396"/>
                    </a:lnTo>
                    <a:lnTo>
                      <a:pt x="514" y="394"/>
                    </a:lnTo>
                    <a:lnTo>
                      <a:pt x="502" y="388"/>
                    </a:lnTo>
                    <a:lnTo>
                      <a:pt x="498" y="384"/>
                    </a:lnTo>
                    <a:lnTo>
                      <a:pt x="502" y="386"/>
                    </a:lnTo>
                    <a:lnTo>
                      <a:pt x="506" y="386"/>
                    </a:lnTo>
                    <a:lnTo>
                      <a:pt x="510" y="386"/>
                    </a:lnTo>
                    <a:lnTo>
                      <a:pt x="510" y="382"/>
                    </a:lnTo>
                    <a:lnTo>
                      <a:pt x="528" y="384"/>
                    </a:lnTo>
                    <a:lnTo>
                      <a:pt x="528" y="382"/>
                    </a:lnTo>
                    <a:lnTo>
                      <a:pt x="530" y="382"/>
                    </a:lnTo>
                    <a:lnTo>
                      <a:pt x="532" y="384"/>
                    </a:lnTo>
                    <a:lnTo>
                      <a:pt x="532" y="386"/>
                    </a:lnTo>
                    <a:lnTo>
                      <a:pt x="538" y="386"/>
                    </a:lnTo>
                    <a:lnTo>
                      <a:pt x="540" y="382"/>
                    </a:lnTo>
                    <a:lnTo>
                      <a:pt x="548" y="384"/>
                    </a:lnTo>
                    <a:lnTo>
                      <a:pt x="548" y="382"/>
                    </a:lnTo>
                    <a:lnTo>
                      <a:pt x="550" y="382"/>
                    </a:lnTo>
                    <a:lnTo>
                      <a:pt x="552" y="382"/>
                    </a:lnTo>
                    <a:lnTo>
                      <a:pt x="556" y="384"/>
                    </a:lnTo>
                    <a:lnTo>
                      <a:pt x="552" y="386"/>
                    </a:lnTo>
                    <a:lnTo>
                      <a:pt x="560" y="388"/>
                    </a:lnTo>
                    <a:lnTo>
                      <a:pt x="566" y="388"/>
                    </a:lnTo>
                    <a:lnTo>
                      <a:pt x="566" y="392"/>
                    </a:lnTo>
                    <a:lnTo>
                      <a:pt x="568" y="396"/>
                    </a:lnTo>
                    <a:lnTo>
                      <a:pt x="574" y="396"/>
                    </a:lnTo>
                    <a:lnTo>
                      <a:pt x="578" y="400"/>
                    </a:lnTo>
                    <a:lnTo>
                      <a:pt x="584" y="392"/>
                    </a:lnTo>
                    <a:lnTo>
                      <a:pt x="586" y="392"/>
                    </a:lnTo>
                    <a:lnTo>
                      <a:pt x="588" y="392"/>
                    </a:lnTo>
                    <a:lnTo>
                      <a:pt x="592" y="396"/>
                    </a:lnTo>
                    <a:lnTo>
                      <a:pt x="594" y="402"/>
                    </a:lnTo>
                    <a:lnTo>
                      <a:pt x="602" y="404"/>
                    </a:lnTo>
                    <a:lnTo>
                      <a:pt x="602" y="412"/>
                    </a:lnTo>
                    <a:lnTo>
                      <a:pt x="602" y="420"/>
                    </a:lnTo>
                    <a:lnTo>
                      <a:pt x="602" y="436"/>
                    </a:lnTo>
                    <a:lnTo>
                      <a:pt x="606" y="436"/>
                    </a:lnTo>
                    <a:lnTo>
                      <a:pt x="610" y="436"/>
                    </a:lnTo>
                    <a:lnTo>
                      <a:pt x="606" y="440"/>
                    </a:lnTo>
                    <a:lnTo>
                      <a:pt x="604" y="446"/>
                    </a:lnTo>
                    <a:lnTo>
                      <a:pt x="606" y="450"/>
                    </a:lnTo>
                    <a:lnTo>
                      <a:pt x="614" y="452"/>
                    </a:lnTo>
                    <a:lnTo>
                      <a:pt x="616" y="458"/>
                    </a:lnTo>
                    <a:lnTo>
                      <a:pt x="616" y="466"/>
                    </a:lnTo>
                    <a:lnTo>
                      <a:pt x="624" y="470"/>
                    </a:lnTo>
                    <a:lnTo>
                      <a:pt x="622" y="476"/>
                    </a:lnTo>
                    <a:lnTo>
                      <a:pt x="624" y="478"/>
                    </a:lnTo>
                    <a:lnTo>
                      <a:pt x="630" y="482"/>
                    </a:lnTo>
                    <a:lnTo>
                      <a:pt x="634" y="484"/>
                    </a:lnTo>
                    <a:lnTo>
                      <a:pt x="638" y="466"/>
                    </a:lnTo>
                    <a:lnTo>
                      <a:pt x="640" y="456"/>
                    </a:lnTo>
                    <a:lnTo>
                      <a:pt x="640" y="446"/>
                    </a:lnTo>
                    <a:lnTo>
                      <a:pt x="632" y="420"/>
                    </a:lnTo>
                    <a:lnTo>
                      <a:pt x="628" y="418"/>
                    </a:lnTo>
                    <a:lnTo>
                      <a:pt x="630" y="414"/>
                    </a:lnTo>
                    <a:lnTo>
                      <a:pt x="630" y="412"/>
                    </a:lnTo>
                    <a:lnTo>
                      <a:pt x="624" y="402"/>
                    </a:lnTo>
                    <a:lnTo>
                      <a:pt x="624" y="394"/>
                    </a:lnTo>
                    <a:lnTo>
                      <a:pt x="624" y="386"/>
                    </a:lnTo>
                    <a:lnTo>
                      <a:pt x="620" y="384"/>
                    </a:lnTo>
                    <a:lnTo>
                      <a:pt x="616" y="382"/>
                    </a:lnTo>
                    <a:lnTo>
                      <a:pt x="620" y="382"/>
                    </a:lnTo>
                    <a:lnTo>
                      <a:pt x="622" y="382"/>
                    </a:lnTo>
                    <a:lnTo>
                      <a:pt x="620" y="378"/>
                    </a:lnTo>
                    <a:lnTo>
                      <a:pt x="622" y="378"/>
                    </a:lnTo>
                    <a:lnTo>
                      <a:pt x="624" y="376"/>
                    </a:lnTo>
                    <a:lnTo>
                      <a:pt x="628" y="376"/>
                    </a:lnTo>
                    <a:lnTo>
                      <a:pt x="624" y="376"/>
                    </a:lnTo>
                    <a:lnTo>
                      <a:pt x="622" y="376"/>
                    </a:lnTo>
                    <a:lnTo>
                      <a:pt x="622" y="374"/>
                    </a:lnTo>
                    <a:lnTo>
                      <a:pt x="624" y="366"/>
                    </a:lnTo>
                    <a:lnTo>
                      <a:pt x="630" y="356"/>
                    </a:lnTo>
                    <a:lnTo>
                      <a:pt x="630" y="350"/>
                    </a:lnTo>
                    <a:lnTo>
                      <a:pt x="630" y="348"/>
                    </a:lnTo>
                    <a:lnTo>
                      <a:pt x="638" y="348"/>
                    </a:lnTo>
                    <a:lnTo>
                      <a:pt x="638" y="342"/>
                    </a:lnTo>
                    <a:lnTo>
                      <a:pt x="640" y="340"/>
                    </a:lnTo>
                    <a:lnTo>
                      <a:pt x="648" y="338"/>
                    </a:lnTo>
                    <a:lnTo>
                      <a:pt x="656" y="332"/>
                    </a:lnTo>
                    <a:lnTo>
                      <a:pt x="656" y="328"/>
                    </a:lnTo>
                    <a:lnTo>
                      <a:pt x="658" y="324"/>
                    </a:lnTo>
                    <a:lnTo>
                      <a:pt x="660" y="322"/>
                    </a:lnTo>
                    <a:lnTo>
                      <a:pt x="666" y="322"/>
                    </a:lnTo>
                    <a:lnTo>
                      <a:pt x="668" y="322"/>
                    </a:lnTo>
                    <a:lnTo>
                      <a:pt x="674" y="320"/>
                    </a:lnTo>
                    <a:lnTo>
                      <a:pt x="676" y="314"/>
                    </a:lnTo>
                    <a:lnTo>
                      <a:pt x="678" y="308"/>
                    </a:lnTo>
                    <a:lnTo>
                      <a:pt x="686" y="304"/>
                    </a:lnTo>
                    <a:lnTo>
                      <a:pt x="682" y="294"/>
                    </a:lnTo>
                    <a:lnTo>
                      <a:pt x="692" y="294"/>
                    </a:lnTo>
                    <a:lnTo>
                      <a:pt x="688" y="290"/>
                    </a:lnTo>
                    <a:lnTo>
                      <a:pt x="704" y="286"/>
                    </a:lnTo>
                    <a:lnTo>
                      <a:pt x="698" y="278"/>
                    </a:lnTo>
                    <a:lnTo>
                      <a:pt x="692" y="278"/>
                    </a:lnTo>
                    <a:lnTo>
                      <a:pt x="692" y="276"/>
                    </a:lnTo>
                    <a:lnTo>
                      <a:pt x="696" y="274"/>
                    </a:lnTo>
                    <a:lnTo>
                      <a:pt x="698" y="274"/>
                    </a:lnTo>
                    <a:lnTo>
                      <a:pt x="698" y="264"/>
                    </a:lnTo>
                    <a:lnTo>
                      <a:pt x="692" y="260"/>
                    </a:lnTo>
                    <a:lnTo>
                      <a:pt x="688" y="258"/>
                    </a:lnTo>
                    <a:lnTo>
                      <a:pt x="686" y="256"/>
                    </a:lnTo>
                    <a:lnTo>
                      <a:pt x="692" y="250"/>
                    </a:lnTo>
                    <a:lnTo>
                      <a:pt x="694" y="246"/>
                    </a:lnTo>
                    <a:lnTo>
                      <a:pt x="688" y="246"/>
                    </a:lnTo>
                    <a:lnTo>
                      <a:pt x="688" y="244"/>
                    </a:lnTo>
                    <a:lnTo>
                      <a:pt x="692" y="240"/>
                    </a:lnTo>
                    <a:lnTo>
                      <a:pt x="686" y="238"/>
                    </a:lnTo>
                    <a:lnTo>
                      <a:pt x="682" y="236"/>
                    </a:lnTo>
                    <a:lnTo>
                      <a:pt x="684" y="232"/>
                    </a:lnTo>
                    <a:lnTo>
                      <a:pt x="686" y="232"/>
                    </a:lnTo>
                    <a:lnTo>
                      <a:pt x="684" y="228"/>
                    </a:lnTo>
                    <a:lnTo>
                      <a:pt x="684" y="226"/>
                    </a:lnTo>
                    <a:lnTo>
                      <a:pt x="686" y="222"/>
                    </a:lnTo>
                    <a:lnTo>
                      <a:pt x="688" y="218"/>
                    </a:lnTo>
                    <a:lnTo>
                      <a:pt x="692" y="208"/>
                    </a:lnTo>
                    <a:lnTo>
                      <a:pt x="694" y="204"/>
                    </a:lnTo>
                    <a:lnTo>
                      <a:pt x="698" y="204"/>
                    </a:lnTo>
                    <a:lnTo>
                      <a:pt x="702" y="208"/>
                    </a:lnTo>
                    <a:lnTo>
                      <a:pt x="696" y="214"/>
                    </a:lnTo>
                    <a:lnTo>
                      <a:pt x="694" y="222"/>
                    </a:lnTo>
                    <a:lnTo>
                      <a:pt x="694" y="230"/>
                    </a:lnTo>
                    <a:lnTo>
                      <a:pt x="694" y="232"/>
                    </a:lnTo>
                    <a:lnTo>
                      <a:pt x="694" y="238"/>
                    </a:lnTo>
                    <a:lnTo>
                      <a:pt x="698" y="236"/>
                    </a:lnTo>
                    <a:lnTo>
                      <a:pt x="704" y="236"/>
                    </a:lnTo>
                    <a:lnTo>
                      <a:pt x="704" y="240"/>
                    </a:lnTo>
                    <a:lnTo>
                      <a:pt x="712" y="240"/>
                    </a:lnTo>
                    <a:lnTo>
                      <a:pt x="714" y="218"/>
                    </a:lnTo>
                    <a:lnTo>
                      <a:pt x="712" y="218"/>
                    </a:lnTo>
                    <a:lnTo>
                      <a:pt x="710" y="214"/>
                    </a:lnTo>
                    <a:lnTo>
                      <a:pt x="710" y="208"/>
                    </a:lnTo>
                    <a:lnTo>
                      <a:pt x="722" y="208"/>
                    </a:lnTo>
                    <a:lnTo>
                      <a:pt x="728" y="208"/>
                    </a:lnTo>
                    <a:lnTo>
                      <a:pt x="734" y="190"/>
                    </a:lnTo>
                    <a:lnTo>
                      <a:pt x="730" y="186"/>
                    </a:lnTo>
                    <a:lnTo>
                      <a:pt x="728" y="184"/>
                    </a:lnTo>
                    <a:lnTo>
                      <a:pt x="730" y="182"/>
                    </a:lnTo>
                    <a:lnTo>
                      <a:pt x="730" y="180"/>
                    </a:lnTo>
                    <a:lnTo>
                      <a:pt x="738" y="174"/>
                    </a:lnTo>
                    <a:lnTo>
                      <a:pt x="746" y="168"/>
                    </a:lnTo>
                    <a:lnTo>
                      <a:pt x="752" y="168"/>
                    </a:lnTo>
                    <a:lnTo>
                      <a:pt x="756" y="164"/>
                    </a:lnTo>
                    <a:lnTo>
                      <a:pt x="758" y="164"/>
                    </a:lnTo>
                    <a:lnTo>
                      <a:pt x="760" y="164"/>
                    </a:lnTo>
                    <a:lnTo>
                      <a:pt x="764" y="166"/>
                    </a:lnTo>
                    <a:lnTo>
                      <a:pt x="766" y="166"/>
                    </a:lnTo>
                    <a:lnTo>
                      <a:pt x="768" y="156"/>
                    </a:lnTo>
                    <a:lnTo>
                      <a:pt x="770" y="156"/>
                    </a:lnTo>
                    <a:lnTo>
                      <a:pt x="774" y="162"/>
                    </a:lnTo>
                    <a:lnTo>
                      <a:pt x="776" y="162"/>
                    </a:lnTo>
                    <a:lnTo>
                      <a:pt x="778" y="162"/>
                    </a:lnTo>
                    <a:lnTo>
                      <a:pt x="778" y="158"/>
                    </a:lnTo>
                    <a:lnTo>
                      <a:pt x="784" y="156"/>
                    </a:lnTo>
                    <a:lnTo>
                      <a:pt x="774" y="150"/>
                    </a:lnTo>
                    <a:lnTo>
                      <a:pt x="776" y="146"/>
                    </a:lnTo>
                    <a:lnTo>
                      <a:pt x="782" y="144"/>
                    </a:lnTo>
                    <a:lnTo>
                      <a:pt x="782" y="140"/>
                    </a:lnTo>
                    <a:lnTo>
                      <a:pt x="778" y="140"/>
                    </a:lnTo>
                    <a:lnTo>
                      <a:pt x="778" y="138"/>
                    </a:lnTo>
                    <a:lnTo>
                      <a:pt x="782" y="136"/>
                    </a:lnTo>
                    <a:lnTo>
                      <a:pt x="784" y="128"/>
                    </a:lnTo>
                    <a:lnTo>
                      <a:pt x="786" y="120"/>
                    </a:lnTo>
                    <a:lnTo>
                      <a:pt x="794" y="120"/>
                    </a:lnTo>
                    <a:lnTo>
                      <a:pt x="798" y="118"/>
                    </a:lnTo>
                    <a:lnTo>
                      <a:pt x="804" y="116"/>
                    </a:lnTo>
                    <a:lnTo>
                      <a:pt x="810" y="104"/>
                    </a:lnTo>
                    <a:lnTo>
                      <a:pt x="810" y="112"/>
                    </a:lnTo>
                    <a:lnTo>
                      <a:pt x="816" y="108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20" y="112"/>
                    </a:lnTo>
                    <a:lnTo>
                      <a:pt x="832" y="102"/>
                    </a:lnTo>
                    <a:lnTo>
                      <a:pt x="828" y="90"/>
                    </a:lnTo>
                    <a:lnTo>
                      <a:pt x="830" y="92"/>
                    </a:lnTo>
                    <a:lnTo>
                      <a:pt x="830" y="92"/>
                    </a:lnTo>
                    <a:lnTo>
                      <a:pt x="830" y="92"/>
                    </a:lnTo>
                    <a:close/>
                  </a:path>
                </a:pathLst>
              </a:custGeom>
              <a:grpFill/>
              <a:ln w="6350">
                <a:solidFill>
                  <a:srgbClr val="364254"/>
                </a:solidFill>
                <a:prstDash val="sysDash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29" name="组合 428"/>
          <p:cNvGrpSpPr/>
          <p:nvPr userDrawn="1"/>
        </p:nvGrpSpPr>
        <p:grpSpPr>
          <a:xfrm>
            <a:off x="-3175" y="6110542"/>
            <a:ext cx="11938833" cy="558281"/>
            <a:chOff x="-3175" y="6110542"/>
            <a:chExt cx="11938833" cy="558281"/>
          </a:xfrm>
        </p:grpSpPr>
        <p:grpSp>
          <p:nvGrpSpPr>
            <p:cNvPr id="430" name="组合 39"/>
            <p:cNvGrpSpPr/>
            <p:nvPr userDrawn="1"/>
          </p:nvGrpSpPr>
          <p:grpSpPr>
            <a:xfrm>
              <a:off x="-3175" y="6383338"/>
              <a:ext cx="1484313" cy="215900"/>
              <a:chOff x="-3175" y="6383338"/>
              <a:chExt cx="1484313" cy="215900"/>
            </a:xfrm>
          </p:grpSpPr>
          <p:sp>
            <p:nvSpPr>
              <p:cNvPr id="443" name="AutoShape 24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6383338"/>
                <a:ext cx="1477963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26"/>
              <p:cNvSpPr/>
              <p:nvPr userDrawn="1"/>
            </p:nvSpPr>
            <p:spPr bwMode="auto">
              <a:xfrm>
                <a:off x="-3175" y="6383338"/>
                <a:ext cx="1055688" cy="215900"/>
              </a:xfrm>
              <a:custGeom>
                <a:avLst/>
                <a:gdLst/>
                <a:ahLst/>
                <a:cxnLst>
                  <a:cxn ang="0">
                    <a:pos x="508" y="136"/>
                  </a:cxn>
                  <a:cxn ang="0">
                    <a:pos x="0" y="136"/>
                  </a:cxn>
                  <a:cxn ang="0">
                    <a:pos x="0" y="0"/>
                  </a:cxn>
                  <a:cxn ang="0">
                    <a:pos x="665" y="0"/>
                  </a:cxn>
                  <a:cxn ang="0">
                    <a:pos x="508" y="136"/>
                  </a:cxn>
                </a:cxnLst>
                <a:rect l="0" t="0" r="r" b="b"/>
                <a:pathLst>
                  <a:path w="665" h="136">
                    <a:moveTo>
                      <a:pt x="508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65" y="0"/>
                    </a:lnTo>
                    <a:lnTo>
                      <a:pt x="508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27"/>
              <p:cNvSpPr/>
              <p:nvPr userDrawn="1"/>
            </p:nvSpPr>
            <p:spPr bwMode="auto">
              <a:xfrm>
                <a:off x="917575" y="6383338"/>
                <a:ext cx="287338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8" y="0"/>
                  </a:cxn>
                  <a:cxn ang="0">
                    <a:pos x="181" y="0"/>
                  </a:cxn>
                  <a:cxn ang="0">
                    <a:pos x="23" y="136"/>
                  </a:cxn>
                </a:cxnLst>
                <a:rect l="0" t="0" r="r" b="b"/>
                <a:pathLst>
                  <a:path w="181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8" y="0"/>
                    </a:lnTo>
                    <a:lnTo>
                      <a:pt x="181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28"/>
              <p:cNvSpPr/>
              <p:nvPr userDrawn="1"/>
            </p:nvSpPr>
            <p:spPr bwMode="auto">
              <a:xfrm>
                <a:off x="1062038" y="6383338"/>
                <a:ext cx="282575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7" y="0"/>
                  </a:cxn>
                  <a:cxn ang="0">
                    <a:pos x="178" y="0"/>
                  </a:cxn>
                  <a:cxn ang="0">
                    <a:pos x="23" y="136"/>
                  </a:cxn>
                </a:cxnLst>
                <a:rect l="0" t="0" r="r" b="b"/>
                <a:pathLst>
                  <a:path w="178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7" y="0"/>
                    </a:lnTo>
                    <a:lnTo>
                      <a:pt x="178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29"/>
              <p:cNvSpPr/>
              <p:nvPr userDrawn="1"/>
            </p:nvSpPr>
            <p:spPr bwMode="auto">
              <a:xfrm>
                <a:off x="1212850" y="6383338"/>
                <a:ext cx="268288" cy="215900"/>
              </a:xfrm>
              <a:custGeom>
                <a:avLst/>
                <a:gdLst/>
                <a:ahLst/>
                <a:cxnLst>
                  <a:cxn ang="0">
                    <a:pos x="12" y="136"/>
                  </a:cxn>
                  <a:cxn ang="0">
                    <a:pos x="0" y="136"/>
                  </a:cxn>
                  <a:cxn ang="0">
                    <a:pos x="155" y="0"/>
                  </a:cxn>
                  <a:cxn ang="0">
                    <a:pos x="169" y="0"/>
                  </a:cxn>
                  <a:cxn ang="0">
                    <a:pos x="12" y="136"/>
                  </a:cxn>
                </a:cxnLst>
                <a:rect l="0" t="0" r="r" b="b"/>
                <a:pathLst>
                  <a:path w="169" h="136">
                    <a:moveTo>
                      <a:pt x="12" y="136"/>
                    </a:moveTo>
                    <a:lnTo>
                      <a:pt x="0" y="136"/>
                    </a:lnTo>
                    <a:lnTo>
                      <a:pt x="155" y="0"/>
                    </a:lnTo>
                    <a:lnTo>
                      <a:pt x="169" y="0"/>
                    </a:lnTo>
                    <a:lnTo>
                      <a:pt x="12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31" name="组合 40"/>
            <p:cNvGrpSpPr/>
            <p:nvPr userDrawn="1"/>
          </p:nvGrpSpPr>
          <p:grpSpPr>
            <a:xfrm>
              <a:off x="299156" y="6430213"/>
              <a:ext cx="468104" cy="126208"/>
              <a:chOff x="4266385" y="6028549"/>
              <a:chExt cx="971550" cy="261938"/>
            </a:xfrm>
          </p:grpSpPr>
          <p:sp>
            <p:nvSpPr>
              <p:cNvPr id="435" name="Rectangle 14"/>
              <p:cNvSpPr>
                <a:spLocks noChangeArrowheads="1"/>
              </p:cNvSpPr>
              <p:nvPr userDrawn="1"/>
            </p:nvSpPr>
            <p:spPr bwMode="auto">
              <a:xfrm>
                <a:off x="4331473" y="6112687"/>
                <a:ext cx="25400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Rectangle 15"/>
              <p:cNvSpPr>
                <a:spLocks noChangeArrowheads="1"/>
              </p:cNvSpPr>
              <p:nvPr userDrawn="1"/>
            </p:nvSpPr>
            <p:spPr bwMode="auto">
              <a:xfrm>
                <a:off x="4266385" y="6044424"/>
                <a:ext cx="201612" cy="25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Rectangle 16"/>
              <p:cNvSpPr>
                <a:spLocks noChangeArrowheads="1"/>
              </p:cNvSpPr>
              <p:nvPr userDrawn="1"/>
            </p:nvSpPr>
            <p:spPr bwMode="auto">
              <a:xfrm>
                <a:off x="4377510" y="6112687"/>
                <a:ext cx="23812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17"/>
              <p:cNvSpPr/>
              <p:nvPr userDrawn="1"/>
            </p:nvSpPr>
            <p:spPr bwMode="auto">
              <a:xfrm>
                <a:off x="5083948" y="6150787"/>
                <a:ext cx="23812" cy="123825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5" y="78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0" y="78"/>
                  </a:cxn>
                </a:cxnLst>
                <a:rect l="0" t="0" r="r" b="b"/>
                <a:pathLst>
                  <a:path w="15" h="78">
                    <a:moveTo>
                      <a:pt x="0" y="78"/>
                    </a:moveTo>
                    <a:lnTo>
                      <a:pt x="15" y="78"/>
                    </a:lnTo>
                    <a:lnTo>
                      <a:pt x="15" y="18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18"/>
              <p:cNvSpPr/>
              <p:nvPr userDrawn="1"/>
            </p:nvSpPr>
            <p:spPr bwMode="auto">
              <a:xfrm>
                <a:off x="5037910" y="6028549"/>
                <a:ext cx="200025" cy="261938"/>
              </a:xfrm>
              <a:custGeom>
                <a:avLst/>
                <a:gdLst/>
                <a:ahLst/>
                <a:cxnLst>
                  <a:cxn ang="0">
                    <a:pos x="111" y="10"/>
                  </a:cxn>
                  <a:cxn ang="0">
                    <a:pos x="111" y="124"/>
                  </a:cxn>
                  <a:cxn ang="0">
                    <a:pos x="0" y="0"/>
                  </a:cxn>
                  <a:cxn ang="0">
                    <a:pos x="0" y="155"/>
                  </a:cxn>
                  <a:cxn ang="0">
                    <a:pos x="15" y="155"/>
                  </a:cxn>
                  <a:cxn ang="0">
                    <a:pos x="15" y="42"/>
                  </a:cxn>
                  <a:cxn ang="0">
                    <a:pos x="126" y="165"/>
                  </a:cxn>
                  <a:cxn ang="0">
                    <a:pos x="126" y="10"/>
                  </a:cxn>
                  <a:cxn ang="0">
                    <a:pos x="111" y="10"/>
                  </a:cxn>
                </a:cxnLst>
                <a:rect l="0" t="0" r="r" b="b"/>
                <a:pathLst>
                  <a:path w="126" h="165">
                    <a:moveTo>
                      <a:pt x="111" y="10"/>
                    </a:moveTo>
                    <a:lnTo>
                      <a:pt x="111" y="124"/>
                    </a:lnTo>
                    <a:lnTo>
                      <a:pt x="0" y="0"/>
                    </a:lnTo>
                    <a:lnTo>
                      <a:pt x="0" y="155"/>
                    </a:lnTo>
                    <a:lnTo>
                      <a:pt x="15" y="155"/>
                    </a:lnTo>
                    <a:lnTo>
                      <a:pt x="15" y="42"/>
                    </a:lnTo>
                    <a:lnTo>
                      <a:pt x="126" y="165"/>
                    </a:lnTo>
                    <a:lnTo>
                      <a:pt x="126" y="10"/>
                    </a:lnTo>
                    <a:lnTo>
                      <a:pt x="111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19"/>
              <p:cNvSpPr>
                <a:spLocks noEditPoints="1"/>
              </p:cNvSpPr>
              <p:nvPr userDrawn="1"/>
            </p:nvSpPr>
            <p:spPr bwMode="auto">
              <a:xfrm>
                <a:off x="4761685" y="6044424"/>
                <a:ext cx="230187" cy="230188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5"/>
                  </a:cxn>
                  <a:cxn ang="0">
                    <a:pos x="115" y="58"/>
                  </a:cxn>
                  <a:cxn ang="0">
                    <a:pos x="58" y="0"/>
                  </a:cxn>
                  <a:cxn ang="0">
                    <a:pos x="58" y="103"/>
                  </a:cxn>
                  <a:cxn ang="0">
                    <a:pos x="13" y="58"/>
                  </a:cxn>
                  <a:cxn ang="0">
                    <a:pos x="58" y="13"/>
                  </a:cxn>
                  <a:cxn ang="0">
                    <a:pos x="102" y="58"/>
                  </a:cxn>
                  <a:cxn ang="0">
                    <a:pos x="58" y="103"/>
                  </a:cxn>
                </a:cxnLst>
                <a:rect l="0" t="0" r="r" b="b"/>
                <a:pathLst>
                  <a:path w="115" h="115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89" y="115"/>
                      <a:pt x="115" y="89"/>
                      <a:pt x="115" y="58"/>
                    </a:cubicBezTo>
                    <a:cubicBezTo>
                      <a:pt x="115" y="26"/>
                      <a:pt x="89" y="0"/>
                      <a:pt x="58" y="0"/>
                    </a:cubicBezTo>
                    <a:close/>
                    <a:moveTo>
                      <a:pt x="58" y="103"/>
                    </a:moveTo>
                    <a:cubicBezTo>
                      <a:pt x="33" y="103"/>
                      <a:pt x="13" y="82"/>
                      <a:pt x="13" y="58"/>
                    </a:cubicBezTo>
                    <a:cubicBezTo>
                      <a:pt x="13" y="33"/>
                      <a:pt x="33" y="13"/>
                      <a:pt x="58" y="13"/>
                    </a:cubicBezTo>
                    <a:cubicBezTo>
                      <a:pt x="82" y="13"/>
                      <a:pt x="102" y="33"/>
                      <a:pt x="102" y="58"/>
                    </a:cubicBezTo>
                    <a:cubicBezTo>
                      <a:pt x="102" y="82"/>
                      <a:pt x="82" y="103"/>
                      <a:pt x="58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Oval 20"/>
              <p:cNvSpPr>
                <a:spLocks noChangeArrowheads="1"/>
              </p:cNvSpPr>
              <p:nvPr userDrawn="1"/>
            </p:nvSpPr>
            <p:spPr bwMode="auto">
              <a:xfrm>
                <a:off x="4860110" y="6142849"/>
                <a:ext cx="33337" cy="3333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1"/>
              <p:cNvSpPr/>
              <p:nvPr userDrawn="1"/>
            </p:nvSpPr>
            <p:spPr bwMode="auto">
              <a:xfrm>
                <a:off x="4517210" y="6044424"/>
                <a:ext cx="201612" cy="230188"/>
              </a:xfrm>
              <a:custGeom>
                <a:avLst/>
                <a:gdLst/>
                <a:ahLst/>
                <a:cxnLst>
                  <a:cxn ang="0">
                    <a:pos x="101" y="36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2" y="115"/>
                  </a:cxn>
                  <a:cxn ang="0">
                    <a:pos x="12" y="13"/>
                  </a:cxn>
                  <a:cxn ang="0">
                    <a:pos x="66" y="13"/>
                  </a:cxn>
                  <a:cxn ang="0">
                    <a:pos x="88" y="36"/>
                  </a:cxn>
                  <a:cxn ang="0">
                    <a:pos x="66" y="58"/>
                  </a:cxn>
                  <a:cxn ang="0">
                    <a:pos x="22" y="58"/>
                  </a:cxn>
                  <a:cxn ang="0">
                    <a:pos x="22" y="115"/>
                  </a:cxn>
                  <a:cxn ang="0">
                    <a:pos x="35" y="115"/>
                  </a:cxn>
                  <a:cxn ang="0">
                    <a:pos x="35" y="71"/>
                  </a:cxn>
                  <a:cxn ang="0">
                    <a:pos x="63" y="71"/>
                  </a:cxn>
                  <a:cxn ang="0">
                    <a:pos x="87" y="115"/>
                  </a:cxn>
                  <a:cxn ang="0">
                    <a:pos x="101" y="115"/>
                  </a:cxn>
                  <a:cxn ang="0">
                    <a:pos x="77" y="69"/>
                  </a:cxn>
                  <a:cxn ang="0">
                    <a:pos x="101" y="36"/>
                  </a:cxn>
                </a:cxnLst>
                <a:rect l="0" t="0" r="r" b="b"/>
                <a:pathLst>
                  <a:path w="101" h="115">
                    <a:moveTo>
                      <a:pt x="101" y="36"/>
                    </a:moveTo>
                    <a:cubicBezTo>
                      <a:pt x="101" y="16"/>
                      <a:pt x="85" y="0"/>
                      <a:pt x="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78" y="13"/>
                      <a:pt x="88" y="23"/>
                      <a:pt x="88" y="36"/>
                    </a:cubicBezTo>
                    <a:cubicBezTo>
                      <a:pt x="88" y="48"/>
                      <a:pt x="78" y="58"/>
                      <a:pt x="6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91" y="64"/>
                      <a:pt x="101" y="51"/>
                      <a:pt x="10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32" name="组合 56"/>
            <p:cNvGrpSpPr/>
            <p:nvPr userDrawn="1"/>
          </p:nvGrpSpPr>
          <p:grpSpPr>
            <a:xfrm>
              <a:off x="11281031" y="6110542"/>
              <a:ext cx="654627" cy="558281"/>
              <a:chOff x="11281031" y="6110542"/>
              <a:chExt cx="654627" cy="558281"/>
            </a:xfrm>
          </p:grpSpPr>
          <p:sp>
            <p:nvSpPr>
              <p:cNvPr id="433" name="Freeform 35"/>
              <p:cNvSpPr/>
              <p:nvPr userDrawn="1"/>
            </p:nvSpPr>
            <p:spPr bwMode="auto">
              <a:xfrm>
                <a:off x="11281031" y="6110542"/>
                <a:ext cx="654627" cy="555642"/>
              </a:xfrm>
              <a:custGeom>
                <a:avLst/>
                <a:gdLst/>
                <a:ahLst/>
                <a:cxnLst>
                  <a:cxn ang="0">
                    <a:pos x="496" y="0"/>
                  </a:cxn>
                  <a:cxn ang="0">
                    <a:pos x="0" y="421"/>
                  </a:cxn>
                  <a:cxn ang="0">
                    <a:pos x="28" y="421"/>
                  </a:cxn>
                  <a:cxn ang="0">
                    <a:pos x="496" y="24"/>
                  </a:cxn>
                  <a:cxn ang="0">
                    <a:pos x="496" y="0"/>
                  </a:cxn>
                </a:cxnLst>
                <a:rect l="0" t="0" r="r" b="b"/>
                <a:pathLst>
                  <a:path w="496" h="421">
                    <a:moveTo>
                      <a:pt x="496" y="0"/>
                    </a:moveTo>
                    <a:lnTo>
                      <a:pt x="0" y="421"/>
                    </a:lnTo>
                    <a:lnTo>
                      <a:pt x="28" y="421"/>
                    </a:lnTo>
                    <a:lnTo>
                      <a:pt x="496" y="24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36"/>
              <p:cNvSpPr/>
              <p:nvPr userDrawn="1"/>
            </p:nvSpPr>
            <p:spPr bwMode="auto">
              <a:xfrm>
                <a:off x="11761443" y="6602832"/>
                <a:ext cx="174215" cy="65991"/>
              </a:xfrm>
              <a:custGeom>
                <a:avLst/>
                <a:gdLst/>
                <a:ahLst/>
                <a:cxnLst>
                  <a:cxn ang="0">
                    <a:pos x="82" y="50"/>
                  </a:cxn>
                  <a:cxn ang="0">
                    <a:pos x="49" y="24"/>
                  </a:cxn>
                  <a:cxn ang="0">
                    <a:pos x="11" y="48"/>
                  </a:cxn>
                  <a:cxn ang="0">
                    <a:pos x="0" y="31"/>
                  </a:cxn>
                  <a:cxn ang="0">
                    <a:pos x="52" y="0"/>
                  </a:cxn>
                  <a:cxn ang="0">
                    <a:pos x="82" y="26"/>
                  </a:cxn>
                  <a:cxn ang="0">
                    <a:pos x="120" y="3"/>
                  </a:cxn>
                  <a:cxn ang="0">
                    <a:pos x="132" y="19"/>
                  </a:cxn>
                  <a:cxn ang="0">
                    <a:pos x="82" y="50"/>
                  </a:cxn>
                </a:cxnLst>
                <a:rect l="0" t="0" r="r" b="b"/>
                <a:pathLst>
                  <a:path w="132" h="50">
                    <a:moveTo>
                      <a:pt x="82" y="50"/>
                    </a:moveTo>
                    <a:lnTo>
                      <a:pt x="49" y="24"/>
                    </a:lnTo>
                    <a:lnTo>
                      <a:pt x="11" y="48"/>
                    </a:lnTo>
                    <a:lnTo>
                      <a:pt x="0" y="31"/>
                    </a:lnTo>
                    <a:lnTo>
                      <a:pt x="52" y="0"/>
                    </a:lnTo>
                    <a:lnTo>
                      <a:pt x="82" y="26"/>
                    </a:lnTo>
                    <a:lnTo>
                      <a:pt x="120" y="3"/>
                    </a:lnTo>
                    <a:lnTo>
                      <a:pt x="132" y="19"/>
                    </a:lnTo>
                    <a:lnTo>
                      <a:pt x="82" y="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53" name="标题 451"/>
          <p:cNvSpPr>
            <a:spLocks noGrp="1"/>
          </p:cNvSpPr>
          <p:nvPr>
            <p:ph type="title" hasCustomPrompt="1"/>
          </p:nvPr>
        </p:nvSpPr>
        <p:spPr>
          <a:xfrm>
            <a:off x="1420199" y="831678"/>
            <a:ext cx="4071965" cy="576267"/>
          </a:xfrm>
        </p:spPr>
        <p:txBody>
          <a:bodyPr anchor="t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单击此处编辑母版样式</a:t>
            </a:r>
            <a:endParaRPr lang="zh-CN" altLang="en-US" dirty="0"/>
          </a:p>
        </p:txBody>
      </p:sp>
      <p:sp>
        <p:nvSpPr>
          <p:cNvPr id="454" name="文本占位符 20"/>
          <p:cNvSpPr>
            <a:spLocks noGrp="1"/>
          </p:cNvSpPr>
          <p:nvPr>
            <p:ph type="body" sz="quarter" idx="10" hasCustomPrompt="1"/>
          </p:nvPr>
        </p:nvSpPr>
        <p:spPr>
          <a:xfrm>
            <a:off x="1409121" y="621482"/>
            <a:ext cx="4082851" cy="234140"/>
          </a:xfrm>
        </p:spPr>
        <p:txBody>
          <a:bodyPr anchor="t">
            <a:noAutofit/>
          </a:bodyPr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Click to enter a title</a:t>
            </a:r>
            <a:endParaRPr lang="zh-CN" altLang="en-US" dirty="0"/>
          </a:p>
        </p:txBody>
      </p:sp>
      <p:sp>
        <p:nvSpPr>
          <p:cNvPr id="455" name="文本占位符 455"/>
          <p:cNvSpPr>
            <a:spLocks noGrp="1"/>
          </p:cNvSpPr>
          <p:nvPr>
            <p:ph type="body" sz="quarter" idx="11" hasCustomPrompt="1"/>
          </p:nvPr>
        </p:nvSpPr>
        <p:spPr>
          <a:xfrm>
            <a:off x="5777126" y="1040584"/>
            <a:ext cx="5358640" cy="243666"/>
          </a:xfrm>
        </p:spPr>
        <p:txBody>
          <a:bodyPr vert="horz" lIns="108850" tIns="54425" rIns="108850" bIns="54425" rtlCol="0" anchor="t">
            <a:noAutofit/>
          </a:bodyPr>
          <a:lstStyle>
            <a:lvl1pPr>
              <a:buNone/>
              <a:defRPr lang="zh-CN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1200" smtClean="0"/>
            </a:lvl2pPr>
            <a:lvl3pPr>
              <a:defRPr lang="zh-CN" altLang="en-US" sz="1100" smtClean="0"/>
            </a:lvl3pPr>
            <a:lvl4pPr>
              <a:defRPr lang="zh-CN" altLang="en-US" sz="1000" smtClean="0"/>
            </a:lvl4pPr>
            <a:lvl5pPr>
              <a:defRPr lang="zh-CN" altLang="en-US" sz="1000"/>
            </a:lvl5pPr>
          </a:lstStyle>
          <a:p>
            <a:pPr marL="408305" lvl="0" indent="-40830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您的内容打在这里，或通过复制文本后在此选择粘贴，并选择只保留文字。</a:t>
            </a:r>
            <a:endParaRPr lang="zh-CN" altLang="en-US" dirty="0"/>
          </a:p>
        </p:txBody>
      </p:sp>
      <p:cxnSp>
        <p:nvCxnSpPr>
          <p:cNvPr id="448" name="直接连接符 26"/>
          <p:cNvCxnSpPr/>
          <p:nvPr userDrawn="1"/>
        </p:nvCxnSpPr>
        <p:spPr>
          <a:xfrm rot="5400000">
            <a:off x="5233764" y="1033776"/>
            <a:ext cx="571504" cy="747"/>
          </a:xfrm>
          <a:prstGeom prst="line">
            <a:avLst/>
          </a:prstGeom>
          <a:ln w="28575">
            <a:solidFill>
              <a:srgbClr val="DC0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 userDrawn="1"/>
        </p:nvSpPr>
        <p:spPr>
          <a:xfrm>
            <a:off x="1410132" y="3429794"/>
            <a:ext cx="923702" cy="923702"/>
          </a:xfrm>
          <a:prstGeom prst="ellipse">
            <a:avLst/>
          </a:prstGeom>
          <a:noFill/>
          <a:ln>
            <a:solidFill>
              <a:srgbClr val="BD0D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직선 연결선 14"/>
          <p:cNvCxnSpPr/>
          <p:nvPr userDrawn="1"/>
        </p:nvCxnSpPr>
        <p:spPr>
          <a:xfrm rot="16200000" flipH="1">
            <a:off x="2151996" y="4489945"/>
            <a:ext cx="928694" cy="785818"/>
          </a:xfrm>
          <a:prstGeom prst="line">
            <a:avLst/>
          </a:prstGeom>
          <a:noFill/>
          <a:ln w="19050">
            <a:solidFill>
              <a:srgbClr val="BD0D2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 userDrawn="1"/>
        </p:nvSpPr>
        <p:spPr>
          <a:xfrm>
            <a:off x="3144920" y="4929992"/>
            <a:ext cx="923702" cy="923702"/>
          </a:xfrm>
          <a:prstGeom prst="ellipse">
            <a:avLst/>
          </a:prstGeom>
          <a:noFill/>
          <a:ln>
            <a:solidFill>
              <a:srgbClr val="BD0D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5239338" y="4144174"/>
            <a:ext cx="923702" cy="923702"/>
          </a:xfrm>
          <a:prstGeom prst="ellipse">
            <a:avLst/>
          </a:prstGeom>
          <a:noFill/>
          <a:ln>
            <a:solidFill>
              <a:srgbClr val="BD0D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7211709" y="2636727"/>
            <a:ext cx="923702" cy="923702"/>
          </a:xfrm>
          <a:prstGeom prst="ellipse">
            <a:avLst/>
          </a:prstGeom>
          <a:noFill/>
          <a:ln>
            <a:solidFill>
              <a:srgbClr val="BD0D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197142" y="1858158"/>
            <a:ext cx="923702" cy="923702"/>
          </a:xfrm>
          <a:prstGeom prst="ellipse">
            <a:avLst/>
          </a:prstGeom>
          <a:noFill/>
          <a:ln>
            <a:solidFill>
              <a:srgbClr val="BD0D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직선 연결선 14"/>
          <p:cNvCxnSpPr/>
          <p:nvPr userDrawn="1"/>
        </p:nvCxnSpPr>
        <p:spPr>
          <a:xfrm flipV="1">
            <a:off x="4225196" y="4895158"/>
            <a:ext cx="1000132" cy="500066"/>
          </a:xfrm>
          <a:prstGeom prst="line">
            <a:avLst/>
          </a:prstGeom>
          <a:noFill/>
          <a:ln w="19050">
            <a:solidFill>
              <a:srgbClr val="BD0D2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4"/>
          <p:cNvCxnSpPr/>
          <p:nvPr userDrawn="1"/>
        </p:nvCxnSpPr>
        <p:spPr>
          <a:xfrm flipV="1">
            <a:off x="6243532" y="3485198"/>
            <a:ext cx="966652" cy="827314"/>
          </a:xfrm>
          <a:prstGeom prst="line">
            <a:avLst/>
          </a:prstGeom>
          <a:noFill/>
          <a:ln w="19050">
            <a:solidFill>
              <a:srgbClr val="BD0D2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4"/>
          <p:cNvCxnSpPr/>
          <p:nvPr userDrawn="1"/>
        </p:nvCxnSpPr>
        <p:spPr>
          <a:xfrm flipV="1">
            <a:off x="8156055" y="2501129"/>
            <a:ext cx="970014" cy="357161"/>
          </a:xfrm>
          <a:prstGeom prst="line">
            <a:avLst/>
          </a:prstGeom>
          <a:noFill/>
          <a:ln w="19050">
            <a:solidFill>
              <a:srgbClr val="BD0D2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文本占位符 25"/>
          <p:cNvSpPr>
            <a:spLocks noGrp="1"/>
          </p:cNvSpPr>
          <p:nvPr>
            <p:ph type="body" sz="quarter" idx="12" hasCustomPrompt="1"/>
          </p:nvPr>
        </p:nvSpPr>
        <p:spPr>
          <a:xfrm>
            <a:off x="1343440" y="2287148"/>
            <a:ext cx="1357322" cy="572291"/>
          </a:xfrm>
        </p:spPr>
        <p:txBody>
          <a:bodyPr>
            <a:noAutofit/>
          </a:bodyPr>
          <a:lstStyle>
            <a:lvl1pPr>
              <a:buNone/>
              <a:defRPr sz="1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1342678" y="2858290"/>
            <a:ext cx="1572398" cy="428628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lang="zh-CN" altLang="en-US" sz="1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此处添加详细文本描述，尽量简洁生动</a:t>
            </a:r>
            <a:endParaRPr lang="zh-CN" altLang="en-US" dirty="0"/>
          </a:p>
        </p:txBody>
      </p:sp>
      <p:sp>
        <p:nvSpPr>
          <p:cNvPr id="29" name="文本占位符 25"/>
          <p:cNvSpPr>
            <a:spLocks noGrp="1"/>
          </p:cNvSpPr>
          <p:nvPr>
            <p:ph type="body" sz="quarter" idx="14" hasCustomPrompt="1"/>
          </p:nvPr>
        </p:nvSpPr>
        <p:spPr>
          <a:xfrm>
            <a:off x="3057952" y="3787346"/>
            <a:ext cx="1357322" cy="572291"/>
          </a:xfrm>
        </p:spPr>
        <p:txBody>
          <a:bodyPr>
            <a:noAutofit/>
          </a:bodyPr>
          <a:lstStyle>
            <a:lvl1pPr>
              <a:buNone/>
              <a:defRPr sz="1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30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3057190" y="4358488"/>
            <a:ext cx="1572398" cy="428628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lang="zh-CN" altLang="en-US" sz="1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此处添加详细文本描述，尽量简洁生动</a:t>
            </a:r>
            <a:endParaRPr lang="zh-CN" altLang="en-US" dirty="0"/>
          </a:p>
        </p:txBody>
      </p:sp>
      <p:sp>
        <p:nvSpPr>
          <p:cNvPr id="31" name="文本占位符 25"/>
          <p:cNvSpPr>
            <a:spLocks noGrp="1"/>
          </p:cNvSpPr>
          <p:nvPr>
            <p:ph type="body" sz="quarter" idx="16" hasCustomPrompt="1"/>
          </p:nvPr>
        </p:nvSpPr>
        <p:spPr>
          <a:xfrm>
            <a:off x="6486976" y="4430288"/>
            <a:ext cx="1357322" cy="572291"/>
          </a:xfrm>
        </p:spPr>
        <p:txBody>
          <a:bodyPr>
            <a:noAutofit/>
          </a:bodyPr>
          <a:lstStyle>
            <a:lvl1pPr>
              <a:buNone/>
              <a:defRPr sz="1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32" name="文本占位符 27"/>
          <p:cNvSpPr>
            <a:spLocks noGrp="1"/>
          </p:cNvSpPr>
          <p:nvPr>
            <p:ph type="body" sz="quarter" idx="17" hasCustomPrompt="1"/>
          </p:nvPr>
        </p:nvSpPr>
        <p:spPr>
          <a:xfrm>
            <a:off x="6486214" y="5001430"/>
            <a:ext cx="1572398" cy="428628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lang="zh-CN" altLang="en-US" sz="1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此处添加详细文本描述，尽量简洁生动</a:t>
            </a:r>
            <a:endParaRPr lang="zh-CN" altLang="en-US" dirty="0"/>
          </a:p>
        </p:txBody>
      </p:sp>
      <p:sp>
        <p:nvSpPr>
          <p:cNvPr id="33" name="文本占位符 25"/>
          <p:cNvSpPr>
            <a:spLocks noGrp="1"/>
          </p:cNvSpPr>
          <p:nvPr>
            <p:ph type="body" sz="quarter" idx="18" hasCustomPrompt="1"/>
          </p:nvPr>
        </p:nvSpPr>
        <p:spPr>
          <a:xfrm>
            <a:off x="5701158" y="2430024"/>
            <a:ext cx="1357322" cy="572291"/>
          </a:xfrm>
        </p:spPr>
        <p:txBody>
          <a:bodyPr>
            <a:noAutofit/>
          </a:bodyPr>
          <a:lstStyle>
            <a:lvl1pPr algn="r">
              <a:buNone/>
              <a:defRPr sz="1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34" name="文本占位符 27"/>
          <p:cNvSpPr>
            <a:spLocks noGrp="1"/>
          </p:cNvSpPr>
          <p:nvPr>
            <p:ph type="body" sz="quarter" idx="19" hasCustomPrompt="1"/>
          </p:nvPr>
        </p:nvSpPr>
        <p:spPr>
          <a:xfrm>
            <a:off x="5486082" y="3001166"/>
            <a:ext cx="1572398" cy="428628"/>
          </a:xfrm>
        </p:spPr>
        <p:txBody>
          <a:bodyPr>
            <a:noAutofit/>
          </a:bodyPr>
          <a:lstStyle>
            <a:lvl1pPr marL="0" indent="0" algn="r">
              <a:lnSpc>
                <a:spcPct val="120000"/>
              </a:lnSpc>
              <a:buNone/>
              <a:defRPr lang="zh-CN" altLang="en-US" sz="1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此处添加详细文本描述，尽量简洁生动</a:t>
            </a:r>
            <a:endParaRPr lang="zh-CN" altLang="en-US" dirty="0"/>
          </a:p>
        </p:txBody>
      </p:sp>
      <p:sp>
        <p:nvSpPr>
          <p:cNvPr id="35" name="文本占位符 25"/>
          <p:cNvSpPr>
            <a:spLocks noGrp="1"/>
          </p:cNvSpPr>
          <p:nvPr>
            <p:ph type="body" sz="quarter" idx="20" hasCustomPrompt="1"/>
          </p:nvPr>
        </p:nvSpPr>
        <p:spPr>
          <a:xfrm>
            <a:off x="9130182" y="2929728"/>
            <a:ext cx="1357322" cy="572291"/>
          </a:xfrm>
        </p:spPr>
        <p:txBody>
          <a:bodyPr>
            <a:noAutofit/>
          </a:bodyPr>
          <a:lstStyle>
            <a:lvl1pPr>
              <a:buNone/>
              <a:defRPr sz="1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36" name="文本占位符 27"/>
          <p:cNvSpPr>
            <a:spLocks noGrp="1"/>
          </p:cNvSpPr>
          <p:nvPr>
            <p:ph type="body" sz="quarter" idx="21" hasCustomPrompt="1"/>
          </p:nvPr>
        </p:nvSpPr>
        <p:spPr>
          <a:xfrm>
            <a:off x="9129420" y="3500870"/>
            <a:ext cx="1572398" cy="428628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lang="zh-CN" altLang="en-US" sz="1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此处添加详细文本描述，尽量简洁生动</a:t>
            </a:r>
            <a:endParaRPr lang="zh-CN" altLang="en-US" dirty="0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-3175" y="6110542"/>
            <a:ext cx="11938833" cy="558281"/>
            <a:chOff x="-3175" y="6110542"/>
            <a:chExt cx="11938833" cy="558281"/>
          </a:xfrm>
        </p:grpSpPr>
        <p:grpSp>
          <p:nvGrpSpPr>
            <p:cNvPr id="38" name="组合 39"/>
            <p:cNvGrpSpPr/>
            <p:nvPr userDrawn="1"/>
          </p:nvGrpSpPr>
          <p:grpSpPr>
            <a:xfrm>
              <a:off x="-3175" y="6383338"/>
              <a:ext cx="1484313" cy="215900"/>
              <a:chOff x="-3175" y="6383338"/>
              <a:chExt cx="1484313" cy="215900"/>
            </a:xfrm>
          </p:grpSpPr>
          <p:sp>
            <p:nvSpPr>
              <p:cNvPr id="51" name="AutoShape 24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6383338"/>
                <a:ext cx="1477963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6"/>
              <p:cNvSpPr/>
              <p:nvPr userDrawn="1"/>
            </p:nvSpPr>
            <p:spPr bwMode="auto">
              <a:xfrm>
                <a:off x="-3175" y="6383338"/>
                <a:ext cx="1055688" cy="215900"/>
              </a:xfrm>
              <a:custGeom>
                <a:avLst/>
                <a:gdLst/>
                <a:ahLst/>
                <a:cxnLst>
                  <a:cxn ang="0">
                    <a:pos x="508" y="136"/>
                  </a:cxn>
                  <a:cxn ang="0">
                    <a:pos x="0" y="136"/>
                  </a:cxn>
                  <a:cxn ang="0">
                    <a:pos x="0" y="0"/>
                  </a:cxn>
                  <a:cxn ang="0">
                    <a:pos x="665" y="0"/>
                  </a:cxn>
                  <a:cxn ang="0">
                    <a:pos x="508" y="136"/>
                  </a:cxn>
                </a:cxnLst>
                <a:rect l="0" t="0" r="r" b="b"/>
                <a:pathLst>
                  <a:path w="665" h="136">
                    <a:moveTo>
                      <a:pt x="508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65" y="0"/>
                    </a:lnTo>
                    <a:lnTo>
                      <a:pt x="508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"/>
              <p:cNvSpPr/>
              <p:nvPr userDrawn="1"/>
            </p:nvSpPr>
            <p:spPr bwMode="auto">
              <a:xfrm>
                <a:off x="917575" y="6383338"/>
                <a:ext cx="287338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8" y="0"/>
                  </a:cxn>
                  <a:cxn ang="0">
                    <a:pos x="181" y="0"/>
                  </a:cxn>
                  <a:cxn ang="0">
                    <a:pos x="23" y="136"/>
                  </a:cxn>
                </a:cxnLst>
                <a:rect l="0" t="0" r="r" b="b"/>
                <a:pathLst>
                  <a:path w="181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8" y="0"/>
                    </a:lnTo>
                    <a:lnTo>
                      <a:pt x="181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8"/>
              <p:cNvSpPr/>
              <p:nvPr userDrawn="1"/>
            </p:nvSpPr>
            <p:spPr bwMode="auto">
              <a:xfrm>
                <a:off x="1062038" y="6383338"/>
                <a:ext cx="282575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7" y="0"/>
                  </a:cxn>
                  <a:cxn ang="0">
                    <a:pos x="178" y="0"/>
                  </a:cxn>
                  <a:cxn ang="0">
                    <a:pos x="23" y="136"/>
                  </a:cxn>
                </a:cxnLst>
                <a:rect l="0" t="0" r="r" b="b"/>
                <a:pathLst>
                  <a:path w="178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7" y="0"/>
                    </a:lnTo>
                    <a:lnTo>
                      <a:pt x="178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9"/>
              <p:cNvSpPr/>
              <p:nvPr userDrawn="1"/>
            </p:nvSpPr>
            <p:spPr bwMode="auto">
              <a:xfrm>
                <a:off x="1212850" y="6383338"/>
                <a:ext cx="268288" cy="215900"/>
              </a:xfrm>
              <a:custGeom>
                <a:avLst/>
                <a:gdLst/>
                <a:ahLst/>
                <a:cxnLst>
                  <a:cxn ang="0">
                    <a:pos x="12" y="136"/>
                  </a:cxn>
                  <a:cxn ang="0">
                    <a:pos x="0" y="136"/>
                  </a:cxn>
                  <a:cxn ang="0">
                    <a:pos x="155" y="0"/>
                  </a:cxn>
                  <a:cxn ang="0">
                    <a:pos x="169" y="0"/>
                  </a:cxn>
                  <a:cxn ang="0">
                    <a:pos x="12" y="136"/>
                  </a:cxn>
                </a:cxnLst>
                <a:rect l="0" t="0" r="r" b="b"/>
                <a:pathLst>
                  <a:path w="169" h="136">
                    <a:moveTo>
                      <a:pt x="12" y="136"/>
                    </a:moveTo>
                    <a:lnTo>
                      <a:pt x="0" y="136"/>
                    </a:lnTo>
                    <a:lnTo>
                      <a:pt x="155" y="0"/>
                    </a:lnTo>
                    <a:lnTo>
                      <a:pt x="169" y="0"/>
                    </a:lnTo>
                    <a:lnTo>
                      <a:pt x="12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9" name="组合 40"/>
            <p:cNvGrpSpPr/>
            <p:nvPr userDrawn="1"/>
          </p:nvGrpSpPr>
          <p:grpSpPr>
            <a:xfrm>
              <a:off x="299156" y="6430213"/>
              <a:ext cx="468104" cy="126208"/>
              <a:chOff x="4266385" y="6028549"/>
              <a:chExt cx="971550" cy="261938"/>
            </a:xfrm>
          </p:grpSpPr>
          <p:sp>
            <p:nvSpPr>
              <p:cNvPr id="43" name="Rectangle 14"/>
              <p:cNvSpPr>
                <a:spLocks noChangeArrowheads="1"/>
              </p:cNvSpPr>
              <p:nvPr userDrawn="1"/>
            </p:nvSpPr>
            <p:spPr bwMode="auto">
              <a:xfrm>
                <a:off x="4331473" y="6112687"/>
                <a:ext cx="25400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Rectangle 15"/>
              <p:cNvSpPr>
                <a:spLocks noChangeArrowheads="1"/>
              </p:cNvSpPr>
              <p:nvPr userDrawn="1"/>
            </p:nvSpPr>
            <p:spPr bwMode="auto">
              <a:xfrm>
                <a:off x="4266385" y="6044424"/>
                <a:ext cx="201612" cy="25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Rectangle 16"/>
              <p:cNvSpPr>
                <a:spLocks noChangeArrowheads="1"/>
              </p:cNvSpPr>
              <p:nvPr userDrawn="1"/>
            </p:nvSpPr>
            <p:spPr bwMode="auto">
              <a:xfrm>
                <a:off x="4377510" y="6112687"/>
                <a:ext cx="23812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7"/>
              <p:cNvSpPr/>
              <p:nvPr userDrawn="1"/>
            </p:nvSpPr>
            <p:spPr bwMode="auto">
              <a:xfrm>
                <a:off x="5083948" y="6150787"/>
                <a:ext cx="23812" cy="123825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5" y="78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0" y="78"/>
                  </a:cxn>
                </a:cxnLst>
                <a:rect l="0" t="0" r="r" b="b"/>
                <a:pathLst>
                  <a:path w="15" h="78">
                    <a:moveTo>
                      <a:pt x="0" y="78"/>
                    </a:moveTo>
                    <a:lnTo>
                      <a:pt x="15" y="78"/>
                    </a:lnTo>
                    <a:lnTo>
                      <a:pt x="15" y="18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8"/>
              <p:cNvSpPr/>
              <p:nvPr userDrawn="1"/>
            </p:nvSpPr>
            <p:spPr bwMode="auto">
              <a:xfrm>
                <a:off x="5037910" y="6028549"/>
                <a:ext cx="200025" cy="261938"/>
              </a:xfrm>
              <a:custGeom>
                <a:avLst/>
                <a:gdLst/>
                <a:ahLst/>
                <a:cxnLst>
                  <a:cxn ang="0">
                    <a:pos x="111" y="10"/>
                  </a:cxn>
                  <a:cxn ang="0">
                    <a:pos x="111" y="124"/>
                  </a:cxn>
                  <a:cxn ang="0">
                    <a:pos x="0" y="0"/>
                  </a:cxn>
                  <a:cxn ang="0">
                    <a:pos x="0" y="155"/>
                  </a:cxn>
                  <a:cxn ang="0">
                    <a:pos x="15" y="155"/>
                  </a:cxn>
                  <a:cxn ang="0">
                    <a:pos x="15" y="42"/>
                  </a:cxn>
                  <a:cxn ang="0">
                    <a:pos x="126" y="165"/>
                  </a:cxn>
                  <a:cxn ang="0">
                    <a:pos x="126" y="10"/>
                  </a:cxn>
                  <a:cxn ang="0">
                    <a:pos x="111" y="10"/>
                  </a:cxn>
                </a:cxnLst>
                <a:rect l="0" t="0" r="r" b="b"/>
                <a:pathLst>
                  <a:path w="126" h="165">
                    <a:moveTo>
                      <a:pt x="111" y="10"/>
                    </a:moveTo>
                    <a:lnTo>
                      <a:pt x="111" y="124"/>
                    </a:lnTo>
                    <a:lnTo>
                      <a:pt x="0" y="0"/>
                    </a:lnTo>
                    <a:lnTo>
                      <a:pt x="0" y="155"/>
                    </a:lnTo>
                    <a:lnTo>
                      <a:pt x="15" y="155"/>
                    </a:lnTo>
                    <a:lnTo>
                      <a:pt x="15" y="42"/>
                    </a:lnTo>
                    <a:lnTo>
                      <a:pt x="126" y="165"/>
                    </a:lnTo>
                    <a:lnTo>
                      <a:pt x="126" y="10"/>
                    </a:lnTo>
                    <a:lnTo>
                      <a:pt x="111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9"/>
              <p:cNvSpPr>
                <a:spLocks noEditPoints="1"/>
              </p:cNvSpPr>
              <p:nvPr userDrawn="1"/>
            </p:nvSpPr>
            <p:spPr bwMode="auto">
              <a:xfrm>
                <a:off x="4761685" y="6044424"/>
                <a:ext cx="230187" cy="230188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5"/>
                  </a:cxn>
                  <a:cxn ang="0">
                    <a:pos x="115" y="58"/>
                  </a:cxn>
                  <a:cxn ang="0">
                    <a:pos x="58" y="0"/>
                  </a:cxn>
                  <a:cxn ang="0">
                    <a:pos x="58" y="103"/>
                  </a:cxn>
                  <a:cxn ang="0">
                    <a:pos x="13" y="58"/>
                  </a:cxn>
                  <a:cxn ang="0">
                    <a:pos x="58" y="13"/>
                  </a:cxn>
                  <a:cxn ang="0">
                    <a:pos x="102" y="58"/>
                  </a:cxn>
                  <a:cxn ang="0">
                    <a:pos x="58" y="103"/>
                  </a:cxn>
                </a:cxnLst>
                <a:rect l="0" t="0" r="r" b="b"/>
                <a:pathLst>
                  <a:path w="115" h="115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89" y="115"/>
                      <a:pt x="115" y="89"/>
                      <a:pt x="115" y="58"/>
                    </a:cubicBezTo>
                    <a:cubicBezTo>
                      <a:pt x="115" y="26"/>
                      <a:pt x="89" y="0"/>
                      <a:pt x="58" y="0"/>
                    </a:cubicBezTo>
                    <a:close/>
                    <a:moveTo>
                      <a:pt x="58" y="103"/>
                    </a:moveTo>
                    <a:cubicBezTo>
                      <a:pt x="33" y="103"/>
                      <a:pt x="13" y="82"/>
                      <a:pt x="13" y="58"/>
                    </a:cubicBezTo>
                    <a:cubicBezTo>
                      <a:pt x="13" y="33"/>
                      <a:pt x="33" y="13"/>
                      <a:pt x="58" y="13"/>
                    </a:cubicBezTo>
                    <a:cubicBezTo>
                      <a:pt x="82" y="13"/>
                      <a:pt x="102" y="33"/>
                      <a:pt x="102" y="58"/>
                    </a:cubicBezTo>
                    <a:cubicBezTo>
                      <a:pt x="102" y="82"/>
                      <a:pt x="82" y="103"/>
                      <a:pt x="58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Oval 20"/>
              <p:cNvSpPr>
                <a:spLocks noChangeArrowheads="1"/>
              </p:cNvSpPr>
              <p:nvPr userDrawn="1"/>
            </p:nvSpPr>
            <p:spPr bwMode="auto">
              <a:xfrm>
                <a:off x="4860110" y="6142849"/>
                <a:ext cx="33337" cy="3333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1"/>
              <p:cNvSpPr/>
              <p:nvPr userDrawn="1"/>
            </p:nvSpPr>
            <p:spPr bwMode="auto">
              <a:xfrm>
                <a:off x="4517210" y="6044424"/>
                <a:ext cx="201612" cy="230188"/>
              </a:xfrm>
              <a:custGeom>
                <a:avLst/>
                <a:gdLst/>
                <a:ahLst/>
                <a:cxnLst>
                  <a:cxn ang="0">
                    <a:pos x="101" y="36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2" y="115"/>
                  </a:cxn>
                  <a:cxn ang="0">
                    <a:pos x="12" y="13"/>
                  </a:cxn>
                  <a:cxn ang="0">
                    <a:pos x="66" y="13"/>
                  </a:cxn>
                  <a:cxn ang="0">
                    <a:pos x="88" y="36"/>
                  </a:cxn>
                  <a:cxn ang="0">
                    <a:pos x="66" y="58"/>
                  </a:cxn>
                  <a:cxn ang="0">
                    <a:pos x="22" y="58"/>
                  </a:cxn>
                  <a:cxn ang="0">
                    <a:pos x="22" y="115"/>
                  </a:cxn>
                  <a:cxn ang="0">
                    <a:pos x="35" y="115"/>
                  </a:cxn>
                  <a:cxn ang="0">
                    <a:pos x="35" y="71"/>
                  </a:cxn>
                  <a:cxn ang="0">
                    <a:pos x="63" y="71"/>
                  </a:cxn>
                  <a:cxn ang="0">
                    <a:pos x="87" y="115"/>
                  </a:cxn>
                  <a:cxn ang="0">
                    <a:pos x="101" y="115"/>
                  </a:cxn>
                  <a:cxn ang="0">
                    <a:pos x="77" y="69"/>
                  </a:cxn>
                  <a:cxn ang="0">
                    <a:pos x="101" y="36"/>
                  </a:cxn>
                </a:cxnLst>
                <a:rect l="0" t="0" r="r" b="b"/>
                <a:pathLst>
                  <a:path w="101" h="115">
                    <a:moveTo>
                      <a:pt x="101" y="36"/>
                    </a:moveTo>
                    <a:cubicBezTo>
                      <a:pt x="101" y="16"/>
                      <a:pt x="85" y="0"/>
                      <a:pt x="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78" y="13"/>
                      <a:pt x="88" y="23"/>
                      <a:pt x="88" y="36"/>
                    </a:cubicBezTo>
                    <a:cubicBezTo>
                      <a:pt x="88" y="48"/>
                      <a:pt x="78" y="58"/>
                      <a:pt x="6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91" y="64"/>
                      <a:pt x="101" y="51"/>
                      <a:pt x="10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0" name="组合 56"/>
            <p:cNvGrpSpPr/>
            <p:nvPr userDrawn="1"/>
          </p:nvGrpSpPr>
          <p:grpSpPr>
            <a:xfrm>
              <a:off x="11281031" y="6110542"/>
              <a:ext cx="654627" cy="558281"/>
              <a:chOff x="11281031" y="6110542"/>
              <a:chExt cx="654627" cy="558281"/>
            </a:xfrm>
          </p:grpSpPr>
          <p:sp>
            <p:nvSpPr>
              <p:cNvPr id="41" name="Freeform 35"/>
              <p:cNvSpPr/>
              <p:nvPr userDrawn="1"/>
            </p:nvSpPr>
            <p:spPr bwMode="auto">
              <a:xfrm>
                <a:off x="11281031" y="6110542"/>
                <a:ext cx="654627" cy="555642"/>
              </a:xfrm>
              <a:custGeom>
                <a:avLst/>
                <a:gdLst/>
                <a:ahLst/>
                <a:cxnLst>
                  <a:cxn ang="0">
                    <a:pos x="496" y="0"/>
                  </a:cxn>
                  <a:cxn ang="0">
                    <a:pos x="0" y="421"/>
                  </a:cxn>
                  <a:cxn ang="0">
                    <a:pos x="28" y="421"/>
                  </a:cxn>
                  <a:cxn ang="0">
                    <a:pos x="496" y="24"/>
                  </a:cxn>
                  <a:cxn ang="0">
                    <a:pos x="496" y="0"/>
                  </a:cxn>
                </a:cxnLst>
                <a:rect l="0" t="0" r="r" b="b"/>
                <a:pathLst>
                  <a:path w="496" h="421">
                    <a:moveTo>
                      <a:pt x="496" y="0"/>
                    </a:moveTo>
                    <a:lnTo>
                      <a:pt x="0" y="421"/>
                    </a:lnTo>
                    <a:lnTo>
                      <a:pt x="28" y="421"/>
                    </a:lnTo>
                    <a:lnTo>
                      <a:pt x="496" y="24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36"/>
              <p:cNvSpPr/>
              <p:nvPr userDrawn="1"/>
            </p:nvSpPr>
            <p:spPr bwMode="auto">
              <a:xfrm>
                <a:off x="11761443" y="6602832"/>
                <a:ext cx="174215" cy="65991"/>
              </a:xfrm>
              <a:custGeom>
                <a:avLst/>
                <a:gdLst/>
                <a:ahLst/>
                <a:cxnLst>
                  <a:cxn ang="0">
                    <a:pos x="82" y="50"/>
                  </a:cxn>
                  <a:cxn ang="0">
                    <a:pos x="49" y="24"/>
                  </a:cxn>
                  <a:cxn ang="0">
                    <a:pos x="11" y="48"/>
                  </a:cxn>
                  <a:cxn ang="0">
                    <a:pos x="0" y="31"/>
                  </a:cxn>
                  <a:cxn ang="0">
                    <a:pos x="52" y="0"/>
                  </a:cxn>
                  <a:cxn ang="0">
                    <a:pos x="82" y="26"/>
                  </a:cxn>
                  <a:cxn ang="0">
                    <a:pos x="120" y="3"/>
                  </a:cxn>
                  <a:cxn ang="0">
                    <a:pos x="132" y="19"/>
                  </a:cxn>
                  <a:cxn ang="0">
                    <a:pos x="82" y="50"/>
                  </a:cxn>
                </a:cxnLst>
                <a:rect l="0" t="0" r="r" b="b"/>
                <a:pathLst>
                  <a:path w="132" h="50">
                    <a:moveTo>
                      <a:pt x="82" y="50"/>
                    </a:moveTo>
                    <a:lnTo>
                      <a:pt x="49" y="24"/>
                    </a:lnTo>
                    <a:lnTo>
                      <a:pt x="11" y="48"/>
                    </a:lnTo>
                    <a:lnTo>
                      <a:pt x="0" y="31"/>
                    </a:lnTo>
                    <a:lnTo>
                      <a:pt x="52" y="0"/>
                    </a:lnTo>
                    <a:lnTo>
                      <a:pt x="82" y="26"/>
                    </a:lnTo>
                    <a:lnTo>
                      <a:pt x="120" y="3"/>
                    </a:lnTo>
                    <a:lnTo>
                      <a:pt x="132" y="19"/>
                    </a:lnTo>
                    <a:lnTo>
                      <a:pt x="82" y="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1" name="标题 451"/>
          <p:cNvSpPr>
            <a:spLocks noGrp="1"/>
          </p:cNvSpPr>
          <p:nvPr>
            <p:ph type="title" hasCustomPrompt="1"/>
          </p:nvPr>
        </p:nvSpPr>
        <p:spPr>
          <a:xfrm>
            <a:off x="1237423" y="925346"/>
            <a:ext cx="4071965" cy="576267"/>
          </a:xfrm>
        </p:spPr>
        <p:txBody>
          <a:bodyPr anchor="t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单击此处编辑母版样式</a:t>
            </a:r>
            <a:endParaRPr lang="zh-CN" altLang="en-US" dirty="0"/>
          </a:p>
        </p:txBody>
      </p:sp>
      <p:sp>
        <p:nvSpPr>
          <p:cNvPr id="62" name="文本占位符 20"/>
          <p:cNvSpPr>
            <a:spLocks noGrp="1"/>
          </p:cNvSpPr>
          <p:nvPr>
            <p:ph type="body" sz="quarter" idx="10" hasCustomPrompt="1"/>
          </p:nvPr>
        </p:nvSpPr>
        <p:spPr>
          <a:xfrm>
            <a:off x="1226345" y="715150"/>
            <a:ext cx="4082851" cy="234140"/>
          </a:xfrm>
        </p:spPr>
        <p:txBody>
          <a:bodyPr anchor="t">
            <a:noAutofit/>
          </a:bodyPr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Click to enter a title</a:t>
            </a:r>
            <a:endParaRPr lang="zh-CN" altLang="en-US" dirty="0"/>
          </a:p>
        </p:txBody>
      </p:sp>
      <p:sp>
        <p:nvSpPr>
          <p:cNvPr id="63" name="文本占位符 455"/>
          <p:cNvSpPr>
            <a:spLocks noGrp="1"/>
          </p:cNvSpPr>
          <p:nvPr>
            <p:ph type="body" sz="quarter" idx="11" hasCustomPrompt="1"/>
          </p:nvPr>
        </p:nvSpPr>
        <p:spPr>
          <a:xfrm>
            <a:off x="5594350" y="1134252"/>
            <a:ext cx="5358640" cy="243666"/>
          </a:xfrm>
        </p:spPr>
        <p:txBody>
          <a:bodyPr vert="horz" lIns="108850" tIns="54425" rIns="108850" bIns="54425" rtlCol="0" anchor="t">
            <a:noAutofit/>
          </a:bodyPr>
          <a:lstStyle>
            <a:lvl1pPr>
              <a:buNone/>
              <a:defRPr lang="zh-CN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1200" smtClean="0"/>
            </a:lvl2pPr>
            <a:lvl3pPr>
              <a:defRPr lang="zh-CN" altLang="en-US" sz="1100" smtClean="0"/>
            </a:lvl3pPr>
            <a:lvl4pPr>
              <a:defRPr lang="zh-CN" altLang="en-US" sz="1000" smtClean="0"/>
            </a:lvl4pPr>
            <a:lvl5pPr>
              <a:defRPr lang="zh-CN" altLang="en-US" sz="1000"/>
            </a:lvl5pPr>
          </a:lstStyle>
          <a:p>
            <a:pPr marL="408305" lvl="0" indent="-40830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您的内容打在这里，或通过复制文本后在此选择粘贴，并选择只保留文字。</a:t>
            </a:r>
            <a:endParaRPr lang="zh-CN" altLang="en-US" dirty="0"/>
          </a:p>
        </p:txBody>
      </p:sp>
      <p:cxnSp>
        <p:nvCxnSpPr>
          <p:cNvPr id="57" name="直接连接符 26"/>
          <p:cNvCxnSpPr/>
          <p:nvPr userDrawn="1"/>
        </p:nvCxnSpPr>
        <p:spPr>
          <a:xfrm rot="5400000">
            <a:off x="5017740" y="1127444"/>
            <a:ext cx="571504" cy="747"/>
          </a:xfrm>
          <a:prstGeom prst="line">
            <a:avLst/>
          </a:prstGeom>
          <a:ln w="28575">
            <a:solidFill>
              <a:srgbClr val="DC0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/>
          </p:cNvPicPr>
          <p:nvPr userDrawn="1"/>
        </p:nvPicPr>
        <p:blipFill rotWithShape="1">
          <a:blip r:embed="rId2" cstate="print"/>
          <a:srcRect t="3994" r="3649"/>
          <a:stretch>
            <a:fillRect/>
          </a:stretch>
        </p:blipFill>
        <p:spPr>
          <a:xfrm>
            <a:off x="942040" y="2789910"/>
            <a:ext cx="4135126" cy="2317698"/>
          </a:xfrm>
          <a:prstGeom prst="rect">
            <a:avLst/>
          </a:prstGeom>
        </p:spPr>
      </p:pic>
      <p:sp>
        <p:nvSpPr>
          <p:cNvPr id="9" name="Arc 6"/>
          <p:cNvSpPr/>
          <p:nvPr userDrawn="1"/>
        </p:nvSpPr>
        <p:spPr>
          <a:xfrm rot="5400000" flipV="1">
            <a:off x="2067352" y="1839505"/>
            <a:ext cx="4022239" cy="4022239"/>
          </a:xfrm>
          <a:prstGeom prst="arc">
            <a:avLst>
              <a:gd name="adj1" fmla="val 432948"/>
              <a:gd name="adj2" fmla="val 10381216"/>
            </a:avLst>
          </a:prstGeom>
          <a:noFill/>
          <a:ln w="12700">
            <a:solidFill>
              <a:schemeClr val="accent2"/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5085444" y="2004092"/>
            <a:ext cx="857256" cy="857256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623996" y="3377890"/>
            <a:ext cx="857256" cy="857256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5085444" y="4790174"/>
            <a:ext cx="857256" cy="857256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6524625" y="2000250"/>
            <a:ext cx="2071688" cy="28575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524625" y="2286786"/>
            <a:ext cx="4714875" cy="561194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此处添加详细文本描述，建议与标题相关并符合整体语言风格，语言   描述尽量简洁生动。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4" hasCustomPrompt="1"/>
          </p:nvPr>
        </p:nvSpPr>
        <p:spPr>
          <a:xfrm>
            <a:off x="6881024" y="3396456"/>
            <a:ext cx="2071688" cy="28575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81025" y="3682992"/>
            <a:ext cx="4429155" cy="561194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此处添加详细文本描述，建议与标题相关并符合整体语言风格，语言   描述尽量简洁生动。</a:t>
            </a:r>
            <a:endParaRPr lang="zh-CN" altLang="en-US" dirty="0"/>
          </a:p>
        </p:txBody>
      </p:sp>
      <p:sp>
        <p:nvSpPr>
          <p:cNvPr id="25" name="文本占位符 17"/>
          <p:cNvSpPr>
            <a:spLocks noGrp="1"/>
          </p:cNvSpPr>
          <p:nvPr>
            <p:ph type="body" sz="quarter" idx="16" hasCustomPrompt="1"/>
          </p:nvPr>
        </p:nvSpPr>
        <p:spPr>
          <a:xfrm>
            <a:off x="6524625" y="4868080"/>
            <a:ext cx="2071688" cy="28575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26" name="文本占位符 19"/>
          <p:cNvSpPr>
            <a:spLocks noGrp="1"/>
          </p:cNvSpPr>
          <p:nvPr>
            <p:ph type="body" sz="quarter" idx="17" hasCustomPrompt="1"/>
          </p:nvPr>
        </p:nvSpPr>
        <p:spPr>
          <a:xfrm>
            <a:off x="6524625" y="5154616"/>
            <a:ext cx="4714875" cy="561194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此处添加详细文本描述，建议与标题相关并符合整体语言风格，语言   描述尽量简洁生动。</a:t>
            </a:r>
            <a:endParaRPr lang="zh-CN" altLang="en-US" dirty="0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-3175" y="6110542"/>
            <a:ext cx="11938833" cy="558281"/>
            <a:chOff x="-3175" y="6110542"/>
            <a:chExt cx="11938833" cy="558281"/>
          </a:xfrm>
        </p:grpSpPr>
        <p:grpSp>
          <p:nvGrpSpPr>
            <p:cNvPr id="28" name="组合 39"/>
            <p:cNvGrpSpPr/>
            <p:nvPr userDrawn="1"/>
          </p:nvGrpSpPr>
          <p:grpSpPr>
            <a:xfrm>
              <a:off x="-3175" y="6383338"/>
              <a:ext cx="1484313" cy="215900"/>
              <a:chOff x="-3175" y="6383338"/>
              <a:chExt cx="1484313" cy="215900"/>
            </a:xfrm>
          </p:grpSpPr>
          <p:sp>
            <p:nvSpPr>
              <p:cNvPr id="41" name="AutoShape 24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6383338"/>
                <a:ext cx="1477963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6"/>
              <p:cNvSpPr/>
              <p:nvPr userDrawn="1"/>
            </p:nvSpPr>
            <p:spPr bwMode="auto">
              <a:xfrm>
                <a:off x="-3175" y="6383338"/>
                <a:ext cx="1055688" cy="215900"/>
              </a:xfrm>
              <a:custGeom>
                <a:avLst/>
                <a:gdLst/>
                <a:ahLst/>
                <a:cxnLst>
                  <a:cxn ang="0">
                    <a:pos x="508" y="136"/>
                  </a:cxn>
                  <a:cxn ang="0">
                    <a:pos x="0" y="136"/>
                  </a:cxn>
                  <a:cxn ang="0">
                    <a:pos x="0" y="0"/>
                  </a:cxn>
                  <a:cxn ang="0">
                    <a:pos x="665" y="0"/>
                  </a:cxn>
                  <a:cxn ang="0">
                    <a:pos x="508" y="136"/>
                  </a:cxn>
                </a:cxnLst>
                <a:rect l="0" t="0" r="r" b="b"/>
                <a:pathLst>
                  <a:path w="665" h="136">
                    <a:moveTo>
                      <a:pt x="508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65" y="0"/>
                    </a:lnTo>
                    <a:lnTo>
                      <a:pt x="508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7"/>
              <p:cNvSpPr/>
              <p:nvPr userDrawn="1"/>
            </p:nvSpPr>
            <p:spPr bwMode="auto">
              <a:xfrm>
                <a:off x="917575" y="6383338"/>
                <a:ext cx="287338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8" y="0"/>
                  </a:cxn>
                  <a:cxn ang="0">
                    <a:pos x="181" y="0"/>
                  </a:cxn>
                  <a:cxn ang="0">
                    <a:pos x="23" y="136"/>
                  </a:cxn>
                </a:cxnLst>
                <a:rect l="0" t="0" r="r" b="b"/>
                <a:pathLst>
                  <a:path w="181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8" y="0"/>
                    </a:lnTo>
                    <a:lnTo>
                      <a:pt x="181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8"/>
              <p:cNvSpPr/>
              <p:nvPr userDrawn="1"/>
            </p:nvSpPr>
            <p:spPr bwMode="auto">
              <a:xfrm>
                <a:off x="1062038" y="6383338"/>
                <a:ext cx="282575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7" y="0"/>
                  </a:cxn>
                  <a:cxn ang="0">
                    <a:pos x="178" y="0"/>
                  </a:cxn>
                  <a:cxn ang="0">
                    <a:pos x="23" y="136"/>
                  </a:cxn>
                </a:cxnLst>
                <a:rect l="0" t="0" r="r" b="b"/>
                <a:pathLst>
                  <a:path w="178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7" y="0"/>
                    </a:lnTo>
                    <a:lnTo>
                      <a:pt x="178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9"/>
              <p:cNvSpPr/>
              <p:nvPr userDrawn="1"/>
            </p:nvSpPr>
            <p:spPr bwMode="auto">
              <a:xfrm>
                <a:off x="1212850" y="6383338"/>
                <a:ext cx="268288" cy="215900"/>
              </a:xfrm>
              <a:custGeom>
                <a:avLst/>
                <a:gdLst/>
                <a:ahLst/>
                <a:cxnLst>
                  <a:cxn ang="0">
                    <a:pos x="12" y="136"/>
                  </a:cxn>
                  <a:cxn ang="0">
                    <a:pos x="0" y="136"/>
                  </a:cxn>
                  <a:cxn ang="0">
                    <a:pos x="155" y="0"/>
                  </a:cxn>
                  <a:cxn ang="0">
                    <a:pos x="169" y="0"/>
                  </a:cxn>
                  <a:cxn ang="0">
                    <a:pos x="12" y="136"/>
                  </a:cxn>
                </a:cxnLst>
                <a:rect l="0" t="0" r="r" b="b"/>
                <a:pathLst>
                  <a:path w="169" h="136">
                    <a:moveTo>
                      <a:pt x="12" y="136"/>
                    </a:moveTo>
                    <a:lnTo>
                      <a:pt x="0" y="136"/>
                    </a:lnTo>
                    <a:lnTo>
                      <a:pt x="155" y="0"/>
                    </a:lnTo>
                    <a:lnTo>
                      <a:pt x="169" y="0"/>
                    </a:lnTo>
                    <a:lnTo>
                      <a:pt x="12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40"/>
            <p:cNvGrpSpPr/>
            <p:nvPr userDrawn="1"/>
          </p:nvGrpSpPr>
          <p:grpSpPr>
            <a:xfrm>
              <a:off x="299156" y="6430213"/>
              <a:ext cx="468104" cy="126208"/>
              <a:chOff x="4266385" y="6028549"/>
              <a:chExt cx="971550" cy="261938"/>
            </a:xfrm>
          </p:grpSpPr>
          <p:sp>
            <p:nvSpPr>
              <p:cNvPr id="33" name="Rectangle 14"/>
              <p:cNvSpPr>
                <a:spLocks noChangeArrowheads="1"/>
              </p:cNvSpPr>
              <p:nvPr userDrawn="1"/>
            </p:nvSpPr>
            <p:spPr bwMode="auto">
              <a:xfrm>
                <a:off x="4331473" y="6112687"/>
                <a:ext cx="25400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Rectangle 15"/>
              <p:cNvSpPr>
                <a:spLocks noChangeArrowheads="1"/>
              </p:cNvSpPr>
              <p:nvPr userDrawn="1"/>
            </p:nvSpPr>
            <p:spPr bwMode="auto">
              <a:xfrm>
                <a:off x="4266385" y="6044424"/>
                <a:ext cx="201612" cy="25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Rectangle 16"/>
              <p:cNvSpPr>
                <a:spLocks noChangeArrowheads="1"/>
              </p:cNvSpPr>
              <p:nvPr userDrawn="1"/>
            </p:nvSpPr>
            <p:spPr bwMode="auto">
              <a:xfrm>
                <a:off x="4377510" y="6112687"/>
                <a:ext cx="23812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7"/>
              <p:cNvSpPr/>
              <p:nvPr userDrawn="1"/>
            </p:nvSpPr>
            <p:spPr bwMode="auto">
              <a:xfrm>
                <a:off x="5083948" y="6150787"/>
                <a:ext cx="23812" cy="123825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5" y="78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0" y="78"/>
                  </a:cxn>
                </a:cxnLst>
                <a:rect l="0" t="0" r="r" b="b"/>
                <a:pathLst>
                  <a:path w="15" h="78">
                    <a:moveTo>
                      <a:pt x="0" y="78"/>
                    </a:moveTo>
                    <a:lnTo>
                      <a:pt x="15" y="78"/>
                    </a:lnTo>
                    <a:lnTo>
                      <a:pt x="15" y="18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8"/>
              <p:cNvSpPr/>
              <p:nvPr userDrawn="1"/>
            </p:nvSpPr>
            <p:spPr bwMode="auto">
              <a:xfrm>
                <a:off x="5037910" y="6028549"/>
                <a:ext cx="200025" cy="261938"/>
              </a:xfrm>
              <a:custGeom>
                <a:avLst/>
                <a:gdLst/>
                <a:ahLst/>
                <a:cxnLst>
                  <a:cxn ang="0">
                    <a:pos x="111" y="10"/>
                  </a:cxn>
                  <a:cxn ang="0">
                    <a:pos x="111" y="124"/>
                  </a:cxn>
                  <a:cxn ang="0">
                    <a:pos x="0" y="0"/>
                  </a:cxn>
                  <a:cxn ang="0">
                    <a:pos x="0" y="155"/>
                  </a:cxn>
                  <a:cxn ang="0">
                    <a:pos x="15" y="155"/>
                  </a:cxn>
                  <a:cxn ang="0">
                    <a:pos x="15" y="42"/>
                  </a:cxn>
                  <a:cxn ang="0">
                    <a:pos x="126" y="165"/>
                  </a:cxn>
                  <a:cxn ang="0">
                    <a:pos x="126" y="10"/>
                  </a:cxn>
                  <a:cxn ang="0">
                    <a:pos x="111" y="10"/>
                  </a:cxn>
                </a:cxnLst>
                <a:rect l="0" t="0" r="r" b="b"/>
                <a:pathLst>
                  <a:path w="126" h="165">
                    <a:moveTo>
                      <a:pt x="111" y="10"/>
                    </a:moveTo>
                    <a:lnTo>
                      <a:pt x="111" y="124"/>
                    </a:lnTo>
                    <a:lnTo>
                      <a:pt x="0" y="0"/>
                    </a:lnTo>
                    <a:lnTo>
                      <a:pt x="0" y="155"/>
                    </a:lnTo>
                    <a:lnTo>
                      <a:pt x="15" y="155"/>
                    </a:lnTo>
                    <a:lnTo>
                      <a:pt x="15" y="42"/>
                    </a:lnTo>
                    <a:lnTo>
                      <a:pt x="126" y="165"/>
                    </a:lnTo>
                    <a:lnTo>
                      <a:pt x="126" y="10"/>
                    </a:lnTo>
                    <a:lnTo>
                      <a:pt x="111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9"/>
              <p:cNvSpPr>
                <a:spLocks noEditPoints="1"/>
              </p:cNvSpPr>
              <p:nvPr userDrawn="1"/>
            </p:nvSpPr>
            <p:spPr bwMode="auto">
              <a:xfrm>
                <a:off x="4761685" y="6044424"/>
                <a:ext cx="230187" cy="230188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5"/>
                  </a:cxn>
                  <a:cxn ang="0">
                    <a:pos x="115" y="58"/>
                  </a:cxn>
                  <a:cxn ang="0">
                    <a:pos x="58" y="0"/>
                  </a:cxn>
                  <a:cxn ang="0">
                    <a:pos x="58" y="103"/>
                  </a:cxn>
                  <a:cxn ang="0">
                    <a:pos x="13" y="58"/>
                  </a:cxn>
                  <a:cxn ang="0">
                    <a:pos x="58" y="13"/>
                  </a:cxn>
                  <a:cxn ang="0">
                    <a:pos x="102" y="58"/>
                  </a:cxn>
                  <a:cxn ang="0">
                    <a:pos x="58" y="103"/>
                  </a:cxn>
                </a:cxnLst>
                <a:rect l="0" t="0" r="r" b="b"/>
                <a:pathLst>
                  <a:path w="115" h="115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89" y="115"/>
                      <a:pt x="115" y="89"/>
                      <a:pt x="115" y="58"/>
                    </a:cubicBezTo>
                    <a:cubicBezTo>
                      <a:pt x="115" y="26"/>
                      <a:pt x="89" y="0"/>
                      <a:pt x="58" y="0"/>
                    </a:cubicBezTo>
                    <a:close/>
                    <a:moveTo>
                      <a:pt x="58" y="103"/>
                    </a:moveTo>
                    <a:cubicBezTo>
                      <a:pt x="33" y="103"/>
                      <a:pt x="13" y="82"/>
                      <a:pt x="13" y="58"/>
                    </a:cubicBezTo>
                    <a:cubicBezTo>
                      <a:pt x="13" y="33"/>
                      <a:pt x="33" y="13"/>
                      <a:pt x="58" y="13"/>
                    </a:cubicBezTo>
                    <a:cubicBezTo>
                      <a:pt x="82" y="13"/>
                      <a:pt x="102" y="33"/>
                      <a:pt x="102" y="58"/>
                    </a:cubicBezTo>
                    <a:cubicBezTo>
                      <a:pt x="102" y="82"/>
                      <a:pt x="82" y="103"/>
                      <a:pt x="58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Oval 20"/>
              <p:cNvSpPr>
                <a:spLocks noChangeArrowheads="1"/>
              </p:cNvSpPr>
              <p:nvPr userDrawn="1"/>
            </p:nvSpPr>
            <p:spPr bwMode="auto">
              <a:xfrm>
                <a:off x="4860110" y="6142849"/>
                <a:ext cx="33337" cy="3333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1"/>
              <p:cNvSpPr/>
              <p:nvPr userDrawn="1"/>
            </p:nvSpPr>
            <p:spPr bwMode="auto">
              <a:xfrm>
                <a:off x="4517210" y="6044424"/>
                <a:ext cx="201612" cy="230188"/>
              </a:xfrm>
              <a:custGeom>
                <a:avLst/>
                <a:gdLst/>
                <a:ahLst/>
                <a:cxnLst>
                  <a:cxn ang="0">
                    <a:pos x="101" y="36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2" y="115"/>
                  </a:cxn>
                  <a:cxn ang="0">
                    <a:pos x="12" y="13"/>
                  </a:cxn>
                  <a:cxn ang="0">
                    <a:pos x="66" y="13"/>
                  </a:cxn>
                  <a:cxn ang="0">
                    <a:pos x="88" y="36"/>
                  </a:cxn>
                  <a:cxn ang="0">
                    <a:pos x="66" y="58"/>
                  </a:cxn>
                  <a:cxn ang="0">
                    <a:pos x="22" y="58"/>
                  </a:cxn>
                  <a:cxn ang="0">
                    <a:pos x="22" y="115"/>
                  </a:cxn>
                  <a:cxn ang="0">
                    <a:pos x="35" y="115"/>
                  </a:cxn>
                  <a:cxn ang="0">
                    <a:pos x="35" y="71"/>
                  </a:cxn>
                  <a:cxn ang="0">
                    <a:pos x="63" y="71"/>
                  </a:cxn>
                  <a:cxn ang="0">
                    <a:pos x="87" y="115"/>
                  </a:cxn>
                  <a:cxn ang="0">
                    <a:pos x="101" y="115"/>
                  </a:cxn>
                  <a:cxn ang="0">
                    <a:pos x="77" y="69"/>
                  </a:cxn>
                  <a:cxn ang="0">
                    <a:pos x="101" y="36"/>
                  </a:cxn>
                </a:cxnLst>
                <a:rect l="0" t="0" r="r" b="b"/>
                <a:pathLst>
                  <a:path w="101" h="115">
                    <a:moveTo>
                      <a:pt x="101" y="36"/>
                    </a:moveTo>
                    <a:cubicBezTo>
                      <a:pt x="101" y="16"/>
                      <a:pt x="85" y="0"/>
                      <a:pt x="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78" y="13"/>
                      <a:pt x="88" y="23"/>
                      <a:pt x="88" y="36"/>
                    </a:cubicBezTo>
                    <a:cubicBezTo>
                      <a:pt x="88" y="48"/>
                      <a:pt x="78" y="58"/>
                      <a:pt x="6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91" y="64"/>
                      <a:pt x="101" y="51"/>
                      <a:pt x="10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56"/>
            <p:cNvGrpSpPr/>
            <p:nvPr userDrawn="1"/>
          </p:nvGrpSpPr>
          <p:grpSpPr>
            <a:xfrm>
              <a:off x="11281031" y="6110542"/>
              <a:ext cx="654627" cy="558281"/>
              <a:chOff x="11281031" y="6110542"/>
              <a:chExt cx="654627" cy="558281"/>
            </a:xfrm>
          </p:grpSpPr>
          <p:sp>
            <p:nvSpPr>
              <p:cNvPr id="31" name="Freeform 35"/>
              <p:cNvSpPr/>
              <p:nvPr userDrawn="1"/>
            </p:nvSpPr>
            <p:spPr bwMode="auto">
              <a:xfrm>
                <a:off x="11281031" y="6110542"/>
                <a:ext cx="654627" cy="555642"/>
              </a:xfrm>
              <a:custGeom>
                <a:avLst/>
                <a:gdLst/>
                <a:ahLst/>
                <a:cxnLst>
                  <a:cxn ang="0">
                    <a:pos x="496" y="0"/>
                  </a:cxn>
                  <a:cxn ang="0">
                    <a:pos x="0" y="421"/>
                  </a:cxn>
                  <a:cxn ang="0">
                    <a:pos x="28" y="421"/>
                  </a:cxn>
                  <a:cxn ang="0">
                    <a:pos x="496" y="24"/>
                  </a:cxn>
                  <a:cxn ang="0">
                    <a:pos x="496" y="0"/>
                  </a:cxn>
                </a:cxnLst>
                <a:rect l="0" t="0" r="r" b="b"/>
                <a:pathLst>
                  <a:path w="496" h="421">
                    <a:moveTo>
                      <a:pt x="496" y="0"/>
                    </a:moveTo>
                    <a:lnTo>
                      <a:pt x="0" y="421"/>
                    </a:lnTo>
                    <a:lnTo>
                      <a:pt x="28" y="421"/>
                    </a:lnTo>
                    <a:lnTo>
                      <a:pt x="496" y="24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36"/>
              <p:cNvSpPr/>
              <p:nvPr userDrawn="1"/>
            </p:nvSpPr>
            <p:spPr bwMode="auto">
              <a:xfrm>
                <a:off x="11761443" y="6602832"/>
                <a:ext cx="174215" cy="65991"/>
              </a:xfrm>
              <a:custGeom>
                <a:avLst/>
                <a:gdLst/>
                <a:ahLst/>
                <a:cxnLst>
                  <a:cxn ang="0">
                    <a:pos x="82" y="50"/>
                  </a:cxn>
                  <a:cxn ang="0">
                    <a:pos x="49" y="24"/>
                  </a:cxn>
                  <a:cxn ang="0">
                    <a:pos x="11" y="48"/>
                  </a:cxn>
                  <a:cxn ang="0">
                    <a:pos x="0" y="31"/>
                  </a:cxn>
                  <a:cxn ang="0">
                    <a:pos x="52" y="0"/>
                  </a:cxn>
                  <a:cxn ang="0">
                    <a:pos x="82" y="26"/>
                  </a:cxn>
                  <a:cxn ang="0">
                    <a:pos x="120" y="3"/>
                  </a:cxn>
                  <a:cxn ang="0">
                    <a:pos x="132" y="19"/>
                  </a:cxn>
                  <a:cxn ang="0">
                    <a:pos x="82" y="50"/>
                  </a:cxn>
                </a:cxnLst>
                <a:rect l="0" t="0" r="r" b="b"/>
                <a:pathLst>
                  <a:path w="132" h="50">
                    <a:moveTo>
                      <a:pt x="82" y="50"/>
                    </a:moveTo>
                    <a:lnTo>
                      <a:pt x="49" y="24"/>
                    </a:lnTo>
                    <a:lnTo>
                      <a:pt x="11" y="48"/>
                    </a:lnTo>
                    <a:lnTo>
                      <a:pt x="0" y="31"/>
                    </a:lnTo>
                    <a:lnTo>
                      <a:pt x="52" y="0"/>
                    </a:lnTo>
                    <a:lnTo>
                      <a:pt x="82" y="26"/>
                    </a:lnTo>
                    <a:lnTo>
                      <a:pt x="120" y="3"/>
                    </a:lnTo>
                    <a:lnTo>
                      <a:pt x="132" y="19"/>
                    </a:lnTo>
                    <a:lnTo>
                      <a:pt x="82" y="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46" name="直接连接符 26"/>
          <p:cNvCxnSpPr/>
          <p:nvPr userDrawn="1"/>
        </p:nvCxnSpPr>
        <p:spPr>
          <a:xfrm rot="5400000">
            <a:off x="5017740" y="1090115"/>
            <a:ext cx="571504" cy="747"/>
          </a:xfrm>
          <a:prstGeom prst="line">
            <a:avLst/>
          </a:prstGeom>
          <a:ln w="28575">
            <a:solidFill>
              <a:srgbClr val="DC0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标题 451"/>
          <p:cNvSpPr>
            <a:spLocks noGrp="1"/>
          </p:cNvSpPr>
          <p:nvPr>
            <p:ph type="title" hasCustomPrompt="1"/>
          </p:nvPr>
        </p:nvSpPr>
        <p:spPr>
          <a:xfrm>
            <a:off x="1237423" y="925346"/>
            <a:ext cx="4071965" cy="576267"/>
          </a:xfrm>
        </p:spPr>
        <p:txBody>
          <a:bodyPr anchor="t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单击此处编辑母版样式</a:t>
            </a:r>
            <a:endParaRPr lang="zh-CN" altLang="en-US" dirty="0"/>
          </a:p>
        </p:txBody>
      </p:sp>
      <p:sp>
        <p:nvSpPr>
          <p:cNvPr id="48" name="文本占位符 20"/>
          <p:cNvSpPr>
            <a:spLocks noGrp="1"/>
          </p:cNvSpPr>
          <p:nvPr>
            <p:ph type="body" sz="quarter" idx="10" hasCustomPrompt="1"/>
          </p:nvPr>
        </p:nvSpPr>
        <p:spPr>
          <a:xfrm>
            <a:off x="1226345" y="715150"/>
            <a:ext cx="4082851" cy="234140"/>
          </a:xfrm>
        </p:spPr>
        <p:txBody>
          <a:bodyPr anchor="t">
            <a:noAutofit/>
          </a:bodyPr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Click to enter a title</a:t>
            </a:r>
            <a:endParaRPr lang="zh-CN" altLang="en-US" dirty="0"/>
          </a:p>
        </p:txBody>
      </p:sp>
      <p:sp>
        <p:nvSpPr>
          <p:cNvPr id="49" name="文本占位符 455"/>
          <p:cNvSpPr>
            <a:spLocks noGrp="1"/>
          </p:cNvSpPr>
          <p:nvPr>
            <p:ph type="body" sz="quarter" idx="11" hasCustomPrompt="1"/>
          </p:nvPr>
        </p:nvSpPr>
        <p:spPr>
          <a:xfrm>
            <a:off x="5594350" y="1134252"/>
            <a:ext cx="5358640" cy="243666"/>
          </a:xfrm>
        </p:spPr>
        <p:txBody>
          <a:bodyPr vert="horz" lIns="108850" tIns="54425" rIns="108850" bIns="54425" rtlCol="0" anchor="t">
            <a:noAutofit/>
          </a:bodyPr>
          <a:lstStyle>
            <a:lvl1pPr>
              <a:buNone/>
              <a:defRPr lang="zh-CN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1200" smtClean="0"/>
            </a:lvl2pPr>
            <a:lvl3pPr>
              <a:defRPr lang="zh-CN" altLang="en-US" sz="1100" smtClean="0"/>
            </a:lvl3pPr>
            <a:lvl4pPr>
              <a:defRPr lang="zh-CN" altLang="en-US" sz="1000" smtClean="0"/>
            </a:lvl4pPr>
            <a:lvl5pPr>
              <a:defRPr lang="zh-CN" altLang="en-US" sz="1000"/>
            </a:lvl5pPr>
          </a:lstStyle>
          <a:p>
            <a:pPr marL="408305" lvl="0" indent="-40830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您的内容打在这里，或通过复制文本后在此选择粘贴，并选择只保留文字。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270670" y="2715414"/>
            <a:ext cx="4339465" cy="1571636"/>
            <a:chOff x="1451736" y="3072604"/>
            <a:chExt cx="4339465" cy="1571636"/>
          </a:xfrm>
        </p:grpSpPr>
        <p:sp>
          <p:nvSpPr>
            <p:cNvPr id="9" name="椭圆 8"/>
            <p:cNvSpPr/>
            <p:nvPr/>
          </p:nvSpPr>
          <p:spPr>
            <a:xfrm>
              <a:off x="1451736" y="3072604"/>
              <a:ext cx="1571636" cy="1571636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835651" y="3072604"/>
              <a:ext cx="1571636" cy="1571636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219565" y="3072604"/>
              <a:ext cx="1571636" cy="1571636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/>
          <p:cNvSpPr/>
          <p:nvPr userDrawn="1"/>
        </p:nvSpPr>
        <p:spPr>
          <a:xfrm>
            <a:off x="7524488" y="2630635"/>
            <a:ext cx="2683519" cy="2683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 rot="1800000">
            <a:off x="6814739" y="1959307"/>
            <a:ext cx="4042945" cy="4042944"/>
            <a:chOff x="6594516" y="1429531"/>
            <a:chExt cx="4845523" cy="4845524"/>
          </a:xfrm>
        </p:grpSpPr>
        <p:grpSp>
          <p:nvGrpSpPr>
            <p:cNvPr id="14" name="组合 34"/>
            <p:cNvGrpSpPr/>
            <p:nvPr/>
          </p:nvGrpSpPr>
          <p:grpSpPr>
            <a:xfrm rot="14400000">
              <a:off x="8494106" y="1429531"/>
              <a:ext cx="1046342" cy="4845522"/>
              <a:chOff x="8510514" y="1429530"/>
              <a:chExt cx="1046342" cy="4845522"/>
            </a:xfrm>
          </p:grpSpPr>
          <p:sp>
            <p:nvSpPr>
              <p:cNvPr id="21" name="Freeform 6"/>
              <p:cNvSpPr/>
              <p:nvPr/>
            </p:nvSpPr>
            <p:spPr bwMode="auto">
              <a:xfrm>
                <a:off x="8510514" y="1429530"/>
                <a:ext cx="1046342" cy="1273622"/>
              </a:xfrm>
              <a:custGeom>
                <a:avLst/>
                <a:gdLst/>
                <a:ahLst/>
                <a:cxnLst>
                  <a:cxn ang="0">
                    <a:pos x="199" y="100"/>
                  </a:cxn>
                  <a:cxn ang="0">
                    <a:pos x="99" y="0"/>
                  </a:cxn>
                  <a:cxn ang="0">
                    <a:pos x="0" y="100"/>
                  </a:cxn>
                  <a:cxn ang="0">
                    <a:pos x="73" y="195"/>
                  </a:cxn>
                  <a:cxn ang="0">
                    <a:pos x="99" y="242"/>
                  </a:cxn>
                  <a:cxn ang="0">
                    <a:pos x="126" y="195"/>
                  </a:cxn>
                  <a:cxn ang="0">
                    <a:pos x="199" y="100"/>
                  </a:cxn>
                </a:cxnLst>
                <a:rect l="0" t="0" r="r" b="b"/>
                <a:pathLst>
                  <a:path w="199" h="242">
                    <a:moveTo>
                      <a:pt x="199" y="100"/>
                    </a:moveTo>
                    <a:cubicBezTo>
                      <a:pt x="199" y="45"/>
                      <a:pt x="154" y="0"/>
                      <a:pt x="99" y="0"/>
                    </a:cubicBezTo>
                    <a:cubicBezTo>
                      <a:pt x="44" y="0"/>
                      <a:pt x="0" y="45"/>
                      <a:pt x="0" y="100"/>
                    </a:cubicBezTo>
                    <a:cubicBezTo>
                      <a:pt x="0" y="145"/>
                      <a:pt x="31" y="184"/>
                      <a:pt x="73" y="195"/>
                    </a:cubicBezTo>
                    <a:cubicBezTo>
                      <a:pt x="99" y="242"/>
                      <a:pt x="99" y="242"/>
                      <a:pt x="99" y="242"/>
                    </a:cubicBezTo>
                    <a:cubicBezTo>
                      <a:pt x="126" y="195"/>
                      <a:pt x="126" y="195"/>
                      <a:pt x="126" y="195"/>
                    </a:cubicBezTo>
                    <a:cubicBezTo>
                      <a:pt x="168" y="184"/>
                      <a:pt x="199" y="145"/>
                      <a:pt x="199" y="1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/>
              <p:nvPr/>
            </p:nvSpPr>
            <p:spPr bwMode="auto">
              <a:xfrm flipV="1">
                <a:off x="8510514" y="5001430"/>
                <a:ext cx="1046342" cy="1273622"/>
              </a:xfrm>
              <a:custGeom>
                <a:avLst/>
                <a:gdLst/>
                <a:ahLst/>
                <a:cxnLst>
                  <a:cxn ang="0">
                    <a:pos x="199" y="100"/>
                  </a:cxn>
                  <a:cxn ang="0">
                    <a:pos x="99" y="0"/>
                  </a:cxn>
                  <a:cxn ang="0">
                    <a:pos x="0" y="100"/>
                  </a:cxn>
                  <a:cxn ang="0">
                    <a:pos x="73" y="195"/>
                  </a:cxn>
                  <a:cxn ang="0">
                    <a:pos x="99" y="242"/>
                  </a:cxn>
                  <a:cxn ang="0">
                    <a:pos x="126" y="195"/>
                  </a:cxn>
                  <a:cxn ang="0">
                    <a:pos x="199" y="100"/>
                  </a:cxn>
                </a:cxnLst>
                <a:rect l="0" t="0" r="r" b="b"/>
                <a:pathLst>
                  <a:path w="199" h="242">
                    <a:moveTo>
                      <a:pt x="199" y="100"/>
                    </a:moveTo>
                    <a:cubicBezTo>
                      <a:pt x="199" y="45"/>
                      <a:pt x="154" y="0"/>
                      <a:pt x="99" y="0"/>
                    </a:cubicBezTo>
                    <a:cubicBezTo>
                      <a:pt x="44" y="0"/>
                      <a:pt x="0" y="45"/>
                      <a:pt x="0" y="100"/>
                    </a:cubicBezTo>
                    <a:cubicBezTo>
                      <a:pt x="0" y="145"/>
                      <a:pt x="31" y="184"/>
                      <a:pt x="73" y="195"/>
                    </a:cubicBezTo>
                    <a:cubicBezTo>
                      <a:pt x="99" y="242"/>
                      <a:pt x="99" y="242"/>
                      <a:pt x="99" y="242"/>
                    </a:cubicBezTo>
                    <a:cubicBezTo>
                      <a:pt x="126" y="195"/>
                      <a:pt x="126" y="195"/>
                      <a:pt x="126" y="195"/>
                    </a:cubicBezTo>
                    <a:cubicBezTo>
                      <a:pt x="168" y="184"/>
                      <a:pt x="199" y="145"/>
                      <a:pt x="199" y="1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5" name="组合 35"/>
            <p:cNvGrpSpPr/>
            <p:nvPr/>
          </p:nvGrpSpPr>
          <p:grpSpPr>
            <a:xfrm>
              <a:off x="8494106" y="1429532"/>
              <a:ext cx="1046342" cy="4845526"/>
              <a:chOff x="8510514" y="1429530"/>
              <a:chExt cx="1046342" cy="4845522"/>
            </a:xfrm>
          </p:grpSpPr>
          <p:sp>
            <p:nvSpPr>
              <p:cNvPr id="19" name="Freeform 6"/>
              <p:cNvSpPr/>
              <p:nvPr/>
            </p:nvSpPr>
            <p:spPr bwMode="auto">
              <a:xfrm>
                <a:off x="8510514" y="1429530"/>
                <a:ext cx="1046342" cy="1273622"/>
              </a:xfrm>
              <a:custGeom>
                <a:avLst/>
                <a:gdLst/>
                <a:ahLst/>
                <a:cxnLst>
                  <a:cxn ang="0">
                    <a:pos x="199" y="100"/>
                  </a:cxn>
                  <a:cxn ang="0">
                    <a:pos x="99" y="0"/>
                  </a:cxn>
                  <a:cxn ang="0">
                    <a:pos x="0" y="100"/>
                  </a:cxn>
                  <a:cxn ang="0">
                    <a:pos x="73" y="195"/>
                  </a:cxn>
                  <a:cxn ang="0">
                    <a:pos x="99" y="242"/>
                  </a:cxn>
                  <a:cxn ang="0">
                    <a:pos x="126" y="195"/>
                  </a:cxn>
                  <a:cxn ang="0">
                    <a:pos x="199" y="100"/>
                  </a:cxn>
                </a:cxnLst>
                <a:rect l="0" t="0" r="r" b="b"/>
                <a:pathLst>
                  <a:path w="199" h="242">
                    <a:moveTo>
                      <a:pt x="199" y="100"/>
                    </a:moveTo>
                    <a:cubicBezTo>
                      <a:pt x="199" y="45"/>
                      <a:pt x="154" y="0"/>
                      <a:pt x="99" y="0"/>
                    </a:cubicBezTo>
                    <a:cubicBezTo>
                      <a:pt x="44" y="0"/>
                      <a:pt x="0" y="45"/>
                      <a:pt x="0" y="100"/>
                    </a:cubicBezTo>
                    <a:cubicBezTo>
                      <a:pt x="0" y="145"/>
                      <a:pt x="31" y="184"/>
                      <a:pt x="73" y="195"/>
                    </a:cubicBezTo>
                    <a:cubicBezTo>
                      <a:pt x="99" y="242"/>
                      <a:pt x="99" y="242"/>
                      <a:pt x="99" y="242"/>
                    </a:cubicBezTo>
                    <a:cubicBezTo>
                      <a:pt x="126" y="195"/>
                      <a:pt x="126" y="195"/>
                      <a:pt x="126" y="195"/>
                    </a:cubicBezTo>
                    <a:cubicBezTo>
                      <a:pt x="168" y="184"/>
                      <a:pt x="199" y="145"/>
                      <a:pt x="199" y="1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 flipV="1">
                <a:off x="8510514" y="5001430"/>
                <a:ext cx="1046342" cy="1273622"/>
              </a:xfrm>
              <a:custGeom>
                <a:avLst/>
                <a:gdLst/>
                <a:ahLst/>
                <a:cxnLst>
                  <a:cxn ang="0">
                    <a:pos x="199" y="100"/>
                  </a:cxn>
                  <a:cxn ang="0">
                    <a:pos x="99" y="0"/>
                  </a:cxn>
                  <a:cxn ang="0">
                    <a:pos x="0" y="100"/>
                  </a:cxn>
                  <a:cxn ang="0">
                    <a:pos x="73" y="195"/>
                  </a:cxn>
                  <a:cxn ang="0">
                    <a:pos x="99" y="242"/>
                  </a:cxn>
                  <a:cxn ang="0">
                    <a:pos x="126" y="195"/>
                  </a:cxn>
                  <a:cxn ang="0">
                    <a:pos x="199" y="100"/>
                  </a:cxn>
                </a:cxnLst>
                <a:rect l="0" t="0" r="r" b="b"/>
                <a:pathLst>
                  <a:path w="199" h="242">
                    <a:moveTo>
                      <a:pt x="199" y="100"/>
                    </a:moveTo>
                    <a:cubicBezTo>
                      <a:pt x="199" y="45"/>
                      <a:pt x="154" y="0"/>
                      <a:pt x="99" y="0"/>
                    </a:cubicBezTo>
                    <a:cubicBezTo>
                      <a:pt x="44" y="0"/>
                      <a:pt x="0" y="45"/>
                      <a:pt x="0" y="100"/>
                    </a:cubicBezTo>
                    <a:cubicBezTo>
                      <a:pt x="0" y="145"/>
                      <a:pt x="31" y="184"/>
                      <a:pt x="73" y="195"/>
                    </a:cubicBezTo>
                    <a:cubicBezTo>
                      <a:pt x="99" y="242"/>
                      <a:pt x="99" y="242"/>
                      <a:pt x="99" y="242"/>
                    </a:cubicBezTo>
                    <a:cubicBezTo>
                      <a:pt x="126" y="195"/>
                      <a:pt x="126" y="195"/>
                      <a:pt x="126" y="195"/>
                    </a:cubicBezTo>
                    <a:cubicBezTo>
                      <a:pt x="168" y="184"/>
                      <a:pt x="199" y="145"/>
                      <a:pt x="199" y="1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" name="组合 38"/>
            <p:cNvGrpSpPr/>
            <p:nvPr/>
          </p:nvGrpSpPr>
          <p:grpSpPr>
            <a:xfrm rot="7200000">
              <a:off x="8494107" y="1429530"/>
              <a:ext cx="1046342" cy="4845522"/>
              <a:chOff x="8510514" y="1429530"/>
              <a:chExt cx="1046342" cy="4845522"/>
            </a:xfrm>
          </p:grpSpPr>
          <p:sp>
            <p:nvSpPr>
              <p:cNvPr id="17" name="Freeform 6"/>
              <p:cNvSpPr/>
              <p:nvPr/>
            </p:nvSpPr>
            <p:spPr bwMode="auto">
              <a:xfrm>
                <a:off x="8510514" y="1429530"/>
                <a:ext cx="1046342" cy="1273622"/>
              </a:xfrm>
              <a:custGeom>
                <a:avLst/>
                <a:gdLst/>
                <a:ahLst/>
                <a:cxnLst>
                  <a:cxn ang="0">
                    <a:pos x="199" y="100"/>
                  </a:cxn>
                  <a:cxn ang="0">
                    <a:pos x="99" y="0"/>
                  </a:cxn>
                  <a:cxn ang="0">
                    <a:pos x="0" y="100"/>
                  </a:cxn>
                  <a:cxn ang="0">
                    <a:pos x="73" y="195"/>
                  </a:cxn>
                  <a:cxn ang="0">
                    <a:pos x="99" y="242"/>
                  </a:cxn>
                  <a:cxn ang="0">
                    <a:pos x="126" y="195"/>
                  </a:cxn>
                  <a:cxn ang="0">
                    <a:pos x="199" y="100"/>
                  </a:cxn>
                </a:cxnLst>
                <a:rect l="0" t="0" r="r" b="b"/>
                <a:pathLst>
                  <a:path w="199" h="242">
                    <a:moveTo>
                      <a:pt x="199" y="100"/>
                    </a:moveTo>
                    <a:cubicBezTo>
                      <a:pt x="199" y="45"/>
                      <a:pt x="154" y="0"/>
                      <a:pt x="99" y="0"/>
                    </a:cubicBezTo>
                    <a:cubicBezTo>
                      <a:pt x="44" y="0"/>
                      <a:pt x="0" y="45"/>
                      <a:pt x="0" y="100"/>
                    </a:cubicBezTo>
                    <a:cubicBezTo>
                      <a:pt x="0" y="145"/>
                      <a:pt x="31" y="184"/>
                      <a:pt x="73" y="195"/>
                    </a:cubicBezTo>
                    <a:cubicBezTo>
                      <a:pt x="99" y="242"/>
                      <a:pt x="99" y="242"/>
                      <a:pt x="99" y="242"/>
                    </a:cubicBezTo>
                    <a:cubicBezTo>
                      <a:pt x="126" y="195"/>
                      <a:pt x="126" y="195"/>
                      <a:pt x="126" y="195"/>
                    </a:cubicBezTo>
                    <a:cubicBezTo>
                      <a:pt x="168" y="184"/>
                      <a:pt x="199" y="145"/>
                      <a:pt x="199" y="1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6"/>
              <p:cNvSpPr/>
              <p:nvPr/>
            </p:nvSpPr>
            <p:spPr bwMode="auto">
              <a:xfrm flipV="1">
                <a:off x="8510514" y="5001430"/>
                <a:ext cx="1046342" cy="1273622"/>
              </a:xfrm>
              <a:custGeom>
                <a:avLst/>
                <a:gdLst/>
                <a:ahLst/>
                <a:cxnLst>
                  <a:cxn ang="0">
                    <a:pos x="199" y="100"/>
                  </a:cxn>
                  <a:cxn ang="0">
                    <a:pos x="99" y="0"/>
                  </a:cxn>
                  <a:cxn ang="0">
                    <a:pos x="0" y="100"/>
                  </a:cxn>
                  <a:cxn ang="0">
                    <a:pos x="73" y="195"/>
                  </a:cxn>
                  <a:cxn ang="0">
                    <a:pos x="99" y="242"/>
                  </a:cxn>
                  <a:cxn ang="0">
                    <a:pos x="126" y="195"/>
                  </a:cxn>
                  <a:cxn ang="0">
                    <a:pos x="199" y="100"/>
                  </a:cxn>
                </a:cxnLst>
                <a:rect l="0" t="0" r="r" b="b"/>
                <a:pathLst>
                  <a:path w="199" h="242">
                    <a:moveTo>
                      <a:pt x="199" y="100"/>
                    </a:moveTo>
                    <a:cubicBezTo>
                      <a:pt x="199" y="45"/>
                      <a:pt x="154" y="0"/>
                      <a:pt x="99" y="0"/>
                    </a:cubicBezTo>
                    <a:cubicBezTo>
                      <a:pt x="44" y="0"/>
                      <a:pt x="0" y="45"/>
                      <a:pt x="0" y="100"/>
                    </a:cubicBezTo>
                    <a:cubicBezTo>
                      <a:pt x="0" y="145"/>
                      <a:pt x="31" y="184"/>
                      <a:pt x="73" y="195"/>
                    </a:cubicBezTo>
                    <a:cubicBezTo>
                      <a:pt x="99" y="242"/>
                      <a:pt x="99" y="242"/>
                      <a:pt x="99" y="242"/>
                    </a:cubicBezTo>
                    <a:cubicBezTo>
                      <a:pt x="126" y="195"/>
                      <a:pt x="126" y="195"/>
                      <a:pt x="126" y="195"/>
                    </a:cubicBezTo>
                    <a:cubicBezTo>
                      <a:pt x="168" y="184"/>
                      <a:pt x="199" y="145"/>
                      <a:pt x="199" y="1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3" name="椭圆 22"/>
          <p:cNvSpPr/>
          <p:nvPr userDrawn="1"/>
        </p:nvSpPr>
        <p:spPr>
          <a:xfrm>
            <a:off x="7998485" y="3104633"/>
            <a:ext cx="1735525" cy="1735524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2" hasCustomPrompt="1"/>
          </p:nvPr>
        </p:nvSpPr>
        <p:spPr>
          <a:xfrm>
            <a:off x="1308860" y="2001034"/>
            <a:ext cx="4286250" cy="57149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此处添加详细文本描述，建议与标题相关并符合整体语言风格，语言 描述尽量简洁生动。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1454545" y="4491839"/>
            <a:ext cx="993754" cy="284967"/>
          </a:xfrm>
        </p:spPr>
        <p:txBody>
          <a:bodyPr>
            <a:noAutofit/>
          </a:bodyPr>
          <a:lstStyle>
            <a:lvl1pPr algn="ctr">
              <a:buNone/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4" hasCustomPrompt="1"/>
          </p:nvPr>
        </p:nvSpPr>
        <p:spPr>
          <a:xfrm>
            <a:off x="1308100" y="4919687"/>
            <a:ext cx="1286644" cy="867561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此处添加详细文本描述，语言描述简洁生动。</a:t>
            </a:r>
            <a:endParaRPr lang="zh-CN" altLang="en-US" dirty="0"/>
          </a:p>
        </p:txBody>
      </p:sp>
      <p:sp>
        <p:nvSpPr>
          <p:cNvPr id="37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2893645" y="4491839"/>
            <a:ext cx="993754" cy="284967"/>
          </a:xfrm>
        </p:spPr>
        <p:txBody>
          <a:bodyPr>
            <a:noAutofit/>
          </a:bodyPr>
          <a:lstStyle>
            <a:lvl1pPr algn="ctr">
              <a:buNone/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38" name="文本占位符 33"/>
          <p:cNvSpPr>
            <a:spLocks noGrp="1"/>
          </p:cNvSpPr>
          <p:nvPr>
            <p:ph type="body" sz="quarter" idx="16" hasCustomPrompt="1"/>
          </p:nvPr>
        </p:nvSpPr>
        <p:spPr>
          <a:xfrm>
            <a:off x="2747200" y="4919687"/>
            <a:ext cx="1286644" cy="867561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此处添加详细文本描述，语言描述简洁生动。</a:t>
            </a:r>
            <a:endParaRPr lang="zh-CN" altLang="en-US" dirty="0"/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7" hasCustomPrompt="1"/>
          </p:nvPr>
        </p:nvSpPr>
        <p:spPr>
          <a:xfrm>
            <a:off x="4332731" y="4491839"/>
            <a:ext cx="993754" cy="284967"/>
          </a:xfrm>
        </p:spPr>
        <p:txBody>
          <a:bodyPr>
            <a:noAutofit/>
          </a:bodyPr>
          <a:lstStyle>
            <a:lvl1pPr algn="ctr">
              <a:buNone/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40" name="文本占位符 33"/>
          <p:cNvSpPr>
            <a:spLocks noGrp="1"/>
          </p:cNvSpPr>
          <p:nvPr>
            <p:ph type="body" sz="quarter" idx="18" hasCustomPrompt="1"/>
          </p:nvPr>
        </p:nvSpPr>
        <p:spPr>
          <a:xfrm>
            <a:off x="4186286" y="4919687"/>
            <a:ext cx="1286644" cy="867561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此处添加详细文本描述，语言描述简洁生动。</a:t>
            </a:r>
            <a:endParaRPr lang="zh-CN" altLang="en-US" dirty="0"/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9" hasCustomPrompt="1"/>
          </p:nvPr>
        </p:nvSpPr>
        <p:spPr>
          <a:xfrm>
            <a:off x="8301038" y="3659188"/>
            <a:ext cx="1143000" cy="714375"/>
          </a:xfrm>
        </p:spPr>
        <p:txBody>
          <a:bodyPr>
            <a:normAutofit/>
          </a:bodyPr>
          <a:lstStyle>
            <a:lvl1pPr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  <a:endParaRPr lang="zh-CN" altLang="en-US" dirty="0"/>
          </a:p>
        </p:txBody>
      </p:sp>
      <p:grpSp>
        <p:nvGrpSpPr>
          <p:cNvPr id="51" name="组合 50"/>
          <p:cNvGrpSpPr/>
          <p:nvPr userDrawn="1"/>
        </p:nvGrpSpPr>
        <p:grpSpPr>
          <a:xfrm>
            <a:off x="-3175" y="6110542"/>
            <a:ext cx="11938833" cy="558281"/>
            <a:chOff x="-3175" y="6110542"/>
            <a:chExt cx="11938833" cy="558281"/>
          </a:xfrm>
        </p:grpSpPr>
        <p:grpSp>
          <p:nvGrpSpPr>
            <p:cNvPr id="52" name="组合 39"/>
            <p:cNvGrpSpPr/>
            <p:nvPr userDrawn="1"/>
          </p:nvGrpSpPr>
          <p:grpSpPr>
            <a:xfrm>
              <a:off x="-3175" y="6383338"/>
              <a:ext cx="1484313" cy="215900"/>
              <a:chOff x="-3175" y="6383338"/>
              <a:chExt cx="1484313" cy="215900"/>
            </a:xfrm>
          </p:grpSpPr>
          <p:sp>
            <p:nvSpPr>
              <p:cNvPr id="65" name="AutoShape 24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6383338"/>
                <a:ext cx="1477963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6"/>
              <p:cNvSpPr/>
              <p:nvPr userDrawn="1"/>
            </p:nvSpPr>
            <p:spPr bwMode="auto">
              <a:xfrm>
                <a:off x="-3175" y="6383338"/>
                <a:ext cx="1055688" cy="215900"/>
              </a:xfrm>
              <a:custGeom>
                <a:avLst/>
                <a:gdLst/>
                <a:ahLst/>
                <a:cxnLst>
                  <a:cxn ang="0">
                    <a:pos x="508" y="136"/>
                  </a:cxn>
                  <a:cxn ang="0">
                    <a:pos x="0" y="136"/>
                  </a:cxn>
                  <a:cxn ang="0">
                    <a:pos x="0" y="0"/>
                  </a:cxn>
                  <a:cxn ang="0">
                    <a:pos x="665" y="0"/>
                  </a:cxn>
                  <a:cxn ang="0">
                    <a:pos x="508" y="136"/>
                  </a:cxn>
                </a:cxnLst>
                <a:rect l="0" t="0" r="r" b="b"/>
                <a:pathLst>
                  <a:path w="665" h="136">
                    <a:moveTo>
                      <a:pt x="508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65" y="0"/>
                    </a:lnTo>
                    <a:lnTo>
                      <a:pt x="508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7"/>
              <p:cNvSpPr/>
              <p:nvPr userDrawn="1"/>
            </p:nvSpPr>
            <p:spPr bwMode="auto">
              <a:xfrm>
                <a:off x="917575" y="6383338"/>
                <a:ext cx="287338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8" y="0"/>
                  </a:cxn>
                  <a:cxn ang="0">
                    <a:pos x="181" y="0"/>
                  </a:cxn>
                  <a:cxn ang="0">
                    <a:pos x="23" y="136"/>
                  </a:cxn>
                </a:cxnLst>
                <a:rect l="0" t="0" r="r" b="b"/>
                <a:pathLst>
                  <a:path w="181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8" y="0"/>
                    </a:lnTo>
                    <a:lnTo>
                      <a:pt x="181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8"/>
              <p:cNvSpPr/>
              <p:nvPr userDrawn="1"/>
            </p:nvSpPr>
            <p:spPr bwMode="auto">
              <a:xfrm>
                <a:off x="1062038" y="6383338"/>
                <a:ext cx="282575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7" y="0"/>
                  </a:cxn>
                  <a:cxn ang="0">
                    <a:pos x="178" y="0"/>
                  </a:cxn>
                  <a:cxn ang="0">
                    <a:pos x="23" y="136"/>
                  </a:cxn>
                </a:cxnLst>
                <a:rect l="0" t="0" r="r" b="b"/>
                <a:pathLst>
                  <a:path w="178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7" y="0"/>
                    </a:lnTo>
                    <a:lnTo>
                      <a:pt x="178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9"/>
              <p:cNvSpPr/>
              <p:nvPr userDrawn="1"/>
            </p:nvSpPr>
            <p:spPr bwMode="auto">
              <a:xfrm>
                <a:off x="1212850" y="6383338"/>
                <a:ext cx="268288" cy="215900"/>
              </a:xfrm>
              <a:custGeom>
                <a:avLst/>
                <a:gdLst/>
                <a:ahLst/>
                <a:cxnLst>
                  <a:cxn ang="0">
                    <a:pos x="12" y="136"/>
                  </a:cxn>
                  <a:cxn ang="0">
                    <a:pos x="0" y="136"/>
                  </a:cxn>
                  <a:cxn ang="0">
                    <a:pos x="155" y="0"/>
                  </a:cxn>
                  <a:cxn ang="0">
                    <a:pos x="169" y="0"/>
                  </a:cxn>
                  <a:cxn ang="0">
                    <a:pos x="12" y="136"/>
                  </a:cxn>
                </a:cxnLst>
                <a:rect l="0" t="0" r="r" b="b"/>
                <a:pathLst>
                  <a:path w="169" h="136">
                    <a:moveTo>
                      <a:pt x="12" y="136"/>
                    </a:moveTo>
                    <a:lnTo>
                      <a:pt x="0" y="136"/>
                    </a:lnTo>
                    <a:lnTo>
                      <a:pt x="155" y="0"/>
                    </a:lnTo>
                    <a:lnTo>
                      <a:pt x="169" y="0"/>
                    </a:lnTo>
                    <a:lnTo>
                      <a:pt x="12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3" name="组合 40"/>
            <p:cNvGrpSpPr/>
            <p:nvPr userDrawn="1"/>
          </p:nvGrpSpPr>
          <p:grpSpPr>
            <a:xfrm>
              <a:off x="299156" y="6430213"/>
              <a:ext cx="468104" cy="126208"/>
              <a:chOff x="4266385" y="6028549"/>
              <a:chExt cx="971550" cy="261938"/>
            </a:xfrm>
          </p:grpSpPr>
          <p:sp>
            <p:nvSpPr>
              <p:cNvPr id="57" name="Rectangle 14"/>
              <p:cNvSpPr>
                <a:spLocks noChangeArrowheads="1"/>
              </p:cNvSpPr>
              <p:nvPr userDrawn="1"/>
            </p:nvSpPr>
            <p:spPr bwMode="auto">
              <a:xfrm>
                <a:off x="4331473" y="6112687"/>
                <a:ext cx="25400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Rectangle 15"/>
              <p:cNvSpPr>
                <a:spLocks noChangeArrowheads="1"/>
              </p:cNvSpPr>
              <p:nvPr userDrawn="1"/>
            </p:nvSpPr>
            <p:spPr bwMode="auto">
              <a:xfrm>
                <a:off x="4266385" y="6044424"/>
                <a:ext cx="201612" cy="25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Rectangle 16"/>
              <p:cNvSpPr>
                <a:spLocks noChangeArrowheads="1"/>
              </p:cNvSpPr>
              <p:nvPr userDrawn="1"/>
            </p:nvSpPr>
            <p:spPr bwMode="auto">
              <a:xfrm>
                <a:off x="4377510" y="6112687"/>
                <a:ext cx="23812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7"/>
              <p:cNvSpPr/>
              <p:nvPr userDrawn="1"/>
            </p:nvSpPr>
            <p:spPr bwMode="auto">
              <a:xfrm>
                <a:off x="5083948" y="6150787"/>
                <a:ext cx="23812" cy="123825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5" y="78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0" y="78"/>
                  </a:cxn>
                </a:cxnLst>
                <a:rect l="0" t="0" r="r" b="b"/>
                <a:pathLst>
                  <a:path w="15" h="78">
                    <a:moveTo>
                      <a:pt x="0" y="78"/>
                    </a:moveTo>
                    <a:lnTo>
                      <a:pt x="15" y="78"/>
                    </a:lnTo>
                    <a:lnTo>
                      <a:pt x="15" y="18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8"/>
              <p:cNvSpPr/>
              <p:nvPr userDrawn="1"/>
            </p:nvSpPr>
            <p:spPr bwMode="auto">
              <a:xfrm>
                <a:off x="5037910" y="6028549"/>
                <a:ext cx="200025" cy="261938"/>
              </a:xfrm>
              <a:custGeom>
                <a:avLst/>
                <a:gdLst/>
                <a:ahLst/>
                <a:cxnLst>
                  <a:cxn ang="0">
                    <a:pos x="111" y="10"/>
                  </a:cxn>
                  <a:cxn ang="0">
                    <a:pos x="111" y="124"/>
                  </a:cxn>
                  <a:cxn ang="0">
                    <a:pos x="0" y="0"/>
                  </a:cxn>
                  <a:cxn ang="0">
                    <a:pos x="0" y="155"/>
                  </a:cxn>
                  <a:cxn ang="0">
                    <a:pos x="15" y="155"/>
                  </a:cxn>
                  <a:cxn ang="0">
                    <a:pos x="15" y="42"/>
                  </a:cxn>
                  <a:cxn ang="0">
                    <a:pos x="126" y="165"/>
                  </a:cxn>
                  <a:cxn ang="0">
                    <a:pos x="126" y="10"/>
                  </a:cxn>
                  <a:cxn ang="0">
                    <a:pos x="111" y="10"/>
                  </a:cxn>
                </a:cxnLst>
                <a:rect l="0" t="0" r="r" b="b"/>
                <a:pathLst>
                  <a:path w="126" h="165">
                    <a:moveTo>
                      <a:pt x="111" y="10"/>
                    </a:moveTo>
                    <a:lnTo>
                      <a:pt x="111" y="124"/>
                    </a:lnTo>
                    <a:lnTo>
                      <a:pt x="0" y="0"/>
                    </a:lnTo>
                    <a:lnTo>
                      <a:pt x="0" y="155"/>
                    </a:lnTo>
                    <a:lnTo>
                      <a:pt x="15" y="155"/>
                    </a:lnTo>
                    <a:lnTo>
                      <a:pt x="15" y="42"/>
                    </a:lnTo>
                    <a:lnTo>
                      <a:pt x="126" y="165"/>
                    </a:lnTo>
                    <a:lnTo>
                      <a:pt x="126" y="10"/>
                    </a:lnTo>
                    <a:lnTo>
                      <a:pt x="111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9"/>
              <p:cNvSpPr>
                <a:spLocks noEditPoints="1"/>
              </p:cNvSpPr>
              <p:nvPr userDrawn="1"/>
            </p:nvSpPr>
            <p:spPr bwMode="auto">
              <a:xfrm>
                <a:off x="4761685" y="6044424"/>
                <a:ext cx="230187" cy="230188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5"/>
                  </a:cxn>
                  <a:cxn ang="0">
                    <a:pos x="115" y="58"/>
                  </a:cxn>
                  <a:cxn ang="0">
                    <a:pos x="58" y="0"/>
                  </a:cxn>
                  <a:cxn ang="0">
                    <a:pos x="58" y="103"/>
                  </a:cxn>
                  <a:cxn ang="0">
                    <a:pos x="13" y="58"/>
                  </a:cxn>
                  <a:cxn ang="0">
                    <a:pos x="58" y="13"/>
                  </a:cxn>
                  <a:cxn ang="0">
                    <a:pos x="102" y="58"/>
                  </a:cxn>
                  <a:cxn ang="0">
                    <a:pos x="58" y="103"/>
                  </a:cxn>
                </a:cxnLst>
                <a:rect l="0" t="0" r="r" b="b"/>
                <a:pathLst>
                  <a:path w="115" h="115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89" y="115"/>
                      <a:pt x="115" y="89"/>
                      <a:pt x="115" y="58"/>
                    </a:cubicBezTo>
                    <a:cubicBezTo>
                      <a:pt x="115" y="26"/>
                      <a:pt x="89" y="0"/>
                      <a:pt x="58" y="0"/>
                    </a:cubicBezTo>
                    <a:close/>
                    <a:moveTo>
                      <a:pt x="58" y="103"/>
                    </a:moveTo>
                    <a:cubicBezTo>
                      <a:pt x="33" y="103"/>
                      <a:pt x="13" y="82"/>
                      <a:pt x="13" y="58"/>
                    </a:cubicBezTo>
                    <a:cubicBezTo>
                      <a:pt x="13" y="33"/>
                      <a:pt x="33" y="13"/>
                      <a:pt x="58" y="13"/>
                    </a:cubicBezTo>
                    <a:cubicBezTo>
                      <a:pt x="82" y="13"/>
                      <a:pt x="102" y="33"/>
                      <a:pt x="102" y="58"/>
                    </a:cubicBezTo>
                    <a:cubicBezTo>
                      <a:pt x="102" y="82"/>
                      <a:pt x="82" y="103"/>
                      <a:pt x="58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Oval 20"/>
              <p:cNvSpPr>
                <a:spLocks noChangeArrowheads="1"/>
              </p:cNvSpPr>
              <p:nvPr userDrawn="1"/>
            </p:nvSpPr>
            <p:spPr bwMode="auto">
              <a:xfrm>
                <a:off x="4860110" y="6142849"/>
                <a:ext cx="33337" cy="3333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1"/>
              <p:cNvSpPr/>
              <p:nvPr userDrawn="1"/>
            </p:nvSpPr>
            <p:spPr bwMode="auto">
              <a:xfrm>
                <a:off x="4517210" y="6044424"/>
                <a:ext cx="201612" cy="230188"/>
              </a:xfrm>
              <a:custGeom>
                <a:avLst/>
                <a:gdLst/>
                <a:ahLst/>
                <a:cxnLst>
                  <a:cxn ang="0">
                    <a:pos x="101" y="36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2" y="115"/>
                  </a:cxn>
                  <a:cxn ang="0">
                    <a:pos x="12" y="13"/>
                  </a:cxn>
                  <a:cxn ang="0">
                    <a:pos x="66" y="13"/>
                  </a:cxn>
                  <a:cxn ang="0">
                    <a:pos x="88" y="36"/>
                  </a:cxn>
                  <a:cxn ang="0">
                    <a:pos x="66" y="58"/>
                  </a:cxn>
                  <a:cxn ang="0">
                    <a:pos x="22" y="58"/>
                  </a:cxn>
                  <a:cxn ang="0">
                    <a:pos x="22" y="115"/>
                  </a:cxn>
                  <a:cxn ang="0">
                    <a:pos x="35" y="115"/>
                  </a:cxn>
                  <a:cxn ang="0">
                    <a:pos x="35" y="71"/>
                  </a:cxn>
                  <a:cxn ang="0">
                    <a:pos x="63" y="71"/>
                  </a:cxn>
                  <a:cxn ang="0">
                    <a:pos x="87" y="115"/>
                  </a:cxn>
                  <a:cxn ang="0">
                    <a:pos x="101" y="115"/>
                  </a:cxn>
                  <a:cxn ang="0">
                    <a:pos x="77" y="69"/>
                  </a:cxn>
                  <a:cxn ang="0">
                    <a:pos x="101" y="36"/>
                  </a:cxn>
                </a:cxnLst>
                <a:rect l="0" t="0" r="r" b="b"/>
                <a:pathLst>
                  <a:path w="101" h="115">
                    <a:moveTo>
                      <a:pt x="101" y="36"/>
                    </a:moveTo>
                    <a:cubicBezTo>
                      <a:pt x="101" y="16"/>
                      <a:pt x="85" y="0"/>
                      <a:pt x="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78" y="13"/>
                      <a:pt x="88" y="23"/>
                      <a:pt x="88" y="36"/>
                    </a:cubicBezTo>
                    <a:cubicBezTo>
                      <a:pt x="88" y="48"/>
                      <a:pt x="78" y="58"/>
                      <a:pt x="6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91" y="64"/>
                      <a:pt x="101" y="51"/>
                      <a:pt x="10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4" name="组合 56"/>
            <p:cNvGrpSpPr/>
            <p:nvPr userDrawn="1"/>
          </p:nvGrpSpPr>
          <p:grpSpPr>
            <a:xfrm>
              <a:off x="11281031" y="6110542"/>
              <a:ext cx="654627" cy="558281"/>
              <a:chOff x="11281031" y="6110542"/>
              <a:chExt cx="654627" cy="558281"/>
            </a:xfrm>
          </p:grpSpPr>
          <p:sp>
            <p:nvSpPr>
              <p:cNvPr id="55" name="Freeform 35"/>
              <p:cNvSpPr/>
              <p:nvPr userDrawn="1"/>
            </p:nvSpPr>
            <p:spPr bwMode="auto">
              <a:xfrm>
                <a:off x="11281031" y="6110542"/>
                <a:ext cx="654627" cy="555642"/>
              </a:xfrm>
              <a:custGeom>
                <a:avLst/>
                <a:gdLst/>
                <a:ahLst/>
                <a:cxnLst>
                  <a:cxn ang="0">
                    <a:pos x="496" y="0"/>
                  </a:cxn>
                  <a:cxn ang="0">
                    <a:pos x="0" y="421"/>
                  </a:cxn>
                  <a:cxn ang="0">
                    <a:pos x="28" y="421"/>
                  </a:cxn>
                  <a:cxn ang="0">
                    <a:pos x="496" y="24"/>
                  </a:cxn>
                  <a:cxn ang="0">
                    <a:pos x="496" y="0"/>
                  </a:cxn>
                </a:cxnLst>
                <a:rect l="0" t="0" r="r" b="b"/>
                <a:pathLst>
                  <a:path w="496" h="421">
                    <a:moveTo>
                      <a:pt x="496" y="0"/>
                    </a:moveTo>
                    <a:lnTo>
                      <a:pt x="0" y="421"/>
                    </a:lnTo>
                    <a:lnTo>
                      <a:pt x="28" y="421"/>
                    </a:lnTo>
                    <a:lnTo>
                      <a:pt x="496" y="24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6"/>
              <p:cNvSpPr/>
              <p:nvPr userDrawn="1"/>
            </p:nvSpPr>
            <p:spPr bwMode="auto">
              <a:xfrm>
                <a:off x="11761443" y="6602832"/>
                <a:ext cx="174215" cy="65991"/>
              </a:xfrm>
              <a:custGeom>
                <a:avLst/>
                <a:gdLst/>
                <a:ahLst/>
                <a:cxnLst>
                  <a:cxn ang="0">
                    <a:pos x="82" y="50"/>
                  </a:cxn>
                  <a:cxn ang="0">
                    <a:pos x="49" y="24"/>
                  </a:cxn>
                  <a:cxn ang="0">
                    <a:pos x="11" y="48"/>
                  </a:cxn>
                  <a:cxn ang="0">
                    <a:pos x="0" y="31"/>
                  </a:cxn>
                  <a:cxn ang="0">
                    <a:pos x="52" y="0"/>
                  </a:cxn>
                  <a:cxn ang="0">
                    <a:pos x="82" y="26"/>
                  </a:cxn>
                  <a:cxn ang="0">
                    <a:pos x="120" y="3"/>
                  </a:cxn>
                  <a:cxn ang="0">
                    <a:pos x="132" y="19"/>
                  </a:cxn>
                  <a:cxn ang="0">
                    <a:pos x="82" y="50"/>
                  </a:cxn>
                </a:cxnLst>
                <a:rect l="0" t="0" r="r" b="b"/>
                <a:pathLst>
                  <a:path w="132" h="50">
                    <a:moveTo>
                      <a:pt x="82" y="50"/>
                    </a:moveTo>
                    <a:lnTo>
                      <a:pt x="49" y="24"/>
                    </a:lnTo>
                    <a:lnTo>
                      <a:pt x="11" y="48"/>
                    </a:lnTo>
                    <a:lnTo>
                      <a:pt x="0" y="31"/>
                    </a:lnTo>
                    <a:lnTo>
                      <a:pt x="52" y="0"/>
                    </a:lnTo>
                    <a:lnTo>
                      <a:pt x="82" y="26"/>
                    </a:lnTo>
                    <a:lnTo>
                      <a:pt x="120" y="3"/>
                    </a:lnTo>
                    <a:lnTo>
                      <a:pt x="132" y="19"/>
                    </a:lnTo>
                    <a:lnTo>
                      <a:pt x="82" y="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49" name="直接连接符 26"/>
          <p:cNvCxnSpPr/>
          <p:nvPr userDrawn="1"/>
        </p:nvCxnSpPr>
        <p:spPr>
          <a:xfrm rot="5400000">
            <a:off x="5017740" y="1127444"/>
            <a:ext cx="571504" cy="747"/>
          </a:xfrm>
          <a:prstGeom prst="line">
            <a:avLst/>
          </a:prstGeom>
          <a:ln w="28575">
            <a:solidFill>
              <a:srgbClr val="DC06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标题 451"/>
          <p:cNvSpPr>
            <a:spLocks noGrp="1"/>
          </p:cNvSpPr>
          <p:nvPr>
            <p:ph type="title" hasCustomPrompt="1"/>
          </p:nvPr>
        </p:nvSpPr>
        <p:spPr>
          <a:xfrm>
            <a:off x="1237423" y="925346"/>
            <a:ext cx="4071965" cy="576267"/>
          </a:xfrm>
        </p:spPr>
        <p:txBody>
          <a:bodyPr anchor="t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单击此处编辑母版样式</a:t>
            </a:r>
            <a:endParaRPr lang="zh-CN" altLang="en-US" dirty="0"/>
          </a:p>
        </p:txBody>
      </p:sp>
      <p:sp>
        <p:nvSpPr>
          <p:cNvPr id="74" name="文本占位符 20"/>
          <p:cNvSpPr>
            <a:spLocks noGrp="1"/>
          </p:cNvSpPr>
          <p:nvPr>
            <p:ph type="body" sz="quarter" idx="10" hasCustomPrompt="1"/>
          </p:nvPr>
        </p:nvSpPr>
        <p:spPr>
          <a:xfrm>
            <a:off x="1226345" y="715150"/>
            <a:ext cx="4082851" cy="234140"/>
          </a:xfrm>
        </p:spPr>
        <p:txBody>
          <a:bodyPr anchor="t">
            <a:noAutofit/>
          </a:bodyPr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Click to enter a title</a:t>
            </a:r>
            <a:endParaRPr lang="zh-CN" altLang="en-US" dirty="0"/>
          </a:p>
        </p:txBody>
      </p:sp>
      <p:sp>
        <p:nvSpPr>
          <p:cNvPr id="75" name="文本占位符 455"/>
          <p:cNvSpPr>
            <a:spLocks noGrp="1"/>
          </p:cNvSpPr>
          <p:nvPr>
            <p:ph type="body" sz="quarter" idx="11" hasCustomPrompt="1"/>
          </p:nvPr>
        </p:nvSpPr>
        <p:spPr>
          <a:xfrm>
            <a:off x="5594350" y="1134252"/>
            <a:ext cx="5358640" cy="243666"/>
          </a:xfrm>
        </p:spPr>
        <p:txBody>
          <a:bodyPr vert="horz" lIns="108850" tIns="54425" rIns="108850" bIns="54425" rtlCol="0" anchor="t">
            <a:noAutofit/>
          </a:bodyPr>
          <a:lstStyle>
            <a:lvl1pPr>
              <a:buNone/>
              <a:defRPr lang="zh-CN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1200" smtClean="0"/>
            </a:lvl2pPr>
            <a:lvl3pPr>
              <a:defRPr lang="zh-CN" altLang="en-US" sz="1100" smtClean="0"/>
            </a:lvl3pPr>
            <a:lvl4pPr>
              <a:defRPr lang="zh-CN" altLang="en-US" sz="1000" smtClean="0"/>
            </a:lvl4pPr>
            <a:lvl5pPr>
              <a:defRPr lang="zh-CN" altLang="en-US" sz="1000"/>
            </a:lvl5pPr>
          </a:lstStyle>
          <a:p>
            <a:pPr marL="408305" lvl="0" indent="-40830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您的内容打在这里，或通过复制文本后在此选择粘贴，并选择只保留文字。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38A9-5C11-44ED-8366-C85939E37E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7894-725B-4BB5-98A2-30AACB9EEAD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emf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占位符 24" descr="Nipic_7259105_20180327082732508275.jpg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/>
          <a:srcRect/>
          <a:stretch>
            <a:fillRect/>
          </a:stretch>
        </p:blipFill>
        <p:spPr/>
      </p:pic>
      <p:sp>
        <p:nvSpPr>
          <p:cNvPr id="22" name="任意多边形 21"/>
          <p:cNvSpPr/>
          <p:nvPr/>
        </p:nvSpPr>
        <p:spPr>
          <a:xfrm>
            <a:off x="0" y="0"/>
            <a:ext cx="11167304" cy="6859588"/>
          </a:xfrm>
          <a:custGeom>
            <a:avLst/>
            <a:gdLst>
              <a:gd name="connsiteX0" fmla="*/ 0 w 11167304"/>
              <a:gd name="connsiteY0" fmla="*/ 0 h 6859588"/>
              <a:gd name="connsiteX1" fmla="*/ 11167304 w 11167304"/>
              <a:gd name="connsiteY1" fmla="*/ 0 h 6859588"/>
              <a:gd name="connsiteX2" fmla="*/ 11167304 w 11167304"/>
              <a:gd name="connsiteY2" fmla="*/ 6859588 h 6859588"/>
              <a:gd name="connsiteX3" fmla="*/ 0 w 11167304"/>
              <a:gd name="connsiteY3" fmla="*/ 6859588 h 6859588"/>
              <a:gd name="connsiteX4" fmla="*/ 0 w 11167304"/>
              <a:gd name="connsiteY4" fmla="*/ 0 h 6859588"/>
              <a:gd name="connsiteX0-1" fmla="*/ 0 w 11167304"/>
              <a:gd name="connsiteY0-2" fmla="*/ 0 h 6859588"/>
              <a:gd name="connsiteX1-3" fmla="*/ 11167304 w 11167304"/>
              <a:gd name="connsiteY1-4" fmla="*/ 0 h 6859588"/>
              <a:gd name="connsiteX2-5" fmla="*/ 5903868 w 11167304"/>
              <a:gd name="connsiteY2-6" fmla="*/ 6859588 h 6859588"/>
              <a:gd name="connsiteX3-7" fmla="*/ 0 w 11167304"/>
              <a:gd name="connsiteY3-8" fmla="*/ 6859588 h 6859588"/>
              <a:gd name="connsiteX4-9" fmla="*/ 0 w 11167304"/>
              <a:gd name="connsiteY4-10" fmla="*/ 0 h 6859588"/>
              <a:gd name="connsiteX0-11" fmla="*/ 0 w 11167304"/>
              <a:gd name="connsiteY0-12" fmla="*/ 0 h 6859588"/>
              <a:gd name="connsiteX1-13" fmla="*/ 11167304 w 11167304"/>
              <a:gd name="connsiteY1-14" fmla="*/ 0 h 6859588"/>
              <a:gd name="connsiteX2-15" fmla="*/ 5426778 w 11167304"/>
              <a:gd name="connsiteY2-16" fmla="*/ 6859588 h 6859588"/>
              <a:gd name="connsiteX3-17" fmla="*/ 0 w 11167304"/>
              <a:gd name="connsiteY3-18" fmla="*/ 6859588 h 6859588"/>
              <a:gd name="connsiteX4-19" fmla="*/ 0 w 11167304"/>
              <a:gd name="connsiteY4-20" fmla="*/ 0 h 6859588"/>
              <a:gd name="connsiteX0-21" fmla="*/ 0 w 11167304"/>
              <a:gd name="connsiteY0-22" fmla="*/ 0 h 6859588"/>
              <a:gd name="connsiteX1-23" fmla="*/ 11167304 w 11167304"/>
              <a:gd name="connsiteY1-24" fmla="*/ 0 h 6859588"/>
              <a:gd name="connsiteX2-25" fmla="*/ 3878118 w 11167304"/>
              <a:gd name="connsiteY2-26" fmla="*/ 6859588 h 6859588"/>
              <a:gd name="connsiteX3-27" fmla="*/ 0 w 11167304"/>
              <a:gd name="connsiteY3-28" fmla="*/ 6859588 h 6859588"/>
              <a:gd name="connsiteX4-29" fmla="*/ 0 w 11167304"/>
              <a:gd name="connsiteY4-30" fmla="*/ 0 h 6859588"/>
              <a:gd name="connsiteX0-31" fmla="*/ 0 w 11167304"/>
              <a:gd name="connsiteY0-32" fmla="*/ 0 h 6859588"/>
              <a:gd name="connsiteX1-33" fmla="*/ 11167304 w 11167304"/>
              <a:gd name="connsiteY1-34" fmla="*/ 0 h 6859588"/>
              <a:gd name="connsiteX2-35" fmla="*/ 5044102 w 11167304"/>
              <a:gd name="connsiteY2-36" fmla="*/ 6859588 h 6859588"/>
              <a:gd name="connsiteX3-37" fmla="*/ 0 w 11167304"/>
              <a:gd name="connsiteY3-38" fmla="*/ 6859588 h 6859588"/>
              <a:gd name="connsiteX4-39" fmla="*/ 0 w 11167304"/>
              <a:gd name="connsiteY4-40" fmla="*/ 0 h 68595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167304" h="6859588">
                <a:moveTo>
                  <a:pt x="0" y="0"/>
                </a:moveTo>
                <a:lnTo>
                  <a:pt x="11167304" y="0"/>
                </a:lnTo>
                <a:lnTo>
                  <a:pt x="5044102" y="6859588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5984" y="668831"/>
            <a:ext cx="2071702" cy="45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文本占位符 11"/>
          <p:cNvSpPr txBox="1"/>
          <p:nvPr/>
        </p:nvSpPr>
        <p:spPr>
          <a:xfrm>
            <a:off x="949168" y="5594024"/>
            <a:ext cx="4930014" cy="50006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lvl1pPr marL="0" indent="0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84555" indent="-340360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80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5000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9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90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anose="020B0604020202020204"/>
                <a:cs typeface="Arial" panose="020B0604020202020204"/>
              </a:rPr>
              <a:t>2 0 23 . 3 . 13</a:t>
            </a:r>
            <a:endParaRPr lang="zh-CN" altLang="en-US" sz="1200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组合 56"/>
          <p:cNvGrpSpPr/>
          <p:nvPr/>
        </p:nvGrpSpPr>
        <p:grpSpPr>
          <a:xfrm>
            <a:off x="11281031" y="6111873"/>
            <a:ext cx="654627" cy="558281"/>
            <a:chOff x="11281031" y="6110542"/>
            <a:chExt cx="654627" cy="558281"/>
          </a:xfrm>
          <a:solidFill>
            <a:schemeClr val="bg1"/>
          </a:solidFill>
        </p:grpSpPr>
        <p:sp>
          <p:nvSpPr>
            <p:cNvPr id="12" name="Freeform 35"/>
            <p:cNvSpPr/>
            <p:nvPr userDrawn="1"/>
          </p:nvSpPr>
          <p:spPr bwMode="auto">
            <a:xfrm>
              <a:off x="11281031" y="6110542"/>
              <a:ext cx="654627" cy="555642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0" y="421"/>
                </a:cxn>
                <a:cxn ang="0">
                  <a:pos x="28" y="421"/>
                </a:cxn>
                <a:cxn ang="0">
                  <a:pos x="496" y="24"/>
                </a:cxn>
                <a:cxn ang="0">
                  <a:pos x="496" y="0"/>
                </a:cxn>
              </a:cxnLst>
              <a:rect l="0" t="0" r="r" b="b"/>
              <a:pathLst>
                <a:path w="496" h="421">
                  <a:moveTo>
                    <a:pt x="496" y="0"/>
                  </a:moveTo>
                  <a:lnTo>
                    <a:pt x="0" y="421"/>
                  </a:lnTo>
                  <a:lnTo>
                    <a:pt x="28" y="421"/>
                  </a:lnTo>
                  <a:lnTo>
                    <a:pt x="496" y="24"/>
                  </a:lnTo>
                  <a:lnTo>
                    <a:pt x="49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6"/>
            <p:cNvSpPr/>
            <p:nvPr userDrawn="1"/>
          </p:nvSpPr>
          <p:spPr bwMode="auto">
            <a:xfrm>
              <a:off x="11761443" y="6602832"/>
              <a:ext cx="174215" cy="65991"/>
            </a:xfrm>
            <a:custGeom>
              <a:avLst/>
              <a:gdLst/>
              <a:ahLst/>
              <a:cxnLst>
                <a:cxn ang="0">
                  <a:pos x="82" y="50"/>
                </a:cxn>
                <a:cxn ang="0">
                  <a:pos x="49" y="24"/>
                </a:cxn>
                <a:cxn ang="0">
                  <a:pos x="11" y="48"/>
                </a:cxn>
                <a:cxn ang="0">
                  <a:pos x="0" y="31"/>
                </a:cxn>
                <a:cxn ang="0">
                  <a:pos x="52" y="0"/>
                </a:cxn>
                <a:cxn ang="0">
                  <a:pos x="82" y="26"/>
                </a:cxn>
                <a:cxn ang="0">
                  <a:pos x="120" y="3"/>
                </a:cxn>
                <a:cxn ang="0">
                  <a:pos x="132" y="19"/>
                </a:cxn>
                <a:cxn ang="0">
                  <a:pos x="82" y="50"/>
                </a:cxn>
              </a:cxnLst>
              <a:rect l="0" t="0" r="r" b="b"/>
              <a:pathLst>
                <a:path w="132" h="50">
                  <a:moveTo>
                    <a:pt x="82" y="50"/>
                  </a:moveTo>
                  <a:lnTo>
                    <a:pt x="49" y="24"/>
                  </a:lnTo>
                  <a:lnTo>
                    <a:pt x="11" y="48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82" y="26"/>
                  </a:lnTo>
                  <a:lnTo>
                    <a:pt x="120" y="3"/>
                  </a:lnTo>
                  <a:lnTo>
                    <a:pt x="132" y="19"/>
                  </a:lnTo>
                  <a:lnTo>
                    <a:pt x="82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231110" y="-237088"/>
            <a:ext cx="733315876" cy="1672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点击此处输入标题内容 点击此处输入标题内容 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44690" y="260154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>
                <a:solidFill>
                  <a:schemeClr val="bg1"/>
                </a:solidFill>
              </a:rPr>
              <a:t>关震</a:t>
            </a:r>
            <a:endParaRPr kumimoji="1" lang="zh-CN" alt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占位符 21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9223" y="1016968"/>
            <a:ext cx="3500462" cy="4221882"/>
          </a:xfrm>
        </p:spPr>
      </p:pic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737355" y="589759"/>
            <a:ext cx="5069819" cy="1399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员工英文姓名：</a:t>
            </a:r>
            <a:r>
              <a:rPr lang="en-US" altLang="zh-CN" sz="2000" dirty="0"/>
              <a:t>Marvin</a:t>
            </a:r>
            <a:r>
              <a:rPr lang="zh-CN" altLang="en-US" sz="2000" dirty="0"/>
              <a:t>   中文姓名</a:t>
            </a:r>
            <a:r>
              <a:rPr lang="en-US" altLang="zh-CN" sz="2000" dirty="0"/>
              <a:t>:</a:t>
            </a:r>
            <a:r>
              <a:rPr lang="zh-CN" altLang="en-US" sz="2000" dirty="0"/>
              <a:t> 关震</a:t>
            </a:r>
            <a:br>
              <a:rPr lang="en-US" altLang="zh-CN" sz="2000" b="0" dirty="0"/>
            </a:br>
            <a:r>
              <a:rPr lang="zh-CN" altLang="en-US" sz="1800" b="0" dirty="0"/>
              <a:t>岗位名称：移动</a:t>
            </a:r>
            <a:r>
              <a:rPr lang="zh-CN" altLang="en-US" sz="1800" b="0" dirty="0"/>
              <a:t>端开发工程师</a:t>
            </a:r>
            <a:br>
              <a:rPr lang="en-US" altLang="zh-CN" sz="1800" b="0" dirty="0"/>
            </a:br>
            <a:r>
              <a:rPr lang="zh-CN" altLang="en-US" sz="1800" b="0" dirty="0"/>
              <a:t>所属部门：</a:t>
            </a:r>
            <a:r>
              <a:rPr lang="en-US" altLang="zh-CN" sz="1800" b="0" dirty="0">
                <a:latin typeface="+mj-ea"/>
              </a:rPr>
              <a:t>TRON</a:t>
            </a:r>
            <a:endParaRPr lang="zh-CN" altLang="en-US" sz="1800" b="0" dirty="0">
              <a:latin typeface="+mj-ea"/>
            </a:endParaRPr>
          </a:p>
        </p:txBody>
      </p:sp>
      <p:sp>
        <p:nvSpPr>
          <p:cNvPr id="85" name="文本占位符 84"/>
          <p:cNvSpPr>
            <a:spLocks noGrp="1"/>
          </p:cNvSpPr>
          <p:nvPr>
            <p:ph type="body" sz="quarter" idx="19"/>
          </p:nvPr>
        </p:nvSpPr>
        <p:spPr>
          <a:xfrm>
            <a:off x="737356" y="2429662"/>
            <a:ext cx="3629658" cy="2656316"/>
          </a:xfrm>
        </p:spPr>
        <p:txBody>
          <a:bodyPr/>
          <a:lstStyle/>
          <a:p>
            <a:r>
              <a:rPr lang="zh-CN" altLang="en-US" sz="1400" dirty="0"/>
              <a:t>毕业院校：哈尔滨工业大学</a:t>
            </a:r>
            <a:endParaRPr lang="en-US" altLang="zh-CN" sz="1400" dirty="0"/>
          </a:p>
          <a:p>
            <a:r>
              <a:rPr lang="zh-CN" altLang="en-US" sz="1400" dirty="0"/>
              <a:t>兴趣爱好：打乒乓球</a:t>
            </a:r>
            <a:endParaRPr lang="en-US" altLang="zh-CN" sz="1400" dirty="0"/>
          </a:p>
          <a:p>
            <a:r>
              <a:rPr lang="zh-CN" altLang="en-US" sz="1400" dirty="0"/>
              <a:t>自我一句话介绍：</a:t>
            </a:r>
            <a:endParaRPr lang="en-US" altLang="zh-CN" sz="1400" dirty="0"/>
          </a:p>
          <a:p>
            <a:r>
              <a:rPr lang="zh-CN" altLang="en-US" sz="1400" dirty="0"/>
              <a:t>很高兴能加入到</a:t>
            </a:r>
            <a:r>
              <a:rPr lang="en-US" altLang="zh-CN" sz="1400" dirty="0"/>
              <a:t>TRON</a:t>
            </a:r>
            <a:r>
              <a:rPr lang="zh-CN" altLang="en-US" sz="1400" dirty="0"/>
              <a:t>这个大家庭，希望在未来的日子可以结识很多志同道合的朋友，愿以后的道路可以和大家一起为我们共同的事业努力奋斗</a:t>
            </a:r>
            <a:r>
              <a:rPr lang="en-US" altLang="zh-CN" sz="1400" dirty="0"/>
              <a:t>!</a:t>
            </a:r>
            <a:endParaRPr lang="zh-CN" altLang="en-US" sz="1400" dirty="0"/>
          </a:p>
        </p:txBody>
      </p:sp>
      <p:grpSp>
        <p:nvGrpSpPr>
          <p:cNvPr id="38" name="组合 19"/>
          <p:cNvGrpSpPr/>
          <p:nvPr/>
        </p:nvGrpSpPr>
        <p:grpSpPr>
          <a:xfrm>
            <a:off x="-3175" y="6110542"/>
            <a:ext cx="11938833" cy="558281"/>
            <a:chOff x="-3175" y="6110542"/>
            <a:chExt cx="11938833" cy="558281"/>
          </a:xfrm>
        </p:grpSpPr>
        <p:grpSp>
          <p:nvGrpSpPr>
            <p:cNvPr id="39" name="组合 39"/>
            <p:cNvGrpSpPr/>
            <p:nvPr userDrawn="1"/>
          </p:nvGrpSpPr>
          <p:grpSpPr>
            <a:xfrm>
              <a:off x="-3175" y="6383338"/>
              <a:ext cx="1484313" cy="215900"/>
              <a:chOff x="-3175" y="6383338"/>
              <a:chExt cx="1484313" cy="215900"/>
            </a:xfrm>
          </p:grpSpPr>
          <p:sp>
            <p:nvSpPr>
              <p:cNvPr id="52" name="AutoShape 24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6383338"/>
                <a:ext cx="1477963" cy="2159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6"/>
              <p:cNvSpPr/>
              <p:nvPr userDrawn="1"/>
            </p:nvSpPr>
            <p:spPr bwMode="auto">
              <a:xfrm>
                <a:off x="-3175" y="6383338"/>
                <a:ext cx="1055688" cy="215900"/>
              </a:xfrm>
              <a:custGeom>
                <a:avLst/>
                <a:gdLst/>
                <a:ahLst/>
                <a:cxnLst>
                  <a:cxn ang="0">
                    <a:pos x="508" y="136"/>
                  </a:cxn>
                  <a:cxn ang="0">
                    <a:pos x="0" y="136"/>
                  </a:cxn>
                  <a:cxn ang="0">
                    <a:pos x="0" y="0"/>
                  </a:cxn>
                  <a:cxn ang="0">
                    <a:pos x="665" y="0"/>
                  </a:cxn>
                  <a:cxn ang="0">
                    <a:pos x="508" y="136"/>
                  </a:cxn>
                </a:cxnLst>
                <a:rect l="0" t="0" r="r" b="b"/>
                <a:pathLst>
                  <a:path w="665" h="136">
                    <a:moveTo>
                      <a:pt x="508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65" y="0"/>
                    </a:lnTo>
                    <a:lnTo>
                      <a:pt x="508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"/>
              <p:cNvSpPr/>
              <p:nvPr userDrawn="1"/>
            </p:nvSpPr>
            <p:spPr bwMode="auto">
              <a:xfrm>
                <a:off x="917575" y="6383338"/>
                <a:ext cx="287338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8" y="0"/>
                  </a:cxn>
                  <a:cxn ang="0">
                    <a:pos x="181" y="0"/>
                  </a:cxn>
                  <a:cxn ang="0">
                    <a:pos x="23" y="136"/>
                  </a:cxn>
                </a:cxnLst>
                <a:rect l="0" t="0" r="r" b="b"/>
                <a:pathLst>
                  <a:path w="181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8" y="0"/>
                    </a:lnTo>
                    <a:lnTo>
                      <a:pt x="181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8"/>
              <p:cNvSpPr/>
              <p:nvPr userDrawn="1"/>
            </p:nvSpPr>
            <p:spPr bwMode="auto">
              <a:xfrm>
                <a:off x="1062038" y="6383338"/>
                <a:ext cx="282575" cy="215900"/>
              </a:xfrm>
              <a:custGeom>
                <a:avLst/>
                <a:gdLst/>
                <a:ahLst/>
                <a:cxnLst>
                  <a:cxn ang="0">
                    <a:pos x="23" y="136"/>
                  </a:cxn>
                  <a:cxn ang="0">
                    <a:pos x="0" y="136"/>
                  </a:cxn>
                  <a:cxn ang="0">
                    <a:pos x="157" y="0"/>
                  </a:cxn>
                  <a:cxn ang="0">
                    <a:pos x="178" y="0"/>
                  </a:cxn>
                  <a:cxn ang="0">
                    <a:pos x="23" y="136"/>
                  </a:cxn>
                </a:cxnLst>
                <a:rect l="0" t="0" r="r" b="b"/>
                <a:pathLst>
                  <a:path w="178" h="136">
                    <a:moveTo>
                      <a:pt x="23" y="136"/>
                    </a:moveTo>
                    <a:lnTo>
                      <a:pt x="0" y="136"/>
                    </a:lnTo>
                    <a:lnTo>
                      <a:pt x="157" y="0"/>
                    </a:lnTo>
                    <a:lnTo>
                      <a:pt x="178" y="0"/>
                    </a:lnTo>
                    <a:lnTo>
                      <a:pt x="23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9"/>
              <p:cNvSpPr/>
              <p:nvPr userDrawn="1"/>
            </p:nvSpPr>
            <p:spPr bwMode="auto">
              <a:xfrm>
                <a:off x="1212850" y="6383338"/>
                <a:ext cx="268288" cy="215900"/>
              </a:xfrm>
              <a:custGeom>
                <a:avLst/>
                <a:gdLst/>
                <a:ahLst/>
                <a:cxnLst>
                  <a:cxn ang="0">
                    <a:pos x="12" y="136"/>
                  </a:cxn>
                  <a:cxn ang="0">
                    <a:pos x="0" y="136"/>
                  </a:cxn>
                  <a:cxn ang="0">
                    <a:pos x="155" y="0"/>
                  </a:cxn>
                  <a:cxn ang="0">
                    <a:pos x="169" y="0"/>
                  </a:cxn>
                  <a:cxn ang="0">
                    <a:pos x="12" y="136"/>
                  </a:cxn>
                </a:cxnLst>
                <a:rect l="0" t="0" r="r" b="b"/>
                <a:pathLst>
                  <a:path w="169" h="136">
                    <a:moveTo>
                      <a:pt x="12" y="136"/>
                    </a:moveTo>
                    <a:lnTo>
                      <a:pt x="0" y="136"/>
                    </a:lnTo>
                    <a:lnTo>
                      <a:pt x="155" y="0"/>
                    </a:lnTo>
                    <a:lnTo>
                      <a:pt x="169" y="0"/>
                    </a:lnTo>
                    <a:lnTo>
                      <a:pt x="12" y="13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0" name="组合 40"/>
            <p:cNvGrpSpPr/>
            <p:nvPr userDrawn="1"/>
          </p:nvGrpSpPr>
          <p:grpSpPr>
            <a:xfrm>
              <a:off x="299156" y="6430213"/>
              <a:ext cx="468104" cy="126208"/>
              <a:chOff x="4266385" y="6028549"/>
              <a:chExt cx="971550" cy="261938"/>
            </a:xfrm>
          </p:grpSpPr>
          <p:sp>
            <p:nvSpPr>
              <p:cNvPr id="44" name="Rectangle 14"/>
              <p:cNvSpPr>
                <a:spLocks noChangeArrowheads="1"/>
              </p:cNvSpPr>
              <p:nvPr userDrawn="1"/>
            </p:nvSpPr>
            <p:spPr bwMode="auto">
              <a:xfrm>
                <a:off x="4331473" y="6112687"/>
                <a:ext cx="25400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 userDrawn="1"/>
            </p:nvSpPr>
            <p:spPr bwMode="auto">
              <a:xfrm>
                <a:off x="4266385" y="6044424"/>
                <a:ext cx="201612" cy="254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 userDrawn="1"/>
            </p:nvSpPr>
            <p:spPr bwMode="auto">
              <a:xfrm>
                <a:off x="4377510" y="6112687"/>
                <a:ext cx="23812" cy="1619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7"/>
              <p:cNvSpPr/>
              <p:nvPr userDrawn="1"/>
            </p:nvSpPr>
            <p:spPr bwMode="auto">
              <a:xfrm>
                <a:off x="5083948" y="6150787"/>
                <a:ext cx="23812" cy="123825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15" y="78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0" y="78"/>
                  </a:cxn>
                </a:cxnLst>
                <a:rect l="0" t="0" r="r" b="b"/>
                <a:pathLst>
                  <a:path w="15" h="78">
                    <a:moveTo>
                      <a:pt x="0" y="78"/>
                    </a:moveTo>
                    <a:lnTo>
                      <a:pt x="15" y="78"/>
                    </a:lnTo>
                    <a:lnTo>
                      <a:pt x="15" y="18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8"/>
              <p:cNvSpPr/>
              <p:nvPr userDrawn="1"/>
            </p:nvSpPr>
            <p:spPr bwMode="auto">
              <a:xfrm>
                <a:off x="5037910" y="6028549"/>
                <a:ext cx="200025" cy="261938"/>
              </a:xfrm>
              <a:custGeom>
                <a:avLst/>
                <a:gdLst/>
                <a:ahLst/>
                <a:cxnLst>
                  <a:cxn ang="0">
                    <a:pos x="111" y="10"/>
                  </a:cxn>
                  <a:cxn ang="0">
                    <a:pos x="111" y="124"/>
                  </a:cxn>
                  <a:cxn ang="0">
                    <a:pos x="0" y="0"/>
                  </a:cxn>
                  <a:cxn ang="0">
                    <a:pos x="0" y="155"/>
                  </a:cxn>
                  <a:cxn ang="0">
                    <a:pos x="15" y="155"/>
                  </a:cxn>
                  <a:cxn ang="0">
                    <a:pos x="15" y="42"/>
                  </a:cxn>
                  <a:cxn ang="0">
                    <a:pos x="126" y="165"/>
                  </a:cxn>
                  <a:cxn ang="0">
                    <a:pos x="126" y="10"/>
                  </a:cxn>
                  <a:cxn ang="0">
                    <a:pos x="111" y="10"/>
                  </a:cxn>
                </a:cxnLst>
                <a:rect l="0" t="0" r="r" b="b"/>
                <a:pathLst>
                  <a:path w="126" h="165">
                    <a:moveTo>
                      <a:pt x="111" y="10"/>
                    </a:moveTo>
                    <a:lnTo>
                      <a:pt x="111" y="124"/>
                    </a:lnTo>
                    <a:lnTo>
                      <a:pt x="0" y="0"/>
                    </a:lnTo>
                    <a:lnTo>
                      <a:pt x="0" y="155"/>
                    </a:lnTo>
                    <a:lnTo>
                      <a:pt x="15" y="155"/>
                    </a:lnTo>
                    <a:lnTo>
                      <a:pt x="15" y="42"/>
                    </a:lnTo>
                    <a:lnTo>
                      <a:pt x="126" y="165"/>
                    </a:lnTo>
                    <a:lnTo>
                      <a:pt x="126" y="10"/>
                    </a:lnTo>
                    <a:lnTo>
                      <a:pt x="111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9"/>
              <p:cNvSpPr>
                <a:spLocks noEditPoints="1"/>
              </p:cNvSpPr>
              <p:nvPr userDrawn="1"/>
            </p:nvSpPr>
            <p:spPr bwMode="auto">
              <a:xfrm>
                <a:off x="4761685" y="6044424"/>
                <a:ext cx="230187" cy="230188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5"/>
                  </a:cxn>
                  <a:cxn ang="0">
                    <a:pos x="115" y="58"/>
                  </a:cxn>
                  <a:cxn ang="0">
                    <a:pos x="58" y="0"/>
                  </a:cxn>
                  <a:cxn ang="0">
                    <a:pos x="58" y="103"/>
                  </a:cxn>
                  <a:cxn ang="0">
                    <a:pos x="13" y="58"/>
                  </a:cxn>
                  <a:cxn ang="0">
                    <a:pos x="58" y="13"/>
                  </a:cxn>
                  <a:cxn ang="0">
                    <a:pos x="102" y="58"/>
                  </a:cxn>
                  <a:cxn ang="0">
                    <a:pos x="58" y="103"/>
                  </a:cxn>
                </a:cxnLst>
                <a:rect l="0" t="0" r="r" b="b"/>
                <a:pathLst>
                  <a:path w="115" h="115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9"/>
                      <a:pt x="26" y="115"/>
                      <a:pt x="58" y="115"/>
                    </a:cubicBezTo>
                    <a:cubicBezTo>
                      <a:pt x="89" y="115"/>
                      <a:pt x="115" y="89"/>
                      <a:pt x="115" y="58"/>
                    </a:cubicBezTo>
                    <a:cubicBezTo>
                      <a:pt x="115" y="26"/>
                      <a:pt x="89" y="0"/>
                      <a:pt x="58" y="0"/>
                    </a:cubicBezTo>
                    <a:close/>
                    <a:moveTo>
                      <a:pt x="58" y="103"/>
                    </a:moveTo>
                    <a:cubicBezTo>
                      <a:pt x="33" y="103"/>
                      <a:pt x="13" y="82"/>
                      <a:pt x="13" y="58"/>
                    </a:cubicBezTo>
                    <a:cubicBezTo>
                      <a:pt x="13" y="33"/>
                      <a:pt x="33" y="13"/>
                      <a:pt x="58" y="13"/>
                    </a:cubicBezTo>
                    <a:cubicBezTo>
                      <a:pt x="82" y="13"/>
                      <a:pt x="102" y="33"/>
                      <a:pt x="102" y="58"/>
                    </a:cubicBezTo>
                    <a:cubicBezTo>
                      <a:pt x="102" y="82"/>
                      <a:pt x="82" y="103"/>
                      <a:pt x="58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Oval 20"/>
              <p:cNvSpPr>
                <a:spLocks noChangeArrowheads="1"/>
              </p:cNvSpPr>
              <p:nvPr userDrawn="1"/>
            </p:nvSpPr>
            <p:spPr bwMode="auto">
              <a:xfrm>
                <a:off x="4860110" y="6142849"/>
                <a:ext cx="33337" cy="3333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1"/>
              <p:cNvSpPr/>
              <p:nvPr userDrawn="1"/>
            </p:nvSpPr>
            <p:spPr bwMode="auto">
              <a:xfrm>
                <a:off x="4517210" y="6044424"/>
                <a:ext cx="201612" cy="230188"/>
              </a:xfrm>
              <a:custGeom>
                <a:avLst/>
                <a:gdLst/>
                <a:ahLst/>
                <a:cxnLst>
                  <a:cxn ang="0">
                    <a:pos x="101" y="36"/>
                  </a:cxn>
                  <a:cxn ang="0">
                    <a:pos x="66" y="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2" y="115"/>
                  </a:cxn>
                  <a:cxn ang="0">
                    <a:pos x="12" y="13"/>
                  </a:cxn>
                  <a:cxn ang="0">
                    <a:pos x="66" y="13"/>
                  </a:cxn>
                  <a:cxn ang="0">
                    <a:pos x="88" y="36"/>
                  </a:cxn>
                  <a:cxn ang="0">
                    <a:pos x="66" y="58"/>
                  </a:cxn>
                  <a:cxn ang="0">
                    <a:pos x="22" y="58"/>
                  </a:cxn>
                  <a:cxn ang="0">
                    <a:pos x="22" y="115"/>
                  </a:cxn>
                  <a:cxn ang="0">
                    <a:pos x="35" y="115"/>
                  </a:cxn>
                  <a:cxn ang="0">
                    <a:pos x="35" y="71"/>
                  </a:cxn>
                  <a:cxn ang="0">
                    <a:pos x="63" y="71"/>
                  </a:cxn>
                  <a:cxn ang="0">
                    <a:pos x="87" y="115"/>
                  </a:cxn>
                  <a:cxn ang="0">
                    <a:pos x="101" y="115"/>
                  </a:cxn>
                  <a:cxn ang="0">
                    <a:pos x="77" y="69"/>
                  </a:cxn>
                  <a:cxn ang="0">
                    <a:pos x="101" y="36"/>
                  </a:cxn>
                </a:cxnLst>
                <a:rect l="0" t="0" r="r" b="b"/>
                <a:pathLst>
                  <a:path w="101" h="115">
                    <a:moveTo>
                      <a:pt x="101" y="36"/>
                    </a:moveTo>
                    <a:cubicBezTo>
                      <a:pt x="101" y="16"/>
                      <a:pt x="85" y="0"/>
                      <a:pt x="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78" y="13"/>
                      <a:pt x="88" y="23"/>
                      <a:pt x="88" y="36"/>
                    </a:cubicBezTo>
                    <a:cubicBezTo>
                      <a:pt x="88" y="48"/>
                      <a:pt x="78" y="58"/>
                      <a:pt x="6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101" y="115"/>
                      <a:pt x="101" y="115"/>
                      <a:pt x="101" y="115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91" y="64"/>
                      <a:pt x="101" y="51"/>
                      <a:pt x="10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1" name="组合 56"/>
            <p:cNvGrpSpPr/>
            <p:nvPr userDrawn="1"/>
          </p:nvGrpSpPr>
          <p:grpSpPr>
            <a:xfrm>
              <a:off x="11281031" y="6110542"/>
              <a:ext cx="654627" cy="558281"/>
              <a:chOff x="11281031" y="6110542"/>
              <a:chExt cx="654627" cy="558281"/>
            </a:xfrm>
          </p:grpSpPr>
          <p:sp>
            <p:nvSpPr>
              <p:cNvPr id="42" name="Freeform 35"/>
              <p:cNvSpPr/>
              <p:nvPr userDrawn="1"/>
            </p:nvSpPr>
            <p:spPr bwMode="auto">
              <a:xfrm>
                <a:off x="11281031" y="6110542"/>
                <a:ext cx="654627" cy="555642"/>
              </a:xfrm>
              <a:custGeom>
                <a:avLst/>
                <a:gdLst/>
                <a:ahLst/>
                <a:cxnLst>
                  <a:cxn ang="0">
                    <a:pos x="496" y="0"/>
                  </a:cxn>
                  <a:cxn ang="0">
                    <a:pos x="0" y="421"/>
                  </a:cxn>
                  <a:cxn ang="0">
                    <a:pos x="28" y="421"/>
                  </a:cxn>
                  <a:cxn ang="0">
                    <a:pos x="496" y="24"/>
                  </a:cxn>
                  <a:cxn ang="0">
                    <a:pos x="496" y="0"/>
                  </a:cxn>
                </a:cxnLst>
                <a:rect l="0" t="0" r="r" b="b"/>
                <a:pathLst>
                  <a:path w="496" h="421">
                    <a:moveTo>
                      <a:pt x="496" y="0"/>
                    </a:moveTo>
                    <a:lnTo>
                      <a:pt x="0" y="421"/>
                    </a:lnTo>
                    <a:lnTo>
                      <a:pt x="28" y="421"/>
                    </a:lnTo>
                    <a:lnTo>
                      <a:pt x="496" y="24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36"/>
              <p:cNvSpPr/>
              <p:nvPr userDrawn="1"/>
            </p:nvSpPr>
            <p:spPr bwMode="auto">
              <a:xfrm>
                <a:off x="11761443" y="6602832"/>
                <a:ext cx="174215" cy="65991"/>
              </a:xfrm>
              <a:custGeom>
                <a:avLst/>
                <a:gdLst/>
                <a:ahLst/>
                <a:cxnLst>
                  <a:cxn ang="0">
                    <a:pos x="82" y="50"/>
                  </a:cxn>
                  <a:cxn ang="0">
                    <a:pos x="49" y="24"/>
                  </a:cxn>
                  <a:cxn ang="0">
                    <a:pos x="11" y="48"/>
                  </a:cxn>
                  <a:cxn ang="0">
                    <a:pos x="0" y="31"/>
                  </a:cxn>
                  <a:cxn ang="0">
                    <a:pos x="52" y="0"/>
                  </a:cxn>
                  <a:cxn ang="0">
                    <a:pos x="82" y="26"/>
                  </a:cxn>
                  <a:cxn ang="0">
                    <a:pos x="120" y="3"/>
                  </a:cxn>
                  <a:cxn ang="0">
                    <a:pos x="132" y="19"/>
                  </a:cxn>
                  <a:cxn ang="0">
                    <a:pos x="82" y="50"/>
                  </a:cxn>
                </a:cxnLst>
                <a:rect l="0" t="0" r="r" b="b"/>
                <a:pathLst>
                  <a:path w="132" h="50">
                    <a:moveTo>
                      <a:pt x="82" y="50"/>
                    </a:moveTo>
                    <a:lnTo>
                      <a:pt x="49" y="24"/>
                    </a:lnTo>
                    <a:lnTo>
                      <a:pt x="11" y="48"/>
                    </a:lnTo>
                    <a:lnTo>
                      <a:pt x="0" y="31"/>
                    </a:lnTo>
                    <a:lnTo>
                      <a:pt x="52" y="0"/>
                    </a:lnTo>
                    <a:lnTo>
                      <a:pt x="82" y="26"/>
                    </a:lnTo>
                    <a:lnTo>
                      <a:pt x="120" y="3"/>
                    </a:lnTo>
                    <a:lnTo>
                      <a:pt x="132" y="19"/>
                    </a:lnTo>
                    <a:lnTo>
                      <a:pt x="82" y="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封面配图2.png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/>
          <a:srcRect l="20268" r="20268"/>
          <a:stretch>
            <a:fillRect/>
          </a:stretch>
        </p:blipFill>
        <p:spPr/>
      </p:pic>
      <p:sp>
        <p:nvSpPr>
          <p:cNvPr id="4" name="任意多边形 3"/>
          <p:cNvSpPr/>
          <p:nvPr/>
        </p:nvSpPr>
        <p:spPr>
          <a:xfrm>
            <a:off x="0" y="0"/>
            <a:ext cx="11167304" cy="6859588"/>
          </a:xfrm>
          <a:custGeom>
            <a:avLst/>
            <a:gdLst>
              <a:gd name="connsiteX0" fmla="*/ 0 w 11167304"/>
              <a:gd name="connsiteY0" fmla="*/ 0 h 6859588"/>
              <a:gd name="connsiteX1" fmla="*/ 11167304 w 11167304"/>
              <a:gd name="connsiteY1" fmla="*/ 0 h 6859588"/>
              <a:gd name="connsiteX2" fmla="*/ 11167304 w 11167304"/>
              <a:gd name="connsiteY2" fmla="*/ 6859588 h 6859588"/>
              <a:gd name="connsiteX3" fmla="*/ 0 w 11167304"/>
              <a:gd name="connsiteY3" fmla="*/ 6859588 h 6859588"/>
              <a:gd name="connsiteX4" fmla="*/ 0 w 11167304"/>
              <a:gd name="connsiteY4" fmla="*/ 0 h 6859588"/>
              <a:gd name="connsiteX0-1" fmla="*/ 0 w 11167304"/>
              <a:gd name="connsiteY0-2" fmla="*/ 0 h 6859588"/>
              <a:gd name="connsiteX1-3" fmla="*/ 11167304 w 11167304"/>
              <a:gd name="connsiteY1-4" fmla="*/ 0 h 6859588"/>
              <a:gd name="connsiteX2-5" fmla="*/ 5903868 w 11167304"/>
              <a:gd name="connsiteY2-6" fmla="*/ 6859588 h 6859588"/>
              <a:gd name="connsiteX3-7" fmla="*/ 0 w 11167304"/>
              <a:gd name="connsiteY3-8" fmla="*/ 6859588 h 6859588"/>
              <a:gd name="connsiteX4-9" fmla="*/ 0 w 11167304"/>
              <a:gd name="connsiteY4-10" fmla="*/ 0 h 6859588"/>
              <a:gd name="connsiteX0-11" fmla="*/ 0 w 11167304"/>
              <a:gd name="connsiteY0-12" fmla="*/ 0 h 6859588"/>
              <a:gd name="connsiteX1-13" fmla="*/ 11167304 w 11167304"/>
              <a:gd name="connsiteY1-14" fmla="*/ 0 h 6859588"/>
              <a:gd name="connsiteX2-15" fmla="*/ 5426778 w 11167304"/>
              <a:gd name="connsiteY2-16" fmla="*/ 6859588 h 6859588"/>
              <a:gd name="connsiteX3-17" fmla="*/ 0 w 11167304"/>
              <a:gd name="connsiteY3-18" fmla="*/ 6859588 h 6859588"/>
              <a:gd name="connsiteX4-19" fmla="*/ 0 w 11167304"/>
              <a:gd name="connsiteY4-20" fmla="*/ 0 h 6859588"/>
              <a:gd name="connsiteX0-21" fmla="*/ 0 w 11167304"/>
              <a:gd name="connsiteY0-22" fmla="*/ 0 h 6859588"/>
              <a:gd name="connsiteX1-23" fmla="*/ 11167304 w 11167304"/>
              <a:gd name="connsiteY1-24" fmla="*/ 0 h 6859588"/>
              <a:gd name="connsiteX2-25" fmla="*/ 3878118 w 11167304"/>
              <a:gd name="connsiteY2-26" fmla="*/ 6859588 h 6859588"/>
              <a:gd name="connsiteX3-27" fmla="*/ 0 w 11167304"/>
              <a:gd name="connsiteY3-28" fmla="*/ 6859588 h 6859588"/>
              <a:gd name="connsiteX4-29" fmla="*/ 0 w 11167304"/>
              <a:gd name="connsiteY4-30" fmla="*/ 0 h 6859588"/>
              <a:gd name="connsiteX0-31" fmla="*/ 0 w 11167304"/>
              <a:gd name="connsiteY0-32" fmla="*/ 0 h 6859588"/>
              <a:gd name="connsiteX1-33" fmla="*/ 11167304 w 11167304"/>
              <a:gd name="connsiteY1-34" fmla="*/ 0 h 6859588"/>
              <a:gd name="connsiteX2-35" fmla="*/ 5044102 w 11167304"/>
              <a:gd name="connsiteY2-36" fmla="*/ 6859588 h 6859588"/>
              <a:gd name="connsiteX3-37" fmla="*/ 0 w 11167304"/>
              <a:gd name="connsiteY3-38" fmla="*/ 6859588 h 6859588"/>
              <a:gd name="connsiteX4-39" fmla="*/ 0 w 11167304"/>
              <a:gd name="connsiteY4-40" fmla="*/ 0 h 68595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167304" h="6859588">
                <a:moveTo>
                  <a:pt x="0" y="0"/>
                </a:moveTo>
                <a:lnTo>
                  <a:pt x="11167304" y="0"/>
                </a:lnTo>
                <a:lnTo>
                  <a:pt x="5044102" y="6859588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3"/>
          <p:cNvSpPr txBox="1"/>
          <p:nvPr/>
        </p:nvSpPr>
        <p:spPr>
          <a:xfrm>
            <a:off x="982638" y="2646569"/>
            <a:ext cx="3168352" cy="1143265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 fontScale="77500" lnSpcReduction="20000"/>
          </a:bodyPr>
          <a:lstStyle>
            <a:lvl1pPr algn="ctr" defTabSz="117221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/>
              <a:t>THANKS!</a:t>
            </a:r>
            <a:endParaRPr lang="zh-CN" altLang="en-US" sz="6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5984" y="909514"/>
            <a:ext cx="2071702" cy="45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组合 56"/>
          <p:cNvGrpSpPr/>
          <p:nvPr/>
        </p:nvGrpSpPr>
        <p:grpSpPr>
          <a:xfrm>
            <a:off x="11281031" y="6110542"/>
            <a:ext cx="654627" cy="558281"/>
            <a:chOff x="11281031" y="6110542"/>
            <a:chExt cx="654627" cy="558281"/>
          </a:xfrm>
          <a:solidFill>
            <a:schemeClr val="bg1"/>
          </a:solidFill>
        </p:grpSpPr>
        <p:sp>
          <p:nvSpPr>
            <p:cNvPr id="9" name="Freeform 35"/>
            <p:cNvSpPr/>
            <p:nvPr userDrawn="1"/>
          </p:nvSpPr>
          <p:spPr bwMode="auto">
            <a:xfrm>
              <a:off x="11281031" y="6110542"/>
              <a:ext cx="654627" cy="555642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0" y="421"/>
                </a:cxn>
                <a:cxn ang="0">
                  <a:pos x="28" y="421"/>
                </a:cxn>
                <a:cxn ang="0">
                  <a:pos x="496" y="24"/>
                </a:cxn>
                <a:cxn ang="0">
                  <a:pos x="496" y="0"/>
                </a:cxn>
              </a:cxnLst>
              <a:rect l="0" t="0" r="r" b="b"/>
              <a:pathLst>
                <a:path w="496" h="421">
                  <a:moveTo>
                    <a:pt x="496" y="0"/>
                  </a:moveTo>
                  <a:lnTo>
                    <a:pt x="0" y="421"/>
                  </a:lnTo>
                  <a:lnTo>
                    <a:pt x="28" y="421"/>
                  </a:lnTo>
                  <a:lnTo>
                    <a:pt x="496" y="24"/>
                  </a:lnTo>
                  <a:lnTo>
                    <a:pt x="49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6"/>
            <p:cNvSpPr/>
            <p:nvPr userDrawn="1"/>
          </p:nvSpPr>
          <p:spPr bwMode="auto">
            <a:xfrm>
              <a:off x="11761443" y="6602832"/>
              <a:ext cx="174215" cy="65991"/>
            </a:xfrm>
            <a:custGeom>
              <a:avLst/>
              <a:gdLst/>
              <a:ahLst/>
              <a:cxnLst>
                <a:cxn ang="0">
                  <a:pos x="82" y="50"/>
                </a:cxn>
                <a:cxn ang="0">
                  <a:pos x="49" y="24"/>
                </a:cxn>
                <a:cxn ang="0">
                  <a:pos x="11" y="48"/>
                </a:cxn>
                <a:cxn ang="0">
                  <a:pos x="0" y="31"/>
                </a:cxn>
                <a:cxn ang="0">
                  <a:pos x="52" y="0"/>
                </a:cxn>
                <a:cxn ang="0">
                  <a:pos x="82" y="26"/>
                </a:cxn>
                <a:cxn ang="0">
                  <a:pos x="120" y="3"/>
                </a:cxn>
                <a:cxn ang="0">
                  <a:pos x="132" y="19"/>
                </a:cxn>
                <a:cxn ang="0">
                  <a:pos x="82" y="50"/>
                </a:cxn>
              </a:cxnLst>
              <a:rect l="0" t="0" r="r" b="b"/>
              <a:pathLst>
                <a:path w="132" h="50">
                  <a:moveTo>
                    <a:pt x="82" y="50"/>
                  </a:moveTo>
                  <a:lnTo>
                    <a:pt x="49" y="24"/>
                  </a:lnTo>
                  <a:lnTo>
                    <a:pt x="11" y="48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82" y="26"/>
                  </a:lnTo>
                  <a:lnTo>
                    <a:pt x="120" y="3"/>
                  </a:lnTo>
                  <a:lnTo>
                    <a:pt x="132" y="19"/>
                  </a:lnTo>
                  <a:lnTo>
                    <a:pt x="82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黑色主题">
  <a:themeElements>
    <a:clrScheme name="波场色彩设定">
      <a:dk1>
        <a:srgbClr val="242729"/>
      </a:dk1>
      <a:lt1>
        <a:sysClr val="window" lastClr="FFFFFF"/>
      </a:lt1>
      <a:dk2>
        <a:srgbClr val="16138F"/>
      </a:dk2>
      <a:lt2>
        <a:srgbClr val="A0A1A2"/>
      </a:lt2>
      <a:accent1>
        <a:srgbClr val="4F81BD"/>
      </a:accent1>
      <a:accent2>
        <a:srgbClr val="DC062B"/>
      </a:accent2>
      <a:accent3>
        <a:srgbClr val="9BBB59"/>
      </a:accent3>
      <a:accent4>
        <a:srgbClr val="8064A2"/>
      </a:accent4>
      <a:accent5>
        <a:srgbClr val="000000"/>
      </a:accent5>
      <a:accent6>
        <a:srgbClr val="F79646"/>
      </a:accent6>
      <a:hlink>
        <a:srgbClr val="0000FF"/>
      </a:hlink>
      <a:folHlink>
        <a:srgbClr val="800080"/>
      </a:folHlink>
    </a:clrScheme>
    <a:fontScheme name="波场字体">
      <a:majorFont>
        <a:latin typeface="Arial Black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白色主题">
  <a:themeElements>
    <a:clrScheme name="波场色彩设定">
      <a:dk1>
        <a:srgbClr val="242729"/>
      </a:dk1>
      <a:lt1>
        <a:sysClr val="window" lastClr="FFFFFF"/>
      </a:lt1>
      <a:dk2>
        <a:srgbClr val="16138F"/>
      </a:dk2>
      <a:lt2>
        <a:srgbClr val="A0A1A2"/>
      </a:lt2>
      <a:accent1>
        <a:srgbClr val="4F81BD"/>
      </a:accent1>
      <a:accent2>
        <a:srgbClr val="DC062B"/>
      </a:accent2>
      <a:accent3>
        <a:srgbClr val="9BBB59"/>
      </a:accent3>
      <a:accent4>
        <a:srgbClr val="8064A2"/>
      </a:accent4>
      <a:accent5>
        <a:srgbClr val="000000"/>
      </a:accent5>
      <a:accent6>
        <a:srgbClr val="F79646"/>
      </a:accent6>
      <a:hlink>
        <a:srgbClr val="0000FF"/>
      </a:hlink>
      <a:folHlink>
        <a:srgbClr val="800080"/>
      </a:folHlink>
    </a:clrScheme>
    <a:fontScheme name="波场字体">
      <a:majorFont>
        <a:latin typeface="Arial Black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WPS 文字</Application>
  <PresentationFormat>自定义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Arial</vt:lpstr>
      <vt:lpstr>Arial Unicode MS</vt:lpstr>
      <vt:lpstr>微软雅黑</vt:lpstr>
      <vt:lpstr>汉仪旗黑</vt:lpstr>
      <vt:lpstr>微软雅黑</vt:lpstr>
      <vt:lpstr>宋体</vt:lpstr>
      <vt:lpstr>Calibri</vt:lpstr>
      <vt:lpstr>Helvetica Neue</vt:lpstr>
      <vt:lpstr>汉仪书宋二KW</vt:lpstr>
      <vt:lpstr>Arial Black</vt:lpstr>
      <vt:lpstr>黑色主题</vt:lpstr>
      <vt:lpstr>白色主题</vt:lpstr>
      <vt:lpstr>PowerPoint 演示文稿</vt:lpstr>
      <vt:lpstr>员工英文姓名：Marvin   中文姓名: 关震 岗位名称：移动到开发工程师 所属部门：TRON</vt:lpstr>
      <vt:lpstr>PowerPoint 演示文稿</vt:lpstr>
    </vt:vector>
  </TitlesOfParts>
  <Company>Microwin10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China</dc:creator>
  <cp:lastModifiedBy>关震</cp:lastModifiedBy>
  <cp:revision>109</cp:revision>
  <dcterms:created xsi:type="dcterms:W3CDTF">2023-12-24T00:10:20Z</dcterms:created>
  <dcterms:modified xsi:type="dcterms:W3CDTF">2023-12-24T00:10:20Z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567A2847E0C9E08FEC768765065FD5A5_42</vt:lpwstr>
  </property>
  <property fmtid="{D5CDD505-2E9C-101B-9397-08002B2CF9AE}" pid="3" name="KSOProductBuildVer">
    <vt:lpwstr>2052-5.5.0.7954</vt:lpwstr>
  </property>
</Properties>
</file>