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15"/>
  </p:notesMasterIdLst>
  <p:sldIdLst>
    <p:sldId id="1321" r:id="rId3"/>
    <p:sldId id="1324" r:id="rId4"/>
    <p:sldId id="1322" r:id="rId5"/>
    <p:sldId id="1323" r:id="rId6"/>
    <p:sldId id="1326" r:id="rId7"/>
    <p:sldId id="2014" r:id="rId8"/>
    <p:sldId id="1333" r:id="rId9"/>
    <p:sldId id="2015" r:id="rId10"/>
    <p:sldId id="1335" r:id="rId11"/>
    <p:sldId id="1336" r:id="rId12"/>
    <p:sldId id="1338" r:id="rId13"/>
    <p:sldId id="1313"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
          <p15:clr>
            <a:srgbClr val="A4A3A4"/>
          </p15:clr>
        </p15:guide>
        <p15:guide id="2" orient="horz" pos="3129">
          <p15:clr>
            <a:srgbClr val="A4A3A4"/>
          </p15:clr>
        </p15:guide>
        <p15:guide id="3" pos="157">
          <p15:clr>
            <a:srgbClr val="A4A3A4"/>
          </p15:clr>
        </p15:guide>
        <p15:guide id="4" pos="56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2C3D3"/>
    <a:srgbClr val="FFFFFF"/>
    <a:srgbClr val="2F3035"/>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1477" autoAdjust="0"/>
  </p:normalViewPr>
  <p:slideViewPr>
    <p:cSldViewPr snapToGrid="0" showGuides="1">
      <p:cViewPr varScale="1">
        <p:scale>
          <a:sx n="151" d="100"/>
          <a:sy n="151" d="100"/>
        </p:scale>
        <p:origin x="456" y="132"/>
      </p:cViewPr>
      <p:guideLst>
        <p:guide orient="horz" pos="108"/>
        <p:guide orient="horz" pos="3129"/>
        <p:guide pos="157"/>
        <p:guide pos="56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A04E0E-40D9-4CC6-B7AD-CC43333465FC}"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54530" name="Rectangle 2"/>
          <p:cNvSpPr>
            <a:spLocks noGrp="1" noRot="1" noChangeAspect="1" noChangeArrowheads="1" noTextEdit="1"/>
          </p:cNvSpPr>
          <p:nvPr>
            <p:ph type="sldImg"/>
          </p:nvPr>
        </p:nvSpPr>
        <p:spPr>
          <a:xfrm>
            <a:off x="382588" y="687388"/>
            <a:ext cx="6091237" cy="3427412"/>
          </a:xfrm>
          <a:ln/>
        </p:spPr>
      </p:sp>
      <p:sp>
        <p:nvSpPr>
          <p:cNvPr id="2454531" name="Rectangle 3"/>
          <p:cNvSpPr>
            <a:spLocks noGrp="1" noChangeArrowheads="1"/>
          </p:cNvSpPr>
          <p:nvPr>
            <p:ph type="body" idx="1"/>
          </p:nvPr>
        </p:nvSpPr>
        <p:spPr>
          <a:xfrm>
            <a:off x="685187" y="4342938"/>
            <a:ext cx="5487627" cy="4114588"/>
          </a:xfrm>
          <a:noFill/>
        </p:spPr>
        <p:txBody>
          <a:bodyPr lIns="91424" rIns="91424"/>
          <a:lstStyle/>
          <a:p>
            <a:endParaRPr lang="zh-TW" altLang="en-US" dirty="0"/>
          </a:p>
        </p:txBody>
      </p:sp>
    </p:spTree>
    <p:extLst>
      <p:ext uri="{BB962C8B-B14F-4D97-AF65-F5344CB8AC3E}">
        <p14:creationId xmlns:p14="http://schemas.microsoft.com/office/powerpoint/2010/main" val="126442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53284B4-7B9B-4BF4-9F76-A53C6D08D329}"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2988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Rot="1" noChangeAspect="1" noChangeArrowheads="1" noTextEdit="1"/>
          </p:cNvSpPr>
          <p:nvPr>
            <p:ph type="sldImg"/>
          </p:nvPr>
        </p:nvSpPr>
        <p:spPr>
          <a:xfrm>
            <a:off x="381000" y="685800"/>
            <a:ext cx="6097588" cy="3430588"/>
          </a:xfrm>
          <a:ln/>
        </p:spPr>
      </p:sp>
      <p:sp>
        <p:nvSpPr>
          <p:cNvPr id="1393667" name="Rectangle 3"/>
          <p:cNvSpPr>
            <a:spLocks noGrp="1" noChangeArrowheads="1"/>
          </p:cNvSpPr>
          <p:nvPr>
            <p:ph type="body" idx="1"/>
          </p:nvPr>
        </p:nvSpPr>
        <p:spPr>
          <a:xfrm>
            <a:off x="914400" y="4344988"/>
            <a:ext cx="5029200" cy="4113212"/>
          </a:xfrm>
          <a:noFill/>
          <a:ln/>
        </p:spPr>
        <p:txBody>
          <a:bodyPr/>
          <a:lstStyle/>
          <a:p>
            <a:endParaRPr lang="zh-CN" altLang="en-US" dirty="0"/>
          </a:p>
        </p:txBody>
      </p:sp>
    </p:spTree>
    <p:extLst>
      <p:ext uri="{BB962C8B-B14F-4D97-AF65-F5344CB8AC3E}">
        <p14:creationId xmlns:p14="http://schemas.microsoft.com/office/powerpoint/2010/main" val="234747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Rot="1" noChangeAspect="1" noChangeArrowheads="1" noTextEdit="1"/>
          </p:cNvSpPr>
          <p:nvPr>
            <p:ph type="sldImg"/>
          </p:nvPr>
        </p:nvSpPr>
        <p:spPr>
          <a:xfrm>
            <a:off x="381000" y="685800"/>
            <a:ext cx="6097588" cy="3430588"/>
          </a:xfrm>
          <a:ln/>
        </p:spPr>
      </p:sp>
      <p:sp>
        <p:nvSpPr>
          <p:cNvPr id="1393667" name="Rectangle 3"/>
          <p:cNvSpPr>
            <a:spLocks noGrp="1" noChangeArrowheads="1"/>
          </p:cNvSpPr>
          <p:nvPr>
            <p:ph type="body" idx="1"/>
          </p:nvPr>
        </p:nvSpPr>
        <p:spPr>
          <a:xfrm>
            <a:off x="914400" y="4344988"/>
            <a:ext cx="5029200" cy="4113212"/>
          </a:xfrm>
          <a:noFill/>
          <a:ln/>
        </p:spPr>
        <p:txBody>
          <a:bodyPr/>
          <a:lstStyle/>
          <a:p>
            <a:endParaRPr lang="zh-CN" altLang="en-US" dirty="0"/>
          </a:p>
        </p:txBody>
      </p:sp>
    </p:spTree>
    <p:extLst>
      <p:ext uri="{BB962C8B-B14F-4D97-AF65-F5344CB8AC3E}">
        <p14:creationId xmlns:p14="http://schemas.microsoft.com/office/powerpoint/2010/main" val="332883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Rot="1" noChangeAspect="1" noChangeArrowheads="1" noTextEdit="1"/>
          </p:cNvSpPr>
          <p:nvPr>
            <p:ph type="sldImg"/>
          </p:nvPr>
        </p:nvSpPr>
        <p:spPr>
          <a:xfrm>
            <a:off x="381000" y="685800"/>
            <a:ext cx="6097588" cy="3430588"/>
          </a:xfrm>
          <a:ln/>
        </p:spPr>
      </p:sp>
      <p:sp>
        <p:nvSpPr>
          <p:cNvPr id="1397763" name="Rectangle 3"/>
          <p:cNvSpPr>
            <a:spLocks noGrp="1" noChangeArrowheads="1"/>
          </p:cNvSpPr>
          <p:nvPr>
            <p:ph type="body" idx="1"/>
          </p:nvPr>
        </p:nvSpPr>
        <p:spPr>
          <a:xfrm>
            <a:off x="914400" y="4344988"/>
            <a:ext cx="5029200" cy="4113212"/>
          </a:xfrm>
          <a:noFill/>
          <a:ln/>
        </p:spPr>
        <p:txBody>
          <a:bodyPr/>
          <a:lstStyle/>
          <a:p>
            <a:endParaRPr lang="zh-CN" altLang="en-US"/>
          </a:p>
        </p:txBody>
      </p:sp>
    </p:spTree>
    <p:extLst>
      <p:ext uri="{BB962C8B-B14F-4D97-AF65-F5344CB8AC3E}">
        <p14:creationId xmlns:p14="http://schemas.microsoft.com/office/powerpoint/2010/main" val="238900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53284B4-7B9B-4BF4-9F76-A53C6D08D329}"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2119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Rot="1" noChangeAspect="1" noChangeArrowheads="1" noTextEdit="1"/>
          </p:cNvSpPr>
          <p:nvPr>
            <p:ph type="sldImg"/>
          </p:nvPr>
        </p:nvSpPr>
        <p:spPr>
          <a:xfrm>
            <a:off x="381000" y="685800"/>
            <a:ext cx="6097588" cy="3430588"/>
          </a:xfrm>
          <a:ln/>
        </p:spPr>
      </p:sp>
      <p:sp>
        <p:nvSpPr>
          <p:cNvPr id="1401859" name="Rectangle 3"/>
          <p:cNvSpPr>
            <a:spLocks noGrp="1" noChangeArrowheads="1"/>
          </p:cNvSpPr>
          <p:nvPr>
            <p:ph type="body" idx="1"/>
          </p:nvPr>
        </p:nvSpPr>
        <p:spPr>
          <a:xfrm>
            <a:off x="914400" y="4344988"/>
            <a:ext cx="5029200" cy="4113212"/>
          </a:xfrm>
          <a:noFill/>
          <a:ln/>
        </p:spPr>
        <p:txBody>
          <a:bodyPr/>
          <a:lstStyle/>
          <a:p>
            <a:endParaRPr lang="zh-CN" altLang="en-US"/>
          </a:p>
        </p:txBody>
      </p:sp>
    </p:spTree>
    <p:extLst>
      <p:ext uri="{BB962C8B-B14F-4D97-AF65-F5344CB8AC3E}">
        <p14:creationId xmlns:p14="http://schemas.microsoft.com/office/powerpoint/2010/main" val="418804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Rot="1" noChangeAspect="1" noChangeArrowheads="1" noTextEdit="1"/>
          </p:cNvSpPr>
          <p:nvPr>
            <p:ph type="sldImg"/>
          </p:nvPr>
        </p:nvSpPr>
        <p:spPr>
          <a:xfrm>
            <a:off x="381000" y="685800"/>
            <a:ext cx="6097588" cy="3430588"/>
          </a:xfrm>
          <a:ln/>
        </p:spPr>
      </p:sp>
      <p:sp>
        <p:nvSpPr>
          <p:cNvPr id="1386499" name="Rectangle 3"/>
          <p:cNvSpPr>
            <a:spLocks noGrp="1" noChangeArrowheads="1"/>
          </p:cNvSpPr>
          <p:nvPr>
            <p:ph type="body" idx="1"/>
          </p:nvPr>
        </p:nvSpPr>
        <p:spPr>
          <a:xfrm>
            <a:off x="914400" y="4344988"/>
            <a:ext cx="5029200" cy="4113212"/>
          </a:xfrm>
          <a:noFill/>
          <a:ln/>
        </p:spPr>
        <p:txBody>
          <a:bodyPr/>
          <a:lstStyle/>
          <a:p>
            <a:pPr>
              <a:buClr>
                <a:srgbClr val="FF0000"/>
              </a:buClr>
              <a:buFont typeface="Wingdings" pitchFamily="2" charset="2"/>
              <a:buNone/>
            </a:pPr>
            <a:r>
              <a:rPr lang="zh-CN" altLang="en-US" dirty="0"/>
              <a:t>例子：职能经理给你一个你认为技能不合适的人去承担一个职位，你改如何去做？</a:t>
            </a:r>
            <a:endParaRPr lang="en-US" altLang="zh-CN" dirty="0"/>
          </a:p>
          <a:p>
            <a:pPr>
              <a:buClr>
                <a:srgbClr val="FF0000"/>
              </a:buClr>
              <a:buFont typeface="Wingdings" pitchFamily="2" charset="2"/>
              <a:buNone/>
            </a:pPr>
            <a:r>
              <a:rPr lang="zh-CN" altLang="en-US" dirty="0"/>
              <a:t>如何：招聘？如何写简历？</a:t>
            </a:r>
            <a:endParaRPr lang="en-US" altLang="zh-CN" dirty="0"/>
          </a:p>
          <a:p>
            <a:pPr>
              <a:buClr>
                <a:srgbClr val="FF0000"/>
              </a:buClr>
              <a:buFont typeface="Wingdings" pitchFamily="2" charset="2"/>
              <a:buNone/>
            </a:pPr>
            <a:r>
              <a:rPr lang="zh-CN" altLang="en-US" dirty="0"/>
              <a:t>简历，重点写成果</a:t>
            </a:r>
          </a:p>
        </p:txBody>
      </p:sp>
    </p:spTree>
    <p:extLst>
      <p:ext uri="{BB962C8B-B14F-4D97-AF65-F5344CB8AC3E}">
        <p14:creationId xmlns:p14="http://schemas.microsoft.com/office/powerpoint/2010/main" val="222031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FB4D36F-67DD-490A-86FC-B81059FC76D0}" type="datetime1">
              <a:rPr lang="zh-CN" altLang="en-US" smtClean="0"/>
              <a:t>2019/8/5</a:t>
            </a:fld>
            <a:endParaRPr lang="zh-CN" altLang="en-US"/>
          </a:p>
        </p:txBody>
      </p:sp>
      <p:sp>
        <p:nvSpPr>
          <p:cNvPr id="5" name="Footer Placeholder 4"/>
          <p:cNvSpPr>
            <a:spLocks noGrp="1"/>
          </p:cNvSpPr>
          <p:nvPr>
            <p:ph type="ftr" sz="quarter" idx="11"/>
          </p:nvPr>
        </p:nvSpPr>
        <p:spPr/>
        <p:txBody>
          <a:bodyPr/>
          <a:lstStyle/>
          <a:p>
            <a:r>
              <a:rPr lang="zh-CN" altLang="en-US"/>
              <a:t>贾瑞宇 主讲</a:t>
            </a:r>
          </a:p>
        </p:txBody>
      </p:sp>
      <p:sp>
        <p:nvSpPr>
          <p:cNvPr id="6" name="Slide Number Placeholder 5"/>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B3BB78-B249-4CB2-BB07-FC3099518574}" type="datetime1">
              <a:rPr lang="zh-CN" altLang="en-US" smtClean="0"/>
              <a:t>2019/8/5</a:t>
            </a:fld>
            <a:endParaRPr lang="zh-CN" altLang="en-US"/>
          </a:p>
        </p:txBody>
      </p:sp>
      <p:sp>
        <p:nvSpPr>
          <p:cNvPr id="5" name="Footer Placeholder 4"/>
          <p:cNvSpPr>
            <a:spLocks noGrp="1"/>
          </p:cNvSpPr>
          <p:nvPr>
            <p:ph type="ftr" sz="quarter" idx="11"/>
          </p:nvPr>
        </p:nvSpPr>
        <p:spPr/>
        <p:txBody>
          <a:bodyPr/>
          <a:lstStyle/>
          <a:p>
            <a:r>
              <a:rPr lang="zh-CN" altLang="en-US"/>
              <a:t>贾瑞宇 主讲</a:t>
            </a:r>
          </a:p>
        </p:txBody>
      </p:sp>
      <p:sp>
        <p:nvSpPr>
          <p:cNvPr id="6" name="Slide Number Placeholder 5"/>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EE51C1-E531-4238-AF74-FDF75702908A}" type="datetime1">
              <a:rPr lang="zh-CN" altLang="en-US" smtClean="0"/>
              <a:t>2019/8/5</a:t>
            </a:fld>
            <a:endParaRPr lang="zh-CN" altLang="en-US"/>
          </a:p>
        </p:txBody>
      </p:sp>
      <p:sp>
        <p:nvSpPr>
          <p:cNvPr id="5" name="Footer Placeholder 4"/>
          <p:cNvSpPr>
            <a:spLocks noGrp="1"/>
          </p:cNvSpPr>
          <p:nvPr>
            <p:ph type="ftr" sz="quarter" idx="11"/>
          </p:nvPr>
        </p:nvSpPr>
        <p:spPr/>
        <p:txBody>
          <a:bodyPr/>
          <a:lstStyle/>
          <a:p>
            <a:r>
              <a:rPr lang="zh-CN" altLang="en-US"/>
              <a:t>贾瑞宇 主讲</a:t>
            </a:r>
          </a:p>
        </p:txBody>
      </p:sp>
      <p:sp>
        <p:nvSpPr>
          <p:cNvPr id="6" name="Slide Number Placeholder 5"/>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F09B4BC2-F320-4C34-B6D1-767F2BDAC6D8}" type="datetime1">
              <a:rPr lang="zh-CN" altLang="en-US" smtClean="0"/>
              <a:t>2019/8/5</a:t>
            </a:fld>
            <a:endParaRPr lang="en-US" altLang="zh-CN" dirty="0"/>
          </a:p>
        </p:txBody>
      </p:sp>
      <p:sp>
        <p:nvSpPr>
          <p:cNvPr id="5" name="Rectangle 9"/>
          <p:cNvSpPr>
            <a:spLocks noGrp="1" noChangeArrowheads="1"/>
          </p:cNvSpPr>
          <p:nvPr>
            <p:ph type="ftr" sz="quarter" idx="11"/>
          </p:nvPr>
        </p:nvSpPr>
        <p:spPr>
          <a:ln/>
        </p:spPr>
        <p:txBody>
          <a:bodyPr/>
          <a:lstStyle>
            <a:lvl1pPr>
              <a:defRPr/>
            </a:lvl1pPr>
          </a:lstStyle>
          <a:p>
            <a:r>
              <a:rPr lang="en-US" altLang="zh-CN" dirty="0"/>
              <a:t>贾瑞宇 主讲</a:t>
            </a:r>
          </a:p>
        </p:txBody>
      </p:sp>
      <p:sp>
        <p:nvSpPr>
          <p:cNvPr id="6" name="Rectangle 10"/>
          <p:cNvSpPr>
            <a:spLocks noGrp="1" noChangeArrowheads="1"/>
          </p:cNvSpPr>
          <p:nvPr>
            <p:ph type="sldNum" sz="quarter" idx="12"/>
          </p:nvPr>
        </p:nvSpPr>
        <p:spPr>
          <a:ln/>
        </p:spPr>
        <p:txBody>
          <a:bodyPr/>
          <a:lstStyle>
            <a:lvl1pPr>
              <a:defRPr/>
            </a:lvl1pPr>
          </a:lstStyle>
          <a:p>
            <a:pPr>
              <a:defRPr/>
            </a:pPr>
            <a:fld id="{54FA7BC0-313E-4F94-92E5-593E837FA1B5}" type="slidenum">
              <a:rPr lang="en-US" altLang="zh-CN"/>
              <a:pPr>
                <a:defRPr/>
              </a:pPr>
              <a:t>‹#›</a:t>
            </a:fld>
            <a:endParaRPr lang="en-US" altLang="zh-CN" dirty="0"/>
          </a:p>
        </p:txBody>
      </p:sp>
    </p:spTree>
    <p:extLst>
      <p:ext uri="{BB962C8B-B14F-4D97-AF65-F5344CB8AC3E}">
        <p14:creationId xmlns:p14="http://schemas.microsoft.com/office/powerpoint/2010/main" val="1731264372"/>
      </p:ext>
    </p:extLst>
  </p:cSld>
  <p:clrMapOvr>
    <a:masterClrMapping/>
  </p:clrMapOvr>
  <p:transition spd="slow">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BD02001-5646-48C7-96A4-FCE5B725611D}" type="datetime1">
              <a:rPr lang="zh-CN" altLang="en-US" smtClean="0"/>
              <a:t>2019/8/5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163533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2999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3119718" y="245681"/>
            <a:ext cx="4075064" cy="263809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8" name="Picture Placeholder 7"/>
          <p:cNvSpPr>
            <a:spLocks noGrp="1"/>
          </p:cNvSpPr>
          <p:nvPr>
            <p:ph type="pic" sz="quarter" idx="13"/>
          </p:nvPr>
        </p:nvSpPr>
        <p:spPr>
          <a:xfrm>
            <a:off x="3978615" y="3016469"/>
            <a:ext cx="3216167" cy="21270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9" name="Picture Placeholder 7"/>
          <p:cNvSpPr>
            <a:spLocks noGrp="1"/>
          </p:cNvSpPr>
          <p:nvPr>
            <p:ph type="pic" sz="quarter" idx="14"/>
          </p:nvPr>
        </p:nvSpPr>
        <p:spPr>
          <a:xfrm>
            <a:off x="7310396" y="245681"/>
            <a:ext cx="1833604" cy="128883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0" name="Picture Placeholder 7"/>
          <p:cNvSpPr>
            <a:spLocks noGrp="1"/>
          </p:cNvSpPr>
          <p:nvPr>
            <p:ph type="pic" sz="quarter" idx="15"/>
          </p:nvPr>
        </p:nvSpPr>
        <p:spPr>
          <a:xfrm>
            <a:off x="7310396" y="1622534"/>
            <a:ext cx="1833604" cy="26446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extLst>
      <p:ext uri="{BB962C8B-B14F-4D97-AF65-F5344CB8AC3E}">
        <p14:creationId xmlns:p14="http://schemas.microsoft.com/office/powerpoint/2010/main" val="228935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B93C1CC-D40F-468E-9A94-AAD075A3FA44}" type="datetime1">
              <a:rPr lang="zh-CN" altLang="en-US" smtClean="0"/>
              <a:t>2019/8/5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2914720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F32EC0C-81B9-4452-A1D8-29CA50783B51}" type="datetime1">
              <a:rPr lang="zh-CN" altLang="en-US" smtClean="0"/>
              <a:t>2019/8/5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343125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30FB09D-481B-4E74-AFFA-DC292BC4F7D8}" type="datetime1">
              <a:rPr lang="zh-CN" altLang="en-US" smtClean="0"/>
              <a:t>2019/8/5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2882710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C6CC8-E88E-4ECC-A3A6-8963B7A3AF20}" type="datetime1">
              <a:rPr lang="zh-CN" altLang="en-US" smtClean="0"/>
              <a:t>2019/8/5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16432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4C3139-BD85-4E8C-9D65-A1CBBAB576E5}" type="datetime1">
              <a:rPr lang="zh-CN" altLang="en-US" smtClean="0"/>
              <a:t>2019/8/5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2306544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64B0064-A014-4A1D-BF7D-43942BB41FFB}" type="datetime1">
              <a:rPr lang="zh-CN" altLang="en-US" smtClean="0"/>
              <a:t>2019/8/5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231290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901839C-D1D8-472B-A64B-429EEE16A83F}" type="datetime1">
              <a:rPr lang="zh-CN" altLang="en-US" smtClean="0"/>
              <a:t>2019/8/5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34337432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B45CE49-3BCD-489B-AEB0-D593AE21397B}" type="datetime1">
              <a:rPr lang="zh-CN" altLang="en-US" smtClean="0"/>
              <a:t>2019/8/5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1324017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微软雅黑"/>
                <a:cs typeface="微软雅黑"/>
              </a:defRPr>
            </a:lvl1pPr>
          </a:lstStyle>
          <a:p>
            <a:endParaRPr/>
          </a:p>
        </p:txBody>
      </p:sp>
      <p:sp>
        <p:nvSpPr>
          <p:cNvPr id="3" name="Holder 3"/>
          <p:cNvSpPr>
            <a:spLocks noGrp="1"/>
          </p:cNvSpPr>
          <p:nvPr>
            <p:ph sz="half" idx="2"/>
          </p:nvPr>
        </p:nvSpPr>
        <p:spPr>
          <a:xfrm>
            <a:off x="846967" y="1126014"/>
            <a:ext cx="3947636" cy="249299"/>
          </a:xfrm>
          <a:prstGeom prst="rect">
            <a:avLst/>
          </a:prstGeom>
        </p:spPr>
        <p:txBody>
          <a:bodyPr wrap="square" lIns="0" tIns="0" rIns="0" bIns="0">
            <a:spAutoFit/>
          </a:bodyPr>
          <a:lstStyle>
            <a:lvl1pPr>
              <a:defRPr sz="1800" b="1" i="1">
                <a:solidFill>
                  <a:schemeClr val="tx1"/>
                </a:solidFill>
                <a:latin typeface="微软雅黑"/>
                <a:cs typeface="微软雅黑"/>
              </a:defRPr>
            </a:lvl1pPr>
          </a:lstStyle>
          <a:p>
            <a:endParaRPr/>
          </a:p>
        </p:txBody>
      </p:sp>
      <p:sp>
        <p:nvSpPr>
          <p:cNvPr id="4" name="Holder 4"/>
          <p:cNvSpPr>
            <a:spLocks noGrp="1"/>
          </p:cNvSpPr>
          <p:nvPr>
            <p:ph sz="half" idx="3"/>
          </p:nvPr>
        </p:nvSpPr>
        <p:spPr>
          <a:xfrm>
            <a:off x="5334323" y="1227004"/>
            <a:ext cx="2305050" cy="207749"/>
          </a:xfrm>
          <a:prstGeom prst="rect">
            <a:avLst/>
          </a:prstGeom>
        </p:spPr>
        <p:txBody>
          <a:bodyPr wrap="square" lIns="0" tIns="0" rIns="0" bIns="0">
            <a:spAutoFit/>
          </a:bodyPr>
          <a:lstStyle>
            <a:lvl1pPr>
              <a:defRPr sz="1500" b="0" i="0">
                <a:solidFill>
                  <a:schemeClr val="bg1"/>
                </a:solidFill>
                <a:latin typeface="微软雅黑"/>
                <a:cs typeface="微软雅黑"/>
              </a:defRPr>
            </a:lvl1pPr>
          </a:lstStyle>
          <a:p>
            <a:endParaRPr/>
          </a:p>
        </p:txBody>
      </p:sp>
      <p:sp>
        <p:nvSpPr>
          <p:cNvPr id="5" name="Holder 5"/>
          <p:cNvSpPr>
            <a:spLocks noGrp="1"/>
          </p:cNvSpPr>
          <p:nvPr>
            <p:ph type="ftr" sz="quarter" idx="5"/>
          </p:nvPr>
        </p:nvSpPr>
        <p:spPr/>
        <p:txBody>
          <a:bodyPr lIns="0" tIns="0" rIns="0" bIns="0"/>
          <a:lstStyle>
            <a:lvl1pPr>
              <a:defRPr sz="750" b="0" i="0">
                <a:solidFill>
                  <a:schemeClr val="tx1"/>
                </a:solidFill>
                <a:latin typeface="宋体"/>
                <a:cs typeface="宋体"/>
              </a:defRPr>
            </a:lvl1pPr>
          </a:lstStyle>
          <a:p>
            <a:pPr marL="9525"/>
            <a:endParaRPr lang="zh-CN" alt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626B0AD-43CA-433F-B235-C98678ECBCA0}" type="datetime1">
              <a:rPr lang="en-US" altLang="zh-CN" smtClean="0"/>
              <a:t>8/5/2019</a:t>
            </a:fld>
            <a:endParaRPr lang="en-US" dirty="0"/>
          </a:p>
        </p:txBody>
      </p:sp>
      <p:sp>
        <p:nvSpPr>
          <p:cNvPr id="7" name="Holder 7"/>
          <p:cNvSpPr>
            <a:spLocks noGrp="1"/>
          </p:cNvSpPr>
          <p:nvPr>
            <p:ph type="sldNum" sz="quarter" idx="7"/>
          </p:nvPr>
        </p:nvSpPr>
        <p:spPr/>
        <p:txBody>
          <a:bodyPr lIns="0" tIns="0" rIns="0" bIns="0"/>
          <a:lstStyle>
            <a:lvl1pPr>
              <a:defRPr sz="1200" b="0" i="0">
                <a:solidFill>
                  <a:srgbClr val="212121"/>
                </a:solidFill>
                <a:latin typeface="Arial"/>
                <a:cs typeface="Arial"/>
              </a:defRPr>
            </a:lvl1pPr>
          </a:lstStyle>
          <a:p>
            <a:pPr marL="60960"/>
            <a:fld id="{81D60167-4931-47E6-BA6A-407CBD079E47}" type="slidenum">
              <a:rPr lang="en-US" altLang="zh-CN" smtClean="0"/>
              <a:pPr marL="60960"/>
              <a:t>‹#›</a:t>
            </a:fld>
            <a:endParaRPr lang="en-US" altLang="zh-CN" dirty="0"/>
          </a:p>
        </p:txBody>
      </p:sp>
    </p:spTree>
    <p:extLst>
      <p:ext uri="{BB962C8B-B14F-4D97-AF65-F5344CB8AC3E}">
        <p14:creationId xmlns:p14="http://schemas.microsoft.com/office/powerpoint/2010/main" val="1777829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0013" y="226219"/>
            <a:ext cx="7313612" cy="857250"/>
          </a:xfrm>
        </p:spPr>
        <p:txBody>
          <a:bodyPr/>
          <a:lstStyle/>
          <a:p>
            <a:r>
              <a:rPr lang="zh-CN" altLang="en-US"/>
              <a:t>单击此处编辑母版标题样式</a:t>
            </a:r>
          </a:p>
        </p:txBody>
      </p:sp>
      <p:sp>
        <p:nvSpPr>
          <p:cNvPr id="3" name="文本占位符 2"/>
          <p:cNvSpPr>
            <a:spLocks noGrp="1"/>
          </p:cNvSpPr>
          <p:nvPr>
            <p:ph type="body" sz="half" idx="1"/>
          </p:nvPr>
        </p:nvSpPr>
        <p:spPr>
          <a:xfrm>
            <a:off x="1370013" y="1370410"/>
            <a:ext cx="3579812" cy="3086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2225" y="1370410"/>
            <a:ext cx="3581400" cy="3086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dt" sz="half" idx="10"/>
          </p:nvPr>
        </p:nvSpPr>
        <p:spPr>
          <a:ln/>
        </p:spPr>
        <p:txBody>
          <a:bodyPr/>
          <a:lstStyle>
            <a:lvl1pPr>
              <a:defRPr/>
            </a:lvl1pPr>
          </a:lstStyle>
          <a:p>
            <a:pPr>
              <a:defRPr/>
            </a:pPr>
            <a:fld id="{6D26EFDA-6937-47FC-8C60-DE8134FAC0DB}" type="datetime1">
              <a:rPr lang="zh-CN" altLang="en-US" smtClean="0"/>
              <a:t>2019/8/5</a:t>
            </a:fld>
            <a:endParaRPr lang="en-US" altLang="zh-CN"/>
          </a:p>
        </p:txBody>
      </p:sp>
      <p:sp>
        <p:nvSpPr>
          <p:cNvPr id="6" name="Rectangle 9"/>
          <p:cNvSpPr>
            <a:spLocks noGrp="1" noChangeArrowheads="1"/>
          </p:cNvSpPr>
          <p:nvPr>
            <p:ph type="ftr" sz="quarter" idx="11"/>
          </p:nvPr>
        </p:nvSpPr>
        <p:spPr>
          <a:ln/>
        </p:spPr>
        <p:txBody>
          <a:bodyPr/>
          <a:lstStyle>
            <a:lvl1pPr>
              <a:defRPr/>
            </a:lvl1pPr>
          </a:lstStyle>
          <a:p>
            <a:r>
              <a:rPr lang="en-US" altLang="zh-CN"/>
              <a:t>贾瑞宇 主讲</a:t>
            </a:r>
          </a:p>
        </p:txBody>
      </p:sp>
      <p:sp>
        <p:nvSpPr>
          <p:cNvPr id="7" name="Rectangle 10"/>
          <p:cNvSpPr>
            <a:spLocks noGrp="1" noChangeArrowheads="1"/>
          </p:cNvSpPr>
          <p:nvPr>
            <p:ph type="sldNum" sz="quarter" idx="12"/>
          </p:nvPr>
        </p:nvSpPr>
        <p:spPr>
          <a:ln/>
        </p:spPr>
        <p:txBody>
          <a:bodyPr/>
          <a:lstStyle>
            <a:lvl1pPr>
              <a:defRPr/>
            </a:lvl1pPr>
          </a:lstStyle>
          <a:p>
            <a:pPr>
              <a:defRPr/>
            </a:pPr>
            <a:fld id="{38B7E876-894F-4EC6-A1C4-2DA654D150E8}" type="slidenum">
              <a:rPr lang="en-US" altLang="zh-CN"/>
              <a:pPr>
                <a:defRPr/>
              </a:pPr>
              <a:t>‹#›</a:t>
            </a:fld>
            <a:endParaRPr lang="en-US" altLang="zh-CN"/>
          </a:p>
        </p:txBody>
      </p:sp>
    </p:spTree>
    <p:extLst>
      <p:ext uri="{BB962C8B-B14F-4D97-AF65-F5344CB8AC3E}">
        <p14:creationId xmlns:p14="http://schemas.microsoft.com/office/powerpoint/2010/main" val="4208466055"/>
      </p:ext>
    </p:extLst>
  </p:cSld>
  <p:clrMapOvr>
    <a:masterClrMapping/>
  </p:clrMapOvr>
  <p:transition spd="slow">
    <p:cu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 With Backgroun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3320" name="think-cell Slide" r:id="rId4" imgW="415" imgH="416" progId="TCLayout.ActiveDocument.1">
                  <p:embed/>
                </p:oleObj>
              </mc:Choice>
              <mc:Fallback>
                <p:oleObj name="think-cell Slide" r:id="rId4" imgW="415" imgH="416" progId="TCLayout.ActiveDocument.1">
                  <p:embed/>
                  <p:pic>
                    <p:nvPicPr>
                      <p:cNvPr id="2" name="对象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Slide Number Placeholder 3"/>
          <p:cNvSpPr>
            <a:spLocks noGrp="1"/>
          </p:cNvSpPr>
          <p:nvPr>
            <p:ph type="sldNum" sz="quarter" idx="12"/>
          </p:nvPr>
        </p:nvSpPr>
        <p:spPr>
          <a:xfrm>
            <a:off x="8540750" y="4998879"/>
            <a:ext cx="603250" cy="137160"/>
          </a:xfrm>
          <a:prstGeom prst="rect">
            <a:avLst/>
          </a:prstGeom>
        </p:spPr>
        <p:txBody>
          <a:bodyPr/>
          <a:lstStyle>
            <a:lvl1pPr>
              <a:defRPr sz="788">
                <a:latin typeface="Arial Narrow" panose="020B0606020202030204" pitchFamily="34" charset="0"/>
              </a:defRPr>
            </a:lvl1pPr>
          </a:lstStyle>
          <a:p>
            <a:fld id="{C4F452F9-6DC5-49C5-9CCC-F2E78D7DDAB5}" type="slidenum">
              <a:rPr lang="en-US" smtClean="0">
                <a:solidFill>
                  <a:prstClr val="black">
                    <a:tint val="75000"/>
                  </a:prstClr>
                </a:solidFill>
              </a:rPr>
              <a:pPr/>
              <a:t>‹#›</a:t>
            </a:fld>
            <a:endParaRPr lang="en-US" dirty="0">
              <a:solidFill>
                <a:prstClr val="black">
                  <a:tint val="75000"/>
                </a:prstClr>
              </a:solidFill>
            </a:endParaRPr>
          </a:p>
        </p:txBody>
      </p:sp>
      <p:cxnSp>
        <p:nvCxnSpPr>
          <p:cNvPr id="5" name="直線接點 25"/>
          <p:cNvCxnSpPr/>
          <p:nvPr userDrawn="1"/>
        </p:nvCxnSpPr>
        <p:spPr>
          <a:xfrm>
            <a:off x="370225" y="175260"/>
            <a:ext cx="0" cy="365221"/>
          </a:xfrm>
          <a:prstGeom prst="line">
            <a:avLst/>
          </a:prstGeom>
          <a:ln w="19050">
            <a:gradFill>
              <a:gsLst>
                <a:gs pos="0">
                  <a:srgbClr val="3E8DDD"/>
                </a:gs>
                <a:gs pos="100000">
                  <a:srgbClr val="6AC346"/>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Shape 2"/>
          <p:cNvSpPr>
            <a:spLocks noGrp="1"/>
          </p:cNvSpPr>
          <p:nvPr>
            <p:ph type="title"/>
          </p:nvPr>
        </p:nvSpPr>
        <p:spPr>
          <a:xfrm>
            <a:off x="477294" y="156101"/>
            <a:ext cx="8313698" cy="390907"/>
          </a:xfrm>
          <a:prstGeom prst="rect">
            <a:avLst/>
          </a:prstGeom>
          <a:ln w="12700">
            <a:miter lim="400000"/>
          </a:ln>
        </p:spPr>
        <p:txBody>
          <a:bodyPr lIns="0" tIns="0" rIns="0" bIns="0" anchor="ctr">
            <a:normAutofit/>
          </a:bodyPr>
          <a:lstStyle>
            <a:lvl1pPr defTabSz="-476">
              <a:tabLst>
                <a:tab pos="904875" algn="l"/>
              </a:tabLst>
              <a:defRPr sz="1800" b="0" i="0">
                <a:latin typeface="Gotham Book" pitchFamily="50" charset="0"/>
                <a:cs typeface="Arial" panose="020B0604020202020204" pitchFamily="34" charset="0"/>
              </a:defRPr>
            </a:lvl1pPr>
          </a:lstStyle>
          <a:p>
            <a:r>
              <a:rPr dirty="0"/>
              <a:t>Click To Edit Master Title</a:t>
            </a:r>
          </a:p>
        </p:txBody>
      </p:sp>
      <p:sp>
        <p:nvSpPr>
          <p:cNvPr id="4" name="Content Placeholder 3"/>
          <p:cNvSpPr>
            <a:spLocks noGrp="1"/>
          </p:cNvSpPr>
          <p:nvPr>
            <p:ph sz="quarter" idx="13"/>
          </p:nvPr>
        </p:nvSpPr>
        <p:spPr>
          <a:xfrm>
            <a:off x="477441" y="698898"/>
            <a:ext cx="8314134" cy="4160044"/>
          </a:xfrm>
          <a:prstGeom prst="rect">
            <a:avLst/>
          </a:prstGeom>
        </p:spPr>
        <p:txBody>
          <a:bodyPr/>
          <a:lstStyle>
            <a:lvl1pPr>
              <a:defRPr sz="1800">
                <a:latin typeface="Gotham Book" pitchFamily="50" charset="0"/>
              </a:defRPr>
            </a:lvl1pPr>
            <a:lvl2pPr>
              <a:defRPr sz="1500">
                <a:latin typeface="Gotham Book" pitchFamily="50" charset="0"/>
              </a:defRPr>
            </a:lvl2pPr>
            <a:lvl3pPr>
              <a:defRPr sz="1350">
                <a:latin typeface="Gotham Book" pitchFamily="50" charset="0"/>
              </a:defRPr>
            </a:lvl3pPr>
            <a:lvl4pPr>
              <a:defRPr sz="1200">
                <a:latin typeface="Gotham Book" pitchFamily="50" charset="0"/>
              </a:defRPr>
            </a:lvl4pPr>
            <a:lvl5pPr>
              <a:defRPr sz="1200">
                <a:latin typeface="Gotham Book"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186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370013" y="226219"/>
            <a:ext cx="7313612" cy="423029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dt" sz="half" idx="10"/>
          </p:nvPr>
        </p:nvSpPr>
        <p:spPr>
          <a:ln/>
        </p:spPr>
        <p:txBody>
          <a:bodyPr/>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fld id="{7EA0614D-FB2E-4906-8053-45D887FAA30C}"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4" name="Rectangle 9"/>
          <p:cNvSpPr>
            <a:spLocks noGrp="1" noChangeArrowheads="1"/>
          </p:cNvSpPr>
          <p:nvPr>
            <p:ph type="ftr" sz="quarter" idx="11"/>
          </p:nvPr>
        </p:nvSpPr>
        <p:spPr>
          <a:ln/>
        </p:spPr>
        <p:txBody>
          <a:bodyPr/>
          <a:lstStyle>
            <a:lvl1pPr>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rPr>
              <a:t>贾瑞宇 主讲</a:t>
            </a:r>
          </a:p>
        </p:txBody>
      </p:sp>
      <p:sp>
        <p:nvSpPr>
          <p:cNvPr id="5" name="Rectangle 10"/>
          <p:cNvSpPr>
            <a:spLocks noGrp="1" noChangeArrowheads="1"/>
          </p:cNvSpPr>
          <p:nvPr>
            <p:ph type="sldNum" sz="quarter" idx="12"/>
          </p:nvPr>
        </p:nvSpPr>
        <p:spPr>
          <a:ln/>
        </p:spPr>
        <p:txBody>
          <a:bodyPr/>
          <a:lstStyle>
            <a:lvl1pPr>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fld id="{A8A3D8DC-A1D9-4035-867F-6E8A69D908D0}" type="slidenum">
              <a:rPr kumimoji="0" lang="en-US" altLang="zh-CN" sz="900" b="0" i="0" u="none" strike="noStrike" kern="1200" cap="none" spc="0" normalizeH="0" baseline="0" noProof="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Tree>
    <p:extLst>
      <p:ext uri="{BB962C8B-B14F-4D97-AF65-F5344CB8AC3E}">
        <p14:creationId xmlns:p14="http://schemas.microsoft.com/office/powerpoint/2010/main" val="2023127760"/>
      </p:ext>
    </p:extLst>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3119718" y="245681"/>
            <a:ext cx="4075064" cy="263809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dirty="0"/>
          </a:p>
        </p:txBody>
      </p:sp>
      <p:sp>
        <p:nvSpPr>
          <p:cNvPr id="8" name="Picture Placeholder 7"/>
          <p:cNvSpPr>
            <a:spLocks noGrp="1"/>
          </p:cNvSpPr>
          <p:nvPr>
            <p:ph type="pic" sz="quarter" idx="13"/>
          </p:nvPr>
        </p:nvSpPr>
        <p:spPr>
          <a:xfrm>
            <a:off x="3978615" y="3016469"/>
            <a:ext cx="3216167" cy="21270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dirty="0"/>
          </a:p>
        </p:txBody>
      </p:sp>
      <p:sp>
        <p:nvSpPr>
          <p:cNvPr id="9" name="Picture Placeholder 7"/>
          <p:cNvSpPr>
            <a:spLocks noGrp="1"/>
          </p:cNvSpPr>
          <p:nvPr>
            <p:ph type="pic" sz="quarter" idx="14"/>
          </p:nvPr>
        </p:nvSpPr>
        <p:spPr>
          <a:xfrm>
            <a:off x="7310396" y="245681"/>
            <a:ext cx="1833604" cy="128883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dirty="0"/>
          </a:p>
        </p:txBody>
      </p:sp>
      <p:sp>
        <p:nvSpPr>
          <p:cNvPr id="10" name="Picture Placeholder 7"/>
          <p:cNvSpPr>
            <a:spLocks noGrp="1"/>
          </p:cNvSpPr>
          <p:nvPr>
            <p:ph type="pic" sz="quarter" idx="15"/>
          </p:nvPr>
        </p:nvSpPr>
        <p:spPr>
          <a:xfrm>
            <a:off x="7310396" y="1622534"/>
            <a:ext cx="1833604" cy="26446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1DC1694-CBFD-4DD3-83CA-33CC3880269C}" type="datetime1">
              <a:rPr lang="zh-CN" altLang="en-US" smtClean="0"/>
              <a:t>2019/8/5</a:t>
            </a:fld>
            <a:endParaRPr lang="zh-CN" altLang="en-US"/>
          </a:p>
        </p:txBody>
      </p:sp>
      <p:sp>
        <p:nvSpPr>
          <p:cNvPr id="6" name="Footer Placeholder 5"/>
          <p:cNvSpPr>
            <a:spLocks noGrp="1"/>
          </p:cNvSpPr>
          <p:nvPr>
            <p:ph type="ftr" sz="quarter" idx="11"/>
          </p:nvPr>
        </p:nvSpPr>
        <p:spPr/>
        <p:txBody>
          <a:bodyPr/>
          <a:lstStyle/>
          <a:p>
            <a:r>
              <a:rPr lang="zh-CN" altLang="en-US"/>
              <a:t>贾瑞宇 主讲</a:t>
            </a:r>
          </a:p>
        </p:txBody>
      </p:sp>
      <p:sp>
        <p:nvSpPr>
          <p:cNvPr id="7" name="Slide Number Placeholder 6"/>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8F07B59-2963-440A-BE28-D884A659D606}" type="datetime1">
              <a:rPr lang="zh-CN" altLang="en-US" smtClean="0"/>
              <a:t>2019/8/5</a:t>
            </a:fld>
            <a:endParaRPr lang="zh-CN" altLang="en-US"/>
          </a:p>
        </p:txBody>
      </p:sp>
      <p:sp>
        <p:nvSpPr>
          <p:cNvPr id="8" name="Footer Placeholder 7"/>
          <p:cNvSpPr>
            <a:spLocks noGrp="1"/>
          </p:cNvSpPr>
          <p:nvPr>
            <p:ph type="ftr" sz="quarter" idx="11"/>
          </p:nvPr>
        </p:nvSpPr>
        <p:spPr/>
        <p:txBody>
          <a:bodyPr/>
          <a:lstStyle/>
          <a:p>
            <a:r>
              <a:rPr lang="zh-CN" altLang="en-US"/>
              <a:t>贾瑞宇 主讲</a:t>
            </a:r>
          </a:p>
        </p:txBody>
      </p:sp>
      <p:sp>
        <p:nvSpPr>
          <p:cNvPr id="9" name="Slide Number Placeholder 8"/>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D201EE-5BFF-4C91-92FB-64EBAC0645D5}" type="datetime1">
              <a:rPr lang="zh-CN" altLang="en-US" smtClean="0"/>
              <a:t>2019/8/5</a:t>
            </a:fld>
            <a:endParaRPr lang="zh-CN" altLang="en-US"/>
          </a:p>
        </p:txBody>
      </p:sp>
      <p:sp>
        <p:nvSpPr>
          <p:cNvPr id="4" name="Footer Placeholder 3"/>
          <p:cNvSpPr>
            <a:spLocks noGrp="1"/>
          </p:cNvSpPr>
          <p:nvPr>
            <p:ph type="ftr" sz="quarter" idx="11"/>
          </p:nvPr>
        </p:nvSpPr>
        <p:spPr/>
        <p:txBody>
          <a:bodyPr/>
          <a:lstStyle/>
          <a:p>
            <a:r>
              <a:rPr lang="zh-CN" altLang="en-US"/>
              <a:t>贾瑞宇 主讲</a:t>
            </a:r>
          </a:p>
        </p:txBody>
      </p:sp>
      <p:sp>
        <p:nvSpPr>
          <p:cNvPr id="5" name="Slide Number Placeholder 4"/>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776F2-6D3A-4B5F-B0E3-C35E8BF88671}" type="datetime1">
              <a:rPr lang="zh-CN" altLang="en-US" smtClean="0"/>
              <a:t>2019/8/5</a:t>
            </a:fld>
            <a:endParaRPr lang="zh-CN" altLang="en-US"/>
          </a:p>
        </p:txBody>
      </p:sp>
      <p:sp>
        <p:nvSpPr>
          <p:cNvPr id="3" name="Footer Placeholder 2"/>
          <p:cNvSpPr>
            <a:spLocks noGrp="1"/>
          </p:cNvSpPr>
          <p:nvPr>
            <p:ph type="ftr" sz="quarter" idx="11"/>
          </p:nvPr>
        </p:nvSpPr>
        <p:spPr/>
        <p:txBody>
          <a:bodyPr/>
          <a:lstStyle/>
          <a:p>
            <a:r>
              <a:rPr lang="zh-CN" altLang="en-US"/>
              <a:t>贾瑞宇 主讲</a:t>
            </a:r>
          </a:p>
        </p:txBody>
      </p:sp>
      <p:sp>
        <p:nvSpPr>
          <p:cNvPr id="4" name="Slide Number Placeholder 3"/>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EB0F8E-7AC0-4419-9BF6-8ADCD3326F85}" type="datetime1">
              <a:rPr lang="zh-CN" altLang="en-US" smtClean="0"/>
              <a:t>2019/8/5</a:t>
            </a:fld>
            <a:endParaRPr lang="zh-CN" altLang="en-US"/>
          </a:p>
        </p:txBody>
      </p:sp>
      <p:sp>
        <p:nvSpPr>
          <p:cNvPr id="6" name="Footer Placeholder 5"/>
          <p:cNvSpPr>
            <a:spLocks noGrp="1"/>
          </p:cNvSpPr>
          <p:nvPr>
            <p:ph type="ftr" sz="quarter" idx="11"/>
          </p:nvPr>
        </p:nvSpPr>
        <p:spPr/>
        <p:txBody>
          <a:bodyPr/>
          <a:lstStyle/>
          <a:p>
            <a:r>
              <a:rPr lang="zh-CN" altLang="en-US"/>
              <a:t>贾瑞宇 主讲</a:t>
            </a:r>
          </a:p>
        </p:txBody>
      </p:sp>
      <p:sp>
        <p:nvSpPr>
          <p:cNvPr id="7" name="Slide Number Placeholder 6"/>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D375B8D-F2EC-440E-8291-6F472725B1DE}" type="datetime1">
              <a:rPr lang="zh-CN" altLang="en-US" smtClean="0"/>
              <a:t>2019/8/5</a:t>
            </a:fld>
            <a:endParaRPr lang="zh-CN" altLang="en-US"/>
          </a:p>
        </p:txBody>
      </p:sp>
      <p:sp>
        <p:nvSpPr>
          <p:cNvPr id="6" name="Footer Placeholder 5"/>
          <p:cNvSpPr>
            <a:spLocks noGrp="1"/>
          </p:cNvSpPr>
          <p:nvPr>
            <p:ph type="ftr" sz="quarter" idx="11"/>
          </p:nvPr>
        </p:nvSpPr>
        <p:spPr/>
        <p:txBody>
          <a:bodyPr/>
          <a:lstStyle/>
          <a:p>
            <a:r>
              <a:rPr lang="zh-CN" altLang="en-US"/>
              <a:t>贾瑞宇 主讲</a:t>
            </a:r>
          </a:p>
        </p:txBody>
      </p:sp>
      <p:sp>
        <p:nvSpPr>
          <p:cNvPr id="7" name="Slide Number Placeholder 6"/>
          <p:cNvSpPr>
            <a:spLocks noGrp="1"/>
          </p:cNvSpPr>
          <p:nvPr>
            <p:ph type="sldNum" sz="quarter" idx="12"/>
          </p:nvPr>
        </p:nvSpPr>
        <p:spPr/>
        <p:txBody>
          <a:bodyPr/>
          <a:lstStyle/>
          <a:p>
            <a:fld id="{8646FFB4-08BE-4AC0-B28C-5D32AA04E94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57A0297-BAF1-4659-B818-1A4E7FA8513B}" type="datetime1">
              <a:rPr lang="zh-CN" altLang="en-US" smtClean="0"/>
              <a:t>2019/8/5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a:t>贾瑞宇 主讲</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646FFB4-08BE-4AC0-B28C-5D32AA04E94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67837AA-F778-4CA7-8107-A3D1D074CBC5}" type="datetime1">
              <a:rPr lang="zh-CN" altLang="en-US" smtClean="0"/>
              <a:t>2019/8/5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646FFB4-08BE-4AC0-B28C-5D32AA04E94E}" type="slidenum">
              <a:rPr lang="zh-CN" altLang="en-US" smtClean="0"/>
              <a:t>‹#›</a:t>
            </a:fld>
            <a:endParaRPr lang="zh-CN" altLang="en-US"/>
          </a:p>
        </p:txBody>
      </p:sp>
    </p:spTree>
    <p:extLst>
      <p:ext uri="{BB962C8B-B14F-4D97-AF65-F5344CB8AC3E}">
        <p14:creationId xmlns:p14="http://schemas.microsoft.com/office/powerpoint/2010/main" val="6687235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1" r:id="rId12"/>
    <p:sldLayoutId id="2147483682" r:id="rId13"/>
    <p:sldLayoutId id="2147483683" r:id="rId14"/>
    <p:sldLayoutId id="2147483684"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510" name="Rectangle 6"/>
          <p:cNvSpPr>
            <a:spLocks noChangeArrowheads="1"/>
          </p:cNvSpPr>
          <p:nvPr/>
        </p:nvSpPr>
        <p:spPr bwMode="auto">
          <a:xfrm>
            <a:off x="4797011" y="1803905"/>
            <a:ext cx="2343150" cy="1384995"/>
          </a:xfrm>
          <a:prstGeom prst="rect">
            <a:avLst/>
          </a:prstGeom>
          <a:noFill/>
          <a:ln w="9525" algn="ctr">
            <a:noFill/>
            <a:miter lim="800000"/>
            <a:headEnd/>
            <a:tailEnd/>
          </a:ln>
          <a:effectLst/>
        </p:spPr>
        <p:txBody>
          <a:bodyPr>
            <a:spAutoFit/>
          </a:bodyPr>
          <a:lstStyle/>
          <a:p>
            <a:pPr marL="257175" marR="0" lvl="0" indent="-257175" algn="l" defTabSz="6858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rPr>
              <a:t>项目发起人</a:t>
            </a:r>
            <a:endParaRPr kumimoji="0" lang="zh-CN" altLang="zh-TW" sz="2100" b="0" i="0" u="none" strike="noStrike" kern="1200" cap="none" spc="0" normalizeH="0" baseline="0" noProof="0" dirty="0">
              <a:ln>
                <a:noFill/>
              </a:ln>
              <a:solidFill>
                <a:prstClr val="black"/>
              </a:solidFill>
              <a:effectLst/>
              <a:uLnTx/>
              <a:uFillTx/>
              <a:latin typeface="华文细黑"/>
              <a:ea typeface="微软雅黑 Light"/>
              <a:cs typeface="Arial" pitchFamily="34" charset="0"/>
            </a:endParaRPr>
          </a:p>
          <a:p>
            <a:pPr marL="257175" marR="0" lvl="0" indent="-257175" algn="l" defTabSz="685800" rtl="0" eaLnBrk="1" fontAlgn="auto" latinLnBrk="0" hangingPunct="1">
              <a:lnSpc>
                <a:spcPct val="100000"/>
              </a:lnSpc>
              <a:spcBef>
                <a:spcPts val="0"/>
              </a:spcBef>
              <a:spcAft>
                <a:spcPts val="0"/>
              </a:spcAft>
              <a:buClrTx/>
              <a:buSzTx/>
              <a:buFontTx/>
              <a:buNone/>
              <a:tabLst/>
              <a:defRPr/>
            </a:pPr>
            <a:r>
              <a:rPr kumimoji="0" lang="zh-TW"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rPr>
              <a:t>职能经理</a:t>
            </a:r>
          </a:p>
          <a:p>
            <a:pPr marL="257175" marR="0" lvl="0" indent="-257175" algn="l" defTabSz="685800" rtl="0" eaLnBrk="1" fontAlgn="auto" latinLnBrk="0" hangingPunct="1">
              <a:lnSpc>
                <a:spcPct val="100000"/>
              </a:lnSpc>
              <a:spcBef>
                <a:spcPts val="0"/>
              </a:spcBef>
              <a:spcAft>
                <a:spcPts val="0"/>
              </a:spcAft>
              <a:buClrTx/>
              <a:buSzTx/>
              <a:buFontTx/>
              <a:buNone/>
              <a:tabLst/>
              <a:defRPr/>
            </a:pPr>
            <a:r>
              <a:rPr kumimoji="0" lang="zh-TW"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rPr>
              <a:t>客户</a:t>
            </a:r>
          </a:p>
          <a:p>
            <a:pPr marL="257175" marR="0" lvl="0" indent="-257175" algn="l" defTabSz="6858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rPr>
              <a:t>其他相关方</a:t>
            </a:r>
            <a:endParaRPr kumimoji="0" lang="zh-TW"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endParaRPr>
          </a:p>
        </p:txBody>
      </p:sp>
      <p:sp>
        <p:nvSpPr>
          <p:cNvPr id="2453511" name="Rectangle 7"/>
          <p:cNvSpPr>
            <a:spLocks noChangeArrowheads="1"/>
          </p:cNvSpPr>
          <p:nvPr/>
        </p:nvSpPr>
        <p:spPr bwMode="auto">
          <a:xfrm>
            <a:off x="2170510" y="1749899"/>
            <a:ext cx="2114550" cy="1384995"/>
          </a:xfrm>
          <a:prstGeom prst="rect">
            <a:avLst/>
          </a:prstGeom>
          <a:noFill/>
          <a:ln w="9525" algn="ctr">
            <a:noFill/>
            <a:miter lim="800000"/>
            <a:headEnd/>
            <a:tailEnd/>
          </a:ln>
          <a:effectLst/>
        </p:spPr>
        <p:txBody>
          <a:bodyPr>
            <a:spAutoFit/>
          </a:bodyPr>
          <a:lstStyle/>
          <a:p>
            <a:pPr marL="257175" marR="0" lvl="0" indent="-257175" algn="l" defTabSz="6858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rPr>
              <a:t>项目团队</a:t>
            </a:r>
            <a:endParaRPr kumimoji="0" lang="zh-CN" altLang="zh-TW" sz="2100" b="0" i="0" u="none" strike="noStrike" kern="1200" cap="none" spc="0" normalizeH="0" baseline="0" noProof="0" dirty="0">
              <a:ln>
                <a:noFill/>
              </a:ln>
              <a:solidFill>
                <a:prstClr val="black"/>
              </a:solidFill>
              <a:effectLst/>
              <a:uLnTx/>
              <a:uFillTx/>
              <a:latin typeface="华文细黑"/>
              <a:ea typeface="微软雅黑 Light"/>
              <a:cs typeface="Arial" pitchFamily="34" charset="0"/>
            </a:endParaRPr>
          </a:p>
          <a:p>
            <a:pPr marL="257175" marR="0" lvl="0" indent="-257175" algn="l" defTabSz="6858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rPr>
              <a:t>项目管理团队</a:t>
            </a:r>
            <a:endParaRPr kumimoji="0" lang="zh-CN" altLang="zh-TW" sz="2100" b="0" i="0" u="none" strike="noStrike" kern="1200" cap="none" spc="0" normalizeH="0" baseline="0" noProof="0" dirty="0">
              <a:ln>
                <a:noFill/>
              </a:ln>
              <a:solidFill>
                <a:prstClr val="black"/>
              </a:solidFill>
              <a:effectLst/>
              <a:uLnTx/>
              <a:uFillTx/>
              <a:latin typeface="华文细黑"/>
              <a:ea typeface="微软雅黑 Light"/>
              <a:cs typeface="Arial" pitchFamily="34" charset="0"/>
            </a:endParaRPr>
          </a:p>
          <a:p>
            <a:pPr marL="257175" marR="0" lvl="0" indent="-257175" algn="l" defTabSz="685800" rtl="0" eaLnBrk="1" fontAlgn="auto" latinLnBrk="0" hangingPunct="1">
              <a:lnSpc>
                <a:spcPct val="100000"/>
              </a:lnSpc>
              <a:spcBef>
                <a:spcPts val="0"/>
              </a:spcBef>
              <a:spcAft>
                <a:spcPts val="0"/>
              </a:spcAft>
              <a:buClrTx/>
              <a:buSzTx/>
              <a:buFontTx/>
              <a:buNone/>
              <a:tabLst/>
              <a:defRPr/>
            </a:pPr>
            <a:r>
              <a:rPr kumimoji="0" lang="zh-TW"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rPr>
              <a:t>项目经理</a:t>
            </a:r>
          </a:p>
          <a:p>
            <a:pPr marL="257175" marR="0" lvl="0" indent="-257175" algn="l" defTabSz="685800" rtl="0" eaLnBrk="1" fontAlgn="auto" latinLnBrk="0" hangingPunct="1">
              <a:lnSpc>
                <a:spcPct val="100000"/>
              </a:lnSpc>
              <a:spcBef>
                <a:spcPts val="0"/>
              </a:spcBef>
              <a:spcAft>
                <a:spcPts val="0"/>
              </a:spcAft>
              <a:buClrTx/>
              <a:buSzTx/>
              <a:buFontTx/>
              <a:buNone/>
              <a:tabLst/>
              <a:defRPr/>
            </a:pPr>
            <a:r>
              <a:rPr kumimoji="0" lang="zh-TW" altLang="en-US" sz="2100" b="0" i="0" u="none" strike="noStrike" kern="1200" cap="none" spc="0" normalizeH="0" baseline="0" noProof="0" dirty="0">
                <a:ln>
                  <a:noFill/>
                </a:ln>
                <a:solidFill>
                  <a:prstClr val="black"/>
                </a:solidFill>
                <a:effectLst/>
                <a:uLnTx/>
                <a:uFillTx/>
                <a:latin typeface="华文细黑"/>
                <a:ea typeface="微软雅黑 Light"/>
                <a:cs typeface="Arial" pitchFamily="34" charset="0"/>
              </a:rPr>
              <a:t>管理层</a:t>
            </a: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BBEBC82-C31C-4571-935F-63D454B8568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6" name="文本框 5">
            <a:extLst>
              <a:ext uri="{FF2B5EF4-FFF2-40B4-BE49-F238E27FC236}">
                <a16:creationId xmlns:a16="http://schemas.microsoft.com/office/drawing/2014/main" id="{00389377-5819-46D5-A7F6-A7A551A3D6B7}"/>
              </a:ext>
            </a:extLst>
          </p:cNvPr>
          <p:cNvSpPr txBox="1">
            <a:spLocks noChangeArrowheads="1"/>
          </p:cNvSpPr>
          <p:nvPr/>
        </p:nvSpPr>
        <p:spPr bwMode="auto">
          <a:xfrm>
            <a:off x="1248782" y="307992"/>
            <a:ext cx="51090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人力资源管理中的</a:t>
            </a:r>
            <a:r>
              <a:rPr kumimoji="0" lang="zh-TW" altLang="en-US" sz="3200" b="0" i="0" u="none" strike="noStrike" kern="1200" cap="none" spc="0" normalizeH="0" baseline="0" noProof="0" dirty="0">
                <a:ln>
                  <a:noFill/>
                </a:ln>
                <a:solidFill>
                  <a:srgbClr val="1770C0"/>
                </a:solidFill>
                <a:effectLst/>
                <a:uLnTx/>
                <a:uFillTx/>
                <a:latin typeface="微软雅黑"/>
                <a:ea typeface="微软雅黑"/>
                <a:cs typeface="+mn-cs"/>
              </a:rPr>
              <a:t>重要角色</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8FFB8D7F-E7EB-4189-88E9-8CF52F5316D1}"/>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CE667BC9-5F62-4F4E-A51E-1C261894B37A}"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zh-CN" altLang="en-US" sz="900" b="0" i="0" u="none" strike="noStrike" kern="1200" cap="none" spc="0" normalizeH="0" baseline="0" noProof="0">
              <a:ln>
                <a:noFill/>
              </a:ln>
              <a:solidFill>
                <a:prstClr val="black">
                  <a:tint val="75000"/>
                </a:prstClr>
              </a:solidFill>
              <a:effectLst/>
              <a:uLnTx/>
              <a:uFillTx/>
              <a:latin typeface="华文细黑"/>
              <a:ea typeface="微软雅黑 Light"/>
              <a:cs typeface="+mn-cs"/>
            </a:endParaRPr>
          </a:p>
        </p:txBody>
      </p:sp>
      <p:grpSp>
        <p:nvGrpSpPr>
          <p:cNvPr id="10" name="组合 9">
            <a:extLst>
              <a:ext uri="{FF2B5EF4-FFF2-40B4-BE49-F238E27FC236}">
                <a16:creationId xmlns:a16="http://schemas.microsoft.com/office/drawing/2014/main" id="{9D502E6A-0158-46CD-A4D6-D0263F2DC06A}"/>
              </a:ext>
            </a:extLst>
          </p:cNvPr>
          <p:cNvGrpSpPr/>
          <p:nvPr/>
        </p:nvGrpSpPr>
        <p:grpSpPr>
          <a:xfrm>
            <a:off x="249744" y="172059"/>
            <a:ext cx="869681" cy="869681"/>
            <a:chOff x="2268678" y="1360080"/>
            <a:chExt cx="1427866" cy="1427866"/>
          </a:xfrm>
        </p:grpSpPr>
        <p:sp>
          <p:nvSpPr>
            <p:cNvPr id="11" name="椭圆 10">
              <a:extLst>
                <a:ext uri="{FF2B5EF4-FFF2-40B4-BE49-F238E27FC236}">
                  <a16:creationId xmlns:a16="http://schemas.microsoft.com/office/drawing/2014/main" id="{E7957308-7B1C-46C3-A626-5CC9B58B4AF6}"/>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2" name="椭圆 11">
              <a:extLst>
                <a:ext uri="{FF2B5EF4-FFF2-40B4-BE49-F238E27FC236}">
                  <a16:creationId xmlns:a16="http://schemas.microsoft.com/office/drawing/2014/main" id="{5D267016-7CEC-464A-AC1B-D5C901C88A90}"/>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3" name="文本框 12">
            <a:extLst>
              <a:ext uri="{FF2B5EF4-FFF2-40B4-BE49-F238E27FC236}">
                <a16:creationId xmlns:a16="http://schemas.microsoft.com/office/drawing/2014/main" id="{DB740926-7E4B-49AE-93F5-5FE02585C903}"/>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406865352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BBEBC82-C31C-4571-935F-63D454B8568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6" name="文本框 5">
            <a:extLst>
              <a:ext uri="{FF2B5EF4-FFF2-40B4-BE49-F238E27FC236}">
                <a16:creationId xmlns:a16="http://schemas.microsoft.com/office/drawing/2014/main" id="{3D85EEF8-7314-47E9-AE07-258410B9C614}"/>
              </a:ext>
            </a:extLst>
          </p:cNvPr>
          <p:cNvSpPr txBox="1">
            <a:spLocks noChangeArrowheads="1"/>
          </p:cNvSpPr>
          <p:nvPr/>
        </p:nvSpPr>
        <p:spPr bwMode="auto">
          <a:xfrm>
            <a:off x="1248782" y="307992"/>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职能经理</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DEA79CF9-7354-421B-B512-D6A5276C9A32}"/>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36806EBA-CC33-4B93-8B19-E862ED0B7C00}"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zh-CN" altLang="en-US" sz="900" b="0" i="0" u="none" strike="noStrike" kern="1200" cap="none" spc="0" normalizeH="0" baseline="0" noProof="0">
              <a:ln>
                <a:noFill/>
              </a:ln>
              <a:solidFill>
                <a:prstClr val="black">
                  <a:tint val="75000"/>
                </a:prstClr>
              </a:solidFill>
              <a:effectLst/>
              <a:uLnTx/>
              <a:uFillTx/>
              <a:latin typeface="华文细黑"/>
              <a:ea typeface="微软雅黑 Light"/>
              <a:cs typeface="+mn-cs"/>
            </a:endParaRPr>
          </a:p>
        </p:txBody>
      </p:sp>
      <p:sp>
        <p:nvSpPr>
          <p:cNvPr id="10" name="内容占位符 4">
            <a:extLst>
              <a:ext uri="{FF2B5EF4-FFF2-40B4-BE49-F238E27FC236}">
                <a16:creationId xmlns:a16="http://schemas.microsoft.com/office/drawing/2014/main" id="{15797B8F-D3A3-4770-99A2-E7CDE398DF21}"/>
              </a:ext>
            </a:extLst>
          </p:cNvPr>
          <p:cNvSpPr txBox="1">
            <a:spLocks/>
          </p:cNvSpPr>
          <p:nvPr/>
        </p:nvSpPr>
        <p:spPr>
          <a:xfrm>
            <a:off x="1119425" y="865164"/>
            <a:ext cx="7886700" cy="3970344"/>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项目所需资源的掌握者</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项目所需技术的掌握者</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职能经理在项目上的具体作用取决于项目所在的组织的形式</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职能经理与项目经理要充分协调与合作</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分工的大原则</a:t>
            </a:r>
            <a:endPar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endParaRP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参与制订项目目标，参与项目“上或不上”的决策过程，参与项目启动与计划过程，参与对项目计划的批准工作</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与项目经理就项目所需的资源进行协商，分派具体人员到项目上去</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就自己部门的专业领域，向项目提供技术支持</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告知项目经理可能影响到本项目的其他项目或工作的情况</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endParaRPr>
          </a:p>
        </p:txBody>
      </p:sp>
      <p:grpSp>
        <p:nvGrpSpPr>
          <p:cNvPr id="11" name="组合 10">
            <a:extLst>
              <a:ext uri="{FF2B5EF4-FFF2-40B4-BE49-F238E27FC236}">
                <a16:creationId xmlns:a16="http://schemas.microsoft.com/office/drawing/2014/main" id="{9FD5A941-CAD4-4E8B-87D6-2B318BCB55AF}"/>
              </a:ext>
            </a:extLst>
          </p:cNvPr>
          <p:cNvGrpSpPr/>
          <p:nvPr/>
        </p:nvGrpSpPr>
        <p:grpSpPr>
          <a:xfrm>
            <a:off x="249744" y="172059"/>
            <a:ext cx="869681" cy="869681"/>
            <a:chOff x="2268678" y="1360080"/>
            <a:chExt cx="1427866" cy="1427866"/>
          </a:xfrm>
        </p:grpSpPr>
        <p:sp>
          <p:nvSpPr>
            <p:cNvPr id="12" name="椭圆 11">
              <a:extLst>
                <a:ext uri="{FF2B5EF4-FFF2-40B4-BE49-F238E27FC236}">
                  <a16:creationId xmlns:a16="http://schemas.microsoft.com/office/drawing/2014/main" id="{1EBA187E-7187-44B4-B57D-EF3FD6685D70}"/>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椭圆 12">
              <a:extLst>
                <a:ext uri="{FF2B5EF4-FFF2-40B4-BE49-F238E27FC236}">
                  <a16:creationId xmlns:a16="http://schemas.microsoft.com/office/drawing/2014/main" id="{7932E960-6D56-4649-BC7F-306327CD55C4}"/>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4" name="文本框 13">
            <a:extLst>
              <a:ext uri="{FF2B5EF4-FFF2-40B4-BE49-F238E27FC236}">
                <a16:creationId xmlns:a16="http://schemas.microsoft.com/office/drawing/2014/main" id="{A7730B89-6A0E-444B-9C20-88ACE43109AA}"/>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376572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BBEBC82-C31C-4571-935F-63D454B8568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6" name="文本框 5">
            <a:extLst>
              <a:ext uri="{FF2B5EF4-FFF2-40B4-BE49-F238E27FC236}">
                <a16:creationId xmlns:a16="http://schemas.microsoft.com/office/drawing/2014/main" id="{12039FA5-FEC3-4D58-A407-FF318FE13B2A}"/>
              </a:ext>
            </a:extLst>
          </p:cNvPr>
          <p:cNvSpPr txBox="1">
            <a:spLocks noChangeArrowheads="1"/>
          </p:cNvSpPr>
          <p:nvPr/>
        </p:nvSpPr>
        <p:spPr bwMode="auto">
          <a:xfrm>
            <a:off x="1248782" y="307992"/>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客户</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C225CCE4-9656-4936-99FB-67B5A7C684C9}"/>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3A28C857-DE38-4E93-9D96-0F643F3C69A3}"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zh-CN" altLang="en-US" sz="900" b="0" i="0" u="none" strike="noStrike" kern="1200" cap="none" spc="0" normalizeH="0" baseline="0" noProof="0">
              <a:ln>
                <a:noFill/>
              </a:ln>
              <a:solidFill>
                <a:prstClr val="black">
                  <a:tint val="75000"/>
                </a:prstClr>
              </a:solidFill>
              <a:effectLst/>
              <a:uLnTx/>
              <a:uFillTx/>
              <a:latin typeface="华文细黑"/>
              <a:ea typeface="微软雅黑 Light"/>
              <a:cs typeface="+mn-cs"/>
            </a:endParaRPr>
          </a:p>
        </p:txBody>
      </p:sp>
      <p:sp>
        <p:nvSpPr>
          <p:cNvPr id="10" name="内容占位符 4">
            <a:extLst>
              <a:ext uri="{FF2B5EF4-FFF2-40B4-BE49-F238E27FC236}">
                <a16:creationId xmlns:a16="http://schemas.microsoft.com/office/drawing/2014/main" id="{495CFA70-DE0B-4D1D-80D1-5D8A06EB509D}"/>
              </a:ext>
            </a:extLst>
          </p:cNvPr>
          <p:cNvSpPr txBox="1">
            <a:spLocks/>
          </p:cNvSpPr>
          <p:nvPr/>
        </p:nvSpPr>
        <p:spPr>
          <a:xfrm>
            <a:off x="1119425" y="865164"/>
            <a:ext cx="7886700" cy="39703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项目交付产品、服务等可交付成果的使用者或接受方</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以客户的利益为最终利益</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如果客户、管理层（业主）、发起人三者分离，如何评价项目成功？</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客户、用户</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广义的客户观</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t>
            </a:r>
            <a:endPar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endParaRPr>
          </a:p>
        </p:txBody>
      </p:sp>
      <p:grpSp>
        <p:nvGrpSpPr>
          <p:cNvPr id="11" name="组合 10">
            <a:extLst>
              <a:ext uri="{FF2B5EF4-FFF2-40B4-BE49-F238E27FC236}">
                <a16:creationId xmlns:a16="http://schemas.microsoft.com/office/drawing/2014/main" id="{5DE78199-CDB9-435C-A0F1-8E725CC9BB5C}"/>
              </a:ext>
            </a:extLst>
          </p:cNvPr>
          <p:cNvGrpSpPr/>
          <p:nvPr/>
        </p:nvGrpSpPr>
        <p:grpSpPr>
          <a:xfrm>
            <a:off x="249744" y="172059"/>
            <a:ext cx="869681" cy="869681"/>
            <a:chOff x="2268678" y="1360080"/>
            <a:chExt cx="1427866" cy="1427866"/>
          </a:xfrm>
        </p:grpSpPr>
        <p:sp>
          <p:nvSpPr>
            <p:cNvPr id="12" name="椭圆 11">
              <a:extLst>
                <a:ext uri="{FF2B5EF4-FFF2-40B4-BE49-F238E27FC236}">
                  <a16:creationId xmlns:a16="http://schemas.microsoft.com/office/drawing/2014/main" id="{D1951C2D-8409-460B-A312-CFBC55D48BA7}"/>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椭圆 12">
              <a:extLst>
                <a:ext uri="{FF2B5EF4-FFF2-40B4-BE49-F238E27FC236}">
                  <a16:creationId xmlns:a16="http://schemas.microsoft.com/office/drawing/2014/main" id="{6A37EA8E-CDC5-47AF-BC3D-731FF15739ED}"/>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4" name="文本框 13">
            <a:extLst>
              <a:ext uri="{FF2B5EF4-FFF2-40B4-BE49-F238E27FC236}">
                <a16:creationId xmlns:a16="http://schemas.microsoft.com/office/drawing/2014/main" id="{70567CE5-2DA3-4E9F-ADB9-1694B4606617}"/>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223157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type="body" idx="4294967295"/>
          </p:nvPr>
        </p:nvSpPr>
        <p:spPr>
          <a:xfrm>
            <a:off x="1119425" y="1041740"/>
            <a:ext cx="7681675" cy="3793768"/>
          </a:xfrm>
        </p:spPr>
        <p:txBody>
          <a:bodyPr>
            <a:normAutofit fontScale="77500" lnSpcReduction="20000"/>
          </a:bodyPr>
          <a:lstStyle/>
          <a:p>
            <a:pPr>
              <a:lnSpc>
                <a:spcPct val="160000"/>
              </a:lnSpc>
            </a:pPr>
            <a:r>
              <a:rPr lang="zh-CN" altLang="en-US" dirty="0"/>
              <a:t>同时强调团队和个人的重要性，把</a:t>
            </a:r>
            <a:r>
              <a:rPr lang="zh-CN" altLang="en-US" u="sng" dirty="0">
                <a:solidFill>
                  <a:srgbClr val="0000FF"/>
                </a:solidFill>
              </a:rPr>
              <a:t>个人放在团队中发展</a:t>
            </a:r>
            <a:r>
              <a:rPr lang="zh-CN" altLang="en-US" dirty="0"/>
              <a:t>，强调成员在项目中的参与性</a:t>
            </a:r>
            <a:endParaRPr lang="zh-CN" altLang="en-US" dirty="0">
              <a:sym typeface="Wingdings 2" pitchFamily="18" charset="2"/>
            </a:endParaRPr>
          </a:p>
          <a:p>
            <a:pPr>
              <a:lnSpc>
                <a:spcPct val="160000"/>
              </a:lnSpc>
            </a:pPr>
            <a:r>
              <a:rPr lang="zh-CN" altLang="en-US" u="sng" dirty="0">
                <a:solidFill>
                  <a:srgbClr val="0000FF"/>
                </a:solidFill>
              </a:rPr>
              <a:t>不能简单牺牲团队成员的利益来完成项目</a:t>
            </a:r>
          </a:p>
          <a:p>
            <a:pPr>
              <a:lnSpc>
                <a:spcPct val="160000"/>
              </a:lnSpc>
            </a:pPr>
            <a:r>
              <a:rPr lang="zh-CN" altLang="en-US" dirty="0"/>
              <a:t>强调沟通的重要性</a:t>
            </a:r>
            <a:endParaRPr lang="en-US" altLang="zh-CN" dirty="0"/>
          </a:p>
          <a:p>
            <a:pPr>
              <a:lnSpc>
                <a:spcPct val="160000"/>
              </a:lnSpc>
            </a:pPr>
            <a:r>
              <a:rPr lang="zh-CN" altLang="en-US" dirty="0"/>
              <a:t>强调积极、主动面对项目中出现的问题</a:t>
            </a:r>
          </a:p>
          <a:p>
            <a:pPr>
              <a:lnSpc>
                <a:spcPct val="160000"/>
              </a:lnSpc>
            </a:pPr>
            <a:r>
              <a:rPr lang="zh-CN" altLang="en-US" dirty="0"/>
              <a:t>强调项目经理及其他主要项目相关方在项目工作中应扮演的角色和应起到的作用</a:t>
            </a:r>
          </a:p>
          <a:p>
            <a:pPr>
              <a:lnSpc>
                <a:spcPct val="160000"/>
              </a:lnSpc>
            </a:pPr>
            <a:r>
              <a:rPr lang="zh-CN" altLang="en-US" dirty="0"/>
              <a:t>强调正向的管理和领导</a:t>
            </a:r>
            <a:endParaRPr lang="zh-CN" altLang="zh-TW" dirty="0"/>
          </a:p>
          <a:p>
            <a:pPr>
              <a:lnSpc>
                <a:spcPct val="160000"/>
              </a:lnSpc>
            </a:pPr>
            <a:r>
              <a:rPr lang="zh-CN" altLang="en-US" dirty="0"/>
              <a:t>强调项目经理软技巧重要性</a:t>
            </a: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BBEBC82-C31C-4571-935F-63D454B8568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7" name="文本框 6">
            <a:extLst>
              <a:ext uri="{FF2B5EF4-FFF2-40B4-BE49-F238E27FC236}">
                <a16:creationId xmlns:a16="http://schemas.microsoft.com/office/drawing/2014/main" id="{CA1773AE-DA70-4555-94BE-5C867F6788D2}"/>
              </a:ext>
            </a:extLst>
          </p:cNvPr>
          <p:cNvSpPr txBox="1">
            <a:spLocks noChangeArrowheads="1"/>
          </p:cNvSpPr>
          <p:nvPr/>
        </p:nvSpPr>
        <p:spPr bwMode="auto">
          <a:xfrm>
            <a:off x="1248782" y="307992"/>
            <a:ext cx="45368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rPr>
              <a:t>PMI HR</a:t>
            </a: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理念（案例题）</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F5FA766A-6C53-4E77-AC16-3E83D74087CD}"/>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FD48D3DE-646D-4299-9D4D-1A9416527F3A}"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zh-CN" altLang="en-US" sz="900" b="0" i="0" u="none" strike="noStrike" kern="1200" cap="none" spc="0" normalizeH="0" baseline="0" noProof="0">
              <a:ln>
                <a:noFill/>
              </a:ln>
              <a:solidFill>
                <a:prstClr val="black">
                  <a:tint val="75000"/>
                </a:prstClr>
              </a:solidFill>
              <a:effectLst/>
              <a:uLnTx/>
              <a:uFillTx/>
              <a:latin typeface="华文细黑"/>
              <a:ea typeface="微软雅黑 Light"/>
              <a:cs typeface="+mn-cs"/>
            </a:endParaRPr>
          </a:p>
        </p:txBody>
      </p:sp>
      <p:grpSp>
        <p:nvGrpSpPr>
          <p:cNvPr id="11" name="组合 10">
            <a:extLst>
              <a:ext uri="{FF2B5EF4-FFF2-40B4-BE49-F238E27FC236}">
                <a16:creationId xmlns:a16="http://schemas.microsoft.com/office/drawing/2014/main" id="{E188E2C1-0002-4C61-9118-F4A46C1364AA}"/>
              </a:ext>
            </a:extLst>
          </p:cNvPr>
          <p:cNvGrpSpPr/>
          <p:nvPr/>
        </p:nvGrpSpPr>
        <p:grpSpPr>
          <a:xfrm>
            <a:off x="249744" y="172059"/>
            <a:ext cx="869681" cy="869681"/>
            <a:chOff x="2268678" y="1360080"/>
            <a:chExt cx="1427866" cy="1427866"/>
          </a:xfrm>
        </p:grpSpPr>
        <p:sp>
          <p:nvSpPr>
            <p:cNvPr id="12" name="椭圆 11">
              <a:extLst>
                <a:ext uri="{FF2B5EF4-FFF2-40B4-BE49-F238E27FC236}">
                  <a16:creationId xmlns:a16="http://schemas.microsoft.com/office/drawing/2014/main" id="{EE979C27-CFE1-4A07-A4F7-5CCB60DA6809}"/>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椭圆 12">
              <a:extLst>
                <a:ext uri="{FF2B5EF4-FFF2-40B4-BE49-F238E27FC236}">
                  <a16:creationId xmlns:a16="http://schemas.microsoft.com/office/drawing/2014/main" id="{C34A5D6C-BB8C-4069-B0B3-FF08338856D5}"/>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4" name="文本框 13">
            <a:extLst>
              <a:ext uri="{FF2B5EF4-FFF2-40B4-BE49-F238E27FC236}">
                <a16:creationId xmlns:a16="http://schemas.microsoft.com/office/drawing/2014/main" id="{97084B31-5371-4F2B-9B0E-E9BF83AF0996}"/>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240595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4FA7BC0-313E-4F94-92E5-593E837FA1B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7" name="文本框 6">
            <a:extLst>
              <a:ext uri="{FF2B5EF4-FFF2-40B4-BE49-F238E27FC236}">
                <a16:creationId xmlns:a16="http://schemas.microsoft.com/office/drawing/2014/main" id="{D7DDD200-8FDA-40B3-AC91-E933AC327A93}"/>
              </a:ext>
            </a:extLst>
          </p:cNvPr>
          <p:cNvSpPr txBox="1">
            <a:spLocks noChangeArrowheads="1"/>
          </p:cNvSpPr>
          <p:nvPr/>
        </p:nvSpPr>
        <p:spPr bwMode="auto">
          <a:xfrm>
            <a:off x="1248782" y="307992"/>
            <a:ext cx="35894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项目相关方与治理 </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F9ABD2C1-A020-404D-BE60-46B4387A764E}"/>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1DE026A3-E350-42BE-9000-36F1DEC9A74B}"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11" name="内容占位符 4">
            <a:extLst>
              <a:ext uri="{FF2B5EF4-FFF2-40B4-BE49-F238E27FC236}">
                <a16:creationId xmlns:a16="http://schemas.microsoft.com/office/drawing/2014/main" id="{58623D17-8B37-4CFC-8D8B-62B5A08633F7}"/>
              </a:ext>
            </a:extLst>
          </p:cNvPr>
          <p:cNvSpPr txBox="1">
            <a:spLocks/>
          </p:cNvSpPr>
          <p:nvPr/>
        </p:nvSpPr>
        <p:spPr>
          <a:xfrm>
            <a:off x="1119425" y="1041739"/>
            <a:ext cx="7886700" cy="3725523"/>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定义</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是能影响项目决策、活动或结果的个人、群体或组织，以及会受到或自认为会受项目决策、活动或结果影响的个人、群体或组织</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可能积极参与项目，或其利益可能受项目实施或完成的积极或消极影响的个人或组织</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识别：</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项目管理团队识别全部主要的相关方</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项目相关方的范围很广在项目开始阶段，就要尽量把项目相关方的范围尽量想宽一些。</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识别相关方是一个持续过程</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不同的项目阶段有不同的相关方</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即使同一相关方在不同时期其角色和利害关系也不一样</a:t>
            </a:r>
          </a:p>
        </p:txBody>
      </p:sp>
      <p:grpSp>
        <p:nvGrpSpPr>
          <p:cNvPr id="12" name="组合 11">
            <a:extLst>
              <a:ext uri="{FF2B5EF4-FFF2-40B4-BE49-F238E27FC236}">
                <a16:creationId xmlns:a16="http://schemas.microsoft.com/office/drawing/2014/main" id="{4EE5CC8C-460F-44AC-8B3D-C16BA5F02036}"/>
              </a:ext>
            </a:extLst>
          </p:cNvPr>
          <p:cNvGrpSpPr/>
          <p:nvPr/>
        </p:nvGrpSpPr>
        <p:grpSpPr>
          <a:xfrm>
            <a:off x="249744" y="172059"/>
            <a:ext cx="869681" cy="869681"/>
            <a:chOff x="2268678" y="1360080"/>
            <a:chExt cx="1427866" cy="1427866"/>
          </a:xfrm>
        </p:grpSpPr>
        <p:sp>
          <p:nvSpPr>
            <p:cNvPr id="13" name="椭圆 12">
              <a:extLst>
                <a:ext uri="{FF2B5EF4-FFF2-40B4-BE49-F238E27FC236}">
                  <a16:creationId xmlns:a16="http://schemas.microsoft.com/office/drawing/2014/main" id="{DD40CEEF-A68E-400C-A3B1-67580576464D}"/>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4" name="椭圆 13">
              <a:extLst>
                <a:ext uri="{FF2B5EF4-FFF2-40B4-BE49-F238E27FC236}">
                  <a16:creationId xmlns:a16="http://schemas.microsoft.com/office/drawing/2014/main" id="{D37FD64C-4B40-4D6C-86BB-2D70C44CBB3E}"/>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5" name="文本框 14">
            <a:extLst>
              <a:ext uri="{FF2B5EF4-FFF2-40B4-BE49-F238E27FC236}">
                <a16:creationId xmlns:a16="http://schemas.microsoft.com/office/drawing/2014/main" id="{60648F05-3D9F-4923-A53C-4547B58E5C6E}"/>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92628707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8296CF3-5C7B-48B0-9626-9D9F729C062F}"/>
              </a:ext>
            </a:extLst>
          </p:cNvPr>
          <p:cNvGrpSpPr/>
          <p:nvPr/>
        </p:nvGrpSpPr>
        <p:grpSpPr>
          <a:xfrm>
            <a:off x="5543550" y="2114091"/>
            <a:ext cx="2971800" cy="2457450"/>
            <a:chOff x="4950042" y="2463404"/>
            <a:chExt cx="2971800" cy="2457450"/>
          </a:xfrm>
        </p:grpSpPr>
        <p:sp>
          <p:nvSpPr>
            <p:cNvPr id="1387523" name="Oval 3"/>
            <p:cNvSpPr>
              <a:spLocks noChangeArrowheads="1"/>
            </p:cNvSpPr>
            <p:nvPr/>
          </p:nvSpPr>
          <p:spPr bwMode="auto">
            <a:xfrm>
              <a:off x="5436394" y="3327797"/>
              <a:ext cx="1651397" cy="1319213"/>
            </a:xfrm>
            <a:prstGeom prst="ellipse">
              <a:avLst/>
            </a:prstGeom>
            <a:noFill/>
            <a:ln w="9525" algn="ctr">
              <a:solidFill>
                <a:srgbClr val="0000CC"/>
              </a:solidFill>
              <a:round/>
              <a:headEnd/>
              <a:tailEnd/>
            </a:ln>
            <a:effectLst/>
          </p:spPr>
          <p:txBody>
            <a:bodyPr wrap="none" anchor="ctr"/>
            <a:lstStyle/>
            <a:p>
              <a:pPr marL="257175" marR="0" lvl="0" indent="-257175" algn="l" defTabSz="685800" rtl="0" eaLnBrk="1" fontAlgn="auto" latinLnBrk="0" hangingPunct="1">
                <a:lnSpc>
                  <a:spcPct val="100000"/>
                </a:lnSpc>
                <a:spcBef>
                  <a:spcPct val="60000"/>
                </a:spcBef>
                <a:spcAft>
                  <a:spcPct val="20000"/>
                </a:spcAft>
                <a:buClr>
                  <a:srgbClr val="A50021"/>
                </a:buClr>
                <a:buSzPct val="70000"/>
                <a:buFontTx/>
                <a:buNone/>
                <a:tabLst/>
                <a:defRPr/>
              </a:pPr>
              <a:r>
                <a:rPr kumimoji="0" lang="zh-CN" altLang="en-US" sz="1500" b="1" i="0" u="none" strike="noStrike" kern="1200" cap="none" spc="0" normalizeH="0" baseline="0" noProof="0">
                  <a:ln>
                    <a:noFill/>
                  </a:ln>
                  <a:solidFill>
                    <a:prstClr val="black"/>
                  </a:solidFill>
                  <a:effectLst/>
                  <a:uLnTx/>
                  <a:uFillTx/>
                  <a:latin typeface="宋体" pitchFamily="2" charset="-122"/>
                  <a:ea typeface="微软雅黑 Light"/>
                  <a:cs typeface="Arial" pitchFamily="34" charset="0"/>
                </a:rPr>
                <a:t>核心团队</a:t>
              </a:r>
            </a:p>
            <a:p>
              <a:pPr marL="257175" marR="0" lvl="0" indent="-257175" algn="l" defTabSz="685800" rtl="0" eaLnBrk="1" fontAlgn="auto" latinLnBrk="0" hangingPunct="1">
                <a:lnSpc>
                  <a:spcPct val="100000"/>
                </a:lnSpc>
                <a:spcBef>
                  <a:spcPct val="60000"/>
                </a:spcBef>
                <a:spcAft>
                  <a:spcPct val="20000"/>
                </a:spcAft>
                <a:buClr>
                  <a:srgbClr val="A50021"/>
                </a:buClr>
                <a:buSzPct val="70000"/>
                <a:buFontTx/>
                <a:buNone/>
                <a:tabLst/>
                <a:defRPr/>
              </a:pPr>
              <a:r>
                <a:rPr kumimoji="0" lang="zh-CN" altLang="en-US" sz="1500" b="1" i="0" u="none" strike="noStrike" kern="1200" cap="none" spc="0" normalizeH="0" baseline="0" noProof="0">
                  <a:ln>
                    <a:noFill/>
                  </a:ln>
                  <a:solidFill>
                    <a:prstClr val="black"/>
                  </a:solidFill>
                  <a:effectLst/>
                  <a:uLnTx/>
                  <a:uFillTx/>
                  <a:latin typeface="宋体" pitchFamily="2" charset="-122"/>
                  <a:ea typeface="微软雅黑 Light"/>
                  <a:cs typeface="Arial" pitchFamily="34" charset="0"/>
                </a:rPr>
                <a:t>（管理团队）</a:t>
              </a:r>
            </a:p>
          </p:txBody>
        </p:sp>
        <p:sp>
          <p:nvSpPr>
            <p:cNvPr id="1387524" name="Oval 4"/>
            <p:cNvSpPr>
              <a:spLocks noChangeArrowheads="1"/>
            </p:cNvSpPr>
            <p:nvPr/>
          </p:nvSpPr>
          <p:spPr bwMode="auto">
            <a:xfrm>
              <a:off x="4950042" y="2463404"/>
              <a:ext cx="2971800" cy="2457450"/>
            </a:xfrm>
            <a:prstGeom prst="ellipse">
              <a:avLst/>
            </a:prstGeom>
            <a:noFill/>
            <a:ln w="9525" algn="ctr">
              <a:solidFill>
                <a:srgbClr val="0000CC"/>
              </a:solidFill>
              <a:prstDash val="lgDash"/>
              <a:round/>
              <a:headEnd/>
              <a:tailEnd/>
            </a:ln>
            <a:effectLst/>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dirty="0">
                <a:ln>
                  <a:noFill/>
                </a:ln>
                <a:solidFill>
                  <a:prstClr val="black"/>
                </a:solidFill>
                <a:effectLst/>
                <a:uLnTx/>
                <a:uFillTx/>
                <a:latin typeface="华文细黑"/>
                <a:ea typeface="微软雅黑 Light"/>
                <a:cs typeface="+mn-cs"/>
              </a:endParaRPr>
            </a:p>
          </p:txBody>
        </p:sp>
        <p:sp>
          <p:nvSpPr>
            <p:cNvPr id="1387525" name="Rectangle 5"/>
            <p:cNvSpPr>
              <a:spLocks noChangeArrowheads="1"/>
            </p:cNvSpPr>
            <p:nvPr/>
          </p:nvSpPr>
          <p:spPr bwMode="auto">
            <a:xfrm>
              <a:off x="5381625" y="3003948"/>
              <a:ext cx="1915909" cy="323165"/>
            </a:xfrm>
            <a:prstGeom prst="rect">
              <a:avLst/>
            </a:prstGeom>
            <a:noFill/>
            <a:ln w="9525" algn="ctr">
              <a:noFill/>
              <a:miter lim="800000"/>
              <a:headEnd/>
              <a:tailEnd/>
            </a:ln>
            <a:effectLst/>
          </p:spPr>
          <p:txBody>
            <a:bodyPr wrap="none">
              <a:spAutoFit/>
            </a:bodyPr>
            <a:lstStyle/>
            <a:p>
              <a:pPr marL="257175" marR="0" lvl="0" indent="-257175" algn="l" defTabSz="685800" rtl="0" eaLnBrk="1" fontAlgn="auto" latinLnBrk="0" hangingPunct="1">
                <a:lnSpc>
                  <a:spcPct val="100000"/>
                </a:lnSpc>
                <a:spcBef>
                  <a:spcPct val="60000"/>
                </a:spcBef>
                <a:spcAft>
                  <a:spcPct val="20000"/>
                </a:spcAft>
                <a:buClr>
                  <a:srgbClr val="A50021"/>
                </a:buClr>
                <a:buSzPct val="70000"/>
                <a:buFontTx/>
                <a:buNone/>
                <a:tabLst/>
                <a:defRPr/>
              </a:pPr>
              <a:r>
                <a:rPr kumimoji="0" lang="zh-CN" altLang="en-US" sz="1500" b="1" i="0" u="none" strike="noStrike" kern="1200" cap="none" spc="0" normalizeH="0" baseline="0" noProof="0" dirty="0">
                  <a:ln>
                    <a:noFill/>
                  </a:ln>
                  <a:solidFill>
                    <a:prstClr val="black"/>
                  </a:solidFill>
                  <a:effectLst/>
                  <a:uLnTx/>
                  <a:uFillTx/>
                  <a:latin typeface="宋体" pitchFamily="2" charset="-122"/>
                  <a:ea typeface="微软雅黑 Light"/>
                  <a:cs typeface="Arial" pitchFamily="34" charset="0"/>
                </a:rPr>
                <a:t>项目团队（大团队）</a:t>
              </a:r>
            </a:p>
          </p:txBody>
        </p:sp>
      </p:gr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4FA7BC0-313E-4F94-92E5-593E837FA1B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10" name="文本框 9">
            <a:extLst>
              <a:ext uri="{FF2B5EF4-FFF2-40B4-BE49-F238E27FC236}">
                <a16:creationId xmlns:a16="http://schemas.microsoft.com/office/drawing/2014/main" id="{7F7A68C8-2BFB-400A-BB8D-55397CE02E9B}"/>
              </a:ext>
            </a:extLst>
          </p:cNvPr>
          <p:cNvSpPr txBox="1">
            <a:spLocks noChangeArrowheads="1"/>
          </p:cNvSpPr>
          <p:nvPr/>
        </p:nvSpPr>
        <p:spPr bwMode="auto">
          <a:xfrm>
            <a:off x="1248782" y="307992"/>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项目团队与核心团队</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3" name="日期占位符 2">
            <a:extLst>
              <a:ext uri="{FF2B5EF4-FFF2-40B4-BE49-F238E27FC236}">
                <a16:creationId xmlns:a16="http://schemas.microsoft.com/office/drawing/2014/main" id="{4785B945-8AF1-4FBD-95A1-153528B9321E}"/>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73EEB18C-CF93-4D54-9EB4-24B4632B5FEB}"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14" name="内容占位符 4">
            <a:extLst>
              <a:ext uri="{FF2B5EF4-FFF2-40B4-BE49-F238E27FC236}">
                <a16:creationId xmlns:a16="http://schemas.microsoft.com/office/drawing/2014/main" id="{F4D95E1D-053E-4706-B7EC-9935CB2E61BB}"/>
              </a:ext>
            </a:extLst>
          </p:cNvPr>
          <p:cNvSpPr txBox="1">
            <a:spLocks/>
          </p:cNvSpPr>
          <p:nvPr/>
        </p:nvSpPr>
        <p:spPr>
          <a:xfrm>
            <a:off x="1119425" y="750520"/>
            <a:ext cx="4740355" cy="1936061"/>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项目团队</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为完成项目而承担不同角色与职责的人员</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项目管理团队</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核心团队</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a:t>
            </a:r>
            <a:endPar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endParaRP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负责从事项目管理和领导工作的团队。也叫核心团队</a:t>
            </a:r>
            <a:r>
              <a:rPr kumimoji="0" lang="en-US" altLang="zh-CN" sz="1800" b="0" i="0" u="none" strike="noStrike" kern="1200" cap="none" spc="0" normalizeH="0" baseline="0" noProof="0" dirty="0">
                <a:ln>
                  <a:noFill/>
                </a:ln>
                <a:solidFill>
                  <a:prstClr val="black"/>
                </a:solidFill>
                <a:effectLst/>
                <a:uLnTx/>
                <a:uFillTx/>
                <a:latin typeface="华文细黑"/>
                <a:ea typeface="微软雅黑 Light"/>
                <a:cs typeface="+mn-cs"/>
              </a:rPr>
              <a:t>﹑</a:t>
            </a: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执行团队或领导团队</a:t>
            </a:r>
            <a:endParaRPr kumimoji="0" lang="en-US" altLang="zh-CN" sz="1800" b="0" i="0" u="none" strike="noStrike" kern="1200" cap="none" spc="0" normalizeH="0" baseline="0" noProof="0" dirty="0">
              <a:ln>
                <a:noFill/>
              </a:ln>
              <a:solidFill>
                <a:prstClr val="black"/>
              </a:solidFill>
              <a:effectLst/>
              <a:uLnTx/>
              <a:uFillTx/>
              <a:latin typeface="华文细黑"/>
              <a:ea typeface="微软雅黑 Light"/>
              <a:cs typeface="+mn-cs"/>
            </a:endParaRP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endParaRPr>
          </a:p>
        </p:txBody>
      </p:sp>
      <p:sp>
        <p:nvSpPr>
          <p:cNvPr id="16" name="内容占位符 4">
            <a:extLst>
              <a:ext uri="{FF2B5EF4-FFF2-40B4-BE49-F238E27FC236}">
                <a16:creationId xmlns:a16="http://schemas.microsoft.com/office/drawing/2014/main" id="{3034C4FA-F41C-4800-A5CA-10210BDEC812}"/>
              </a:ext>
            </a:extLst>
          </p:cNvPr>
          <p:cNvSpPr txBox="1">
            <a:spLocks/>
          </p:cNvSpPr>
          <p:nvPr/>
        </p:nvSpPr>
        <p:spPr>
          <a:xfrm>
            <a:off x="1119425" y="2596419"/>
            <a:ext cx="4534615" cy="2072983"/>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华文细黑"/>
                <a:ea typeface="微软雅黑 Light"/>
                <a:cs typeface="+mn-cs"/>
              </a:rPr>
              <a:t>强调项目发起人与项目管理团队一起工作的作用</a:t>
            </a:r>
            <a:r>
              <a:rPr kumimoji="0" lang="en-US" altLang="zh-CN" sz="1600" b="0" i="0" u="none" strike="noStrike" kern="1200" cap="none" spc="0" normalizeH="0" baseline="0" noProof="0" dirty="0">
                <a:ln>
                  <a:noFill/>
                </a:ln>
                <a:solidFill>
                  <a:prstClr val="black"/>
                </a:solidFill>
                <a:effectLst/>
                <a:uLnTx/>
                <a:uFillTx/>
                <a:latin typeface="华文细黑"/>
                <a:ea typeface="微软雅黑 Light"/>
                <a:cs typeface="+mn-cs"/>
              </a:rPr>
              <a:t>.</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华文细黑"/>
                <a:ea typeface="微软雅黑 Light"/>
                <a:cs typeface="+mn-cs"/>
              </a:rPr>
              <a:t>特别是协助为项目筹资</a:t>
            </a:r>
            <a:r>
              <a:rPr kumimoji="0" lang="en-US" altLang="zh-CN" sz="1600" b="0" i="0" u="none" strike="noStrike" kern="1200" cap="none" spc="0" normalizeH="0" baseline="0" noProof="0" dirty="0">
                <a:ln>
                  <a:noFill/>
                </a:ln>
                <a:solidFill>
                  <a:prstClr val="black"/>
                </a:solidFill>
                <a:effectLst/>
                <a:uLnTx/>
                <a:uFillTx/>
                <a:latin typeface="华文细黑"/>
                <a:ea typeface="微软雅黑 Light"/>
                <a:cs typeface="+mn-cs"/>
              </a:rPr>
              <a:t>,</a:t>
            </a:r>
            <a:r>
              <a:rPr kumimoji="0" lang="zh-CN" altLang="en-US" sz="1600" b="0" i="0" u="none" strike="noStrike" kern="1200" cap="none" spc="0" normalizeH="0" baseline="0" noProof="0" dirty="0">
                <a:ln>
                  <a:noFill/>
                </a:ln>
                <a:solidFill>
                  <a:prstClr val="black"/>
                </a:solidFill>
                <a:effectLst/>
                <a:uLnTx/>
                <a:uFillTx/>
                <a:latin typeface="华文细黑"/>
                <a:ea typeface="微软雅黑 Light"/>
                <a:cs typeface="+mn-cs"/>
              </a:rPr>
              <a:t>明确项目范围</a:t>
            </a:r>
            <a:r>
              <a:rPr kumimoji="0" lang="en-US" altLang="zh-CN" sz="1600" b="0" i="0" u="none" strike="noStrike" kern="1200" cap="none" spc="0" normalizeH="0" baseline="0" noProof="0" dirty="0">
                <a:ln>
                  <a:noFill/>
                </a:ln>
                <a:solidFill>
                  <a:prstClr val="black"/>
                </a:solidFill>
                <a:effectLst/>
                <a:uLnTx/>
                <a:uFillTx/>
                <a:latin typeface="华文细黑"/>
                <a:ea typeface="微软雅黑 Light"/>
                <a:cs typeface="+mn-cs"/>
              </a:rPr>
              <a:t>,</a:t>
            </a:r>
            <a:r>
              <a:rPr kumimoji="0" lang="zh-CN" altLang="en-US" sz="1600" b="0" i="0" u="none" strike="noStrike" kern="1200" cap="none" spc="0" normalizeH="0" baseline="0" noProof="0" dirty="0">
                <a:ln>
                  <a:noFill/>
                </a:ln>
                <a:solidFill>
                  <a:prstClr val="black"/>
                </a:solidFill>
                <a:effectLst/>
                <a:uLnTx/>
                <a:uFillTx/>
                <a:latin typeface="华文细黑"/>
                <a:ea typeface="微软雅黑 Light"/>
                <a:cs typeface="+mn-cs"/>
              </a:rPr>
              <a:t>监督项目进程以及影响他人</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black"/>
                </a:solidFill>
                <a:effectLst/>
                <a:uLnTx/>
                <a:uFillTx/>
                <a:latin typeface="华文细黑"/>
                <a:ea typeface="微软雅黑 Light"/>
                <a:cs typeface="+mn-cs"/>
              </a:rPr>
              <a:t>核心团队的规模不宜太大</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en-US" altLang="zh-CN" sz="1600" b="0" i="0" u="none" strike="noStrike" kern="1200" cap="none" spc="0" normalizeH="0" baseline="0" noProof="0" dirty="0">
                <a:ln>
                  <a:noFill/>
                </a:ln>
                <a:solidFill>
                  <a:prstClr val="black"/>
                </a:solidFill>
                <a:effectLst/>
                <a:uLnTx/>
                <a:uFillTx/>
                <a:latin typeface="华文细黑"/>
                <a:ea typeface="微软雅黑 Light"/>
                <a:cs typeface="+mn-cs"/>
              </a:rPr>
              <a:t>5-12</a:t>
            </a:r>
            <a:r>
              <a:rPr kumimoji="0" lang="zh-CN" altLang="en-US" sz="1600" b="0" i="0" u="none" strike="noStrike" kern="1200" cap="none" spc="0" normalizeH="0" baseline="0" noProof="0" dirty="0">
                <a:ln>
                  <a:noFill/>
                </a:ln>
                <a:solidFill>
                  <a:prstClr val="black"/>
                </a:solidFill>
                <a:effectLst/>
                <a:uLnTx/>
                <a:uFillTx/>
                <a:latin typeface="华文细黑"/>
                <a:ea typeface="微软雅黑 Light"/>
                <a:cs typeface="+mn-cs"/>
              </a:rPr>
              <a:t>人，</a:t>
            </a:r>
            <a:r>
              <a:rPr kumimoji="0" lang="en-US" altLang="zh-CN" sz="1600" b="0" i="0" u="none" strike="noStrike" kern="1200" cap="none" spc="0" normalizeH="0" baseline="0" noProof="0" dirty="0">
                <a:ln>
                  <a:noFill/>
                </a:ln>
                <a:solidFill>
                  <a:prstClr val="black"/>
                </a:solidFill>
                <a:effectLst/>
                <a:uLnTx/>
                <a:uFillTx/>
                <a:latin typeface="华文细黑"/>
                <a:ea typeface="微软雅黑 Light"/>
                <a:cs typeface="+mn-cs"/>
              </a:rPr>
              <a:t>5-9</a:t>
            </a:r>
            <a:r>
              <a:rPr kumimoji="0" lang="zh-CN" altLang="en-US" sz="1600" b="0" i="0" u="none" strike="noStrike" kern="1200" cap="none" spc="0" normalizeH="0" baseline="0" noProof="0" dirty="0">
                <a:ln>
                  <a:noFill/>
                </a:ln>
                <a:solidFill>
                  <a:prstClr val="black"/>
                </a:solidFill>
                <a:effectLst/>
                <a:uLnTx/>
                <a:uFillTx/>
                <a:latin typeface="华文细黑"/>
                <a:ea typeface="微软雅黑 Light"/>
                <a:cs typeface="+mn-cs"/>
              </a:rPr>
              <a:t>人，</a:t>
            </a:r>
            <a:r>
              <a:rPr kumimoji="0" lang="en-US" altLang="zh-CN" sz="1600" b="0" i="0" u="none" strike="noStrike" kern="1200" cap="none" spc="0" normalizeH="0" baseline="0" noProof="0" dirty="0">
                <a:ln>
                  <a:noFill/>
                </a:ln>
                <a:solidFill>
                  <a:prstClr val="black"/>
                </a:solidFill>
                <a:effectLst/>
                <a:uLnTx/>
                <a:uFillTx/>
                <a:latin typeface="华文细黑"/>
                <a:ea typeface="微软雅黑 Light"/>
                <a:cs typeface="+mn-cs"/>
              </a:rPr>
              <a:t>5-6</a:t>
            </a:r>
            <a:r>
              <a:rPr kumimoji="0" lang="zh-CN" altLang="en-US" sz="1600" b="0" i="0" u="none" strike="noStrike" kern="1200" cap="none" spc="0" normalizeH="0" baseline="0" noProof="0" dirty="0">
                <a:ln>
                  <a:noFill/>
                </a:ln>
                <a:solidFill>
                  <a:prstClr val="black"/>
                </a:solidFill>
                <a:effectLst/>
                <a:uLnTx/>
                <a:uFillTx/>
                <a:latin typeface="华文细黑"/>
                <a:ea typeface="微软雅黑 Light"/>
                <a:cs typeface="+mn-cs"/>
              </a:rPr>
              <a:t>人</a:t>
            </a:r>
          </a:p>
        </p:txBody>
      </p:sp>
      <p:grpSp>
        <p:nvGrpSpPr>
          <p:cNvPr id="15" name="组合 14">
            <a:extLst>
              <a:ext uri="{FF2B5EF4-FFF2-40B4-BE49-F238E27FC236}">
                <a16:creationId xmlns:a16="http://schemas.microsoft.com/office/drawing/2014/main" id="{CFFA1E27-F3CA-4522-9C9C-ECA7F2514A72}"/>
              </a:ext>
            </a:extLst>
          </p:cNvPr>
          <p:cNvGrpSpPr/>
          <p:nvPr/>
        </p:nvGrpSpPr>
        <p:grpSpPr>
          <a:xfrm>
            <a:off x="249744" y="172059"/>
            <a:ext cx="869681" cy="869681"/>
            <a:chOff x="2268678" y="1360080"/>
            <a:chExt cx="1427866" cy="1427866"/>
          </a:xfrm>
        </p:grpSpPr>
        <p:sp>
          <p:nvSpPr>
            <p:cNvPr id="17" name="椭圆 16">
              <a:extLst>
                <a:ext uri="{FF2B5EF4-FFF2-40B4-BE49-F238E27FC236}">
                  <a16:creationId xmlns:a16="http://schemas.microsoft.com/office/drawing/2014/main" id="{0E4FCC5A-7B3F-4E99-AB99-BB3D431C6873}"/>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8" name="椭圆 17">
              <a:extLst>
                <a:ext uri="{FF2B5EF4-FFF2-40B4-BE49-F238E27FC236}">
                  <a16:creationId xmlns:a16="http://schemas.microsoft.com/office/drawing/2014/main" id="{E463D167-C4E9-4BCB-A54E-A5ABDBC346D6}"/>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9" name="文本框 18">
            <a:extLst>
              <a:ext uri="{FF2B5EF4-FFF2-40B4-BE49-F238E27FC236}">
                <a16:creationId xmlns:a16="http://schemas.microsoft.com/office/drawing/2014/main" id="{95D663E6-AE90-431E-809A-EE178A14CD9B}"/>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238107607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Rectangle 2"/>
          <p:cNvSpPr>
            <a:spLocks noGrp="1" noChangeArrowheads="1"/>
          </p:cNvSpPr>
          <p:nvPr>
            <p:ph type="title"/>
          </p:nvPr>
        </p:nvSpPr>
        <p:spPr>
          <a:xfrm>
            <a:off x="35496" y="1599643"/>
            <a:ext cx="5485210" cy="459581"/>
          </a:xfrm>
        </p:spPr>
        <p:txBody>
          <a:bodyPr>
            <a:normAutofit fontScale="90000"/>
          </a:bodyPr>
          <a:lstStyle/>
          <a:p>
            <a:br>
              <a:rPr lang="en-US" altLang="zh-CN" dirty="0">
                <a:solidFill>
                  <a:schemeClr val="tx1"/>
                </a:solidFill>
              </a:rPr>
            </a:br>
            <a:endParaRPr lang="zh-CN" altLang="en-US" dirty="0">
              <a:solidFill>
                <a:schemeClr val="tx1"/>
              </a:solidFill>
            </a:endParaRPr>
          </a:p>
        </p:txBody>
      </p:sp>
      <p:sp>
        <p:nvSpPr>
          <p:cNvPr id="1388547" name="Rectangle 3"/>
          <p:cNvSpPr>
            <a:spLocks noGrp="1" noChangeArrowheads="1"/>
          </p:cNvSpPr>
          <p:nvPr>
            <p:ph type="body" idx="1"/>
          </p:nvPr>
        </p:nvSpPr>
        <p:spPr>
          <a:xfrm>
            <a:off x="1119425" y="1041740"/>
            <a:ext cx="7395925" cy="3086100"/>
          </a:xfrm>
        </p:spPr>
        <p:txBody>
          <a:bodyPr>
            <a:normAutofit lnSpcReduction="10000"/>
          </a:bodyPr>
          <a:lstStyle/>
          <a:p>
            <a:pPr>
              <a:lnSpc>
                <a:spcPct val="150000"/>
              </a:lnSpc>
            </a:pPr>
            <a:r>
              <a:rPr lang="zh-CN" altLang="en-US" dirty="0"/>
              <a:t>在启动阶段，项目发起人或管理层指定项目经理</a:t>
            </a:r>
          </a:p>
          <a:p>
            <a:pPr>
              <a:lnSpc>
                <a:spcPct val="150000"/>
              </a:lnSpc>
            </a:pPr>
            <a:r>
              <a:rPr lang="zh-CN" altLang="en-US" dirty="0"/>
              <a:t>在项目</a:t>
            </a:r>
            <a:r>
              <a:rPr lang="zh-CN" altLang="en-US" b="1" u="sng" dirty="0">
                <a:solidFill>
                  <a:srgbClr val="0000FF"/>
                </a:solidFill>
              </a:rPr>
              <a:t>规划阶段</a:t>
            </a:r>
            <a:r>
              <a:rPr lang="zh-CN" altLang="en-US" dirty="0"/>
              <a:t>开始时，项目经理就应该组建项目管理团队</a:t>
            </a:r>
          </a:p>
          <a:p>
            <a:pPr>
              <a:lnSpc>
                <a:spcPct val="150000"/>
              </a:lnSpc>
            </a:pPr>
            <a:r>
              <a:rPr lang="zh-CN" altLang="en-US" dirty="0"/>
              <a:t>在项目执行阶段开始时，组建从事</a:t>
            </a:r>
            <a:r>
              <a:rPr lang="zh-CN" altLang="en-US" b="1" u="sng" dirty="0">
                <a:solidFill>
                  <a:srgbClr val="0000FF"/>
                </a:solidFill>
              </a:rPr>
              <a:t>具体项目活动</a:t>
            </a:r>
            <a:r>
              <a:rPr lang="zh-CN" altLang="en-US" dirty="0"/>
              <a:t>的项目团队（狭义上的）</a:t>
            </a:r>
          </a:p>
          <a:p>
            <a:pPr>
              <a:lnSpc>
                <a:spcPct val="150000"/>
              </a:lnSpc>
            </a:pPr>
            <a:r>
              <a:rPr lang="zh-CN" altLang="en-US" dirty="0"/>
              <a:t>项目管理团队是项目团队（广义）中直接从事管理工作的人的集合</a:t>
            </a:r>
          </a:p>
        </p:txBody>
      </p:sp>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4FA7BC0-313E-4F94-92E5-593E837FA1B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6" name="文本框 5">
            <a:extLst>
              <a:ext uri="{FF2B5EF4-FFF2-40B4-BE49-F238E27FC236}">
                <a16:creationId xmlns:a16="http://schemas.microsoft.com/office/drawing/2014/main" id="{3168B9A2-5390-43E3-A315-47CF228B2F20}"/>
              </a:ext>
            </a:extLst>
          </p:cNvPr>
          <p:cNvSpPr txBox="1">
            <a:spLocks noChangeArrowheads="1"/>
          </p:cNvSpPr>
          <p:nvPr/>
        </p:nvSpPr>
        <p:spPr bwMode="auto">
          <a:xfrm>
            <a:off x="1248782" y="307992"/>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项目团队</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9F5A747A-ABCD-4DBB-9CC7-8A241052318C}"/>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6CACF4A7-B959-4D7D-ABF7-8A284F60E338}"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grpSp>
        <p:nvGrpSpPr>
          <p:cNvPr id="10" name="组合 9">
            <a:extLst>
              <a:ext uri="{FF2B5EF4-FFF2-40B4-BE49-F238E27FC236}">
                <a16:creationId xmlns:a16="http://schemas.microsoft.com/office/drawing/2014/main" id="{16431593-DA8C-4FFE-A305-BAACA8D777AE}"/>
              </a:ext>
            </a:extLst>
          </p:cNvPr>
          <p:cNvGrpSpPr/>
          <p:nvPr/>
        </p:nvGrpSpPr>
        <p:grpSpPr>
          <a:xfrm>
            <a:off x="249744" y="172059"/>
            <a:ext cx="869681" cy="869681"/>
            <a:chOff x="2268678" y="1360080"/>
            <a:chExt cx="1427866" cy="1427866"/>
          </a:xfrm>
        </p:grpSpPr>
        <p:sp>
          <p:nvSpPr>
            <p:cNvPr id="11" name="椭圆 10">
              <a:extLst>
                <a:ext uri="{FF2B5EF4-FFF2-40B4-BE49-F238E27FC236}">
                  <a16:creationId xmlns:a16="http://schemas.microsoft.com/office/drawing/2014/main" id="{C1FB3E52-18D5-45C0-8284-81A9255F8D36}"/>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2" name="椭圆 11">
              <a:extLst>
                <a:ext uri="{FF2B5EF4-FFF2-40B4-BE49-F238E27FC236}">
                  <a16:creationId xmlns:a16="http://schemas.microsoft.com/office/drawing/2014/main" id="{1A299948-5BDA-4ED4-ADDC-8477B2A2C9E0}"/>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3" name="文本框 12">
            <a:extLst>
              <a:ext uri="{FF2B5EF4-FFF2-40B4-BE49-F238E27FC236}">
                <a16:creationId xmlns:a16="http://schemas.microsoft.com/office/drawing/2014/main" id="{AF2350EC-AC2D-4883-8319-EA93D8526649}"/>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100237213"/>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4FA7BC0-313E-4F94-92E5-593E837FA1B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7" name="文本框 6">
            <a:extLst>
              <a:ext uri="{FF2B5EF4-FFF2-40B4-BE49-F238E27FC236}">
                <a16:creationId xmlns:a16="http://schemas.microsoft.com/office/drawing/2014/main" id="{E8461057-FA89-46B7-8879-E713E2C3A984}"/>
              </a:ext>
            </a:extLst>
          </p:cNvPr>
          <p:cNvSpPr txBox="1">
            <a:spLocks noChangeArrowheads="1"/>
          </p:cNvSpPr>
          <p:nvPr/>
        </p:nvSpPr>
        <p:spPr bwMode="auto">
          <a:xfrm>
            <a:off x="1248782" y="30799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项目相关方</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763B02C4-DECF-432F-BCA5-594944322AC4}"/>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D18094AF-2EEA-4C14-9339-F9CF2BE70A33}"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11" name="内容占位符 4">
            <a:extLst>
              <a:ext uri="{FF2B5EF4-FFF2-40B4-BE49-F238E27FC236}">
                <a16:creationId xmlns:a16="http://schemas.microsoft.com/office/drawing/2014/main" id="{8F4C5B51-2448-4D32-94F4-B5C53432940D}"/>
              </a:ext>
            </a:extLst>
          </p:cNvPr>
          <p:cNvSpPr txBox="1">
            <a:spLocks/>
          </p:cNvSpPr>
          <p:nvPr/>
        </p:nvSpPr>
        <p:spPr>
          <a:xfrm>
            <a:off x="1119425" y="865163"/>
            <a:ext cx="7886700" cy="4175943"/>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客户</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用户：使用项目产品、服务或成果的个人或组织</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来自执行组织内部或外部</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多层次：新要的客户（医生、病人、保险公司）</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客户（购买） </a:t>
            </a:r>
            <a:r>
              <a:rPr kumimoji="0" lang="en-US" altLang="zh-CN" sz="1800" b="0" i="0" u="none" strike="noStrike" kern="1200" cap="none" spc="0" normalizeH="0" baseline="0" noProof="0" dirty="0">
                <a:ln>
                  <a:noFill/>
                </a:ln>
                <a:solidFill>
                  <a:prstClr val="black"/>
                </a:solidFill>
                <a:effectLst/>
                <a:uLnTx/>
                <a:uFillTx/>
                <a:latin typeface="华文细黑"/>
                <a:ea typeface="微软雅黑 Light"/>
                <a:cs typeface="+mn-cs"/>
              </a:rPr>
              <a:t>vs  </a:t>
            </a: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用户（直接使用）</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发起人：为项目提供资源和支持的个人或团体，负责为成功创造条件</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游说更高管理层，获得组织支持</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宣传项目将各组织带来的利益</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整个选择中，始终领导项目，直到正式批准</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解决超出项目经理控制范围的事情</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澄清项目范围、范围变更审批、阶段末评审</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rPr>
              <a:t>决定是否继续项目进行做出决定</a:t>
            </a:r>
          </a:p>
          <a:p>
            <a:pPr marL="514350" marR="0" lvl="1" indent="-171450" algn="l" defTabSz="685800" rtl="0" eaLnBrk="1" fontAlgn="auto" latinLnBrk="0" hangingPunct="1">
              <a:lnSpc>
                <a:spcPct val="170000"/>
              </a:lnSpc>
              <a:spcBef>
                <a:spcPts val="375"/>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华文细黑"/>
              <a:ea typeface="微软雅黑 Light"/>
              <a:cs typeface="+mn-cs"/>
            </a:endParaRPr>
          </a:p>
        </p:txBody>
      </p:sp>
      <p:grpSp>
        <p:nvGrpSpPr>
          <p:cNvPr id="12" name="组合 11">
            <a:extLst>
              <a:ext uri="{FF2B5EF4-FFF2-40B4-BE49-F238E27FC236}">
                <a16:creationId xmlns:a16="http://schemas.microsoft.com/office/drawing/2014/main" id="{9BD63BD7-AA72-49EA-8242-CD7CE43FABAB}"/>
              </a:ext>
            </a:extLst>
          </p:cNvPr>
          <p:cNvGrpSpPr/>
          <p:nvPr/>
        </p:nvGrpSpPr>
        <p:grpSpPr>
          <a:xfrm>
            <a:off x="249744" y="172059"/>
            <a:ext cx="869681" cy="869681"/>
            <a:chOff x="2268678" y="1360080"/>
            <a:chExt cx="1427866" cy="1427866"/>
          </a:xfrm>
        </p:grpSpPr>
        <p:sp>
          <p:nvSpPr>
            <p:cNvPr id="13" name="椭圆 12">
              <a:extLst>
                <a:ext uri="{FF2B5EF4-FFF2-40B4-BE49-F238E27FC236}">
                  <a16:creationId xmlns:a16="http://schemas.microsoft.com/office/drawing/2014/main" id="{05E47095-103C-4228-B8FD-BC73CD475EC4}"/>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4" name="椭圆 13">
              <a:extLst>
                <a:ext uri="{FF2B5EF4-FFF2-40B4-BE49-F238E27FC236}">
                  <a16:creationId xmlns:a16="http://schemas.microsoft.com/office/drawing/2014/main" id="{A00C3268-F0AF-4E72-96A2-6278E7A24701}"/>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5" name="文本框 14">
            <a:extLst>
              <a:ext uri="{FF2B5EF4-FFF2-40B4-BE49-F238E27FC236}">
                <a16:creationId xmlns:a16="http://schemas.microsoft.com/office/drawing/2014/main" id="{29A456AB-5D48-42B5-A7CF-81A97746B47A}"/>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329479594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4FA7BC0-313E-4F94-92E5-593E837FA1B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7" name="文本框 6">
            <a:extLst>
              <a:ext uri="{FF2B5EF4-FFF2-40B4-BE49-F238E27FC236}">
                <a16:creationId xmlns:a16="http://schemas.microsoft.com/office/drawing/2014/main" id="{E8461057-FA89-46B7-8879-E713E2C3A984}"/>
              </a:ext>
            </a:extLst>
          </p:cNvPr>
          <p:cNvSpPr txBox="1">
            <a:spLocks noChangeArrowheads="1"/>
          </p:cNvSpPr>
          <p:nvPr/>
        </p:nvSpPr>
        <p:spPr bwMode="auto">
          <a:xfrm>
            <a:off x="1248782" y="30799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项目相关方</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763B02C4-DECF-432F-BCA5-594944322AC4}"/>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D18094AF-2EEA-4C14-9339-F9CF2BE70A33}"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11" name="内容占位符 4">
            <a:extLst>
              <a:ext uri="{FF2B5EF4-FFF2-40B4-BE49-F238E27FC236}">
                <a16:creationId xmlns:a16="http://schemas.microsoft.com/office/drawing/2014/main" id="{8F4C5B51-2448-4D32-94F4-B5C53432940D}"/>
              </a:ext>
            </a:extLst>
          </p:cNvPr>
          <p:cNvSpPr txBox="1">
            <a:spLocks/>
          </p:cNvSpPr>
          <p:nvPr/>
        </p:nvSpPr>
        <p:spPr>
          <a:xfrm>
            <a:off x="1119425" y="865163"/>
            <a:ext cx="7886700" cy="4175943"/>
          </a:xfrm>
          <a:prstGeom prst="rect">
            <a:avLst/>
          </a:prstGeom>
        </p:spPr>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sng" strike="noStrike" kern="1200" cap="none" spc="0" normalizeH="0" baseline="0" noProof="0" dirty="0">
                <a:ln>
                  <a:noFill/>
                </a:ln>
                <a:solidFill>
                  <a:srgbClr val="0000FF"/>
                </a:solidFill>
                <a:effectLst/>
                <a:uLnTx/>
                <a:uFillTx/>
                <a:latin typeface="华文细黑"/>
                <a:ea typeface="微软雅黑 Light"/>
                <a:cs typeface="+mn-cs"/>
              </a:rPr>
              <a:t>卖方</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：供应商、供方或承包商，是根据合同协议为项目提供组件或服务的外部公司</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sng" strike="noStrike" kern="1200" cap="none" spc="0" normalizeH="0" baseline="0" noProof="0" dirty="0">
                <a:ln>
                  <a:noFill/>
                </a:ln>
                <a:solidFill>
                  <a:srgbClr val="0000FF"/>
                </a:solidFill>
                <a:effectLst/>
                <a:uLnTx/>
                <a:uFillTx/>
                <a:latin typeface="华文细黑"/>
                <a:ea typeface="微软雅黑 Light"/>
                <a:cs typeface="+mn-cs"/>
              </a:rPr>
              <a:t>业务伙伴</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：与本企业存在特定关系的组织</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sng" strike="noStrike" kern="1200" cap="none" spc="0" normalizeH="0" baseline="0" noProof="0" dirty="0">
                <a:ln>
                  <a:noFill/>
                </a:ln>
                <a:solidFill>
                  <a:srgbClr val="0000FF"/>
                </a:solidFill>
                <a:effectLst/>
                <a:uLnTx/>
                <a:uFillTx/>
                <a:latin typeface="华文细黑"/>
                <a:ea typeface="微软雅黑 Light"/>
                <a:cs typeface="+mn-cs"/>
              </a:rPr>
              <a:t>组织内的团体</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：受项目活动影响的内部相关方</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例如，市场营销、人力资源、法律、财务、运营制造、和客户服务等业务部门</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sng" strike="noStrike" kern="1200" cap="none" spc="0" normalizeH="0" baseline="0" noProof="0" dirty="0">
                <a:ln>
                  <a:noFill/>
                </a:ln>
                <a:solidFill>
                  <a:srgbClr val="0000FF"/>
                </a:solidFill>
                <a:effectLst/>
                <a:uLnTx/>
                <a:uFillTx/>
                <a:latin typeface="华文细黑"/>
                <a:ea typeface="微软雅黑 Light"/>
                <a:cs typeface="+mn-cs"/>
              </a:rPr>
              <a:t>职能经理</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：在企业行政领域或职能领域承担管理角色</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其他：采购单位、金融机构、政府机构、主题专家、顾问和其他相关方</a:t>
            </a:r>
          </a:p>
        </p:txBody>
      </p:sp>
      <p:grpSp>
        <p:nvGrpSpPr>
          <p:cNvPr id="12" name="组合 11">
            <a:extLst>
              <a:ext uri="{FF2B5EF4-FFF2-40B4-BE49-F238E27FC236}">
                <a16:creationId xmlns:a16="http://schemas.microsoft.com/office/drawing/2014/main" id="{C4882888-F7E2-4296-B9DD-66EF0439AD29}"/>
              </a:ext>
            </a:extLst>
          </p:cNvPr>
          <p:cNvGrpSpPr/>
          <p:nvPr/>
        </p:nvGrpSpPr>
        <p:grpSpPr>
          <a:xfrm>
            <a:off x="249744" y="172059"/>
            <a:ext cx="869681" cy="869681"/>
            <a:chOff x="2268678" y="1360080"/>
            <a:chExt cx="1427866" cy="1427866"/>
          </a:xfrm>
        </p:grpSpPr>
        <p:sp>
          <p:nvSpPr>
            <p:cNvPr id="13" name="椭圆 12">
              <a:extLst>
                <a:ext uri="{FF2B5EF4-FFF2-40B4-BE49-F238E27FC236}">
                  <a16:creationId xmlns:a16="http://schemas.microsoft.com/office/drawing/2014/main" id="{1A9107F1-0F2D-4A59-8D5A-E60538D9FB8E}"/>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4" name="椭圆 13">
              <a:extLst>
                <a:ext uri="{FF2B5EF4-FFF2-40B4-BE49-F238E27FC236}">
                  <a16:creationId xmlns:a16="http://schemas.microsoft.com/office/drawing/2014/main" id="{9ECD7FED-E1B9-48F3-936E-8D42D3DCE6CB}"/>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5" name="文本框 14">
            <a:extLst>
              <a:ext uri="{FF2B5EF4-FFF2-40B4-BE49-F238E27FC236}">
                <a16:creationId xmlns:a16="http://schemas.microsoft.com/office/drawing/2014/main" id="{41638A15-AF98-40B9-A3BC-6ACB554C5280}"/>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20062257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BBEBC82-C31C-4571-935F-63D454B8568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6" name="文本框 5">
            <a:extLst>
              <a:ext uri="{FF2B5EF4-FFF2-40B4-BE49-F238E27FC236}">
                <a16:creationId xmlns:a16="http://schemas.microsoft.com/office/drawing/2014/main" id="{56CCDE42-720F-43E1-AA6E-A6C6F4006A17}"/>
              </a:ext>
            </a:extLst>
          </p:cNvPr>
          <p:cNvSpPr txBox="1">
            <a:spLocks noChangeArrowheads="1"/>
          </p:cNvSpPr>
          <p:nvPr/>
        </p:nvSpPr>
        <p:spPr bwMode="auto">
          <a:xfrm>
            <a:off x="1248782" y="307992"/>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管理层</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061E99B5-5343-4D32-B004-8C74AA6C1987}"/>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E5FE91B0-679D-460B-A22E-385AD13F4A4C}"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zh-CN" altLang="en-US" sz="900" b="0" i="0" u="none" strike="noStrike" kern="1200" cap="none" spc="0" normalizeH="0" baseline="0" noProof="0">
              <a:ln>
                <a:noFill/>
              </a:ln>
              <a:solidFill>
                <a:prstClr val="black">
                  <a:tint val="75000"/>
                </a:prstClr>
              </a:solidFill>
              <a:effectLst/>
              <a:uLnTx/>
              <a:uFillTx/>
              <a:latin typeface="华文细黑"/>
              <a:ea typeface="微软雅黑 Light"/>
              <a:cs typeface="+mn-cs"/>
            </a:endParaRPr>
          </a:p>
        </p:txBody>
      </p:sp>
      <p:sp>
        <p:nvSpPr>
          <p:cNvPr id="10" name="内容占位符 4">
            <a:extLst>
              <a:ext uri="{FF2B5EF4-FFF2-40B4-BE49-F238E27FC236}">
                <a16:creationId xmlns:a16="http://schemas.microsoft.com/office/drawing/2014/main" id="{5734E499-7B84-4407-A6E3-135FF314A3FE}"/>
              </a:ext>
            </a:extLst>
          </p:cNvPr>
          <p:cNvSpPr txBox="1">
            <a:spLocks/>
          </p:cNvSpPr>
          <p:nvPr/>
        </p:nvSpPr>
        <p:spPr>
          <a:xfrm>
            <a:off x="1119425" y="865163"/>
            <a:ext cx="7886700" cy="41759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项目执行组织中</a:t>
            </a:r>
            <a:r>
              <a:rPr kumimoji="0" lang="zh-CN" altLang="en-US" sz="2100" b="0" i="0" u="sng" strike="noStrike" kern="1200" cap="none" spc="0" normalizeH="0" baseline="0" noProof="0" dirty="0">
                <a:ln>
                  <a:noFill/>
                </a:ln>
                <a:solidFill>
                  <a:srgbClr val="0000FF"/>
                </a:solidFill>
                <a:effectLst/>
                <a:uLnTx/>
                <a:uFillTx/>
                <a:latin typeface="华文细黑"/>
                <a:ea typeface="微软雅黑 Light"/>
                <a:cs typeface="+mn-cs"/>
              </a:rPr>
              <a:t>级别高于项目经理的人 </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批准项目计划、项目整体变更；在计划编制前委派项目经理、授权；签发项目章程</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不需要是项目管理方面的专家，但要了解项目管理，支持项目经理</a:t>
            </a:r>
            <a:r>
              <a:rPr kumimoji="0" lang="en-US" altLang="zh-CN" sz="2100" b="0" i="0" u="none" strike="noStrike" kern="1200" cap="none" spc="0" normalizeH="0" baseline="0" noProof="0" dirty="0">
                <a:ln>
                  <a:noFill/>
                </a:ln>
                <a:solidFill>
                  <a:prstClr val="black"/>
                </a:solidFill>
                <a:effectLst/>
                <a:uLnTx/>
                <a:uFillTx/>
                <a:latin typeface="华文细黑"/>
                <a:ea typeface="微软雅黑 Light"/>
                <a:cs typeface="+mn-cs"/>
              </a:rPr>
              <a:t>&amp;</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项目管理应用</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管理层是项目的</a:t>
            </a:r>
            <a:r>
              <a:rPr kumimoji="0" lang="zh-CN" altLang="en-US" sz="2100" b="0" i="0" u="sng" strike="noStrike" kern="1200" cap="none" spc="0" normalizeH="0" baseline="0" noProof="0" dirty="0">
                <a:ln>
                  <a:noFill/>
                </a:ln>
                <a:solidFill>
                  <a:srgbClr val="0000FF"/>
                </a:solidFill>
                <a:effectLst/>
                <a:uLnTx/>
                <a:uFillTx/>
                <a:latin typeface="华文细黑"/>
                <a:ea typeface="微软雅黑 Light"/>
                <a:cs typeface="+mn-cs"/>
              </a:rPr>
              <a:t>启动和支持者，对资源问题负责</a:t>
            </a: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；离开了管理层的支持，项目的实施就寸步难行</a:t>
            </a:r>
          </a:p>
        </p:txBody>
      </p:sp>
      <p:grpSp>
        <p:nvGrpSpPr>
          <p:cNvPr id="11" name="组合 10">
            <a:extLst>
              <a:ext uri="{FF2B5EF4-FFF2-40B4-BE49-F238E27FC236}">
                <a16:creationId xmlns:a16="http://schemas.microsoft.com/office/drawing/2014/main" id="{3FEEE575-0B5D-4584-9AD0-E4EB323B7304}"/>
              </a:ext>
            </a:extLst>
          </p:cNvPr>
          <p:cNvGrpSpPr/>
          <p:nvPr/>
        </p:nvGrpSpPr>
        <p:grpSpPr>
          <a:xfrm>
            <a:off x="249744" y="172059"/>
            <a:ext cx="869681" cy="869681"/>
            <a:chOff x="2268678" y="1360080"/>
            <a:chExt cx="1427866" cy="1427866"/>
          </a:xfrm>
        </p:grpSpPr>
        <p:sp>
          <p:nvSpPr>
            <p:cNvPr id="12" name="椭圆 11">
              <a:extLst>
                <a:ext uri="{FF2B5EF4-FFF2-40B4-BE49-F238E27FC236}">
                  <a16:creationId xmlns:a16="http://schemas.microsoft.com/office/drawing/2014/main" id="{A9F1F722-1FB4-44C4-BF4A-A29CA898F753}"/>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椭圆 12">
              <a:extLst>
                <a:ext uri="{FF2B5EF4-FFF2-40B4-BE49-F238E27FC236}">
                  <a16:creationId xmlns:a16="http://schemas.microsoft.com/office/drawing/2014/main" id="{713A524E-42A1-41B8-88AC-A5841723932C}"/>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4" name="文本框 13">
            <a:extLst>
              <a:ext uri="{FF2B5EF4-FFF2-40B4-BE49-F238E27FC236}">
                <a16:creationId xmlns:a16="http://schemas.microsoft.com/office/drawing/2014/main" id="{C454649C-A7FA-4BA7-9D62-E9B470E95AE7}"/>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256346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BBEBC82-C31C-4571-935F-63D454B8568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6" name="文本框 5">
            <a:extLst>
              <a:ext uri="{FF2B5EF4-FFF2-40B4-BE49-F238E27FC236}">
                <a16:creationId xmlns:a16="http://schemas.microsoft.com/office/drawing/2014/main" id="{56CCDE42-720F-43E1-AA6E-A6C6F4006A17}"/>
              </a:ext>
            </a:extLst>
          </p:cNvPr>
          <p:cNvSpPr txBox="1">
            <a:spLocks noChangeArrowheads="1"/>
          </p:cNvSpPr>
          <p:nvPr/>
        </p:nvSpPr>
        <p:spPr bwMode="auto">
          <a:xfrm>
            <a:off x="1248782" y="307992"/>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管理层</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061E99B5-5343-4D32-B004-8C74AA6C1987}"/>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E5FE91B0-679D-460B-A22E-385AD13F4A4C}"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zh-CN" altLang="en-US" sz="900" b="0" i="0" u="none" strike="noStrike" kern="1200" cap="none" spc="0" normalizeH="0" baseline="0" noProof="0">
              <a:ln>
                <a:noFill/>
              </a:ln>
              <a:solidFill>
                <a:prstClr val="black">
                  <a:tint val="75000"/>
                </a:prstClr>
              </a:solidFill>
              <a:effectLst/>
              <a:uLnTx/>
              <a:uFillTx/>
              <a:latin typeface="华文细黑"/>
              <a:ea typeface="微软雅黑 Light"/>
              <a:cs typeface="+mn-cs"/>
            </a:endParaRPr>
          </a:p>
        </p:txBody>
      </p:sp>
      <p:sp>
        <p:nvSpPr>
          <p:cNvPr id="10" name="内容占位符 4">
            <a:extLst>
              <a:ext uri="{FF2B5EF4-FFF2-40B4-BE49-F238E27FC236}">
                <a16:creationId xmlns:a16="http://schemas.microsoft.com/office/drawing/2014/main" id="{5734E499-7B84-4407-A6E3-135FF314A3FE}"/>
              </a:ext>
            </a:extLst>
          </p:cNvPr>
          <p:cNvSpPr txBox="1">
            <a:spLocks/>
          </p:cNvSpPr>
          <p:nvPr/>
        </p:nvSpPr>
        <p:spPr>
          <a:xfrm>
            <a:off x="1119425" y="865163"/>
            <a:ext cx="7886700" cy="41759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鼓励有关的项目相关方对</a:t>
            </a:r>
            <a:r>
              <a:rPr kumimoji="0" lang="zh-CN" altLang="en-US" sz="2100" b="0" i="0" u="sng" strike="noStrike" kern="1200" cap="none" spc="0" normalizeH="0" baseline="0" noProof="0" dirty="0">
                <a:ln>
                  <a:noFill/>
                </a:ln>
                <a:solidFill>
                  <a:srgbClr val="0000FF"/>
                </a:solidFill>
                <a:effectLst/>
                <a:uLnTx/>
                <a:uFillTx/>
                <a:latin typeface="华文细黑"/>
                <a:ea typeface="微软雅黑 Light"/>
                <a:cs typeface="+mn-cs"/>
              </a:rPr>
              <a:t>项目要求、项目范围等进行讨论，以便达成一致意见</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委派项目经理，签署和发布项目章程，决定项目时间、成本和质量（范围）之间的平衡点</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支持项目获得必要的资源，</a:t>
            </a:r>
            <a:r>
              <a:rPr kumimoji="0" lang="zh-CN" altLang="en-US" sz="2100" b="0" i="0" u="sng" strike="noStrike" kern="1200" cap="none" spc="0" normalizeH="0" baseline="0" noProof="0" dirty="0">
                <a:ln>
                  <a:noFill/>
                </a:ln>
                <a:solidFill>
                  <a:srgbClr val="0000FF"/>
                </a:solidFill>
                <a:effectLst/>
                <a:uLnTx/>
                <a:uFillTx/>
                <a:latin typeface="华文细黑"/>
                <a:ea typeface="微软雅黑 Light"/>
                <a:cs typeface="+mn-cs"/>
              </a:rPr>
              <a:t>解决在项目经理控制（权力）之外的项目冲突和变更，保护项目免受外来的不利影响</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确定管理层所需要的报告的种类、格式、内容和报送时间 </a:t>
            </a:r>
          </a:p>
        </p:txBody>
      </p:sp>
      <p:grpSp>
        <p:nvGrpSpPr>
          <p:cNvPr id="11" name="组合 10">
            <a:extLst>
              <a:ext uri="{FF2B5EF4-FFF2-40B4-BE49-F238E27FC236}">
                <a16:creationId xmlns:a16="http://schemas.microsoft.com/office/drawing/2014/main" id="{7719D1A9-0EF5-41E8-AE78-64094B465608}"/>
              </a:ext>
            </a:extLst>
          </p:cNvPr>
          <p:cNvGrpSpPr/>
          <p:nvPr/>
        </p:nvGrpSpPr>
        <p:grpSpPr>
          <a:xfrm>
            <a:off x="249744" y="172059"/>
            <a:ext cx="869681" cy="869681"/>
            <a:chOff x="2268678" y="1360080"/>
            <a:chExt cx="1427866" cy="1427866"/>
          </a:xfrm>
        </p:grpSpPr>
        <p:sp>
          <p:nvSpPr>
            <p:cNvPr id="12" name="椭圆 11">
              <a:extLst>
                <a:ext uri="{FF2B5EF4-FFF2-40B4-BE49-F238E27FC236}">
                  <a16:creationId xmlns:a16="http://schemas.microsoft.com/office/drawing/2014/main" id="{4A418326-72BF-4B24-815C-21D9F24474E8}"/>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椭圆 12">
              <a:extLst>
                <a:ext uri="{FF2B5EF4-FFF2-40B4-BE49-F238E27FC236}">
                  <a16:creationId xmlns:a16="http://schemas.microsoft.com/office/drawing/2014/main" id="{A68D8D6A-0835-44D8-88C2-82A4098760DE}"/>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4" name="文本框 13">
            <a:extLst>
              <a:ext uri="{FF2B5EF4-FFF2-40B4-BE49-F238E27FC236}">
                <a16:creationId xmlns:a16="http://schemas.microsoft.com/office/drawing/2014/main" id="{851612D6-A0C5-4624-891E-B2F196C79FC8}"/>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309311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40" name="Rectangle 4"/>
          <p:cNvSpPr>
            <a:spLocks noChangeArrowheads="1"/>
          </p:cNvSpPr>
          <p:nvPr/>
        </p:nvSpPr>
        <p:spPr bwMode="auto">
          <a:xfrm>
            <a:off x="1248782" y="3621615"/>
            <a:ext cx="7266568" cy="872739"/>
          </a:xfrm>
          <a:prstGeom prst="rect">
            <a:avLst/>
          </a:prstGeom>
          <a:noFill/>
          <a:ln w="9525" algn="ctr">
            <a:noFill/>
            <a:miter lim="800000"/>
            <a:headEnd/>
            <a:tailEnd/>
          </a:ln>
          <a:effectLst/>
        </p:spPr>
        <p:txBody>
          <a:bodyPr wrap="square">
            <a:spAutoFit/>
          </a:bodyPr>
          <a:lstStyle/>
          <a:p>
            <a:pPr marL="0" marR="0" lvl="0" indent="0" algn="l" defTabSz="685800" rtl="0" eaLnBrk="1" fontAlgn="auto" latinLnBrk="0" hangingPunct="1">
              <a:lnSpc>
                <a:spcPct val="150000"/>
              </a:lnSpc>
              <a:spcBef>
                <a:spcPct val="60000"/>
              </a:spcBef>
              <a:spcAft>
                <a:spcPct val="20000"/>
              </a:spcAft>
              <a:buClr>
                <a:srgbClr val="A50021"/>
              </a:buClr>
              <a:buSzPct val="70000"/>
              <a:buFontTx/>
              <a:buNone/>
              <a:tabLst/>
              <a:defRPr/>
            </a:pPr>
            <a:r>
              <a:rPr kumimoji="0" lang="zh-CN" altLang="en-US" sz="1800" b="1" i="0" u="none" strike="noStrike" kern="1200" cap="none" spc="0" normalizeH="0" baseline="0" noProof="0" dirty="0">
                <a:ln>
                  <a:noFill/>
                </a:ln>
                <a:solidFill>
                  <a:prstClr val="black"/>
                </a:solidFill>
                <a:effectLst/>
                <a:uLnTx/>
                <a:uFillTx/>
                <a:latin typeface="宋体" pitchFamily="2" charset="-122"/>
                <a:ea typeface="微软雅黑 Light"/>
                <a:cs typeface="Arial" pitchFamily="34" charset="0"/>
              </a:rPr>
              <a:t>项目发起人应该与项目管理团队一起工作</a:t>
            </a:r>
            <a:r>
              <a:rPr kumimoji="0" lang="en-US" altLang="zh-CN" sz="1800" b="1" i="0" u="none" strike="noStrike" kern="1200" cap="none" spc="0" normalizeH="0" baseline="0" noProof="0" dirty="0">
                <a:ln>
                  <a:noFill/>
                </a:ln>
                <a:solidFill>
                  <a:prstClr val="black"/>
                </a:solidFill>
                <a:effectLst/>
                <a:uLnTx/>
                <a:uFillTx/>
                <a:latin typeface="宋体" pitchFamily="2" charset="-122"/>
                <a:ea typeface="微软雅黑 Light"/>
                <a:cs typeface="Arial" pitchFamily="34" charset="0"/>
              </a:rPr>
              <a:t>,</a:t>
            </a:r>
            <a:r>
              <a:rPr kumimoji="0" lang="zh-CN" altLang="en-US" sz="1800" b="1" i="0" u="none" strike="noStrike" kern="1200" cap="none" spc="0" normalizeH="0" baseline="0" noProof="0" dirty="0">
                <a:ln>
                  <a:noFill/>
                </a:ln>
                <a:solidFill>
                  <a:prstClr val="black"/>
                </a:solidFill>
                <a:effectLst/>
                <a:uLnTx/>
                <a:uFillTx/>
                <a:latin typeface="宋体" pitchFamily="2" charset="-122"/>
                <a:ea typeface="微软雅黑 Light"/>
                <a:cs typeface="Arial" pitchFamily="34" charset="0"/>
              </a:rPr>
              <a:t>特别是</a:t>
            </a:r>
            <a:r>
              <a:rPr kumimoji="0" lang="zh-CN" altLang="en-US" sz="1800" b="1" i="0" u="sng" strike="noStrike" kern="1200" cap="none" spc="0" normalizeH="0" baseline="0" noProof="0" dirty="0">
                <a:ln>
                  <a:noFill/>
                </a:ln>
                <a:solidFill>
                  <a:srgbClr val="0000FF"/>
                </a:solidFill>
                <a:effectLst/>
                <a:uLnTx/>
                <a:uFillTx/>
                <a:latin typeface="宋体" pitchFamily="2" charset="-122"/>
                <a:ea typeface="微软雅黑 Light"/>
                <a:cs typeface="Arial" pitchFamily="34" charset="0"/>
              </a:rPr>
              <a:t>协助为项目筹资</a:t>
            </a:r>
            <a:r>
              <a:rPr kumimoji="0" lang="en-US" altLang="zh-CN" sz="1800" b="1" i="0" u="sng" strike="noStrike" kern="1200" cap="none" spc="0" normalizeH="0" baseline="0" noProof="0" dirty="0">
                <a:ln>
                  <a:noFill/>
                </a:ln>
                <a:solidFill>
                  <a:srgbClr val="0000FF"/>
                </a:solidFill>
                <a:effectLst/>
                <a:uLnTx/>
                <a:uFillTx/>
                <a:latin typeface="宋体" pitchFamily="2" charset="-122"/>
                <a:ea typeface="微软雅黑 Light"/>
                <a:cs typeface="Arial" pitchFamily="34" charset="0"/>
              </a:rPr>
              <a:t>,</a:t>
            </a:r>
            <a:r>
              <a:rPr kumimoji="0" lang="zh-CN" altLang="en-US" sz="1800" b="1" i="0" u="sng" strike="noStrike" kern="1200" cap="none" spc="0" normalizeH="0" baseline="0" noProof="0" dirty="0">
                <a:ln>
                  <a:noFill/>
                </a:ln>
                <a:solidFill>
                  <a:srgbClr val="0000FF"/>
                </a:solidFill>
                <a:effectLst/>
                <a:uLnTx/>
                <a:uFillTx/>
                <a:latin typeface="宋体" pitchFamily="2" charset="-122"/>
                <a:ea typeface="微软雅黑 Light"/>
                <a:cs typeface="Arial" pitchFamily="34" charset="0"/>
              </a:rPr>
              <a:t>明确项目范围</a:t>
            </a:r>
            <a:r>
              <a:rPr kumimoji="0" lang="en-US" altLang="zh-CN" sz="1800" b="1" i="0" u="sng" strike="noStrike" kern="1200" cap="none" spc="0" normalizeH="0" baseline="0" noProof="0" dirty="0">
                <a:ln>
                  <a:noFill/>
                </a:ln>
                <a:solidFill>
                  <a:srgbClr val="0000FF"/>
                </a:solidFill>
                <a:effectLst/>
                <a:uLnTx/>
                <a:uFillTx/>
                <a:latin typeface="宋体" pitchFamily="2" charset="-122"/>
                <a:ea typeface="微软雅黑 Light"/>
                <a:cs typeface="Arial" pitchFamily="34" charset="0"/>
              </a:rPr>
              <a:t>,</a:t>
            </a:r>
            <a:r>
              <a:rPr kumimoji="0" lang="zh-CN" altLang="en-US" sz="1800" b="1" i="0" u="sng" strike="noStrike" kern="1200" cap="none" spc="0" normalizeH="0" baseline="0" noProof="0" dirty="0">
                <a:ln>
                  <a:noFill/>
                </a:ln>
                <a:solidFill>
                  <a:srgbClr val="0000FF"/>
                </a:solidFill>
                <a:effectLst/>
                <a:uLnTx/>
                <a:uFillTx/>
                <a:latin typeface="宋体" pitchFamily="2" charset="-122"/>
                <a:ea typeface="微软雅黑 Light"/>
                <a:cs typeface="Arial" pitchFamily="34" charset="0"/>
              </a:rPr>
              <a:t>监督项目进度</a:t>
            </a:r>
            <a:r>
              <a:rPr kumimoji="0" lang="en-US" altLang="zh-CN" sz="1800" b="1" i="0" u="sng" strike="noStrike" kern="1200" cap="none" spc="0" normalizeH="0" baseline="0" noProof="0" dirty="0">
                <a:ln>
                  <a:noFill/>
                </a:ln>
                <a:solidFill>
                  <a:srgbClr val="0000FF"/>
                </a:solidFill>
                <a:effectLst/>
                <a:uLnTx/>
                <a:uFillTx/>
                <a:latin typeface="宋体" pitchFamily="2" charset="-122"/>
                <a:ea typeface="微软雅黑 Light"/>
                <a:cs typeface="Arial" pitchFamily="34" charset="0"/>
              </a:rPr>
              <a:t>,</a:t>
            </a:r>
            <a:r>
              <a:rPr kumimoji="0" lang="zh-CN" altLang="en-US" sz="1800" b="1" i="0" u="sng" strike="noStrike" kern="1200" cap="none" spc="0" normalizeH="0" baseline="0" noProof="0" dirty="0">
                <a:ln>
                  <a:noFill/>
                </a:ln>
                <a:solidFill>
                  <a:srgbClr val="0000FF"/>
                </a:solidFill>
                <a:effectLst/>
                <a:uLnTx/>
                <a:uFillTx/>
                <a:latin typeface="宋体" pitchFamily="2" charset="-122"/>
                <a:ea typeface="微软雅黑 Light"/>
                <a:cs typeface="Arial" pitchFamily="34" charset="0"/>
              </a:rPr>
              <a:t>以及影响他人</a:t>
            </a: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BBEBC82-C31C-4571-935F-63D454B85685}" type="slidenum">
              <a:rPr kumimoji="0" lang="en-US" altLang="zh-CN"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en-US" altLang="zh-CN" sz="900" b="0" i="0" u="none" strike="noStrike" kern="1200" cap="none" spc="0" normalizeH="0" baseline="0" noProof="0" dirty="0">
              <a:ln>
                <a:noFill/>
              </a:ln>
              <a:solidFill>
                <a:prstClr val="black">
                  <a:tint val="75000"/>
                </a:prstClr>
              </a:solidFill>
              <a:effectLst/>
              <a:uLnTx/>
              <a:uFillTx/>
              <a:latin typeface="华文细黑"/>
              <a:ea typeface="微软雅黑 Light"/>
              <a:cs typeface="+mn-cs"/>
            </a:endParaRPr>
          </a:p>
        </p:txBody>
      </p:sp>
      <p:sp>
        <p:nvSpPr>
          <p:cNvPr id="6" name="文本框 5">
            <a:extLst>
              <a:ext uri="{FF2B5EF4-FFF2-40B4-BE49-F238E27FC236}">
                <a16:creationId xmlns:a16="http://schemas.microsoft.com/office/drawing/2014/main" id="{19877087-E22E-4A5E-BB18-4E57FFC91B01}"/>
              </a:ext>
            </a:extLst>
          </p:cNvPr>
          <p:cNvSpPr txBox="1">
            <a:spLocks noChangeArrowheads="1"/>
          </p:cNvSpPr>
          <p:nvPr/>
        </p:nvSpPr>
        <p:spPr bwMode="auto">
          <a:xfrm>
            <a:off x="1248782" y="30799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1770C0"/>
                </a:solidFill>
                <a:effectLst/>
                <a:uLnTx/>
                <a:uFillTx/>
                <a:latin typeface="微软雅黑"/>
                <a:ea typeface="微软雅黑"/>
                <a:cs typeface="+mn-cs"/>
              </a:rPr>
              <a:t>项目发起人</a:t>
            </a:r>
            <a:endParaRPr kumimoji="0" lang="en-US" altLang="zh-CN" sz="3200" b="0" i="0" u="none" strike="noStrike" kern="1200" cap="none" spc="0" normalizeH="0" baseline="0" noProof="0" dirty="0">
              <a:ln>
                <a:noFill/>
              </a:ln>
              <a:solidFill>
                <a:srgbClr val="1770C0"/>
              </a:solidFill>
              <a:effectLst/>
              <a:uLnTx/>
              <a:uFillTx/>
              <a:latin typeface="微软雅黑"/>
              <a:ea typeface="微软雅黑"/>
              <a:cs typeface="+mn-cs"/>
            </a:endParaRPr>
          </a:p>
        </p:txBody>
      </p:sp>
      <p:sp>
        <p:nvSpPr>
          <p:cNvPr id="2" name="日期占位符 1">
            <a:extLst>
              <a:ext uri="{FF2B5EF4-FFF2-40B4-BE49-F238E27FC236}">
                <a16:creationId xmlns:a16="http://schemas.microsoft.com/office/drawing/2014/main" id="{BA5225BA-FF2A-44F4-A4D4-9C54608D8F54}"/>
              </a:ext>
            </a:extLst>
          </p:cNvPr>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0F2A18AF-8644-4317-AE5C-F7CF3494106A}" type="datetime1">
              <a:rPr kumimoji="0" lang="zh-CN" altLang="en-US" sz="900" b="0" i="0" u="none" strike="noStrike" kern="1200" cap="none" spc="0" normalizeH="0" baseline="0" noProof="0" smtClean="0">
                <a:ln>
                  <a:noFill/>
                </a:ln>
                <a:solidFill>
                  <a:prstClr val="black">
                    <a:tint val="75000"/>
                  </a:prstClr>
                </a:solidFill>
                <a:effectLst/>
                <a:uLnTx/>
                <a:uFillTx/>
                <a:latin typeface="华文细黑"/>
                <a:ea typeface="微软雅黑 Light"/>
                <a:cs typeface="+mn-cs"/>
              </a:rPr>
              <a:pPr marL="0" marR="0" lvl="0" indent="0" algn="l" defTabSz="685800" rtl="0" eaLnBrk="1" fontAlgn="auto" latinLnBrk="0" hangingPunct="1">
                <a:lnSpc>
                  <a:spcPct val="100000"/>
                </a:lnSpc>
                <a:spcBef>
                  <a:spcPts val="0"/>
                </a:spcBef>
                <a:spcAft>
                  <a:spcPts val="0"/>
                </a:spcAft>
                <a:buClrTx/>
                <a:buSzTx/>
                <a:buFontTx/>
                <a:buNone/>
                <a:tabLst/>
                <a:defRPr/>
              </a:pPr>
              <a:t>2019/8/5</a:t>
            </a:fld>
            <a:endParaRPr kumimoji="0" lang="zh-CN" altLang="en-US" sz="900" b="0" i="0" u="none" strike="noStrike" kern="1200" cap="none" spc="0" normalizeH="0" baseline="0" noProof="0">
              <a:ln>
                <a:noFill/>
              </a:ln>
              <a:solidFill>
                <a:prstClr val="black">
                  <a:tint val="75000"/>
                </a:prstClr>
              </a:solidFill>
              <a:effectLst/>
              <a:uLnTx/>
              <a:uFillTx/>
              <a:latin typeface="华文细黑"/>
              <a:ea typeface="微软雅黑 Light"/>
              <a:cs typeface="+mn-cs"/>
            </a:endParaRPr>
          </a:p>
        </p:txBody>
      </p:sp>
      <p:sp>
        <p:nvSpPr>
          <p:cNvPr id="10" name="内容占位符 4">
            <a:extLst>
              <a:ext uri="{FF2B5EF4-FFF2-40B4-BE49-F238E27FC236}">
                <a16:creationId xmlns:a16="http://schemas.microsoft.com/office/drawing/2014/main" id="{159C8981-8995-47A5-A1D8-F07F1B0BDB51}"/>
              </a:ext>
            </a:extLst>
          </p:cNvPr>
          <p:cNvSpPr txBox="1">
            <a:spLocks/>
          </p:cNvSpPr>
          <p:nvPr/>
        </p:nvSpPr>
        <p:spPr>
          <a:xfrm>
            <a:off x="1119425" y="865164"/>
            <a:ext cx="7886700" cy="2579076"/>
          </a:xfrm>
          <a:prstGeom prst="rect">
            <a:avLst/>
          </a:prstGeom>
        </p:spPr>
        <p:txBody>
          <a:bodyPr vert="horz" lIns="91440" tIns="45720" rIns="91440" bIns="45720" rtlCol="0">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为项目提供资金（或者间接提供资金）的人</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可能与客户、管理层是同一个人</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一般，管理层而不是发起人签发项目章程。</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可提出对项目的重要要求</a:t>
            </a:r>
          </a:p>
          <a:p>
            <a:pPr marL="171450" marR="0" lvl="0" indent="-171450" algn="l" defTabSz="685800" rtl="0" eaLnBrk="1" fontAlgn="auto" latinLnBrk="0" hangingPunct="1">
              <a:lnSpc>
                <a:spcPct val="170000"/>
              </a:lnSpc>
              <a:spcBef>
                <a:spcPts val="750"/>
              </a:spcBef>
              <a:spcAft>
                <a:spcPts val="0"/>
              </a:spcAft>
              <a:buClrTx/>
              <a:buSzTx/>
              <a:buFont typeface="Arial" panose="020B0604020202020204" pitchFamily="34" charset="0"/>
              <a:buChar char="•"/>
              <a:tabLst/>
              <a:defRPr/>
            </a:pPr>
            <a:r>
              <a:rPr kumimoji="0" lang="zh-CN" altLang="en-US" sz="2100" b="0" i="0" u="none" strike="noStrike" kern="1200" cap="none" spc="0" normalizeH="0" baseline="0" noProof="0" dirty="0">
                <a:ln>
                  <a:noFill/>
                </a:ln>
                <a:solidFill>
                  <a:prstClr val="black"/>
                </a:solidFill>
                <a:effectLst/>
                <a:uLnTx/>
                <a:uFillTx/>
                <a:latin typeface="华文细黑"/>
                <a:ea typeface="微软雅黑 Light"/>
                <a:cs typeface="+mn-cs"/>
              </a:rPr>
              <a:t>与客户一起，最终验收项目产品</a:t>
            </a:r>
          </a:p>
        </p:txBody>
      </p:sp>
      <p:grpSp>
        <p:nvGrpSpPr>
          <p:cNvPr id="11" name="组合 10">
            <a:extLst>
              <a:ext uri="{FF2B5EF4-FFF2-40B4-BE49-F238E27FC236}">
                <a16:creationId xmlns:a16="http://schemas.microsoft.com/office/drawing/2014/main" id="{97C4E9A6-F4F9-4465-95DA-B27A945CEF8D}"/>
              </a:ext>
            </a:extLst>
          </p:cNvPr>
          <p:cNvGrpSpPr/>
          <p:nvPr/>
        </p:nvGrpSpPr>
        <p:grpSpPr>
          <a:xfrm>
            <a:off x="249744" y="172059"/>
            <a:ext cx="869681" cy="869681"/>
            <a:chOff x="2268678" y="1360080"/>
            <a:chExt cx="1427866" cy="1427866"/>
          </a:xfrm>
        </p:grpSpPr>
        <p:sp>
          <p:nvSpPr>
            <p:cNvPr id="12" name="椭圆 11">
              <a:extLst>
                <a:ext uri="{FF2B5EF4-FFF2-40B4-BE49-F238E27FC236}">
                  <a16:creationId xmlns:a16="http://schemas.microsoft.com/office/drawing/2014/main" id="{871E7520-A06B-4420-8E07-4A59AB72B4A7}"/>
                </a:ext>
              </a:extLst>
            </p:cNvPr>
            <p:cNvSpPr/>
            <p:nvPr/>
          </p:nvSpPr>
          <p:spPr>
            <a:xfrm>
              <a:off x="2268678" y="1360080"/>
              <a:ext cx="1427866" cy="1427866"/>
            </a:xfrm>
            <a:prstGeom prst="ellipse">
              <a:avLst/>
            </a:prstGeom>
            <a:gradFill flip="none" rotWithShape="1">
              <a:gsLst>
                <a:gs pos="0">
                  <a:schemeClr val="bg1"/>
                </a:gs>
                <a:gs pos="100000">
                  <a:srgbClr val="E0E0E0"/>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椭圆 12">
              <a:extLst>
                <a:ext uri="{FF2B5EF4-FFF2-40B4-BE49-F238E27FC236}">
                  <a16:creationId xmlns:a16="http://schemas.microsoft.com/office/drawing/2014/main" id="{64E12C0E-A422-4871-A58D-2969BF11C931}"/>
                </a:ext>
              </a:extLst>
            </p:cNvPr>
            <p:cNvSpPr/>
            <p:nvPr/>
          </p:nvSpPr>
          <p:spPr>
            <a:xfrm>
              <a:off x="2481060" y="1560053"/>
              <a:ext cx="1003102" cy="1003102"/>
            </a:xfrm>
            <a:prstGeom prst="ellipse">
              <a:avLst/>
            </a:prstGeom>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
        <p:nvSpPr>
          <p:cNvPr id="14" name="文本框 13">
            <a:extLst>
              <a:ext uri="{FF2B5EF4-FFF2-40B4-BE49-F238E27FC236}">
                <a16:creationId xmlns:a16="http://schemas.microsoft.com/office/drawing/2014/main" id="{053F0D91-15CD-4587-B805-3358BDBDA0C8}"/>
              </a:ext>
            </a:extLst>
          </p:cNvPr>
          <p:cNvSpPr txBox="1"/>
          <p:nvPr/>
        </p:nvSpPr>
        <p:spPr>
          <a:xfrm>
            <a:off x="379101" y="453010"/>
            <a:ext cx="639863"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华文细黑"/>
                <a:ea typeface="微软雅黑 Light"/>
                <a:cs typeface="+mn-cs"/>
              </a:rPr>
              <a:t>13.1</a:t>
            </a:r>
          </a:p>
        </p:txBody>
      </p:sp>
    </p:spTree>
    <p:extLst>
      <p:ext uri="{BB962C8B-B14F-4D97-AF65-F5344CB8AC3E}">
        <p14:creationId xmlns:p14="http://schemas.microsoft.com/office/powerpoint/2010/main" val="41913099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清爽简洁">
      <a:dk1>
        <a:sysClr val="windowText" lastClr="000000"/>
      </a:dk1>
      <a:lt1>
        <a:srgbClr val="FFFFFF"/>
      </a:lt1>
      <a:dk2>
        <a:srgbClr val="44546A"/>
      </a:dk2>
      <a:lt2>
        <a:srgbClr val="E7E6E6"/>
      </a:lt2>
      <a:accent1>
        <a:srgbClr val="1770C0"/>
      </a:accent1>
      <a:accent2>
        <a:srgbClr val="1A9FD7"/>
      </a:accent2>
      <a:accent3>
        <a:srgbClr val="23CCD3"/>
      </a:accent3>
      <a:accent4>
        <a:srgbClr val="27CE9F"/>
      </a:accent4>
      <a:accent5>
        <a:srgbClr val="8FC41C"/>
      </a:accent5>
      <a:accent6>
        <a:srgbClr val="363940"/>
      </a:accent6>
      <a:hlink>
        <a:srgbClr val="000000"/>
      </a:hlink>
      <a:folHlink>
        <a:srgbClr val="954F72"/>
      </a:folHlink>
    </a:clrScheme>
    <a:fontScheme name="华文细黑">
      <a:majorFont>
        <a:latin typeface="Arial"/>
        <a:ea typeface="微软雅黑"/>
        <a:cs typeface=""/>
      </a:majorFont>
      <a:minorFont>
        <a:latin typeface="华文细黑"/>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清爽简洁">
      <a:dk1>
        <a:sysClr val="windowText" lastClr="000000"/>
      </a:dk1>
      <a:lt1>
        <a:srgbClr val="FFFFFF"/>
      </a:lt1>
      <a:dk2>
        <a:srgbClr val="44546A"/>
      </a:dk2>
      <a:lt2>
        <a:srgbClr val="E7E6E6"/>
      </a:lt2>
      <a:accent1>
        <a:srgbClr val="1770C0"/>
      </a:accent1>
      <a:accent2>
        <a:srgbClr val="1A9FD7"/>
      </a:accent2>
      <a:accent3>
        <a:srgbClr val="23CCD3"/>
      </a:accent3>
      <a:accent4>
        <a:srgbClr val="27CE9F"/>
      </a:accent4>
      <a:accent5>
        <a:srgbClr val="8FC41C"/>
      </a:accent5>
      <a:accent6>
        <a:srgbClr val="363940"/>
      </a:accent6>
      <a:hlink>
        <a:srgbClr val="000000"/>
      </a:hlink>
      <a:folHlink>
        <a:srgbClr val="954F72"/>
      </a:folHlink>
    </a:clrScheme>
    <a:fontScheme name="华文细黑">
      <a:majorFont>
        <a:latin typeface="Arial"/>
        <a:ea typeface="微软雅黑"/>
        <a:cs typeface=""/>
      </a:majorFont>
      <a:minorFont>
        <a:latin typeface="华文细黑"/>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571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a:spPr>
      <a:bodyPr rtlCol="0" anchor="ctr"/>
      <a:lstStyle>
        <a:defPPr algn="ctr">
          <a:defRPr sz="1400" dirty="0">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87193</TotalTime>
  <Words>1120</Words>
  <Application>Microsoft Office PowerPoint</Application>
  <PresentationFormat>全屏显示(16:9)</PresentationFormat>
  <Paragraphs>137</Paragraphs>
  <Slides>12</Slides>
  <Notes>8</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12</vt:i4>
      </vt:variant>
    </vt:vector>
  </HeadingPairs>
  <TitlesOfParts>
    <vt:vector size="23" baseType="lpstr">
      <vt:lpstr>Gotham Book</vt:lpstr>
      <vt:lpstr>微软雅黑</vt:lpstr>
      <vt:lpstr>宋体</vt:lpstr>
      <vt:lpstr>华文细黑</vt:lpstr>
      <vt:lpstr>Arial</vt:lpstr>
      <vt:lpstr>Arial Narrow</vt:lpstr>
      <vt:lpstr>Calibri</vt:lpstr>
      <vt:lpstr>Wingdings</vt:lpstr>
      <vt:lpstr>Office 主题</vt:lpstr>
      <vt:lpstr>1_Office 主题</vt:lpstr>
      <vt:lpstr>think-cell Slide</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jiaridge888@outlook.com</cp:lastModifiedBy>
  <cp:revision>1376</cp:revision>
  <dcterms:created xsi:type="dcterms:W3CDTF">2016-10-16T04:14:00Z</dcterms:created>
  <dcterms:modified xsi:type="dcterms:W3CDTF">2019-08-13T12:40:23Z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