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0F20A8-69D5-4F9E-94EC-72CD859DAED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2AAF64-C002-473D-B0E9-5ABCFC393A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E947F30-5D84-400F-A342-FE95094428E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95E7FC-0023-46B6-8271-6CEBD285B8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2C8DB58-5CF6-458F-A629-A58C773A3E0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B12F95-DD49-4F9D-9C02-3F18B51880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Calibri Light"/>
              </a:rPr>
              <a:t>简易服务器性能统计分析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基于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google-chrome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的可视化性能分析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李成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一键接入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方式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开始时打点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void OnBeginProfile(const char* name, const char* desc);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结束时打点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void OnEndProfile(const char* name, const char* desc);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方式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完成时打点，需要传入开始时间和耗时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void OnCompleteProfile(const char* name, long long int time, long long int dur, const char* desc);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1963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                          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关于数据收集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数据收集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手动打点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完全自己手动打点，一些场景下可以手动记录一些逻辑层的数据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尽量避免大规模手写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自动打点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直接在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层面给各个函数打桩，然后进行记录和分析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参照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gcc -finstrument-functions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（后面介绍）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缺点是需要编译器支持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动态语言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HOOK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动态语言其实我们能做的不多，主要依赖于其自身提供的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hook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-finstrument-functions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原理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在编译时，对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c/c++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函数进行打桩处理，在其进入和离开时回调我们的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profile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函数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我们以下面这个最简单的函数为例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图片 4" descr=""/>
          <p:cNvPicPr/>
          <p:nvPr/>
        </p:nvPicPr>
        <p:blipFill>
          <a:blip r:embed="rId1"/>
          <a:stretch/>
        </p:blipFill>
        <p:spPr>
          <a:xfrm>
            <a:off x="1171080" y="3292560"/>
            <a:ext cx="255240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-finstrument-functions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原理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未打桩之前的机器码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图片 6" descr=""/>
          <p:cNvPicPr/>
          <p:nvPr/>
        </p:nvPicPr>
        <p:blipFill>
          <a:blip r:embed="rId1"/>
          <a:stretch/>
        </p:blipFill>
        <p:spPr>
          <a:xfrm>
            <a:off x="1299960" y="2383560"/>
            <a:ext cx="5028840" cy="92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-finstrument-functions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原理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GCC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打桩之后的机器码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图片 8" descr=""/>
          <p:cNvPicPr/>
          <p:nvPr/>
        </p:nvPicPr>
        <p:blipFill>
          <a:blip r:embed="rId1"/>
          <a:stretch/>
        </p:blipFill>
        <p:spPr>
          <a:xfrm>
            <a:off x="1091160" y="2321280"/>
            <a:ext cx="7057800" cy="29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-finstrument-functions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选项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-finstrument-functions-exclude-file-list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过滤执行文件夹下面的文件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例如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/usr,boost/,PBStruct.pb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-finstrument-functions-exclude-function-list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目前用处不大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-finstrument-functions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应用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对逻辑模块函数进行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hook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通过线程局部存储，各个线程记录自己的数据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将函数调用按照栈的方式记录：函数地址，时间和耗时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设置监控的最大耗时，超过这个时间则记录日志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-finstrument-functions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应用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内容占位符 4" descr=""/>
          <p:cNvPicPr/>
          <p:nvPr/>
        </p:nvPicPr>
        <p:blipFill>
          <a:blip r:embed="rId1"/>
          <a:stretch/>
        </p:blipFill>
        <p:spPr>
          <a:xfrm>
            <a:off x="971280" y="1763640"/>
            <a:ext cx="704016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关于性能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首先需要过滤掉依赖的无关库，例如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stl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protobuf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等，将统计定位在逻辑层面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虽然每个函数进入和离开增加了调用，但是如果有配置开关的话，性能是可控的，不会严重影响性能，完全可以在平时就集成进去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现有手段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手动打点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需要手动打点然后配合工具查看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个别逻辑需要，可以打点；但是大量手打，不可取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，火焰图等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无需修改代码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能快速定位代码热点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无法展示具体耗时，也无法和逻辑日志结合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对于瞬时的卡顿，往往没有办法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不足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需要编译期进行打桩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目前的记录方式比较简单，仅记录超过一定耗时的函数，但对函数内部其他多次调用，但单次耗时较小的没处理（需要自行开发）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c/c++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层的可以监控，脚本层无法监控，需要自己根据动态语言的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hook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机制自行开发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总结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通过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gcc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打桩，可以比较精确的获取函数执行耗时和其内部调用栈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通过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chrome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浏览器进行预览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生成数据比较简单，可以和我们的逻辑日志合并在一起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难点是什么？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难点不在于找到热点函数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有很多方法去找到热点函数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perf,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火焰图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难点在于精确到具体的耗时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瞬时的卡顿一直没办法排查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结合代码，分析详细的调用过程，精确到每个地方的耗时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完全实时的可视化分析？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不好做，好像意义也不大？？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硬性指标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跨平台，兼容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Windows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无成本且能快速接入到服务器框架中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自动容错，且能直观排查错误，支持冗余打点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可视化，图标方式最直观，支持附加信息，知道每个时间各个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CPU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的运行压力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多线程多进程支持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1794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                      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关于可视化工具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工具介绍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基于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google-chrome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浏览器自带工具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浏览器自带工具，使用简单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js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程序排查性能基本都靠这个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基于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google-chrome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浏览器自带日志格式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json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格式，很简单，自行拼接即可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位置无关，兼容性强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方便和逻辑层日志合并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chrome://tracing/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内容占位符 3" descr=""/>
          <p:cNvPicPr/>
          <p:nvPr/>
        </p:nvPicPr>
        <p:blipFill>
          <a:blip r:embed="rId1"/>
          <a:stretch/>
        </p:blipFill>
        <p:spPr>
          <a:xfrm>
            <a:off x="1046160" y="1532880"/>
            <a:ext cx="10099080" cy="515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Chrome</a:t>
            </a: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开发者工具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图片 3" descr=""/>
          <p:cNvPicPr/>
          <p:nvPr/>
        </p:nvPicPr>
        <p:blipFill>
          <a:blip r:embed="rId1"/>
          <a:stretch/>
        </p:blipFill>
        <p:spPr>
          <a:xfrm>
            <a:off x="838080" y="1500840"/>
            <a:ext cx="10518840" cy="49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数据格式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Google Chrome Trace Event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图片 6" descr=""/>
          <p:cNvPicPr/>
          <p:nvPr/>
        </p:nvPicPr>
        <p:blipFill>
          <a:blip r:embed="rId1"/>
          <a:stretch/>
        </p:blipFill>
        <p:spPr>
          <a:xfrm>
            <a:off x="1071720" y="2505600"/>
            <a:ext cx="10048680" cy="229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LibreOffice/7.0.4.2$Windows_X86_64 LibreOffice_project/dcf040e67528d9187c66b2379df5ea4407429775</Application>
  <AppVersion>15.0000</AppVersion>
  <Words>704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2020-09-23T15:29:58Z</dcterms:created>
  <dc:creator>Windows 用户</dc:creator>
  <dc:description/>
  <dc:language>zh-CN</dc:language>
  <cp:lastModifiedBy/>
  <dcterms:modified xsi:type="dcterms:W3CDTF">2022-04-18T11:31:12Z</dcterms:modified>
  <cp:revision>173</cp:revision>
  <dc:subject/>
  <dc:title>服务器性能统计分析简介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21</vt:i4>
  </property>
</Properties>
</file>