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77" r:id="rId6"/>
    <p:sldId id="278" r:id="rId7"/>
    <p:sldId id="258" r:id="rId8"/>
    <p:sldId id="268" r:id="rId9"/>
    <p:sldId id="259" r:id="rId10"/>
    <p:sldId id="260" r:id="rId11"/>
    <p:sldId id="279" r:id="rId12"/>
    <p:sldId id="272" r:id="rId13"/>
    <p:sldId id="273" r:id="rId14"/>
    <p:sldId id="281" r:id="rId15"/>
    <p:sldId id="282" r:id="rId16"/>
    <p:sldId id="274" r:id="rId17"/>
    <p:sldId id="275" r:id="rId18"/>
    <p:sldId id="280" r:id="rId19"/>
    <p:sldId id="283" r:id="rId20"/>
    <p:sldId id="28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0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1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1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9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1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0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2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8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4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5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A739-D909-4820-B809-2202D928FAFD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85CD6-E36B-4D5B-898C-86BA61EFF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8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简易服务器性能统计分析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google-chrome</a:t>
            </a:r>
            <a:r>
              <a:rPr lang="zh-CN" altLang="en-US" dirty="0"/>
              <a:t>的可视化性能分析</a:t>
            </a:r>
          </a:p>
        </p:txBody>
      </p:sp>
    </p:spTree>
    <p:extLst>
      <p:ext uri="{BB962C8B-B14F-4D97-AF65-F5344CB8AC3E}">
        <p14:creationId xmlns:p14="http://schemas.microsoft.com/office/powerpoint/2010/main" val="110546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一键接入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方式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开始时打点</a:t>
            </a:r>
            <a:endParaRPr lang="en-US" altLang="zh-CN" dirty="0"/>
          </a:p>
          <a:p>
            <a:pPr lvl="2"/>
            <a:r>
              <a:rPr lang="en-US" altLang="zh-CN" dirty="0"/>
              <a:t>void </a:t>
            </a:r>
            <a:r>
              <a:rPr lang="en-US" altLang="zh-CN" dirty="0" err="1"/>
              <a:t>OnBeginProfile</a:t>
            </a:r>
            <a:r>
              <a:rPr lang="en-US" altLang="zh-CN" dirty="0"/>
              <a:t>(const char* name, const char* desc);</a:t>
            </a:r>
          </a:p>
          <a:p>
            <a:pPr lvl="1"/>
            <a:r>
              <a:rPr lang="zh-CN" altLang="en-US" dirty="0"/>
              <a:t>结束时打点</a:t>
            </a:r>
            <a:endParaRPr lang="en-US" altLang="zh-CN" dirty="0"/>
          </a:p>
          <a:p>
            <a:pPr lvl="2"/>
            <a:r>
              <a:rPr lang="en-US" altLang="zh-CN" dirty="0"/>
              <a:t>void </a:t>
            </a:r>
            <a:r>
              <a:rPr lang="en-US" altLang="zh-CN" dirty="0" err="1"/>
              <a:t>OnEndProfile</a:t>
            </a:r>
            <a:r>
              <a:rPr lang="en-US" altLang="zh-CN" dirty="0"/>
              <a:t>(const char* name, const char* desc);</a:t>
            </a:r>
          </a:p>
          <a:p>
            <a:r>
              <a:rPr lang="zh-CN" altLang="en-US" dirty="0"/>
              <a:t>方式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完成时打点，需要传入开始时间和耗时</a:t>
            </a:r>
            <a:endParaRPr lang="en-US" altLang="zh-CN" dirty="0"/>
          </a:p>
          <a:p>
            <a:pPr lvl="2"/>
            <a:r>
              <a:rPr lang="en-US" altLang="zh-CN" dirty="0"/>
              <a:t>void </a:t>
            </a:r>
            <a:r>
              <a:rPr lang="en-US" altLang="zh-CN" dirty="0" err="1"/>
              <a:t>OnCompleteProfile</a:t>
            </a:r>
            <a:r>
              <a:rPr lang="en-US" altLang="zh-CN" dirty="0"/>
              <a:t>(const char* name, long </a:t>
            </a:r>
            <a:r>
              <a:rPr lang="en-US" altLang="zh-CN" dirty="0" err="1"/>
              <a:t>long</a:t>
            </a:r>
            <a:r>
              <a:rPr lang="en-US" altLang="zh-CN" dirty="0"/>
              <a:t> int time, long </a:t>
            </a:r>
            <a:r>
              <a:rPr lang="en-US" altLang="zh-CN" dirty="0" err="1"/>
              <a:t>long</a:t>
            </a:r>
            <a:r>
              <a:rPr lang="en-US" altLang="zh-CN" dirty="0"/>
              <a:t> int dur, const char* desc);</a:t>
            </a:r>
          </a:p>
        </p:txBody>
      </p:sp>
    </p:spTree>
    <p:extLst>
      <p:ext uri="{BB962C8B-B14F-4D97-AF65-F5344CB8AC3E}">
        <p14:creationId xmlns:p14="http://schemas.microsoft.com/office/powerpoint/2010/main" val="351042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F6DE-F700-4462-82C5-C9CA33C2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06"/>
            <a:ext cx="10515600" cy="1325563"/>
          </a:xfrm>
        </p:spPr>
        <p:txBody>
          <a:bodyPr/>
          <a:lstStyle/>
          <a:p>
            <a:r>
              <a:rPr lang="zh-CN" altLang="en-US" dirty="0"/>
              <a:t>                           关于数据收集</a:t>
            </a:r>
          </a:p>
        </p:txBody>
      </p:sp>
    </p:spTree>
    <p:extLst>
      <p:ext uri="{BB962C8B-B14F-4D97-AF65-F5344CB8AC3E}">
        <p14:creationId xmlns:p14="http://schemas.microsoft.com/office/powerpoint/2010/main" val="166559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D5DBC-60D8-41EE-9FD8-BBD2F22D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数据收集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338A3-893F-41F2-858C-36601518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手动打点</a:t>
            </a:r>
            <a:endParaRPr lang="en-US" altLang="zh-CN" dirty="0"/>
          </a:p>
          <a:p>
            <a:pPr lvl="1"/>
            <a:r>
              <a:rPr lang="zh-CN" altLang="en-US" dirty="0"/>
              <a:t>完全自己手动打点，一些场景下可以手动记录一些逻辑层的数据</a:t>
            </a:r>
            <a:endParaRPr lang="en-US" altLang="zh-CN" dirty="0"/>
          </a:p>
          <a:p>
            <a:pPr lvl="1"/>
            <a:r>
              <a:rPr lang="zh-CN" altLang="en-US" dirty="0"/>
              <a:t>尽量避免大规模手写</a:t>
            </a:r>
            <a:endParaRPr lang="en-US" altLang="zh-CN" dirty="0"/>
          </a:p>
          <a:p>
            <a:r>
              <a:rPr lang="zh-CN" altLang="en-US" dirty="0"/>
              <a:t>自动打点</a:t>
            </a:r>
            <a:endParaRPr lang="en-US" altLang="zh-CN" dirty="0"/>
          </a:p>
          <a:p>
            <a:pPr lvl="1"/>
            <a:r>
              <a:rPr lang="zh-CN" altLang="en-US" dirty="0"/>
              <a:t>直接在</a:t>
            </a:r>
            <a:r>
              <a:rPr lang="en-US" altLang="zh-CN" dirty="0" err="1"/>
              <a:t>c++</a:t>
            </a:r>
            <a:r>
              <a:rPr lang="zh-CN" altLang="en-US" dirty="0"/>
              <a:t>层面给各个函数打桩，然后进行记录和分析</a:t>
            </a:r>
            <a:endParaRPr lang="en-US" altLang="zh-CN" dirty="0"/>
          </a:p>
          <a:p>
            <a:pPr lvl="1"/>
            <a:r>
              <a:rPr lang="zh-CN" altLang="en-US" dirty="0"/>
              <a:t>参照</a:t>
            </a:r>
            <a:r>
              <a:rPr lang="en-US" altLang="zh-CN" dirty="0" err="1"/>
              <a:t>gcc</a:t>
            </a:r>
            <a:r>
              <a:rPr lang="en-US" altLang="zh-CN" dirty="0"/>
              <a:t> -</a:t>
            </a:r>
            <a:r>
              <a:rPr lang="en-US" altLang="zh-CN" dirty="0" err="1"/>
              <a:t>finstrument</a:t>
            </a:r>
            <a:r>
              <a:rPr lang="en-US" altLang="zh-CN" dirty="0"/>
              <a:t>-functions</a:t>
            </a:r>
            <a:r>
              <a:rPr lang="zh-CN" altLang="en-US" dirty="0"/>
              <a:t>（后面介绍）</a:t>
            </a:r>
            <a:endParaRPr lang="en-US" altLang="zh-CN" dirty="0"/>
          </a:p>
          <a:p>
            <a:pPr lvl="1"/>
            <a:r>
              <a:rPr lang="zh-CN" altLang="en-US" dirty="0"/>
              <a:t>缺点是需要编译器支持</a:t>
            </a:r>
            <a:endParaRPr lang="en-US" altLang="zh-CN" dirty="0"/>
          </a:p>
          <a:p>
            <a:r>
              <a:rPr lang="zh-CN" altLang="en-US" dirty="0"/>
              <a:t>动态语言</a:t>
            </a:r>
            <a:r>
              <a:rPr lang="en-US" altLang="zh-CN" dirty="0"/>
              <a:t>HOOK</a:t>
            </a:r>
          </a:p>
          <a:p>
            <a:pPr lvl="1"/>
            <a:r>
              <a:rPr lang="zh-CN" altLang="en-US" dirty="0"/>
              <a:t>动态语言其实我们能做的不多，主要依赖于其自身提供的</a:t>
            </a:r>
            <a:r>
              <a:rPr lang="en-US" altLang="zh-CN" dirty="0"/>
              <a:t>hook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6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DB6B7-3CE5-48D2-B4B0-69C68B89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finstrument</a:t>
            </a:r>
            <a:r>
              <a:rPr lang="en-US" altLang="zh-CN" dirty="0"/>
              <a:t>-functions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205EC-319D-4ABD-AA94-72D807D9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在编译时，对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函数进行打桩处理，在其进入和离开时回调我们的</a:t>
            </a:r>
            <a:r>
              <a:rPr lang="en-US" altLang="zh-CN" dirty="0"/>
              <a:t>profile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我们以下面这个最简单的函数为例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A6CF3-223F-4DDC-9185-C7A5B0A1C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26" y="3292505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DB6B7-3CE5-48D2-B4B0-69C68B89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finstrument</a:t>
            </a:r>
            <a:r>
              <a:rPr lang="en-US" altLang="zh-CN" dirty="0"/>
              <a:t>-functions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205EC-319D-4ABD-AA94-72D807D9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未打桩之前的机器码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1E6451-273A-4D2D-B9B9-005F2FF3A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38" y="2383500"/>
            <a:ext cx="5029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DB6B7-3CE5-48D2-B4B0-69C68B89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finstrument</a:t>
            </a:r>
            <a:r>
              <a:rPr lang="en-US" altLang="zh-CN" dirty="0"/>
              <a:t>-functions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205EC-319D-4ABD-AA94-72D807D9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r>
              <a:rPr lang="zh-CN" altLang="en-US" dirty="0"/>
              <a:t>打桩之后的机器码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C8EB0-2ACD-4057-A85A-58CB094E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13" y="2321372"/>
            <a:ext cx="70580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6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31579-74E4-4094-9EED-A752BC5F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finstrument</a:t>
            </a:r>
            <a:r>
              <a:rPr lang="en-US" altLang="zh-CN" dirty="0"/>
              <a:t>-functions</a:t>
            </a:r>
            <a:r>
              <a:rPr lang="zh-CN" altLang="en-US" dirty="0"/>
              <a:t>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FE66F-9660-474C-A5FF-3972F477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finstrument</a:t>
            </a:r>
            <a:r>
              <a:rPr lang="en-US" altLang="zh-CN" dirty="0"/>
              <a:t>-functions-exclude-file-list</a:t>
            </a:r>
          </a:p>
          <a:p>
            <a:pPr lvl="1"/>
            <a:r>
              <a:rPr lang="zh-CN" altLang="en-US" dirty="0"/>
              <a:t>过滤执行文件夹下面的文件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/</a:t>
            </a:r>
            <a:r>
              <a:rPr lang="en-US" altLang="zh-CN" dirty="0" err="1"/>
              <a:t>usr,boost</a:t>
            </a:r>
            <a:r>
              <a:rPr lang="en-US" altLang="zh-CN" dirty="0"/>
              <a:t>/,</a:t>
            </a:r>
            <a:r>
              <a:rPr lang="en-US" altLang="zh-CN" dirty="0" err="1"/>
              <a:t>PBStruct.pb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finstrument</a:t>
            </a:r>
            <a:r>
              <a:rPr lang="en-US" altLang="zh-CN" dirty="0"/>
              <a:t>-functions-exclude-function-list</a:t>
            </a:r>
          </a:p>
          <a:p>
            <a:pPr lvl="1"/>
            <a:r>
              <a:rPr lang="zh-CN" altLang="en-US" dirty="0"/>
              <a:t>目前用处不大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80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1BE6-FC11-4BB2-9DA8-D18872A6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finstrument</a:t>
            </a:r>
            <a:r>
              <a:rPr lang="en-US" altLang="zh-CN" dirty="0"/>
              <a:t>-functions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69E60-EC90-4D2F-B1B1-5E27BC0D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对逻辑模块函数进行</a:t>
            </a:r>
            <a:r>
              <a:rPr lang="en-US" altLang="zh-CN" dirty="0"/>
              <a:t>hook</a:t>
            </a:r>
          </a:p>
          <a:p>
            <a:r>
              <a:rPr lang="zh-CN" altLang="en-US" dirty="0"/>
              <a:t>通过线程局部存储，各个线程记录自己的数据</a:t>
            </a:r>
            <a:endParaRPr lang="en-US" altLang="zh-CN" dirty="0"/>
          </a:p>
          <a:p>
            <a:r>
              <a:rPr lang="zh-CN" altLang="en-US" dirty="0"/>
              <a:t>将函数调用按照栈的方式记录：函数地址，时间和耗时</a:t>
            </a:r>
            <a:endParaRPr lang="en-US" altLang="zh-CN" dirty="0"/>
          </a:p>
          <a:p>
            <a:r>
              <a:rPr lang="zh-CN" altLang="en-US" dirty="0"/>
              <a:t>设置监控的最大耗时，超过这个时间则记录日志</a:t>
            </a:r>
          </a:p>
        </p:txBody>
      </p:sp>
    </p:spTree>
    <p:extLst>
      <p:ext uri="{BB962C8B-B14F-4D97-AF65-F5344CB8AC3E}">
        <p14:creationId xmlns:p14="http://schemas.microsoft.com/office/powerpoint/2010/main" val="176444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1BE6-FC11-4BB2-9DA8-D18872A6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finstrument</a:t>
            </a:r>
            <a:r>
              <a:rPr lang="en-US" altLang="zh-CN" dirty="0"/>
              <a:t>-functions</a:t>
            </a:r>
            <a:r>
              <a:rPr lang="zh-CN" altLang="en-US" dirty="0"/>
              <a:t>应用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AFA24E-CE24-4349-9C57-314AD50BD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65" y="1763481"/>
            <a:ext cx="7040576" cy="4351338"/>
          </a:xfrm>
        </p:spPr>
      </p:pic>
    </p:spTree>
    <p:extLst>
      <p:ext uri="{BB962C8B-B14F-4D97-AF65-F5344CB8AC3E}">
        <p14:creationId xmlns:p14="http://schemas.microsoft.com/office/powerpoint/2010/main" val="289540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67FA8-F1E2-4A50-917D-919DC2F7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BBB10-C25B-4F31-905B-E5C32299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首先需要过滤掉依赖的无关库，例如</a:t>
            </a:r>
            <a:r>
              <a:rPr lang="en-US" altLang="zh-CN" dirty="0" err="1"/>
              <a:t>stl</a:t>
            </a:r>
            <a:r>
              <a:rPr lang="zh-CN" altLang="en-US" dirty="0"/>
              <a:t>，</a:t>
            </a:r>
            <a:r>
              <a:rPr lang="en-US" altLang="zh-CN" dirty="0" err="1"/>
              <a:t>protobuf</a:t>
            </a:r>
            <a:r>
              <a:rPr lang="zh-CN" altLang="en-US" dirty="0"/>
              <a:t>等，将统计定位在逻辑层面</a:t>
            </a:r>
            <a:endParaRPr lang="en-US" altLang="zh-CN" dirty="0"/>
          </a:p>
          <a:p>
            <a:r>
              <a:rPr lang="zh-CN" altLang="en-US" dirty="0"/>
              <a:t>虽然每个函数进入和离开增加了调用，但是如果有配置开关的话，性能是可控的，不会严重影响性能，完全可以在平时就集成进去</a:t>
            </a:r>
          </a:p>
        </p:txBody>
      </p:sp>
    </p:spTree>
    <p:extLst>
      <p:ext uri="{BB962C8B-B14F-4D97-AF65-F5344CB8AC3E}">
        <p14:creationId xmlns:p14="http://schemas.microsoft.com/office/powerpoint/2010/main" val="41854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手动打点</a:t>
            </a:r>
            <a:endParaRPr lang="en-US" altLang="zh-CN" dirty="0"/>
          </a:p>
          <a:p>
            <a:pPr lvl="1"/>
            <a:r>
              <a:rPr lang="zh-CN" altLang="en-US" dirty="0"/>
              <a:t>需要手动打点然后配合工具查看</a:t>
            </a:r>
            <a:endParaRPr lang="en-US" altLang="zh-CN" dirty="0"/>
          </a:p>
          <a:p>
            <a:pPr lvl="1"/>
            <a:r>
              <a:rPr lang="zh-CN" altLang="en-US" dirty="0"/>
              <a:t>个别逻辑需要，可以打点；但是大量手打，不可取</a:t>
            </a:r>
            <a:endParaRPr lang="en-US" altLang="zh-CN" dirty="0"/>
          </a:p>
          <a:p>
            <a:r>
              <a:rPr lang="en-US" altLang="zh-CN" dirty="0"/>
              <a:t>perf</a:t>
            </a:r>
            <a:r>
              <a:rPr lang="zh-CN" altLang="en-US" dirty="0"/>
              <a:t>，火焰图等</a:t>
            </a:r>
            <a:endParaRPr lang="en-US" altLang="zh-CN" dirty="0"/>
          </a:p>
          <a:p>
            <a:pPr lvl="1"/>
            <a:r>
              <a:rPr lang="zh-CN" altLang="en-US" dirty="0"/>
              <a:t>无需修改代码</a:t>
            </a:r>
            <a:endParaRPr lang="en-US" altLang="zh-CN" dirty="0"/>
          </a:p>
          <a:p>
            <a:pPr lvl="1"/>
            <a:r>
              <a:rPr lang="zh-CN" altLang="en-US" dirty="0"/>
              <a:t>能快速定位代码热点</a:t>
            </a:r>
            <a:endParaRPr lang="en-US" altLang="zh-CN" dirty="0"/>
          </a:p>
          <a:p>
            <a:pPr lvl="1"/>
            <a:r>
              <a:rPr lang="zh-CN" altLang="en-US" dirty="0"/>
              <a:t>无法展示具体耗时，也无法和逻辑日志结合</a:t>
            </a:r>
            <a:endParaRPr lang="en-US" altLang="zh-CN" dirty="0"/>
          </a:p>
          <a:p>
            <a:pPr lvl="1"/>
            <a:r>
              <a:rPr lang="zh-CN" altLang="en-US" dirty="0"/>
              <a:t>对于瞬时的卡顿，往往没有办法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6968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67FA8-F1E2-4A50-917D-919DC2F7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BBB10-C25B-4F31-905B-E5C32299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需要编译期进行打桩</a:t>
            </a:r>
            <a:endParaRPr lang="en-US" altLang="zh-CN" dirty="0"/>
          </a:p>
          <a:p>
            <a:r>
              <a:rPr lang="zh-CN" altLang="en-US" dirty="0"/>
              <a:t>目前的记录方式比较简单，仅记录超过一定耗时的函数，但对函数内部其他多次调用，但单次耗时较小的没处理（需要自行开发）</a:t>
            </a:r>
            <a:endParaRPr lang="en-US" altLang="zh-CN" dirty="0"/>
          </a:p>
          <a:p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层的可以监控，脚本层无法监控，需要自己根据动态语言的</a:t>
            </a:r>
            <a:r>
              <a:rPr lang="en-US" altLang="zh-CN" dirty="0"/>
              <a:t>hook</a:t>
            </a:r>
            <a:r>
              <a:rPr lang="zh-CN" altLang="en-US" dirty="0"/>
              <a:t>机制自行开发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82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5B9BE-868B-403A-994B-9E6AB876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F6DE1-FFB1-43A3-A005-812DDDA0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gcc</a:t>
            </a:r>
            <a:r>
              <a:rPr lang="zh-CN" altLang="en-US" dirty="0"/>
              <a:t>打桩，可以比较精确的获取函数执行耗时和其内部调用栈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chrome</a:t>
            </a:r>
            <a:r>
              <a:rPr lang="zh-CN" altLang="en-US" dirty="0"/>
              <a:t>浏览器进行预览</a:t>
            </a:r>
            <a:endParaRPr lang="en-US" altLang="zh-CN" dirty="0"/>
          </a:p>
          <a:p>
            <a:r>
              <a:rPr lang="zh-CN" altLang="en-US" dirty="0"/>
              <a:t>生成数据比较简单，可以和我们的逻辑日志合并在一起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08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难点不在于找到热点函数</a:t>
            </a:r>
            <a:endParaRPr lang="en-US" altLang="zh-CN" dirty="0"/>
          </a:p>
          <a:p>
            <a:pPr lvl="1"/>
            <a:r>
              <a:rPr lang="zh-CN" altLang="en-US" dirty="0"/>
              <a:t>有很多方法去找到热点函数</a:t>
            </a:r>
            <a:r>
              <a:rPr lang="en-US" altLang="zh-CN" dirty="0"/>
              <a:t>: perf,</a:t>
            </a:r>
            <a:r>
              <a:rPr lang="zh-CN" altLang="en-US" dirty="0"/>
              <a:t>火焰图</a:t>
            </a:r>
            <a:endParaRPr lang="en-US" altLang="zh-CN" dirty="0"/>
          </a:p>
          <a:p>
            <a:r>
              <a:rPr lang="zh-CN" altLang="en-US" dirty="0"/>
              <a:t>难点在于精确到具体的耗时</a:t>
            </a:r>
            <a:endParaRPr lang="en-US" altLang="zh-CN" dirty="0"/>
          </a:p>
          <a:p>
            <a:pPr lvl="1"/>
            <a:r>
              <a:rPr lang="zh-CN" altLang="en-US" dirty="0"/>
              <a:t>瞬时的卡顿一直没办法排查</a:t>
            </a:r>
            <a:endParaRPr lang="en-US" altLang="zh-CN" dirty="0"/>
          </a:p>
          <a:p>
            <a:pPr lvl="1"/>
            <a:r>
              <a:rPr lang="zh-CN" altLang="en-US" dirty="0"/>
              <a:t>结合代码，分析详细的调用过程，精确到每个地方的耗时</a:t>
            </a:r>
            <a:endParaRPr lang="en-US" altLang="zh-CN" dirty="0"/>
          </a:p>
          <a:p>
            <a:r>
              <a:rPr lang="zh-CN" altLang="en-US" dirty="0"/>
              <a:t>完全实时的可视化分析？</a:t>
            </a:r>
            <a:endParaRPr lang="en-US" altLang="zh-CN" dirty="0"/>
          </a:p>
          <a:p>
            <a:pPr lvl="1"/>
            <a:r>
              <a:rPr lang="zh-CN" altLang="en-US" dirty="0"/>
              <a:t>不好做，好像意义也不大？？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089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硬性指标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跨平台，兼容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</a:p>
          <a:p>
            <a:r>
              <a:rPr lang="zh-CN" altLang="en-US" dirty="0"/>
              <a:t>无成本且能快速接入到服务器框架中</a:t>
            </a:r>
            <a:endParaRPr lang="en-US" altLang="zh-CN" dirty="0"/>
          </a:p>
          <a:p>
            <a:r>
              <a:rPr lang="zh-CN" altLang="en-US" dirty="0"/>
              <a:t>自动容错，且能直观排查错误，支持冗余打点</a:t>
            </a:r>
            <a:endParaRPr lang="en-US" altLang="zh-CN" dirty="0"/>
          </a:p>
          <a:p>
            <a:r>
              <a:rPr lang="zh-CN" altLang="en-US" dirty="0"/>
              <a:t>可视化，图标方式最直观，支持附加信息，知道每个时间各个</a:t>
            </a:r>
            <a:r>
              <a:rPr lang="en-US" altLang="zh-CN" dirty="0"/>
              <a:t>CPU</a:t>
            </a:r>
            <a:r>
              <a:rPr lang="zh-CN" altLang="en-US" dirty="0"/>
              <a:t>的运行压力</a:t>
            </a:r>
            <a:endParaRPr lang="en-US" altLang="zh-CN" dirty="0"/>
          </a:p>
          <a:p>
            <a:r>
              <a:rPr lang="zh-CN" altLang="en-US" dirty="0"/>
              <a:t>多线程多进程支持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11500C-0A18-44DD-BE00-C7F1D691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430"/>
            <a:ext cx="10515600" cy="1325563"/>
          </a:xfrm>
        </p:spPr>
        <p:txBody>
          <a:bodyPr/>
          <a:lstStyle/>
          <a:p>
            <a:r>
              <a:rPr lang="zh-CN" altLang="en-US" dirty="0"/>
              <a:t>                       关于可视化工具</a:t>
            </a:r>
          </a:p>
        </p:txBody>
      </p:sp>
    </p:spTree>
    <p:extLst>
      <p:ext uri="{BB962C8B-B14F-4D97-AF65-F5344CB8AC3E}">
        <p14:creationId xmlns:p14="http://schemas.microsoft.com/office/powerpoint/2010/main" val="258816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E0B03-C946-404D-83EA-7A2D6213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E8048-5020-4FAD-9AD8-677F8FA3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google-chrome</a:t>
            </a:r>
            <a:r>
              <a:rPr lang="zh-CN" altLang="en-US" dirty="0"/>
              <a:t>浏览器自带工具</a:t>
            </a:r>
            <a:r>
              <a:rPr lang="en-US" altLang="zh-CN" dirty="0"/>
              <a:t>tracing</a:t>
            </a:r>
          </a:p>
          <a:p>
            <a:pPr lvl="1"/>
            <a:r>
              <a:rPr lang="zh-CN" altLang="en-US" dirty="0"/>
              <a:t>浏览器自带工具，使用简单</a:t>
            </a:r>
            <a:endParaRPr lang="en-US" altLang="zh-CN" dirty="0"/>
          </a:p>
          <a:p>
            <a:pPr lvl="1"/>
            <a:r>
              <a:rPr lang="en-US" altLang="zh-CN" dirty="0" err="1"/>
              <a:t>js</a:t>
            </a:r>
            <a:r>
              <a:rPr lang="zh-CN" altLang="en-US" dirty="0"/>
              <a:t>程序排查性能基本都靠这个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google-chrome</a:t>
            </a:r>
            <a:r>
              <a:rPr lang="zh-CN" altLang="en-US" dirty="0"/>
              <a:t>浏览器自带日志格式</a:t>
            </a:r>
            <a:endParaRPr lang="en-US" altLang="zh-CN" dirty="0"/>
          </a:p>
          <a:p>
            <a:pPr lvl="1"/>
            <a:r>
              <a:rPr lang="en-US" altLang="zh-CN" dirty="0" err="1"/>
              <a:t>json</a:t>
            </a:r>
            <a:r>
              <a:rPr lang="zh-CN" altLang="en-US" dirty="0"/>
              <a:t>格式，很简单，自行拼接即可</a:t>
            </a:r>
            <a:endParaRPr lang="en-US" altLang="zh-CN" dirty="0"/>
          </a:p>
          <a:p>
            <a:pPr lvl="1"/>
            <a:r>
              <a:rPr lang="zh-CN" altLang="en-US" dirty="0"/>
              <a:t>位置无关，兼容性强</a:t>
            </a:r>
            <a:endParaRPr lang="en-US" altLang="zh-CN" dirty="0"/>
          </a:p>
          <a:p>
            <a:pPr lvl="1"/>
            <a:r>
              <a:rPr lang="zh-CN" altLang="en-US" dirty="0"/>
              <a:t>方便和逻辑层日志合并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15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chrome://tracing/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02" y="1533016"/>
            <a:ext cx="10099396" cy="5160391"/>
          </a:xfrm>
        </p:spPr>
      </p:pic>
    </p:spTree>
    <p:extLst>
      <p:ext uri="{BB962C8B-B14F-4D97-AF65-F5344CB8AC3E}">
        <p14:creationId xmlns:p14="http://schemas.microsoft.com/office/powerpoint/2010/main" val="144522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开发者工具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997"/>
            <a:ext cx="10519314" cy="49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6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Chrome Trace Event Format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2505524"/>
            <a:ext cx="10048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704</Words>
  <Application>Microsoft Office PowerPoint</Application>
  <PresentationFormat>宽屏</PresentationFormat>
  <Paragraphs>88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主题</vt:lpstr>
      <vt:lpstr>简易服务器性能统计分析</vt:lpstr>
      <vt:lpstr>现有手段</vt:lpstr>
      <vt:lpstr>难点是什么？</vt:lpstr>
      <vt:lpstr>硬性指标</vt:lpstr>
      <vt:lpstr>                       关于可视化工具</vt:lpstr>
      <vt:lpstr>工具介绍</vt:lpstr>
      <vt:lpstr>chrome://tracing/</vt:lpstr>
      <vt:lpstr>Chrome开发者工具</vt:lpstr>
      <vt:lpstr>数据格式</vt:lpstr>
      <vt:lpstr>一键接入API</vt:lpstr>
      <vt:lpstr>                           关于数据收集</vt:lpstr>
      <vt:lpstr>数据收集</vt:lpstr>
      <vt:lpstr>-finstrument-functions原理</vt:lpstr>
      <vt:lpstr>-finstrument-functions原理</vt:lpstr>
      <vt:lpstr>-finstrument-functions原理</vt:lpstr>
      <vt:lpstr>-finstrument-functions选项</vt:lpstr>
      <vt:lpstr>-finstrument-functions应用</vt:lpstr>
      <vt:lpstr>-finstrument-functions应用</vt:lpstr>
      <vt:lpstr>关于性能</vt:lpstr>
      <vt:lpstr>不足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服务器性能统计分析简介</dc:title>
  <dc:creator>Windows 用户</dc:creator>
  <cp:lastModifiedBy>guanzhongdaoke</cp:lastModifiedBy>
  <cp:revision>172</cp:revision>
  <dcterms:created xsi:type="dcterms:W3CDTF">2020-09-23T15:29:58Z</dcterms:created>
  <dcterms:modified xsi:type="dcterms:W3CDTF">2022-04-17T08:52:00Z</dcterms:modified>
</cp:coreProperties>
</file>