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73" r:id="rId18"/>
    <p:sldId id="269" r:id="rId19"/>
  </p:sldIdLst>
  <p:sldSz cx="9144000" cy="6858000" type="screen4x3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8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2154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f9cae30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f9cae30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c5003d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c5003d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f9cae30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f9cae30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2f9cae3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2f9cae3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2f9cae3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2f9cae30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marL="914400" lvl="1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marL="914400" lvl="1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pl.it/@FernandoMesa/division-sucesiva-extendida#script.j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epl.it/@FernandoMesa/recursividad#script.js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epl.it/@FernandoMesa/division-sucesiva#script.js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ctrTitle"/>
          </p:nvPr>
        </p:nvSpPr>
        <p:spPr>
          <a:xfrm>
            <a:off x="685800" y="673175"/>
            <a:ext cx="7772400" cy="45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Segunda Previa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sz="4100"/>
              <a:t>JORGE ELIECER TONUZCO</a:t>
            </a:r>
            <a:br>
              <a:rPr lang="es-CO" sz="4100"/>
            </a:br>
            <a:r>
              <a:rPr lang="es-CO" sz="4100"/>
              <a:t>FERNANDO ANDRES MESA</a:t>
            </a:r>
            <a:endParaRPr sz="4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sz="4100"/>
              <a:t>Universidad Tecnológica de Pereira</a:t>
            </a:r>
            <a:r>
              <a:rPr lang="es-CO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División extendida</a:t>
            </a:r>
            <a:endParaRPr/>
          </a:p>
        </p:txBody>
      </p:sp>
      <p:pic>
        <p:nvPicPr>
          <p:cNvPr id="198" name="Google Shape;19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95736" y="2132856"/>
            <a:ext cx="4968552" cy="295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5" y="260648"/>
            <a:ext cx="4032448" cy="61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60648"/>
            <a:ext cx="4320479" cy="61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476673"/>
            <a:ext cx="6624736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1259632" y="5661248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https://repl.it/@FernandoMesa/division-sucesiva-extendida#script.js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09" y="1336431"/>
            <a:ext cx="5169876" cy="361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8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RECURSIVADAD </a:t>
            </a:r>
            <a:endParaRPr/>
          </a:p>
        </p:txBody>
      </p:sp>
      <p:pic>
        <p:nvPicPr>
          <p:cNvPr id="216" name="Google Shape;216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9752" y="1844824"/>
            <a:ext cx="4392488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836712"/>
            <a:ext cx="5976664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4" y="116633"/>
            <a:ext cx="3753619" cy="604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7984" y="116631"/>
            <a:ext cx="4104456" cy="604867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314337" y="6363045"/>
            <a:ext cx="56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https://repl.it/@FernandoMesa/recursividad#script.js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1" y="1463185"/>
            <a:ext cx="1873861" cy="394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72" y="1463186"/>
            <a:ext cx="907074" cy="394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92" y="1463185"/>
            <a:ext cx="971916" cy="394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1463185"/>
            <a:ext cx="964223" cy="394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2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457200" y="274674"/>
            <a:ext cx="8229600" cy="50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100"/>
              <a:t>Gracias por la Atención </a:t>
            </a:r>
            <a:endParaRPr sz="4100"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457200" y="5637875"/>
            <a:ext cx="8229600" cy="48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/>
          </p:nvPr>
        </p:nvSpPr>
        <p:spPr>
          <a:xfrm>
            <a:off x="578375" y="304000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Sistema Binario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578375" y="1577750"/>
            <a:ext cx="8151900" cy="4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00" y="1774000"/>
            <a:ext cx="7678450" cy="44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subTitle" idx="1"/>
          </p:nvPr>
        </p:nvSpPr>
        <p:spPr>
          <a:xfrm>
            <a:off x="483850" y="5890300"/>
            <a:ext cx="79743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/>
              <a:t>https://repl.it/@guapachajorge6/Numeros-Binarios#script.js</a:t>
            </a:r>
            <a:endParaRPr sz="2400" dirty="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25" y="631100"/>
            <a:ext cx="7194575" cy="4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2" y="1910862"/>
            <a:ext cx="5205046" cy="324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08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75" y="857950"/>
            <a:ext cx="374005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13" y="3305475"/>
            <a:ext cx="3812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300000" cy="16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475" y="3609100"/>
            <a:ext cx="37900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0" y="652150"/>
            <a:ext cx="38703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División sucesiva </a:t>
            </a:r>
            <a:endParaRPr/>
          </a:p>
        </p:txBody>
      </p:sp>
      <p:pic>
        <p:nvPicPr>
          <p:cNvPr id="185" name="Google Shape;18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1916832"/>
            <a:ext cx="4752528" cy="288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468965"/>
            <a:ext cx="3672407" cy="540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5976" y="476672"/>
            <a:ext cx="3686175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395535" y="6114149"/>
            <a:ext cx="7430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https://repl.it/@FernandoMesa/division-sucesiva#script.js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38" y="2590800"/>
            <a:ext cx="5506915" cy="221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02276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</Words>
  <Application>Microsoft Office PowerPoint</Application>
  <PresentationFormat>Presentación en pantalla (4:3)</PresentationFormat>
  <Paragraphs>14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Lato</vt:lpstr>
      <vt:lpstr>Montserrat</vt:lpstr>
      <vt:lpstr>Calibri</vt:lpstr>
      <vt:lpstr>Focus</vt:lpstr>
      <vt:lpstr>Segunda Previa  JORGE ELIECER TONUZCO FERNANDO ANDRES MESA  Universidad Tecnológica de Pereira </vt:lpstr>
      <vt:lpstr>Sistema Binario</vt:lpstr>
      <vt:lpstr>Presentación de PowerPoint</vt:lpstr>
      <vt:lpstr>Presentación de PowerPoint</vt:lpstr>
      <vt:lpstr>Presentación de PowerPoint</vt:lpstr>
      <vt:lpstr>Presentación de PowerPoint</vt:lpstr>
      <vt:lpstr>División sucesiva </vt:lpstr>
      <vt:lpstr>Presentación de PowerPoint</vt:lpstr>
      <vt:lpstr>Presentación de PowerPoint</vt:lpstr>
      <vt:lpstr>División extendida</vt:lpstr>
      <vt:lpstr>Presentación de PowerPoint</vt:lpstr>
      <vt:lpstr>Presentación de PowerPoint</vt:lpstr>
      <vt:lpstr>Presentación de PowerPoint</vt:lpstr>
      <vt:lpstr>RECURSIVADAD </vt:lpstr>
      <vt:lpstr>Presentación de PowerPoint</vt:lpstr>
      <vt:lpstr>Presentación de PowerPoint</vt:lpstr>
      <vt:lpstr>Presentación de PowerPoint</vt:lpstr>
      <vt:lpstr>Gracias por la Atención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Previa  JORGE ELIECER TONUZCO FERNANDO ANDRES MESA  Universidad Tecnológica de Pereira </dc:title>
  <cp:lastModifiedBy>CAROLINA</cp:lastModifiedBy>
  <cp:revision>4</cp:revision>
  <dcterms:modified xsi:type="dcterms:W3CDTF">2020-11-21T14:36:51Z</dcterms:modified>
</cp:coreProperties>
</file>