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EC4A8E-05CD-42CE-9AA6-D4401D8B72D2}" type="datetimeFigureOut">
              <a:rPr lang="es-CO" smtClean="0"/>
              <a:t>07/12/2020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98DA09-6AB7-44F0-99D0-72283A34ED70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INDUCCIÓN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FERNANDO ANDRES MESA </a:t>
            </a:r>
          </a:p>
          <a:p>
            <a:r>
              <a:rPr lang="es-CO" dirty="0"/>
              <a:t>J</a:t>
            </a:r>
            <a:r>
              <a:rPr lang="es-CO" dirty="0" smtClean="0"/>
              <a:t>ORGE ELIECER TONUZCO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1800" dirty="0" smtClean="0"/>
              <a:t>En este ejercicio  que vamos a realizar a continuación vamos a utilizar una formula que nos permita sumar  números sin la necesidad de sumarlos de uno en uno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Normalmente nosotros sumamos los números de la siguiente forma </a:t>
            </a:r>
          </a:p>
          <a:p>
            <a:pPr marL="0" indent="0">
              <a:buNone/>
            </a:pPr>
            <a:r>
              <a:rPr lang="es-CO" sz="1800" dirty="0"/>
              <a:t> </a:t>
            </a:r>
            <a:r>
              <a:rPr lang="es-CO" sz="1800" dirty="0" smtClean="0"/>
              <a:t>    </a:t>
            </a:r>
          </a:p>
          <a:p>
            <a:pPr marL="0" indent="0">
              <a:buNone/>
            </a:pPr>
            <a:r>
              <a:rPr lang="es-CO" sz="2400" dirty="0">
                <a:solidFill>
                  <a:srgbClr val="FF0000"/>
                </a:solidFill>
              </a:rPr>
              <a:t> </a:t>
            </a:r>
            <a:r>
              <a:rPr lang="es-CO" sz="2400" dirty="0" smtClean="0">
                <a:solidFill>
                  <a:srgbClr val="FF0000"/>
                </a:solidFill>
              </a:rPr>
              <a:t>                                      3+7+11+15 = 36</a:t>
            </a:r>
          </a:p>
          <a:p>
            <a:pPr marL="0" indent="0">
              <a:buNone/>
            </a:pPr>
            <a:endParaRPr lang="es-CO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800" dirty="0" smtClean="0"/>
              <a:t>ahora para resolver  la misma operación pero de una forma mas corta usaremos la siguiente </a:t>
            </a:r>
          </a:p>
          <a:p>
            <a:pPr marL="0" indent="0">
              <a:buNone/>
            </a:pPr>
            <a:r>
              <a:rPr lang="es-CO" sz="1800" dirty="0" smtClean="0"/>
              <a:t>Formula </a:t>
            </a:r>
          </a:p>
          <a:p>
            <a:pPr marL="0" indent="0">
              <a:buNone/>
            </a:pPr>
            <a:r>
              <a:rPr lang="es-CO" sz="1600" dirty="0"/>
              <a:t> </a:t>
            </a:r>
            <a:r>
              <a:rPr lang="es-CO" sz="1600" dirty="0" smtClean="0"/>
              <a:t>                      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n(2n+1)</a:t>
            </a:r>
          </a:p>
          <a:p>
            <a:pPr marL="0" indent="0">
              <a:buNone/>
            </a:pPr>
            <a:endParaRPr lang="es-CO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800" dirty="0" smtClean="0"/>
              <a:t>ahora para resolver el ejercicio con esta formula remplazamos la n por la cantidad de valores o números que hay en la suma, al remplazar nos quedara de la siguiente manera.</a:t>
            </a:r>
          </a:p>
          <a:p>
            <a:pPr marL="0" indent="0">
              <a:buNone/>
            </a:pPr>
            <a:r>
              <a:rPr lang="es-CO" sz="1600" dirty="0"/>
              <a:t> </a:t>
            </a:r>
            <a:r>
              <a:rPr lang="es-CO" sz="1600" dirty="0" smtClean="0"/>
              <a:t>                                                       </a:t>
            </a:r>
          </a:p>
          <a:p>
            <a:pPr marL="0" indent="0">
              <a:buNone/>
            </a:pPr>
            <a:r>
              <a:rPr lang="es-CO" sz="2400" dirty="0"/>
              <a:t> </a:t>
            </a:r>
            <a:r>
              <a:rPr lang="es-CO" sz="2400" dirty="0" smtClean="0"/>
              <a:t>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4(2x4+1) = 4 (8+1) = 37 </a:t>
            </a:r>
          </a:p>
          <a:p>
            <a:pPr marL="0" indent="0">
              <a:buNone/>
            </a:pPr>
            <a:r>
              <a:rPr lang="es-CO" sz="1600" dirty="0" smtClean="0"/>
              <a:t>  </a:t>
            </a:r>
          </a:p>
          <a:p>
            <a:pPr marL="0" indent="0">
              <a:buNone/>
            </a:pPr>
            <a:endParaRPr lang="es-CO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 smtClean="0"/>
              <a:t>Ahora vamos hacer el siguiente ejercicio, tomamos</a:t>
            </a:r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 smtClean="0"/>
              <a:t>         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3+7+…..+(4n-1)=n(2n+1)</a:t>
            </a: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Ahora remplazamos n, para eta parte solo usaremos el </a:t>
            </a:r>
            <a:r>
              <a:rPr lang="es-CO" sz="1800" dirty="0">
                <a:solidFill>
                  <a:srgbClr val="FF0000"/>
                </a:solidFill>
              </a:rPr>
              <a:t> </a:t>
            </a:r>
            <a:r>
              <a:rPr lang="es-CO" sz="1800" dirty="0" smtClean="0">
                <a:solidFill>
                  <a:srgbClr val="FF0000"/>
                </a:solidFill>
              </a:rPr>
              <a:t>(4n-1)</a:t>
            </a:r>
            <a:endParaRPr lang="es-CO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CO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4n-1=(4x1-1)=3     </a:t>
            </a:r>
          </a:p>
          <a:p>
            <a:pPr marL="0" indent="0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Ahora utilizaremos el </a:t>
            </a:r>
            <a:r>
              <a:rPr lang="es-CO" sz="1800" dirty="0" smtClean="0">
                <a:solidFill>
                  <a:srgbClr val="FF0000"/>
                </a:solidFill>
              </a:rPr>
              <a:t>n(2n+1) </a:t>
            </a:r>
          </a:p>
          <a:p>
            <a:pPr marL="0" indent="0">
              <a:buNone/>
            </a:pPr>
            <a:r>
              <a:rPr lang="es-CO" sz="1800" dirty="0">
                <a:solidFill>
                  <a:srgbClr val="FF0000"/>
                </a:solidFill>
              </a:rPr>
              <a:t> </a:t>
            </a:r>
            <a:endParaRPr lang="es-CO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600" dirty="0" smtClean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n(2n+1)= 1(2x1+1)= 3</a:t>
            </a:r>
          </a:p>
          <a:p>
            <a:pPr marL="0" indent="0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Esto nos quiere decir que con cual quier formula que utilicemos nos dara el mismo resultado</a:t>
            </a:r>
          </a:p>
          <a:p>
            <a:pPr marL="0" indent="0">
              <a:buNone/>
            </a:pPr>
            <a:endParaRPr lang="es-CO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endParaRPr lang="es-CO" sz="1600" dirty="0" smtClean="0"/>
          </a:p>
        </p:txBody>
      </p:sp>
    </p:spTree>
    <p:extLst>
      <p:ext uri="{BB962C8B-B14F-4D97-AF65-F5344CB8AC3E}">
        <p14:creationId xmlns:p14="http://schemas.microsoft.com/office/powerpoint/2010/main" val="374798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1800" dirty="0" smtClean="0"/>
              <a:t>Ahora vamos a ver si lo que se hizo anterior mente también se cumple en K, a esta se le llama  hipótesis inductiva.</a:t>
            </a:r>
          </a:p>
          <a:p>
            <a:pPr marL="0" indent="0">
              <a:buNone/>
            </a:pPr>
            <a:r>
              <a:rPr lang="es-CO" sz="1800" dirty="0" smtClean="0"/>
              <a:t>En esta remplazaremos la n por la k.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>
                <a:solidFill>
                  <a:srgbClr val="FF0000"/>
                </a:solidFill>
              </a:rPr>
              <a:t>              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3+7+…..+(4k-1)=k(2k+1)</a:t>
            </a: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Vamos si esta se cumple en n=k, por lo tanto matemáticamente se cumplirá en (k+1). </a:t>
            </a:r>
          </a:p>
          <a:p>
            <a:pPr marL="0" indent="0">
              <a:buNone/>
            </a:pPr>
            <a:r>
              <a:rPr lang="es-CO" sz="1600" dirty="0" smtClean="0"/>
              <a:t>Ahora hacemos lo siguiente.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                   3+7+…..+(4k-1)+k(4(k+1)-1) = (k+1)(2(k+1)+1)</a:t>
            </a:r>
          </a:p>
          <a:p>
            <a:pPr marL="0" indent="0">
              <a:buNone/>
            </a:pPr>
            <a:endParaRPr lang="es-CO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los matemáticos  vieron que </a:t>
            </a:r>
            <a:r>
              <a:rPr lang="es-CO" sz="1800" dirty="0" smtClean="0">
                <a:solidFill>
                  <a:srgbClr val="FF0000"/>
                </a:solidFill>
              </a:rPr>
              <a:t>3+7+…..+(4k-1) = k(2k+1) </a:t>
            </a:r>
            <a:r>
              <a:rPr lang="es-CO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Así que expresaron la formula de la siguiente manera </a:t>
            </a:r>
          </a:p>
          <a:p>
            <a:pPr marL="0" indent="0">
              <a:buNone/>
            </a:pPr>
            <a:r>
              <a:rPr lang="es-CO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CO" sz="1800" dirty="0" smtClean="0">
                <a:solidFill>
                  <a:srgbClr val="FF0000"/>
                </a:solidFill>
              </a:rPr>
              <a:t>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k(2k+1)+(4k-1)+k(4(k+1)-1 =  (k+1)(2(k+1)+1)</a:t>
            </a:r>
          </a:p>
          <a:p>
            <a:pPr marL="0" indent="0">
              <a:buNone/>
            </a:pPr>
            <a:endParaRPr lang="es-CO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CO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4975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1800" dirty="0" smtClean="0"/>
              <a:t>Ahora  reducimos la formula anterior y nos que da de la siguiente manera 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>
                <a:solidFill>
                  <a:srgbClr val="FF0000"/>
                </a:solidFill>
              </a:rPr>
              <a:t>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2k∧2 + k + 4k + 4 – 1 = (K + 1)(2K + 2 +1)</a:t>
            </a:r>
          </a:p>
          <a:p>
            <a:pPr marL="0" indent="0">
              <a:buNone/>
            </a:pPr>
            <a:r>
              <a:rPr lang="es-CO" sz="1800" dirty="0" smtClean="0"/>
              <a:t>Ahora  sumamos la s k y el 4 con el -1 y lo mismo hacemos al oro lado del igual sumamos los números semejantes , esto nos queda de la siguiente manera.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                           2k∧2 + 5k + 3 = (K + 1)(2K + 3)</a:t>
            </a:r>
          </a:p>
          <a:p>
            <a:pPr marL="0" indent="0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sz="1800" dirty="0" smtClean="0"/>
              <a:t>Ahora multiplicamos lo que esta de otro lado del igual, quiero decir lo que esta dentro del paréntesis de la siguiente forma.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>
                <a:solidFill>
                  <a:srgbClr val="FF0000"/>
                </a:solidFill>
              </a:rPr>
              <a:t>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2k∧2 + 5k + 3 = 2k∧2 + 3k + 2k + 3</a:t>
            </a:r>
          </a:p>
          <a:p>
            <a:pPr marL="0" indent="0">
              <a:buNone/>
            </a:pPr>
            <a:r>
              <a:rPr lang="es-CO" sz="1800" dirty="0" smtClean="0"/>
              <a:t>Por si no quedo claro lo que se hizo fue multiplicar el k con 2k, k con 3, 1 con 2k y uno y tres.</a:t>
            </a:r>
          </a:p>
          <a:p>
            <a:pPr marL="0" indent="0">
              <a:buNone/>
            </a:pPr>
            <a:r>
              <a:rPr lang="es-CO" sz="1800" dirty="0" smtClean="0"/>
              <a:t> 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8612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 smtClean="0"/>
              <a:t>Para finalizar  sumamos los términos semejantes  que están del lado derecho del igual</a:t>
            </a:r>
            <a:r>
              <a:rPr lang="es-CO" sz="1800" dirty="0"/>
              <a:t> </a:t>
            </a:r>
            <a:r>
              <a:rPr lang="es-CO" sz="1800" dirty="0" smtClean="0"/>
              <a:t>y esto nos queda de la siguiente manera: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                                       </a:t>
            </a:r>
            <a:r>
              <a:rPr lang="es-CO" sz="2400" dirty="0" smtClean="0">
                <a:solidFill>
                  <a:srgbClr val="FF0000"/>
                </a:solidFill>
              </a:rPr>
              <a:t>2k∧2 + 5k + 3 = 2k∧2 + 5k + 3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De esta forma quedo demostrado  que la ecuación es verdadera  en K  ya que el lado izquierdo es igual al lado derecho igual por lo tanto k+1 es verdadero 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255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92</TotalTime>
  <Words>521</Words>
  <Application>Microsoft Office PowerPoint</Application>
  <PresentationFormat>Presentación en pantalla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Brío</vt:lpstr>
      <vt:lpstr>INDUCCIÓN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INDUCCIÓN</dc:title>
  <dc:creator>CAROLINA</dc:creator>
  <cp:lastModifiedBy>CAROLINA</cp:lastModifiedBy>
  <cp:revision>10</cp:revision>
  <dcterms:created xsi:type="dcterms:W3CDTF">2020-12-07T17:38:09Z</dcterms:created>
  <dcterms:modified xsi:type="dcterms:W3CDTF">2020-12-07T22:49:07Z</dcterms:modified>
</cp:coreProperties>
</file>