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F39A53-D344-4C68-A321-FADDC6F0B4DA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83A118-B014-4247-81C6-C4B7DBFFE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PUSHEY Button	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391400" cy="1295400"/>
          </a:xfrm>
        </p:spPr>
        <p:txBody>
          <a:bodyPr/>
          <a:lstStyle/>
          <a:p>
            <a:r>
              <a:rPr lang="en-US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Pushey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 a button on anything to make your life simpler. Perform any task/action on your phone or tablet with a physical button.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ush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260299" cy="22602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TextBox 4"/>
          <p:cNvSpPr txBox="1"/>
          <p:nvPr/>
        </p:nvSpPr>
        <p:spPr>
          <a:xfrm>
            <a:off x="1905000" y="4648200"/>
            <a:ext cx="5426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https://</a:t>
            </a:r>
            <a:r>
              <a:rPr lang="en-US" sz="2000" b="1" i="1" dirty="0" smtClean="0"/>
              <a:t>sites.google.com/site/thepusheybutton</a:t>
            </a:r>
            <a:endParaRPr lang="en-US" sz="2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Have you ever wished you had: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 external snooze button for your phone/tablet?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button for a stopwatch or kitchen timer app?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Pushey</a:t>
            </a:r>
            <a:r>
              <a:rPr lang="en-US" dirty="0" smtClean="0">
                <a:solidFill>
                  <a:schemeClr val="tx1"/>
                </a:solidFill>
              </a:rPr>
              <a:t> solves your simple need by creating an external button that can be set up to perform a task on your tablet or mobile phone.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Simple design, simple to set up, simple to operate.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14338" name="AutoShape 2" descr="data:image/jpeg;base64,/9j/4AAQSkZJRgABAQAAAQABAAD/2wCEAAkGBw8QEhAMDw0QDg0OGBAQDA8QDRAPDw0XFBIYFhQVFRQYKCggGhoxHBQVJDEhJSk3Li4uFx8/ODMsQiguLisBCgoKDQ0OGg8PGzceHB0rLSwrKzE3MS4sLi4vNzcsOC43NzgsKy8rMyw0NysrNysrKywrLis3NysxMiwsKywrK//AABEIARwAlgMBIgACEQEDEQH/xAAcAAEAAgMBAQEAAAAAAAAAAAAABQYDBAcBAgj/xABGEAABAwECBg4HBgUFAQAAAAAAAQIDBAYRBQdBcXLREhQhMTM0NVFhkZKzwsMTFVJTVJOUIjJEc4GhQkODseEjYmSywRb/xAAZAQEAAwEBAAAAAAAAAAAAAAAAAQMFAgT/xAAiEQEAAQMEAwEBAQAAAAAAAAAAAQIDMQQRMnESE1JRQSH/2gAMAwEAAhEDEQA/AOw4QrlRfQRKnpbkV7lS9sKLvKqZVW5bk6OuMdg6N+7Mi1DueZfSJ+jF+yn6IYqasYyB1dM9I2PR1TK9y3Ixqpe29ehuxT9Dilq8aVZVvdHRudR0qXo1W8PKntOd/DmTrCXbVwHR/BU30sWoeoqP4Gm+li1H5qjwhO5dk6oncq76unkcq51VTdhrJvfS/NfrBu/RHqOj+BpvpYtQ9R0fwNN9LFqODQ1cvvpPmP1m/DVSe9k+Y4G7tXqOj+BpvpYtR56ko/gab6WLUclhqZPeP7bjfhnf7x/bcB0r1JR/A030sWoepKP4Km+li1FEhmf7bu0puJK677zu0oFv9SUfwNN9LDqPfUlH8DTfSxailuld7bu0phdM/wBt3aUC9+o6P4Gm+li1D1HR/A030sWo5+6Z/tu7SmF87/bf23A3dG9R0fwNN9LFqHqOj+BpvpYtRyirqJPeP7biGq6qX3snzHA3dxTAlIm6lFTJmpok/wDDJHR+j3ad6wKm81FV0K5413Ls1y9J+d1wtVRO2cVVPG5MrZnp1pfcv6l8sDjNfLKygwgrdlIuxgqtxt7sjZE3t3I5MoHYcHVvpUVrm7CVlySsvvuv3lauVq5F1KCv4enmhRtRT3elv9E5F3la77XWitTrU8CHOsbOFHxYIwdTNddttsCSbu65kcLXKnaVpx2A6Zjn4ngL8p/c05zOACQgJCAj4CQgA34SQhI+EkIQJCA34DQgNiSp9Gl+xVyrvIgEvAbibxXI8Nqn4eTraZ0tF/xpO00CYcYXGhTYaR7kYsL2bLcRy3Kl/Tcb7gMLzC8zPMLwI2rykLV5Saq8pC1eUCGqyFqlVN1FuVN1FTcVFyKhNVZC1eUD9H4Fwk6qwbRVTvvysjWRedyNc1y9bVBE4vORKDPN38wCVNxz8TwF+U/uac5nAdMxz8TwF+U/uac5nCEJCAkICOgXpJCBQJCEkISPhJCECQgJGlVE32o5OZSNgJCACRY2Nf5SdZn2tH7H7mvAbibxIwOgjTeYiKfDjM4wuIGF5heZnmF4EbV5SFq8pNVeUhavKBDVZC1eUmatSGq8oHecXnIlBnm7+YDF5yJQZ5u/mASpuOfieAsq+ifd0/6NOSFmrI09LG1ZI2y1KoiyPeiORq5WtRdxENbGzwFndHy6Ytynu0VFMzMz/HFctfaMPuIvlM1DacPuY/ls1GcGltDhh2pF7qP5bT62tH7tnYaZAPGB8egZ7Deyh76Jvst7KH0B4x+DzYpzJ1Ie3AEeMfgXJzfsebFOZOo9A8Y/B5sE9lOpDz0bfZTqQ+gT4x+D4WFnsN7KHytNH7pnYaZQPGBgWihXfhj+WwouMGzMUcTq6Bvo9grUnjT7qo5UajkTIt6odBIS23EavQ8SFN+3TVRO8Jif9TOLzkSgzzd/MBi85EoM83fzAxVqqY2eAs7o+XTFuUqONngLO6Pl0xblNHQYqV1vAAaDgAAAAAAAAAAAAAAAAIW2vEavQ8SE0QtteI1eh4kOLnCepTGUxi85EoM83fzAYvORKDPN38wMFcqmNngLO6Pl0xblKjjZ4Czuj5dMW5TR0GKldbwAGg4AAAAAAAAAAAAAAAACFtrxGr0PEhNELbXiNXoeJDi5wnqUxlMYvORKDPN38wGLzkSgzzd/MDBXKpjZ4Czuj5dMW5So42eAs7o+XTFuU0dBipXW8ABoOAAAAAAAAAAAAAAAAAhba8Rq9DxITRC214jV6HiQ4ucJ6lMZTGLzkSgzzd/MDzF5yJQZ5u/mPTBXKnjZ4Czuj5dMW9SoY2eAs9o+XTFvU0dBipXW8ABoOAAAAAAAAAAAAAAAAAhba8Rq9DxITRC214jV6HiQ4ucJ6lMZS+LzkSgzzd/MBi85FoM83fzAwVyqY2OAs9o+XTFvUqGNjgLPaPl0xb1NHQYqV1vAAaDgAAAAAAAAAAAAAAAAIW2vEavQ8SE0QtteI1eh4kOLnCepTGUti85FoM83fzHp5i85FoM83fzAwVyq42OAs9o+XTFvUqGNjgLPaPl0xb1NHQYqV1vAAaDgAAAAAAAAAAAAAAAAIW2vEavQ8SE0QtteI1eh4kOLnCepTGUti85FoM83fzA9xeci0Gebv5gYK5VMbPAWd0fLpi3qVHGzwFndHy6YtymjoMVK63gANBwAAAAAAAAAAAAAAAAELbXiNXoeJCaIW2vEavQ8SHFzhPUpjKXxeci0Gebv5gMXnIlBnm7+YGCuVXGzwFndHy6YtylRxs8BZ3R8umLcpo6DFSut4ADQcAAAAAAAAAAAAAAAABC214jV6HiQmiFtrxGr0PEhxc4T1KYyl8XnIlBnm7+Y9GLzkSgzzd/MDBXKpjZ4Czuj5dMW5So42eAs7o+XTFuU0dBipXW8ABoOAAAAAAAAAAAAAAAAAhba8Rq9DxITRC214jV6HiQ4ucJ6lMZTGLzkSgzzd/MBi85EoM83fzAwVyqY2eAs7o+XTFuUqONngLO6Pl0xblNHQYqV1vAAaDgAAAAAAAAAAAAAAAAIW2vEavQ8SE0QtteI1eh4kOLnCepTGUxi85EoM83fzAYvORKDPN38wMFcqWN16Np7PuVbkaxVVeZEjplUuClKxz8TwF+VJ3NORtmbe+jjbBVRvfsERrJY7lcqJvbJqqnWh7NJepomYq/riqN3RgVptuKJd70vyv8AJlbbCkX3vy/8nv8Afa+nG0rACEbaimX3nY/yZW2hgX2+wPfa+jaUsCPbhmFfa7JlbhGNfa6h77X0bS2wYW1LV5+oybNB77X0naX0D4WVD5Wob09Q99r6RtLKDAtW3p6j5WuZ09Q99r6NpbINCTC8Td/Zdk1pLSU7d/Z9ge+19G0pgg7cvRtBVKq3XtRqdKue1ETrUxS2xpG5JV6EjTd/co9s7UurESFjFjp2rstiqor5FTeV124mYqvai34TETvMpiJdXxeciUGebv5gMXnIlBnm7+YGStU3HPxPAX5T+5pzmcB0zHPxPAX5T+5pzmcAQkICQgI+AkIAN+EkISPhJCECQgN+FTQgPurfuNjyOvc7pRt251qgGebCapwdyJ7bkvv0W83SvUYm4Yl96i9Cxtu/Y28FzUcVHXYSq6Ravaz4WNjSVY9x+/uoQ0eMHAqqiJZ996qiceXUSj/VgosJJJ9h6I16/dVFvY/NlRej+5tOI61lLDBVuggYscTmQyNbslXYK9iO3FXpNminWSNr1+9uo7O1bl/dCEvp5heZnmF4EbV5SFq8pNVeUhavKBDVZC1eUmqshavKB3nF5yJQZ5u/mAxeciUGebv5gEqhjmjXaWA3/wALY3NXO6CBU/6qcwgP0DbGzTsIYIghi3ainjglp09t0cWxczOqbJM9x+f4kVFuVFRU3FRUuVFTfRU5whvwEhAR8BIQAb8JIQkfCSEIEhAKtPtNXna9v63ousQG06HZtuvuVN1q3X3LqAwPhc7A2Fmta5zllpLka1XKu7zIcshwbUbJq7Xm30/kv58x1qgwtV0ivZTzLA6S5Xtua5H3byt2Sbu/kNpLXYX+Nd8qLUEbvLcsXb/9Gl7pD3BKf6SL7SvcmZXqqGrfNWSOnlkWRzrkkmVEuuRLti27cvybm8S2xRERqJciXIicwIYnmF5mcYXhKNq8pC1eUmqvKQtXlAhqshavKTVWamDcES1s8dFAl8sy3X5GJ/E9ehE3QO22CjVuBcHou+uzd+jpZXJ+yoeFgrKeKkpIKdF2MUHooWX/AO2NUT+wCUs2P0L3QLuMern065FRy7JzM6Kq7nNmW6p2txcUVe5ahFdS1S/elia1UkXnkYu47Oly9J0WqpmStWN7dk1f0VFTeVFTeXpKdW4Ulgqlo0VJI7kcjpEvkS/Je25F/VLwOfNxOTou5hGFUyKtM9q9WyU2I8Us6fjofkv1nRtvv5m9S6xt9/M3qXWDZQo8V0yfjYvlP1mzHi3mT8XH8p+sum338zepdY2+/mb1LrINlUjsBKn4qP5btZsMsVIn4hnYcWPb7+ZvUusbffzN6l1kiBdY5VTYvkje3mdGqp+58tsNEmSJc7HKnUq3Fg2+/mb1LrPNvv5m9S6wIn/5d+8kzERN77CnytlHr/PZ2FJnb7+ZvUusbffzN6l1gQa2Qk9+zsOPhbGyfEM7Dif2+/mb1LrG338zepdYNlWmsFK78TGn9N2s0JsWkzvxkSf0n6y8bffzN6l1jb7+ZvUusGznrcUj3OT0le1GfxbCnVXLmVXXJnuUvNmbLUmD2qynj+2/hJn/AGpZOhXc3Qm4bK4Qfu7jepdZq2eq31skscy7COJUTYRXsSTSXdXqVAJD1dHWqqSN2VNHejeaSTKqLlREvS/ncvMCwxsRqI1qI1rURGoiXIiJvIiAI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jpeg;base64,/9j/4AAQSkZJRgABAQAAAQABAAD/2wCEAAkGBw8QEhAMDw0QDg0OGBAQDA8QDRAPDw0XFBIYFhQVFRQYKCggGhoxHBQVJDEhJSk3Li4uFx8/ODMsQiguLisBCgoKDQ0OGg8PGzceHB0rLSwrKzE3MS4sLi4vNzcsOC43NzgsKy8rMyw0NysrNysrKywrLis3NysxMiwsKywrK//AABEIARwAlgMBIgACEQEDEQH/xAAcAAEAAgMBAQEAAAAAAAAAAAAABQYDBAcBAgj/xABGEAABAwECBg4HBgUFAQAAAAAAAQIDBAYRBQdBcXLREhQhMTM0NVFhkZKzwsMTFVJTVJOUIjJEc4GhQkODseEjYmSywRb/xAAZAQEAAwEBAAAAAAAAAAAAAAAAAQMFAgT/xAAiEQEAAQMEAwEBAQAAAAAAAAAAAQIDMQQRMnESE1JRQSH/2gAMAwEAAhEDEQA/AOw4QrlRfQRKnpbkV7lS9sKLvKqZVW5bk6OuMdg6N+7Mi1DueZfSJ+jF+yn6IYqasYyB1dM9I2PR1TK9y3Ixqpe29ehuxT9Dilq8aVZVvdHRudR0qXo1W8PKntOd/DmTrCXbVwHR/BU30sWoeoqP4Gm+li1H5qjwhO5dk6oncq76unkcq51VTdhrJvfS/NfrBu/RHqOj+BpvpYtQ9R0fwNN9LFqODQ1cvvpPmP1m/DVSe9k+Y4G7tXqOj+BpvpYtR56ko/gab6WLUclhqZPeP7bjfhnf7x/bcB0r1JR/A030sWoepKP4Km+li1FEhmf7bu0puJK677zu0oFv9SUfwNN9LDqPfUlH8DTfSxailuld7bu0phdM/wBt3aUC9+o6P4Gm+li1D1HR/A030sWo5+6Z/tu7SmF87/bf23A3dG9R0fwNN9LFqHqOj+BpvpYtRyirqJPeP7biGq6qX3snzHA3dxTAlIm6lFTJmpok/wDDJHR+j3ad6wKm81FV0K5413Ls1y9J+d1wtVRO2cVVPG5MrZnp1pfcv6l8sDjNfLKygwgrdlIuxgqtxt7sjZE3t3I5MoHYcHVvpUVrm7CVlySsvvuv3lauVq5F1KCv4enmhRtRT3elv9E5F3la77XWitTrU8CHOsbOFHxYIwdTNddttsCSbu65kcLXKnaVpx2A6Zjn4ngL8p/c05zOACQgJCAj4CQgA34SQhI+EkIQJCA34DQgNiSp9Gl+xVyrvIgEvAbibxXI8Nqn4eTraZ0tF/xpO00CYcYXGhTYaR7kYsL2bLcRy3Kl/Tcb7gMLzC8zPMLwI2rykLV5Saq8pC1eUCGqyFqlVN1FuVN1FTcVFyKhNVZC1eUD9H4Fwk6qwbRVTvvysjWRedyNc1y9bVBE4vORKDPN38wCVNxz8TwF+U/uac5nAdMxz8TwF+U/uac5nCEJCAkICOgXpJCBQJCEkISPhJCECQgJGlVE32o5OZSNgJCACRY2Nf5SdZn2tH7H7mvAbibxIwOgjTeYiKfDjM4wuIGF5heZnmF4EbV5SFq8pNVeUhavKBDVZC1eUmatSGq8oHecXnIlBnm7+YDF5yJQZ5u/mASpuOfieAsq+ifd0/6NOSFmrI09LG1ZI2y1KoiyPeiORq5WtRdxENbGzwFndHy6Ytynu0VFMzMz/HFctfaMPuIvlM1DacPuY/ls1GcGltDhh2pF7qP5bT62tH7tnYaZAPGB8egZ7Deyh76Jvst7KH0B4x+DzYpzJ1Ie3AEeMfgXJzfsebFOZOo9A8Y/B5sE9lOpDz0bfZTqQ+gT4x+D4WFnsN7KHytNH7pnYaZQPGBgWihXfhj+WwouMGzMUcTq6Bvo9grUnjT7qo5UajkTIt6odBIS23EavQ8SFN+3TVRO8Jif9TOLzkSgzzd/MBi85EoM83fzAxVqqY2eAs7o+XTFuUqONngLO6Pl0xblNHQYqV1vAAaDgAAAAAAAAAAAAAAAAIW2vEavQ8SE0QtteI1eh4kOLnCepTGUxi85EoM83fzAYvORKDPN38wMFcqmNngLO6Pl0xblKjjZ4Czuj5dMW5TR0GKldbwAGg4AAAAAAAAAAAAAAAACFtrxGr0PEhNELbXiNXoeJDi5wnqUxlMYvORKDPN38wGLzkSgzzd/MDBXKpjZ4Czuj5dMW5So42eAs7o+XTFuU0dBipXW8ABoOAAAAAAAAAAAAAAAAAhba8Rq9DxITRC214jV6HiQ4ucJ6lMZTGLzkSgzzd/MDzF5yJQZ5u/mPTBXKnjZ4Czuj5dMW9SoY2eAs9o+XTFvU0dBipXW8ABoOAAAAAAAAAAAAAAAAAhba8Rq9DxITRC214jV6HiQ4ucJ6lMZS+LzkSgzzd/MBi85FoM83fzAwVyqY2OAs9o+XTFvUqGNjgLPaPl0xb1NHQYqV1vAAaDgAAAAAAAAAAAAAAAAIW2vEavQ8SE0QtteI1eh4kOLnCepTGUti85FoM83fzHp5i85FoM83fzAwVyq42OAs9o+XTFvUqGNjgLPaPl0xb1NHQYqV1vAAaDgAAAAAAAAAAAAAAAAIW2vEavQ8SE0QtteI1eh4kOLnCepTGUti85FoM83fzA9xeci0Gebv5gYK5VMbPAWd0fLpi3qVHGzwFndHy6YtymjoMVK63gANBwAAAAAAAAAAAAAAAAELbXiNXoeJCaIW2vEavQ8SHFzhPUpjKXxeci0Gebv5gMXnIlBnm7+YGCuVXGzwFndHy6YtylRxs8BZ3R8umLcpo6DFSut4ADQcAAAAAAAAAAAAAAAABC214jV6HiQmiFtrxGr0PEhxc4T1KYyl8XnIlBnm7+Y9GLzkSgzzd/MDBXKpjZ4Czuj5dMW5So42eAs7o+XTFuU0dBipXW8ABoOAAAAAAAAAAAAAAAAAhba8Rq9DxITRC214jV6HiQ4ucJ6lMZTGLzkSgzzd/MBi85EoM83fzAwVyqY2eAs7o+XTFuUqONngLO6Pl0xblNHQYqV1vAAaDgAAAAAAAAAAAAAAAAIW2vEavQ8SE0QtteI1eh4kOLnCepTGUxi85EoM83fzAYvORKDPN38wMFcqWN16Np7PuVbkaxVVeZEjplUuClKxz8TwF+VJ3NORtmbe+jjbBVRvfsERrJY7lcqJvbJqqnWh7NJepomYq/riqN3RgVptuKJd70vyv8AJlbbCkX3vy/8nv8Afa+nG0rACEbaimX3nY/yZW2hgX2+wPfa+jaUsCPbhmFfa7JlbhGNfa6h77X0bS2wYW1LV5+oybNB77X0naX0D4WVD5Wob09Q99r6RtLKDAtW3p6j5WuZ09Q99r6NpbINCTC8Td/Zdk1pLSU7d/Z9ge+19G0pgg7cvRtBVKq3XtRqdKue1ETrUxS2xpG5JV6EjTd/co9s7UurESFjFjp2rstiqor5FTeV124mYqvai34TETvMpiJdXxeciUGebv5gMXnIlBnm7+YGStU3HPxPAX5T+5pzmcB0zHPxPAX5T+5pzmcAQkICQgI+AkIAN+EkISPhJCECQgN+FTQgPurfuNjyOvc7pRt251qgGebCapwdyJ7bkvv0W83SvUYm4Yl96i9Cxtu/Y28FzUcVHXYSq6Ravaz4WNjSVY9x+/uoQ0eMHAqqiJZ996qiceXUSj/VgosJJJ9h6I16/dVFvY/NlRej+5tOI61lLDBVuggYscTmQyNbslXYK9iO3FXpNminWSNr1+9uo7O1bl/dCEvp5heZnmF4EbV5SFq8pNVeUhavKBDVZC1eUmqshavKB3nF5yJQZ5u/mAxeciUGebv5gEqhjmjXaWA3/wALY3NXO6CBU/6qcwgP0DbGzTsIYIghi3ainjglp09t0cWxczOqbJM9x+f4kVFuVFRU3FRUuVFTfRU5whvwEhAR8BIQAb8JIQkfCSEIEhAKtPtNXna9v63ousQG06HZtuvuVN1q3X3LqAwPhc7A2Fmta5zllpLka1XKu7zIcshwbUbJq7Xm30/kv58x1qgwtV0ivZTzLA6S5Xtua5H3byt2Sbu/kNpLXYX+Nd8qLUEbvLcsXb/9Gl7pD3BKf6SL7SvcmZXqqGrfNWSOnlkWRzrkkmVEuuRLti27cvybm8S2xRERqJciXIicwIYnmF5mcYXhKNq8pC1eUmqvKQtXlAhqshavKTVWamDcES1s8dFAl8sy3X5GJ/E9ehE3QO22CjVuBcHou+uzd+jpZXJ+yoeFgrKeKkpIKdF2MUHooWX/AO2NUT+wCUs2P0L3QLuMern065FRy7JzM6Kq7nNmW6p2txcUVe5ahFdS1S/elia1UkXnkYu47Oly9J0WqpmStWN7dk1f0VFTeVFTeXpKdW4Ulgqlo0VJI7kcjpEvkS/Je25F/VLwOfNxOTou5hGFUyKtM9q9WyU2I8Us6fjofkv1nRtvv5m9S6xt9/M3qXWDZQo8V0yfjYvlP1mzHi3mT8XH8p+sum338zepdY2+/mb1LrINlUjsBKn4qP5btZsMsVIn4hnYcWPb7+ZvUusbffzN6l1kiBdY5VTYvkje3mdGqp+58tsNEmSJc7HKnUq3Fg2+/mb1LrPNvv5m9S6wIn/5d+8kzERN77CnytlHr/PZ2FJnb7+ZvUusbffzN6l1gQa2Qk9+zsOPhbGyfEM7Dif2+/mb1LrG338zepdYNlWmsFK78TGn9N2s0JsWkzvxkSf0n6y8bffzN6l1jb7+ZvUusGznrcUj3OT0le1GfxbCnVXLmVXXJnuUvNmbLUmD2qynj+2/hJn/AGpZOhXc3Qm4bK4Qfu7jepdZq2eq31skscy7COJUTYRXsSTSXdXqVAJD1dHWqqSN2VNHejeaSTKqLlREvS/ncvMCwxsRqI1qI1rURGoiXIiJvIiAI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 descr="C:\Users\John\Pictures\i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503081" cy="952500"/>
          </a:xfrm>
          <a:prstGeom prst="rect">
            <a:avLst/>
          </a:prstGeom>
          <a:noFill/>
        </p:spPr>
      </p:pic>
      <p:pic>
        <p:nvPicPr>
          <p:cNvPr id="10" name="Picture 9" descr="push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962400"/>
            <a:ext cx="1498299" cy="149829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14342" name="Picture 6" descr="C:\Users\John\Pictures\tablet-pc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1524000"/>
            <a:ext cx="1737188" cy="1175674"/>
          </a:xfrm>
          <a:prstGeom prst="rect">
            <a:avLst/>
          </a:prstGeom>
          <a:noFill/>
        </p:spPr>
      </p:pic>
      <p:cxnSp>
        <p:nvCxnSpPr>
          <p:cNvPr id="13" name="Curved Connector 12"/>
          <p:cNvCxnSpPr/>
          <p:nvPr/>
        </p:nvCxnSpPr>
        <p:spPr>
          <a:xfrm>
            <a:off x="3962400" y="2667000"/>
            <a:ext cx="1752600" cy="12954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114800" y="2514600"/>
            <a:ext cx="1752600" cy="12954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1600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1. Pair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Pushey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to your mobile phone or tablet.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124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2. Use App to select what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Pushey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does for you. 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3" name="Picture 7" descr="C:\Users\John\Pictures\ipad app clipar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4114800"/>
            <a:ext cx="1485900" cy="22479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191000" y="56388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It’s that simple!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ush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648200"/>
            <a:ext cx="1498299" cy="14982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get</a:t>
            </a:r>
            <a:endParaRPr lang="en-US" dirty="0"/>
          </a:p>
        </p:txBody>
      </p:sp>
      <p:pic>
        <p:nvPicPr>
          <p:cNvPr id="6" name="Picture 5" descr="2014-08-17 15.01.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133600"/>
            <a:ext cx="1270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1600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Pushey</a:t>
            </a:r>
            <a:r>
              <a:rPr lang="en-US" dirty="0" smtClean="0"/>
              <a:t> Button                                      Free App Store Download</a:t>
            </a:r>
            <a:endParaRPr lang="en-US" dirty="0"/>
          </a:p>
        </p:txBody>
      </p:sp>
      <p:pic>
        <p:nvPicPr>
          <p:cNvPr id="8" name="Picture 7" descr="push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1498299" cy="14982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9" name="TextBox 8"/>
          <p:cNvSpPr txBox="1"/>
          <p:nvPr/>
        </p:nvSpPr>
        <p:spPr>
          <a:xfrm>
            <a:off x="1295400" y="4800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Businesses: </a:t>
            </a:r>
            <a:r>
              <a:rPr lang="en-US" dirty="0" smtClean="0"/>
              <a:t>We can personalize buttons with your name/logo!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800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</a:p>
          <a:p>
            <a:r>
              <a:rPr lang="en-US" dirty="0" smtClean="0"/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Uses</a:t>
            </a:r>
            <a:endParaRPr lang="en-US" dirty="0"/>
          </a:p>
        </p:txBody>
      </p:sp>
      <p:pic>
        <p:nvPicPr>
          <p:cNvPr id="13314" name="Picture 2" descr="C:\Users\John\Pictures\panic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3276600"/>
            <a:ext cx="2590800" cy="1940599"/>
          </a:xfrm>
          <a:prstGeom prst="rect">
            <a:avLst/>
          </a:prstGeom>
          <a:noFill/>
        </p:spPr>
      </p:pic>
      <p:pic>
        <p:nvPicPr>
          <p:cNvPr id="13315" name="Picture 3" descr="C:\Users\John\Pictures\passfai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704" b="17241"/>
          <a:stretch>
            <a:fillRect/>
          </a:stretch>
        </p:blipFill>
        <p:spPr bwMode="auto">
          <a:xfrm>
            <a:off x="3886200" y="1295400"/>
            <a:ext cx="3395663" cy="1752600"/>
          </a:xfrm>
          <a:prstGeom prst="rect">
            <a:avLst/>
          </a:prstGeom>
          <a:noFill/>
        </p:spPr>
      </p:pic>
      <p:pic>
        <p:nvPicPr>
          <p:cNvPr id="13317" name="Picture 5" descr="C:\Users\John\Pictures\snooz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600200"/>
            <a:ext cx="2028825" cy="2257425"/>
          </a:xfrm>
          <a:prstGeom prst="rect">
            <a:avLst/>
          </a:prstGeom>
          <a:noFill/>
        </p:spPr>
      </p:pic>
      <p:pic>
        <p:nvPicPr>
          <p:cNvPr id="13318" name="Picture 6" descr="C:\Users\John\Pictures\pacman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3733800"/>
            <a:ext cx="2143125" cy="21431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14400" y="4038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Snooze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5791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Play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029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Panic Alarm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2819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Quiz Bowl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327525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Pushey</a:t>
            </a:r>
            <a:r>
              <a:rPr lang="en-US" dirty="0" smtClean="0">
                <a:solidFill>
                  <a:schemeClr val="tx1"/>
                </a:solidFill>
              </a:rPr>
              <a:t> Button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MVP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Website:    </a:t>
            </a:r>
            <a:r>
              <a:rPr lang="en-US" sz="2000" dirty="0" smtClean="0">
                <a:solidFill>
                  <a:schemeClr val="tx1"/>
                </a:solidFill>
              </a:rPr>
              <a:t>https</a:t>
            </a:r>
            <a:r>
              <a:rPr lang="en-US" sz="2000" dirty="0" smtClean="0">
                <a:solidFill>
                  <a:schemeClr val="tx1"/>
                </a:solidFill>
              </a:rPr>
              <a:t>://sites.google.com/site/thepusheybutton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2014-08-17 14.20.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524000"/>
            <a:ext cx="2133600" cy="1600200"/>
          </a:xfrm>
          <a:prstGeom prst="rect">
            <a:avLst/>
          </a:prstGeom>
        </p:spPr>
      </p:pic>
      <p:pic>
        <p:nvPicPr>
          <p:cNvPr id="5" name="Picture 4" descr="2014-08-17 13.03.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524000"/>
            <a:ext cx="21336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Pre-order </a:t>
            </a:r>
            <a:r>
              <a:rPr lang="en-US" dirty="0" smtClean="0">
                <a:solidFill>
                  <a:schemeClr val="tx1"/>
                </a:solidFill>
              </a:rPr>
              <a:t>on our </a:t>
            </a:r>
            <a:r>
              <a:rPr lang="en-US" dirty="0" smtClean="0">
                <a:solidFill>
                  <a:schemeClr val="tx1"/>
                </a:solidFill>
              </a:rPr>
              <a:t>website </a:t>
            </a:r>
            <a:r>
              <a:rPr lang="en-US" dirty="0" smtClean="0">
                <a:solidFill>
                  <a:schemeClr val="tx1"/>
                </a:solidFill>
              </a:rPr>
              <a:t>(expected pre-Christmas delivery date)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Sponsor us in our upcoming </a:t>
            </a:r>
            <a:r>
              <a:rPr lang="en-US" dirty="0" err="1" smtClean="0">
                <a:solidFill>
                  <a:schemeClr val="tx1"/>
                </a:solidFill>
              </a:rPr>
              <a:t>kickstarter</a:t>
            </a:r>
            <a:r>
              <a:rPr lang="en-US" dirty="0" smtClean="0">
                <a:solidFill>
                  <a:schemeClr val="tx1"/>
                </a:solidFill>
              </a:rPr>
              <a:t> campaign.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Are you a developer or creative-type who loves to tackle problems hands-on? We are looking for talent. Come join team </a:t>
            </a:r>
            <a:r>
              <a:rPr lang="en-US" dirty="0" err="1" smtClean="0">
                <a:solidFill>
                  <a:schemeClr val="tx1"/>
                </a:solidFill>
              </a:rPr>
              <a:t>Pushey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38100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https://sites.google.com/site/thepusheybutton/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216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PUSHEY Button </vt:lpstr>
      <vt:lpstr>What is IT?</vt:lpstr>
      <vt:lpstr>How it Works</vt:lpstr>
      <vt:lpstr>What you get</vt:lpstr>
      <vt:lpstr>Sample Uses</vt:lpstr>
      <vt:lpstr>prototype</vt:lpstr>
      <vt:lpstr>Want it?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PUSHEY</dc:title>
  <dc:creator>John</dc:creator>
  <cp:lastModifiedBy>John</cp:lastModifiedBy>
  <cp:revision>11</cp:revision>
  <dcterms:created xsi:type="dcterms:W3CDTF">2014-08-17T19:22:28Z</dcterms:created>
  <dcterms:modified xsi:type="dcterms:W3CDTF">2014-08-17T20:55:33Z</dcterms:modified>
</cp:coreProperties>
</file>