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8" r:id="rId2"/>
    <p:sldId id="370" r:id="rId3"/>
    <p:sldId id="360" r:id="rId4"/>
    <p:sldId id="439" r:id="rId5"/>
    <p:sldId id="432" r:id="rId6"/>
    <p:sldId id="400" r:id="rId7"/>
    <p:sldId id="433" r:id="rId8"/>
    <p:sldId id="421" r:id="rId9"/>
    <p:sldId id="434" r:id="rId10"/>
    <p:sldId id="422" r:id="rId11"/>
    <p:sldId id="435" r:id="rId12"/>
    <p:sldId id="402" r:id="rId13"/>
    <p:sldId id="365" r:id="rId14"/>
    <p:sldId id="436" r:id="rId15"/>
    <p:sldId id="423" r:id="rId16"/>
    <p:sldId id="437" r:id="rId17"/>
    <p:sldId id="425" r:id="rId18"/>
    <p:sldId id="424" r:id="rId19"/>
    <p:sldId id="438" r:id="rId20"/>
    <p:sldId id="426" r:id="rId21"/>
    <p:sldId id="429" r:id="rId22"/>
    <p:sldId id="428" r:id="rId23"/>
    <p:sldId id="427" r:id="rId24"/>
    <p:sldId id="430" r:id="rId25"/>
    <p:sldId id="431" r:id="rId26"/>
    <p:sldId id="3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C3"/>
    <a:srgbClr val="FFFFFF"/>
    <a:srgbClr val="CAB6C2"/>
    <a:srgbClr val="EEC2C4"/>
    <a:srgbClr val="F4E5D6"/>
    <a:srgbClr val="D4D4D4"/>
    <a:srgbClr val="E4ECEB"/>
    <a:srgbClr val="FBFBFB"/>
    <a:srgbClr val="D7D5ED"/>
    <a:srgbClr val="8A8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21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5D153-99CD-4A7D-8F49-ECC6A9E80A0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17E-2794-4EF9-A106-4F64C7D3A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5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55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3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8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3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0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6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4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2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8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9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A4823-27CE-4776-8232-01EF8FF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E5EB9F-DADC-4302-9222-085BEBF6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4A9F28-8355-4A71-83A7-79B8452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639CA1-9992-4C14-8FAB-C28C07BE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97B5DE-489B-4CE1-97A8-A2C7960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7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C415BF-5757-4A47-9A02-C0546B08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9A0E170-E8C9-44DE-A1B5-32521211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F26C1C-4932-4C19-AA38-0F859BAE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E70-3C01-4D1F-B8C4-52CD264CB1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A7E2C2-6775-4A8E-9B26-5418FD16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014FD8-85DC-434E-A7F0-6C77179C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9F5C-6169-452B-B235-D1E41239A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37B80273-944A-4C5B-AADC-DE561FAE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94" y="2083444"/>
            <a:ext cx="3902812" cy="32929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5E36237-6278-4953-A3C3-A5E8CF205312}"/>
              </a:ext>
            </a:extLst>
          </p:cNvPr>
          <p:cNvSpPr/>
          <p:nvPr/>
        </p:nvSpPr>
        <p:spPr>
          <a:xfrm>
            <a:off x="3598579" y="1648993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컴퓨팅사고와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616F12-F345-44BA-BB3C-8DB17684FA79}"/>
              </a:ext>
            </a:extLst>
          </p:cNvPr>
          <p:cNvSpPr/>
          <p:nvPr/>
        </p:nvSpPr>
        <p:spPr>
          <a:xfrm rot="2700000">
            <a:off x="5304404" y="-791596"/>
            <a:ext cx="1583192" cy="158319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4ECDD-8D2D-4764-AC5B-AC3F06BCED39}"/>
              </a:ext>
            </a:extLst>
          </p:cNvPr>
          <p:cNvSpPr txBox="1"/>
          <p:nvPr/>
        </p:nvSpPr>
        <p:spPr>
          <a:xfrm>
            <a:off x="4346798" y="5178761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latin typeface="나눔손글씨 붓" panose="03060600000000000000" pitchFamily="66" charset="-127"/>
                <a:ea typeface="나눔손글씨 붓" panose="03060600000000000000" pitchFamily="66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11</a:t>
            </a:r>
            <a:r>
              <a:rPr lang="ko-KR" altLang="en-US" dirty="0" smtClean="0"/>
              <a:t>분반 </a:t>
            </a:r>
            <a:r>
              <a:rPr lang="ko-KR" altLang="en-US" dirty="0" err="1" smtClean="0"/>
              <a:t>꽃길만</a:t>
            </a:r>
            <a:r>
              <a:rPr lang="ko-KR" altLang="en-US" dirty="0" smtClean="0"/>
              <a:t> 걷자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CFF598A-7B39-44A4-B677-51D42E7695D4}"/>
              </a:ext>
            </a:extLst>
          </p:cNvPr>
          <p:cNvSpPr/>
          <p:nvPr/>
        </p:nvSpPr>
        <p:spPr>
          <a:xfrm>
            <a:off x="5327579" y="6207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FEC23DB-5ABA-43A9-A151-D31D3E4815FD}"/>
              </a:ext>
            </a:extLst>
          </p:cNvPr>
          <p:cNvSpPr/>
          <p:nvPr/>
        </p:nvSpPr>
        <p:spPr>
          <a:xfrm rot="2700000">
            <a:off x="-791597" y="6048389"/>
            <a:ext cx="1583192" cy="158319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588228F-D58E-4529-8D64-85A9159601C0}"/>
              </a:ext>
            </a:extLst>
          </p:cNvPr>
          <p:cNvSpPr/>
          <p:nvPr/>
        </p:nvSpPr>
        <p:spPr>
          <a:xfrm rot="2700000">
            <a:off x="11400404" y="6048389"/>
            <a:ext cx="1583192" cy="158319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5E36237-6278-4953-A3C3-A5E8CF205312}"/>
              </a:ext>
            </a:extLst>
          </p:cNvPr>
          <p:cNvSpPr/>
          <p:nvPr/>
        </p:nvSpPr>
        <p:spPr>
          <a:xfrm rot="20263138">
            <a:off x="6559677" y="1618214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8C0C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endParaRPr lang="ko-KR" altLang="en-US" sz="4800" b="1" dirty="0">
              <a:solidFill>
                <a:srgbClr val="F8C0C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5E36237-6278-4953-A3C3-A5E8CF205312}"/>
              </a:ext>
            </a:extLst>
          </p:cNvPr>
          <p:cNvSpPr/>
          <p:nvPr/>
        </p:nvSpPr>
        <p:spPr>
          <a:xfrm>
            <a:off x="7415810" y="1648993"/>
            <a:ext cx="1090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378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1641803" y="251430"/>
            <a:ext cx="123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0587" y="509531"/>
            <a:ext cx="8981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다음과 같은 우물에 도착하기 위한 과정을 알고리즘을 순서도로 완성하고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56" y="1290853"/>
            <a:ext cx="4717344" cy="5404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24" y="1020870"/>
            <a:ext cx="3396606" cy="58371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88200" y="5105400"/>
            <a:ext cx="8255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47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1641803" y="251430"/>
            <a:ext cx="123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0587" y="509531"/>
            <a:ext cx="8981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다음과 같은 우물에 도착하기 위한 과정을 알고리즘을 순서도로 완성하고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56" y="1290853"/>
            <a:ext cx="4717344" cy="54045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88200" y="5105400"/>
            <a:ext cx="8255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62" y="1290852"/>
            <a:ext cx="3997778" cy="50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219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74397B8-674B-4627-BE22-A2DAA1586A7E}"/>
              </a:ext>
            </a:extLst>
          </p:cNvPr>
          <p:cNvSpPr/>
          <p:nvPr/>
        </p:nvSpPr>
        <p:spPr>
          <a:xfrm>
            <a:off x="6080761" y="213360"/>
            <a:ext cx="3550920" cy="63246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0630" y="3375660"/>
            <a:ext cx="2957994" cy="29579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346550" y="1929110"/>
            <a:ext cx="55386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4,5]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다양한 형태로 이동하는 햄스터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0161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8" y="1057007"/>
            <a:ext cx="1489356" cy="1489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260601" y="4568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왼쪽방향키를 누르면 햄스터가 왼쪽방향으로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오른쪽 방향키를 누르면 오른쪽으로 이동하는 알고리즘의 순서도를 작성하고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지그재그로 목표지점까지 빠르게 도달할 수 있게 프로그램을 완성하시오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75" y="1417510"/>
            <a:ext cx="6912707" cy="1570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413" y="3076780"/>
            <a:ext cx="4649788" cy="3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91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8" y="1057007"/>
            <a:ext cx="1489356" cy="1489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260601" y="4568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왼쪽방향키를 누르면 햄스터가 왼쪽방향으로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오른쪽 방향키를 누르면 오른쪽으로 이동하는 알고리즘의 순서도를 작성하고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지그재그로 목표지점까지 빠르게 도달할 수 있게 프로그램을 완성하시오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75" y="1417510"/>
            <a:ext cx="6912707" cy="1570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86" y="3090207"/>
            <a:ext cx="4649788" cy="3680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787" y="3359467"/>
            <a:ext cx="3314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75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8" y="1057007"/>
            <a:ext cx="1489356" cy="1489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133601" y="456842"/>
            <a:ext cx="927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스페이스 키를 누를 때까지 햄스터는 종이컵을 왼쪽에 두고 컵을 돌아야 합니다</a:t>
            </a:r>
            <a:r>
              <a:rPr lang="en-US" altLang="ko-KR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스페이스 키를 누르면 다시 스페이스 키를 누를 때까지 이번에는 반대 방향으로 종이컵을 오른쪽에 두고 </a:t>
            </a:r>
            <a:r>
              <a:rPr lang="ko-KR" altLang="en-US" sz="2800" dirty="0" err="1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두번째</a:t>
            </a:r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컵을 돌아야 합니다</a:t>
            </a:r>
            <a:r>
              <a:rPr lang="en-US" altLang="ko-KR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종이컵 사이를 돌아다니는 햄스터를 만들어 봅시다</a:t>
            </a:r>
            <a:r>
              <a:rPr lang="en-US" altLang="ko-KR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8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057" y="2577853"/>
            <a:ext cx="9771543" cy="43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2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8" y="1057007"/>
            <a:ext cx="1489356" cy="1489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133601" y="456842"/>
            <a:ext cx="927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스페이스 키를 누를 때까지 햄스터는 종이컵을 왼쪽에 두고 컵을 돌아야 합니다</a:t>
            </a:r>
            <a:r>
              <a:rPr lang="en-US" altLang="ko-KR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스페이스 키를 누르면 다시 스페이스 키를 누를 때까지 이번에는 반대 방향으로 종이컵을 오른쪽에 두고 </a:t>
            </a:r>
            <a:r>
              <a:rPr lang="ko-KR" altLang="en-US" sz="2800" dirty="0" err="1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두번째</a:t>
            </a:r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컵을 돌아야 합니다</a:t>
            </a:r>
            <a:r>
              <a:rPr lang="en-US" altLang="ko-KR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이를 계속 반복하면서 종이컵 사이를 돌아다니는 햄스터를 만들어 봅시다</a:t>
            </a:r>
            <a:r>
              <a:rPr lang="en-US" altLang="ko-KR" sz="28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8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7" y="2987879"/>
            <a:ext cx="3944139" cy="38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42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74397B8-674B-4627-BE22-A2DAA1586A7E}"/>
              </a:ext>
            </a:extLst>
          </p:cNvPr>
          <p:cNvSpPr/>
          <p:nvPr/>
        </p:nvSpPr>
        <p:spPr>
          <a:xfrm>
            <a:off x="6080761" y="213360"/>
            <a:ext cx="3550920" cy="63246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0630" y="3375660"/>
            <a:ext cx="2957994" cy="29579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346550" y="1929110"/>
            <a:ext cx="43797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6,7, 8, 9]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바닥 적외선 센서의 이용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4382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51960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536950" y="526236"/>
            <a:ext cx="8566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그림과 같이 햄스터를 이용해 트랙을 돌 수 있는 프로그램을 완성하시오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1540865"/>
            <a:ext cx="8727554" cy="4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123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469673" y="439301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51960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536950" y="526236"/>
            <a:ext cx="8566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그림과 같이 햄스터를 이용해 트랙을 돌 수 있는 프로그램을 완성하시오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703" y="2234142"/>
            <a:ext cx="3305175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910" y="2234142"/>
            <a:ext cx="2895600" cy="76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72" y="1573996"/>
            <a:ext cx="4557658" cy="25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38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C961FB5-4D60-470F-8B5D-771BFCE9042B}"/>
              </a:ext>
            </a:extLst>
          </p:cNvPr>
          <p:cNvSpPr/>
          <p:nvPr/>
        </p:nvSpPr>
        <p:spPr>
          <a:xfrm>
            <a:off x="1632030" y="0"/>
            <a:ext cx="10370917" cy="233808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2958E50-D37F-41DB-9E70-DF17F0D47E1F}"/>
              </a:ext>
            </a:extLst>
          </p:cNvPr>
          <p:cNvSpPr/>
          <p:nvPr/>
        </p:nvSpPr>
        <p:spPr>
          <a:xfrm>
            <a:off x="224365" y="595726"/>
            <a:ext cx="5007392" cy="5724051"/>
          </a:xfrm>
          <a:prstGeom prst="rect">
            <a:avLst/>
          </a:prstGeom>
          <a:solidFill>
            <a:srgbClr val="FFFFFF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D0E309-8FBE-43C6-91F9-270CA1CACB74}"/>
              </a:ext>
            </a:extLst>
          </p:cNvPr>
          <p:cNvSpPr txBox="1"/>
          <p:nvPr/>
        </p:nvSpPr>
        <p:spPr>
          <a:xfrm rot="874627">
            <a:off x="5159195" y="3288968"/>
            <a:ext cx="9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8C0C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2000" dirty="0" smtClean="0">
                <a:solidFill>
                  <a:srgbClr val="F8C0C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주차</a:t>
            </a:r>
            <a:endParaRPr lang="ko-KR" altLang="en-US" sz="2000" dirty="0">
              <a:solidFill>
                <a:srgbClr val="F8C0C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742C731-24FC-455E-8ABA-53CC0C2D30C5}"/>
              </a:ext>
            </a:extLst>
          </p:cNvPr>
          <p:cNvSpPr/>
          <p:nvPr/>
        </p:nvSpPr>
        <p:spPr>
          <a:xfrm>
            <a:off x="5342200" y="3627769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입문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Hamster + Entry -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551335B-009B-49D9-A6E7-601CD8D2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58" y="203261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51960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536950" y="526236"/>
            <a:ext cx="8566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그림과 같이 햄스터를 이용해 주차연습을 할 수 있는 프로그램을 완성하시오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737" y="1554936"/>
            <a:ext cx="8282763" cy="47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003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51960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536950" y="526236"/>
            <a:ext cx="8566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그림과 같이 햄스터를 이용해 주차연습을 할 수 있는 프로그램을 완성하시오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190397" y="684883"/>
            <a:ext cx="5412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45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51960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4370" y="477253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다음과 같이 출발선을 달리 해서 햄스터 달리기 대회를 열 수 있는 프로그램을 완성하시오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57" y="1291818"/>
            <a:ext cx="9058596" cy="49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51960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65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9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708275" y="287565"/>
            <a:ext cx="8566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첫 번째 햄스터가 아래 그림의 방향으로 주행을 하다가 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번 주자를 발견하게 되면 이어받아서 달리는 프로그램을 완성하시오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847" y="1057006"/>
            <a:ext cx="5724843" cy="56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247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74397B8-674B-4627-BE22-A2DAA1586A7E}"/>
              </a:ext>
            </a:extLst>
          </p:cNvPr>
          <p:cNvSpPr/>
          <p:nvPr/>
        </p:nvSpPr>
        <p:spPr>
          <a:xfrm>
            <a:off x="1" y="0"/>
            <a:ext cx="12191999" cy="10033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01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과제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알고리즘 순서도 작성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49E5CA2-9949-4BC6-A27F-2A1134BE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8" y="1719196"/>
            <a:ext cx="1524000" cy="14536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91" y="3266089"/>
            <a:ext cx="8905984" cy="237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501791" y="2176396"/>
            <a:ext cx="856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[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설명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]</a:t>
            </a:r>
          </a:p>
          <a:p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다음과 같이 왼쪽과 오른쪽 바퀴를 이용해 움직이는 알고리즘으로 표현해 봅시다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263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74397B8-674B-4627-BE22-A2DAA1586A7E}"/>
              </a:ext>
            </a:extLst>
          </p:cNvPr>
          <p:cNvSpPr/>
          <p:nvPr/>
        </p:nvSpPr>
        <p:spPr>
          <a:xfrm>
            <a:off x="1" y="0"/>
            <a:ext cx="12191999" cy="10033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01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과제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알고리즘 순서도 작성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49E5CA2-9949-4BC6-A27F-2A1134BE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8" y="1719196"/>
            <a:ext cx="1524000" cy="1453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2336800" y="1719196"/>
            <a:ext cx="9855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[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문제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]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앞으로 달려가는 햄스터 앞에 손을 가져가면 햄스터가 정지하는 알고리즘의 순서도를 작성하시오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위에 프로그램을 정지 후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(2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초간 정지 후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 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다시 앞으로 달려가는 알고리즘의 순서도를 작성하시오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번과 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번을 반복하는 알고리즘의 순서도를 작성하시오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[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제출방식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]</a:t>
            </a:r>
          </a:p>
          <a:p>
            <a:r>
              <a:rPr lang="ko-KR" altLang="en-US" sz="3200" dirty="0" smtClean="0"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워드로 작성</a:t>
            </a:r>
            <a:r>
              <a:rPr lang="ko-KR" altLang="en-US" sz="3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하여 제출 </a:t>
            </a:r>
            <a:r>
              <a:rPr lang="en-US" altLang="ko-KR" sz="3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or </a:t>
            </a:r>
            <a:r>
              <a:rPr lang="ko-KR" altLang="en-US" sz="3200" dirty="0" smtClean="0"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손으로 작성하고 사진을 찍어</a:t>
            </a:r>
            <a:r>
              <a:rPr lang="ko-KR" altLang="en-US" sz="3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제출 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등 모두 가능</a:t>
            </a:r>
            <a:endParaRPr lang="en-US" altLang="ko-KR" sz="24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ko-KR" altLang="en-US" sz="2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60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0274E3-C280-4464-8B70-E97B7865B788}"/>
              </a:ext>
            </a:extLst>
          </p:cNvPr>
          <p:cNvSpPr/>
          <p:nvPr/>
        </p:nvSpPr>
        <p:spPr>
          <a:xfrm rot="2700000">
            <a:off x="5304404" y="-1359937"/>
            <a:ext cx="1583192" cy="158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ADA10CB-9534-4CC2-B081-8D59F1547E3C}"/>
              </a:ext>
            </a:extLst>
          </p:cNvPr>
          <p:cNvGrpSpPr/>
          <p:nvPr/>
        </p:nvGrpSpPr>
        <p:grpSpPr>
          <a:xfrm>
            <a:off x="-59322" y="-62470"/>
            <a:ext cx="12305402" cy="6920470"/>
            <a:chOff x="-59322" y="-62470"/>
            <a:chExt cx="12305402" cy="692047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68979FC-D785-45F8-B34B-39683E38EDC1}"/>
                </a:ext>
              </a:extLst>
            </p:cNvPr>
            <p:cNvSpPr/>
            <p:nvPr/>
          </p:nvSpPr>
          <p:spPr>
            <a:xfrm>
              <a:off x="-59322" y="-62470"/>
              <a:ext cx="4332974" cy="692047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7235ADB-2D7A-4C6F-9BE6-9DFFA799EFFF}"/>
                </a:ext>
              </a:extLst>
            </p:cNvPr>
            <p:cNvSpPr/>
            <p:nvPr/>
          </p:nvSpPr>
          <p:spPr>
            <a:xfrm>
              <a:off x="-59322" y="0"/>
              <a:ext cx="12305402" cy="6858000"/>
            </a:xfrm>
            <a:prstGeom prst="rect">
              <a:avLst/>
            </a:prstGeom>
            <a:solidFill>
              <a:srgbClr val="F8C0C3"/>
            </a:solidFill>
            <a:ln>
              <a:solidFill>
                <a:srgbClr val="F8C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C74BB545-0BF1-416D-A42B-35E4F00767AC}"/>
                </a:ext>
              </a:extLst>
            </p:cNvPr>
            <p:cNvGrpSpPr/>
            <p:nvPr/>
          </p:nvGrpSpPr>
          <p:grpSpPr>
            <a:xfrm>
              <a:off x="185195" y="1102291"/>
              <a:ext cx="11826118" cy="4882018"/>
              <a:chOff x="185195" y="1102291"/>
              <a:chExt cx="11826118" cy="488201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E7D6EFFB-F85E-4711-8CCE-12668C29C06D}"/>
                  </a:ext>
                </a:extLst>
              </p:cNvPr>
              <p:cNvSpPr/>
              <p:nvPr/>
            </p:nvSpPr>
            <p:spPr>
              <a:xfrm>
                <a:off x="185195" y="1102291"/>
                <a:ext cx="11826118" cy="4882018"/>
              </a:xfrm>
              <a:prstGeom prst="rect">
                <a:avLst/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xmlns="" id="{490A65AA-B180-4D77-87EF-2C23898D2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03835" y="1891399"/>
                <a:ext cx="3644683" cy="3075202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07BAFE50-B41A-44BB-BEEA-FFC3956F0ABF}"/>
                  </a:ext>
                </a:extLst>
              </p:cNvPr>
              <p:cNvSpPr txBox="1"/>
              <p:nvPr/>
            </p:nvSpPr>
            <p:spPr>
              <a:xfrm>
                <a:off x="2343483" y="2841517"/>
                <a:ext cx="4544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</a:rPr>
                  <a:t>감사합니다</a:t>
                </a:r>
                <a:r>
                  <a:rPr lang="en-US" altLang="ko-KR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</a:rPr>
                  <a:t>!</a:t>
                </a:r>
                <a:r>
                  <a:rPr lang="en-US" altLang="ko-KR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  <a:sym typeface="Wingdings" panose="05000000000000000000" pitchFamily="2" charset="2"/>
                  </a:rPr>
                  <a:t></a:t>
                </a:r>
                <a:endParaRPr lang="en-US" altLang="ko-KR" sz="4800" dirty="0">
                  <a:latin typeface="나눔손글씨 붓" panose="03060600000000000000" pitchFamily="66" charset="-127"/>
                  <a:ea typeface="나눔손글씨 붓" panose="03060600000000000000" pitchFamily="66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19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1EF0C9F-E160-4896-9013-BF59958FA452}"/>
              </a:ext>
            </a:extLst>
          </p:cNvPr>
          <p:cNvSpPr/>
          <p:nvPr/>
        </p:nvSpPr>
        <p:spPr>
          <a:xfrm>
            <a:off x="6296628" y="0"/>
            <a:ext cx="5895372" cy="362287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E01164A-A2D5-4FDD-9268-2DF98ED02525}"/>
              </a:ext>
            </a:extLst>
          </p:cNvPr>
          <p:cNvSpPr/>
          <p:nvPr/>
        </p:nvSpPr>
        <p:spPr>
          <a:xfrm>
            <a:off x="6740618" y="566974"/>
            <a:ext cx="5007392" cy="5724051"/>
          </a:xfrm>
          <a:prstGeom prst="rect">
            <a:avLst/>
          </a:prstGeom>
          <a:solidFill>
            <a:srgbClr val="FFFFFF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BDD68DA-DF2F-47AB-A5D2-13F901FAE52F}"/>
              </a:ext>
            </a:extLst>
          </p:cNvPr>
          <p:cNvSpPr/>
          <p:nvPr/>
        </p:nvSpPr>
        <p:spPr>
          <a:xfrm>
            <a:off x="133015" y="1385576"/>
            <a:ext cx="6036613" cy="60366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채점 기준</a:t>
            </a:r>
            <a:endParaRPr lang="ko-KR" altLang="en-US" sz="3600" dirty="0">
              <a:solidFill>
                <a:schemeClr val="l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4E148FC-D9B0-48BA-9BD2-05DDDCF0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2128" y="2811951"/>
            <a:ext cx="2280281" cy="22802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88" y="2509938"/>
            <a:ext cx="6011240" cy="26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1EF0C9F-E160-4896-9013-BF59958FA452}"/>
              </a:ext>
            </a:extLst>
          </p:cNvPr>
          <p:cNvSpPr/>
          <p:nvPr/>
        </p:nvSpPr>
        <p:spPr>
          <a:xfrm>
            <a:off x="6296628" y="0"/>
            <a:ext cx="5895372" cy="362287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E01164A-A2D5-4FDD-9268-2DF98ED02525}"/>
              </a:ext>
            </a:extLst>
          </p:cNvPr>
          <p:cNvSpPr/>
          <p:nvPr/>
        </p:nvSpPr>
        <p:spPr>
          <a:xfrm>
            <a:off x="6740618" y="566974"/>
            <a:ext cx="5007392" cy="5724051"/>
          </a:xfrm>
          <a:prstGeom prst="rect">
            <a:avLst/>
          </a:prstGeom>
          <a:solidFill>
            <a:srgbClr val="FFFFFF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BDD68DA-DF2F-47AB-A5D2-13F901FAE52F}"/>
              </a:ext>
            </a:extLst>
          </p:cNvPr>
          <p:cNvSpPr/>
          <p:nvPr/>
        </p:nvSpPr>
        <p:spPr>
          <a:xfrm>
            <a:off x="133015" y="1385576"/>
            <a:ext cx="6036613" cy="60366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 지</a:t>
            </a:r>
            <a:endParaRPr lang="ko-KR" altLang="en-US" sz="3600" dirty="0">
              <a:solidFill>
                <a:schemeClr val="l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4E148FC-D9B0-48BA-9BD2-05DDDCF0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2128" y="2811951"/>
            <a:ext cx="2280281" cy="2280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6052" y="3952091"/>
            <a:ext cx="8366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-</a:t>
            </a:r>
            <a:r>
              <a:rPr lang="ko-KR" altLang="en-US" sz="2400" b="1" dirty="0"/>
              <a:t>프로젝트는 </a:t>
            </a:r>
            <a:r>
              <a:rPr lang="en-US" altLang="ko-KR" sz="2400" b="1" dirty="0"/>
              <a:t>4~5</a:t>
            </a:r>
            <a:r>
              <a:rPr lang="ko-KR" altLang="en-US" sz="2400" b="1" dirty="0"/>
              <a:t>인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팀으로 구성하여 </a:t>
            </a:r>
            <a:r>
              <a:rPr lang="ko-KR" altLang="en-US" sz="2400" b="1" dirty="0" smtClean="0"/>
              <a:t>진행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4/2</a:t>
            </a:r>
            <a:r>
              <a:rPr lang="ko-KR" altLang="en-US" sz="2400" b="1" dirty="0"/>
              <a:t>일부터 팀장 및 팀원 </a:t>
            </a:r>
            <a:r>
              <a:rPr lang="ko-KR" altLang="en-US" sz="2400" b="1" dirty="0" smtClean="0"/>
              <a:t>선정공지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 </a:t>
            </a:r>
            <a:r>
              <a:rPr lang="en-US" altLang="ko-KR" sz="2400" b="1" dirty="0"/>
              <a:t>4/8</a:t>
            </a:r>
            <a:r>
              <a:rPr lang="ko-KR" altLang="en-US" sz="2400" b="1" dirty="0"/>
              <a:t>일까지 조교에게 메일로 </a:t>
            </a:r>
            <a:r>
              <a:rPr lang="ko-KR" altLang="en-US" sz="2400" b="1" dirty="0" smtClean="0"/>
              <a:t>회신</a:t>
            </a:r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jiyeon000327@naver.com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1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74397B8-674B-4627-BE22-A2DAA1586A7E}"/>
              </a:ext>
            </a:extLst>
          </p:cNvPr>
          <p:cNvSpPr/>
          <p:nvPr/>
        </p:nvSpPr>
        <p:spPr>
          <a:xfrm>
            <a:off x="6080761" y="213360"/>
            <a:ext cx="3550920" cy="63246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0630" y="3375660"/>
            <a:ext cx="2957994" cy="29579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346550" y="1929110"/>
            <a:ext cx="4387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1, 2, 3]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근접 </a:t>
            </a:r>
            <a:r>
              <a:rPr lang="ko-KR" altLang="en-US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적외선 센서의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097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1641803" y="251430"/>
            <a:ext cx="1119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290852"/>
            <a:ext cx="6059224" cy="49575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98" y="1290852"/>
            <a:ext cx="2395095" cy="4777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793" y="1290852"/>
            <a:ext cx="3283708" cy="4777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0587" y="509531"/>
            <a:ext cx="871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그림에서 햄스터가 펭귄 앞까지 이동하기 위한 알고리즘의 순서도를 완성하고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814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1641803" y="251430"/>
            <a:ext cx="1119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90852"/>
            <a:ext cx="6059224" cy="4957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0587" y="509531"/>
            <a:ext cx="871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그림에서 햄스터가 펭귄 앞까지 이동하기 위한 알고리즘의 순서도를 완성하고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16" y="1939563"/>
            <a:ext cx="3347596" cy="3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5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1641803" y="251430"/>
            <a:ext cx="122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56" y="1186172"/>
            <a:ext cx="4510088" cy="55702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99" y="1186172"/>
            <a:ext cx="4627857" cy="5367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0587" y="509531"/>
            <a:ext cx="8981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그림에서 햄스터가 펭귄 앞까지 이동하기 위한 알고리즘의 순서도를 완성하고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4518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1641803" y="251430"/>
            <a:ext cx="122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56" y="1186172"/>
            <a:ext cx="4510088" cy="55702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99" y="1186172"/>
            <a:ext cx="4627857" cy="5367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3210587" y="509531"/>
            <a:ext cx="8981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 그림에서 햄스터가 펭귄 앞까지 이동하기 위한 알고리즘의 순서도를 완성하고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코딩 하시오</a:t>
            </a:r>
            <a:r>
              <a:rPr lang="en-US" altLang="ko-KR" sz="22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2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2386148"/>
            <a:ext cx="22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앞으로 한 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0412" y="3971286"/>
            <a:ext cx="22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오른쪽으로 회전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68492" y="4831951"/>
            <a:ext cx="22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546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626</TotalTime>
  <Words>499</Words>
  <Application>Microsoft Office PowerPoint</Application>
  <PresentationFormat>와이드스크린</PresentationFormat>
  <Paragraphs>83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굴림</vt:lpstr>
      <vt:lpstr>나눔고딕코딩</vt:lpstr>
      <vt:lpstr>나눔손글씨 붓</vt:lpstr>
      <vt:lpstr>맑은 고딕</vt:lpstr>
      <vt:lpstr>배달의민족 주아</vt:lpstr>
      <vt:lpstr>아리따-돋움(TTF)-Bold</vt:lpstr>
      <vt:lpstr>아리따-돋움(TTF)-Light</vt:lpstr>
      <vt:lpstr>조선일보명조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박천욱</cp:lastModifiedBy>
  <cp:revision>84</cp:revision>
  <dcterms:created xsi:type="dcterms:W3CDTF">2017-11-07T23:20:10Z</dcterms:created>
  <dcterms:modified xsi:type="dcterms:W3CDTF">2018-04-02T04:50:53Z</dcterms:modified>
</cp:coreProperties>
</file>