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356" r:id="rId4"/>
    <p:sldId id="271" r:id="rId5"/>
    <p:sldId id="357" r:id="rId6"/>
    <p:sldId id="368" r:id="rId7"/>
    <p:sldId id="361" r:id="rId8"/>
    <p:sldId id="360" r:id="rId9"/>
    <p:sldId id="363" r:id="rId10"/>
    <p:sldId id="272" r:id="rId11"/>
    <p:sldId id="260" r:id="rId12"/>
    <p:sldId id="370" r:id="rId13"/>
    <p:sldId id="265" r:id="rId14"/>
    <p:sldId id="275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20D"/>
    <a:srgbClr val="FF7B00"/>
    <a:srgbClr val="DD9B25"/>
    <a:srgbClr val="F6C5C4"/>
    <a:srgbClr val="2F9243"/>
    <a:srgbClr val="003366"/>
    <a:srgbClr val="525250"/>
    <a:srgbClr val="4F4E48"/>
    <a:srgbClr val="E7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679F5-39CD-4BB1-B4A8-4FF0E441E59E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C1BC9-31F4-4FF6-89DA-1BF37C18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C0AEB7-0B49-4664-9A6A-93FE7DBADCB7}"/>
              </a:ext>
            </a:extLst>
          </p:cNvPr>
          <p:cNvSpPr txBox="1"/>
          <p:nvPr/>
        </p:nvSpPr>
        <p:spPr>
          <a:xfrm>
            <a:off x="4214718" y="3040651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59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3" y="-1971675"/>
            <a:ext cx="15204246" cy="10801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2DDE261-D4E3-4EC4-A1A9-29215D7E8E75}"/>
              </a:ext>
            </a:extLst>
          </p:cNvPr>
          <p:cNvGrpSpPr/>
          <p:nvPr/>
        </p:nvGrpSpPr>
        <p:grpSpPr>
          <a:xfrm rot="54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xmlns="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C2272D2-3E98-4F59-896D-A467F7AC534A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463241" y="132412"/>
            <a:ext cx="953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조건을 활용한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</a:t>
            </a:r>
            <a:r>
              <a:rPr lang="ko-KR" altLang="en-US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310718" y="1733030"/>
            <a:ext cx="117601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문의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counter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개념이 아닌 조건을 활용한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</a:t>
            </a:r>
            <a:r>
              <a:rPr lang="ko-KR" altLang="en-US" sz="28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반복문에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대하여 실습한다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안에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넣어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반복하면서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배수인지를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검사한다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54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6" y="828495"/>
            <a:ext cx="7845305" cy="47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/>
          <a:stretch/>
        </p:blipFill>
        <p:spPr>
          <a:xfrm>
            <a:off x="7941606" y="329475"/>
            <a:ext cx="3832860" cy="6199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8119" y="329475"/>
            <a:ext cx="7743487" cy="61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10727978" y="3294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15" y="1664583"/>
            <a:ext cx="5817854" cy="30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목재의, 테이블, 실내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0263092-689E-43EE-9779-B1121ECF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7699"/>
          <a:stretch/>
        </p:blipFill>
        <p:spPr>
          <a:xfrm>
            <a:off x="-26721" y="0"/>
            <a:ext cx="12245442" cy="6858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E048F94-279E-44B7-A417-F695B452007F}"/>
              </a:ext>
            </a:extLst>
          </p:cNvPr>
          <p:cNvSpPr/>
          <p:nvPr/>
        </p:nvSpPr>
        <p:spPr>
          <a:xfrm>
            <a:off x="0" y="0"/>
            <a:ext cx="12245442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D21C043-5E0E-4139-A88D-FB6CC20983B4}"/>
              </a:ext>
            </a:extLst>
          </p:cNvPr>
          <p:cNvGrpSpPr/>
          <p:nvPr/>
        </p:nvGrpSpPr>
        <p:grpSpPr>
          <a:xfrm rot="10800000">
            <a:off x="-1940929" y="1491374"/>
            <a:ext cx="3881857" cy="3875253"/>
            <a:chOff x="4122697" y="1247311"/>
            <a:chExt cx="3881857" cy="3875253"/>
          </a:xfrm>
        </p:grpSpPr>
        <p:sp>
          <p:nvSpPr>
            <p:cNvPr id="3" name="팔각형 2">
              <a:extLst>
                <a:ext uri="{FF2B5EF4-FFF2-40B4-BE49-F238E27FC236}">
                  <a16:creationId xmlns:a16="http://schemas.microsoft.com/office/drawing/2014/main" xmlns="" id="{D941F639-16C6-4B86-B799-803A4EC297C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37F3797A-2CAB-456A-853C-D35270018DD9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28346292-6FB0-4040-9301-7777AE48BBB1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E3ABE8C1-ACC5-413C-A57A-4E327F904745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45E29319-0135-4F9E-9D19-ED30065DCFA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33D6E98-C720-4B40-8AD2-FB04C2D69347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B3733362-EA6A-4A51-93BC-8E26260CFFD1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15006FF-167B-4646-BE80-1C705BF05044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57B66690-9309-4E54-A18D-C0531FFBAC50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2DDE261-D4E3-4EC4-A1A9-29215D7E8E75}"/>
              </a:ext>
            </a:extLst>
          </p:cNvPr>
          <p:cNvGrpSpPr/>
          <p:nvPr/>
        </p:nvGrpSpPr>
        <p:grpSpPr>
          <a:xfrm rot="10800000">
            <a:off x="10200271" y="1491374"/>
            <a:ext cx="3881857" cy="3875253"/>
            <a:chOff x="4122697" y="1247311"/>
            <a:chExt cx="3881857" cy="3875253"/>
          </a:xfrm>
        </p:grpSpPr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xmlns="" id="{AFCE7046-390B-4CC6-8844-4CEE1D839A2F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B436990-81ED-494C-9B97-B407627D3DAC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rgbClr val="0033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84D4425-33E1-4B60-BE09-A2FEDC114819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594FB33A-8E99-4D02-AC2B-C22C2AC7A0D6}"/>
                </a:ext>
              </a:extLst>
            </p:cNvPr>
            <p:cNvSpPr/>
            <p:nvPr/>
          </p:nvSpPr>
          <p:spPr>
            <a:xfrm>
              <a:off x="7867394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E8306152-27BD-4AEA-9517-E98FDCF4F1BB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3552B50-7996-4026-9021-F61FDBDD4504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BBD5B025-8EF5-4BC5-B74E-0EB52462305D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5EC6D15-FA3A-47E8-8EFA-9501081BBB66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7BCE5A2-8118-4F32-8748-28A23DEC4AED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2143800" y="302801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6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E5BF352-DF75-4E0B-9137-2AFA0CF1FA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DAA3497-D7C4-47FF-BDF1-23A3F51C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94D279-7EDC-4A9D-B117-F05B868CB1FE}"/>
              </a:ext>
            </a:extLst>
          </p:cNvPr>
          <p:cNvSpPr txBox="1"/>
          <p:nvPr/>
        </p:nvSpPr>
        <p:spPr>
          <a:xfrm>
            <a:off x="1291586" y="2654987"/>
            <a:ext cx="1473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 Work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02270BC-A97F-4708-8C02-72BA6C74531C}"/>
              </a:ext>
            </a:extLst>
          </p:cNvPr>
          <p:cNvGrpSpPr/>
          <p:nvPr/>
        </p:nvGrpSpPr>
        <p:grpSpPr>
          <a:xfrm rot="16200000">
            <a:off x="-1554175" y="1868959"/>
            <a:ext cx="3122743" cy="3120082"/>
            <a:chOff x="4122697" y="1247311"/>
            <a:chExt cx="3878557" cy="3875253"/>
          </a:xfrm>
        </p:grpSpPr>
        <p:sp>
          <p:nvSpPr>
            <p:cNvPr id="43" name="팔각형 42">
              <a:extLst>
                <a:ext uri="{FF2B5EF4-FFF2-40B4-BE49-F238E27FC236}">
                  <a16:creationId xmlns:a16="http://schemas.microsoft.com/office/drawing/2014/main" xmlns="" id="{6CF00539-7FBE-4CD4-B1BC-34AEE7C86467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5E4867A-C0DE-442B-B2DC-203A26CE56F5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BDDDA07B-4E63-4670-9CEB-2F86FDCE269A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DCD85A4C-3E3B-42FA-AF14-65798AE69A5B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833F4CBA-10ED-443C-8A8B-6157005A2B18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37474BA-692B-4F21-8A4C-0CE66F7DA4DE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34FDCF7-19A6-4204-AA01-7E321CF7438B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62A6DAF-C379-4025-9456-AB521418481A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FC943C49-9F7F-4F9E-AAED-3935C87F20B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60520" y="0"/>
            <a:ext cx="8031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562" y="41843"/>
            <a:ext cx="5802989" cy="67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0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C0AEB7-0B49-4664-9A6A-93FE7DBADCB7}"/>
              </a:ext>
            </a:extLst>
          </p:cNvPr>
          <p:cNvSpPr txBox="1"/>
          <p:nvPr/>
        </p:nvSpPr>
        <p:spPr>
          <a:xfrm>
            <a:off x="4304064" y="3038150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Thanks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998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91C4091-8B82-4D8E-8C61-AFA7180E4BCA}"/>
              </a:ext>
            </a:extLst>
          </p:cNvPr>
          <p:cNvSpPr/>
          <p:nvPr/>
        </p:nvSpPr>
        <p:spPr>
          <a:xfrm>
            <a:off x="943867" y="648495"/>
            <a:ext cx="4394447" cy="5749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578405" y="340890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FD61A15-D4C3-44E0-9E8A-9BDF9499C08F}"/>
              </a:ext>
            </a:extLst>
          </p:cNvPr>
          <p:cNvSpPr/>
          <p:nvPr/>
        </p:nvSpPr>
        <p:spPr>
          <a:xfrm>
            <a:off x="5868140" y="0"/>
            <a:ext cx="29296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54DAF8-776B-4CA8-A594-6D4DAA5525AD}"/>
              </a:ext>
            </a:extLst>
          </p:cNvPr>
          <p:cNvSpPr txBox="1"/>
          <p:nvPr/>
        </p:nvSpPr>
        <p:spPr>
          <a:xfrm>
            <a:off x="1347090" y="3038346"/>
            <a:ext cx="376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4400" spc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8EFD404-1678-4509-8560-44556ABCA3ED}"/>
              </a:ext>
            </a:extLst>
          </p:cNvPr>
          <p:cNvGrpSpPr/>
          <p:nvPr/>
        </p:nvGrpSpPr>
        <p:grpSpPr>
          <a:xfrm rot="13500000">
            <a:off x="1217592" y="1491374"/>
            <a:ext cx="3878557" cy="3875253"/>
            <a:chOff x="4122697" y="1247311"/>
            <a:chExt cx="3878557" cy="3875253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xmlns="" id="{D551E436-E007-4D6B-91C7-A24712447268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E8BEE48F-3468-4071-B303-AA02FEC17968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975590A-B503-4E82-BC93-47D088AF9A78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0E35CBD-1C97-4C7A-AE29-E9EBDBEA086A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C67DCBB2-4898-4CDA-A46C-E549AA3411C7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F601D47A-B68C-4AEB-AB98-4976D3B53386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F352C3CC-2A4A-4594-AC8C-801EB7355EFF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8619817A-449F-4678-AA48-528E954EAEC5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F6D123E7-B9EC-49C9-85E3-BA6C9B9CD5B7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690929" y="1074234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while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기본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690929" y="4551215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637707" y="5294533"/>
            <a:ext cx="519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내부에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6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sz="36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중첩</a:t>
            </a:r>
            <a:endParaRPr lang="ko-KR" altLang="en-US" sz="3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578405" y="2431749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3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2413005-AADA-4829-9AD3-DB4292B6B4A3}"/>
              </a:ext>
            </a:extLst>
          </p:cNvPr>
          <p:cNvSpPr txBox="1"/>
          <p:nvPr/>
        </p:nvSpPr>
        <p:spPr>
          <a:xfrm>
            <a:off x="6578405" y="3067099"/>
            <a:ext cx="538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7B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en-US" altLang="ko-KR" sz="3600" dirty="0" smtClean="0">
                <a:solidFill>
                  <a:srgbClr val="FF7B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ange() </a:t>
            </a:r>
            <a:r>
              <a:rPr lang="ko-KR" altLang="en-US" sz="3600" dirty="0" smtClean="0">
                <a:solidFill>
                  <a:srgbClr val="FF7B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6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19D68-10A1-4464-9527-967466F3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16864" y="0"/>
            <a:ext cx="12177606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EF2BDD3-8B90-47A2-8103-DA80D8CF2E4C}"/>
              </a:ext>
            </a:extLst>
          </p:cNvPr>
          <p:cNvGrpSpPr/>
          <p:nvPr/>
        </p:nvGrpSpPr>
        <p:grpSpPr>
          <a:xfrm rot="13500000">
            <a:off x="4156722" y="1491374"/>
            <a:ext cx="3878557" cy="3875253"/>
            <a:chOff x="4122697" y="1247311"/>
            <a:chExt cx="3878557" cy="3875253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xmlns="" id="{D30E957F-2A97-4E35-8054-E21AD4CCEB03}"/>
                </a:ext>
              </a:extLst>
            </p:cNvPr>
            <p:cNvSpPr/>
            <p:nvPr/>
          </p:nvSpPr>
          <p:spPr>
            <a:xfrm rot="1380224">
              <a:off x="4343438" y="1444084"/>
              <a:ext cx="3468060" cy="3468060"/>
            </a:xfrm>
            <a:prstGeom prst="octagon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A8AAB3D-DF61-4B80-9534-0398C263E782}"/>
                </a:ext>
              </a:extLst>
            </p:cNvPr>
            <p:cNvSpPr/>
            <p:nvPr/>
          </p:nvSpPr>
          <p:spPr>
            <a:xfrm>
              <a:off x="5993818" y="124731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8D5F9895-266A-4F26-B749-8F5EA4E39144}"/>
                </a:ext>
              </a:extLst>
            </p:cNvPr>
            <p:cNvSpPr/>
            <p:nvPr/>
          </p:nvSpPr>
          <p:spPr>
            <a:xfrm>
              <a:off x="7318501" y="179533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309B82B-7513-4D32-8A29-859F11C73D85}"/>
                </a:ext>
              </a:extLst>
            </p:cNvPr>
            <p:cNvSpPr/>
            <p:nvPr/>
          </p:nvSpPr>
          <p:spPr>
            <a:xfrm>
              <a:off x="7864094" y="311758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03F941D3-703D-4D90-9AA7-36ED0A01BE82}"/>
                </a:ext>
              </a:extLst>
            </p:cNvPr>
            <p:cNvSpPr/>
            <p:nvPr/>
          </p:nvSpPr>
          <p:spPr>
            <a:xfrm>
              <a:off x="7321041" y="444375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899076E-03D0-49C3-9D48-597E24FDE821}"/>
                </a:ext>
              </a:extLst>
            </p:cNvPr>
            <p:cNvSpPr/>
            <p:nvPr/>
          </p:nvSpPr>
          <p:spPr>
            <a:xfrm>
              <a:off x="5990959" y="498540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287281AB-68A5-48DD-9816-33070520A602}"/>
                </a:ext>
              </a:extLst>
            </p:cNvPr>
            <p:cNvSpPr/>
            <p:nvPr/>
          </p:nvSpPr>
          <p:spPr>
            <a:xfrm>
              <a:off x="4668521" y="44412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E9F7222-2EFF-44B1-8C89-4533501E4CD1}"/>
                </a:ext>
              </a:extLst>
            </p:cNvPr>
            <p:cNvSpPr/>
            <p:nvPr/>
          </p:nvSpPr>
          <p:spPr>
            <a:xfrm>
              <a:off x="4122697" y="31181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5F764B08-3BF5-4901-92DB-118626ADFB96}"/>
                </a:ext>
              </a:extLst>
            </p:cNvPr>
            <p:cNvSpPr/>
            <p:nvPr/>
          </p:nvSpPr>
          <p:spPr>
            <a:xfrm>
              <a:off x="4673113" y="1798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839073-1071-4399-B704-B3CF08C7A84F}"/>
              </a:ext>
            </a:extLst>
          </p:cNvPr>
          <p:cNvSpPr txBox="1"/>
          <p:nvPr/>
        </p:nvSpPr>
        <p:spPr>
          <a:xfrm>
            <a:off x="4875155" y="304428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실습문제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546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실내, 테이블, 전자기기이(가) 표시된 사진&#10;&#10;높은 신뢰도로 생성된 설명">
            <a:extLst>
              <a:ext uri="{FF2B5EF4-FFF2-40B4-BE49-F238E27FC236}">
                <a16:creationId xmlns:a16="http://schemas.microsoft.com/office/drawing/2014/main" xmlns="" id="{AC5B33A3-3158-4732-AC34-C986BE5D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4" y="-638629"/>
            <a:ext cx="12202888" cy="813525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E048F94-279E-44B7-A417-F695B452007F}"/>
              </a:ext>
            </a:extLst>
          </p:cNvPr>
          <p:cNvSpPr/>
          <p:nvPr/>
        </p:nvSpPr>
        <p:spPr>
          <a:xfrm>
            <a:off x="-26721" y="0"/>
            <a:ext cx="12245442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301880" y="343545"/>
            <a:ext cx="906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for 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 </a:t>
            </a:r>
            <a:r>
              <a:rPr lang="ko-KR" altLang="en-US" sz="4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301880" y="1425303"/>
            <a:ext cx="122399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counter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변수와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변수를 활용한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문과 조건으로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counter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변수를 적용하는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while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문을 학습한다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문도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문과 마찬가지로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:(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콜론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끝나야 하고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, for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문에 종속되는 코드는 항상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공백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(indent)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구분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C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num1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부터 시작하여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num2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전까지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num3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만큼 증가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하는 원소로 이루어진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list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를 반환한다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range(0, 10, 1)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range(0, 10)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range(10)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은 모두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부터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9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까지의 자연수가 들어있는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list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를 반환한다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while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문도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문이나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if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문과 마찬가지로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공백으로 종속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코드들을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포함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while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문에서는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조건이 참인 경우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공백으로 종속된 코드들이 계속적으로 실행된다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5" y="4902257"/>
            <a:ext cx="6788731" cy="1884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672" y="4903177"/>
            <a:ext cx="3388059" cy="18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5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56" y="705107"/>
            <a:ext cx="8830176" cy="57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36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34192E01-81A0-4D8B-A0F8-112A1CFB3E68}"/>
              </a:ext>
            </a:extLst>
          </p:cNvPr>
          <p:cNvSpPr/>
          <p:nvPr/>
        </p:nvSpPr>
        <p:spPr>
          <a:xfrm>
            <a:off x="312056" y="304800"/>
            <a:ext cx="7054901" cy="6219371"/>
          </a:xfrm>
          <a:custGeom>
            <a:avLst/>
            <a:gdLst/>
            <a:ahLst/>
            <a:cxnLst/>
            <a:rect l="l" t="t" r="r" b="b"/>
            <a:pathLst>
              <a:path w="6437086" h="6219371">
                <a:moveTo>
                  <a:pt x="0" y="0"/>
                </a:moveTo>
                <a:lnTo>
                  <a:pt x="6437086" y="0"/>
                </a:lnTo>
                <a:lnTo>
                  <a:pt x="6437086" y="6219371"/>
                </a:lnTo>
                <a:lnTo>
                  <a:pt x="0" y="6219371"/>
                </a:lnTo>
                <a:lnTo>
                  <a:pt x="0" y="2072034"/>
                </a:lnTo>
                <a:lnTo>
                  <a:pt x="971237" y="1515349"/>
                </a:lnTo>
                <a:lnTo>
                  <a:pt x="971237" y="5873617"/>
                </a:lnTo>
                <a:lnTo>
                  <a:pt x="1938063" y="5873617"/>
                </a:lnTo>
                <a:lnTo>
                  <a:pt x="1938063" y="427670"/>
                </a:lnTo>
                <a:lnTo>
                  <a:pt x="1084537" y="427670"/>
                </a:lnTo>
                <a:lnTo>
                  <a:pt x="0" y="103069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8E1B30-917C-47AF-A563-8C0BB190C7B1}"/>
              </a:ext>
            </a:extLst>
          </p:cNvPr>
          <p:cNvSpPr txBox="1"/>
          <p:nvPr/>
        </p:nvSpPr>
        <p:spPr>
          <a:xfrm>
            <a:off x="3615830" y="2241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66957" y="304799"/>
            <a:ext cx="4407509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89" y="716086"/>
            <a:ext cx="8855061" cy="1895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89" y="3150761"/>
            <a:ext cx="8897547" cy="27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56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사람, 실내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40FCCF1-5AB6-41A1-B388-FB81DC0A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715" y="-819150"/>
            <a:ext cx="12749430" cy="84963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521A9E0-5E6C-4917-B18B-AFC8B7924741}"/>
              </a:ext>
            </a:extLst>
          </p:cNvPr>
          <p:cNvSpPr/>
          <p:nvPr/>
        </p:nvSpPr>
        <p:spPr>
          <a:xfrm>
            <a:off x="0" y="0"/>
            <a:ext cx="1224544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5D50FC8-DE54-4C68-B16C-C86DB2F9DC8E}"/>
              </a:ext>
            </a:extLst>
          </p:cNvPr>
          <p:cNvSpPr txBox="1"/>
          <p:nvPr/>
        </p:nvSpPr>
        <p:spPr>
          <a:xfrm>
            <a:off x="234641" y="194464"/>
            <a:ext cx="11396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range()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이용한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</a:t>
            </a:r>
            <a:r>
              <a:rPr lang="ko-KR" altLang="en-US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607676F-DA78-43D9-9BA3-FEEFC6D41822}"/>
              </a:ext>
            </a:extLst>
          </p:cNvPr>
          <p:cNvSpPr txBox="1"/>
          <p:nvPr/>
        </p:nvSpPr>
        <p:spPr>
          <a:xfrm>
            <a:off x="104720" y="1310251"/>
            <a:ext cx="12140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range()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함수를 사용한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for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문을 활용하여 리스트에 원소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저장하기</a:t>
            </a: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“%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의 영어점수”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%(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name)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명령을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사용하면 </a:t>
            </a:r>
            <a:endParaRPr lang="en-US" altLang="ko-KR" sz="28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=&gt; 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[“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name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안에 있는 자료”의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영어점수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DD20D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형태로 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출력된다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%s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는 문자열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%d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는 정수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%f</a:t>
            </a:r>
            <a:r>
              <a: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는 실수를 의미한다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57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90" y="321499"/>
            <a:ext cx="8835678" cy="6198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82" y="2524626"/>
            <a:ext cx="7370800" cy="39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7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6BB95F-F4ED-4E24-8F73-00EE5279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2766"/>
          <a:stretch/>
        </p:blipFill>
        <p:spPr>
          <a:xfrm>
            <a:off x="7197" y="0"/>
            <a:ext cx="1217760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3"/>
          <a:stretch/>
        </p:blipFill>
        <p:spPr>
          <a:xfrm>
            <a:off x="290950" y="304799"/>
            <a:ext cx="2626733" cy="6219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7683" y="304798"/>
            <a:ext cx="8856784" cy="6219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76C207-20E0-4E30-B7DB-A112221FB80A}"/>
              </a:ext>
            </a:extLst>
          </p:cNvPr>
          <p:cNvSpPr txBox="1"/>
          <p:nvPr/>
        </p:nvSpPr>
        <p:spPr>
          <a:xfrm>
            <a:off x="312056" y="3214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524" y="2834802"/>
            <a:ext cx="752205" cy="5309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82" y="1263463"/>
            <a:ext cx="8788533" cy="37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0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719</TotalTime>
  <Words>245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 ExtraBold</vt:lpstr>
      <vt:lpstr>나눔스퀘어 ExtraBold</vt:lpstr>
      <vt:lpstr>맑은 고딕</vt:lpstr>
      <vt:lpstr>뫼비우스 Regular</vt:lpstr>
      <vt:lpstr>조선일보명조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Cheonuk Park</dc:creator>
  <cp:lastModifiedBy>박 천욱</cp:lastModifiedBy>
  <cp:revision>66</cp:revision>
  <dcterms:created xsi:type="dcterms:W3CDTF">2018-04-06T06:50:09Z</dcterms:created>
  <dcterms:modified xsi:type="dcterms:W3CDTF">2018-05-21T02:12:11Z</dcterms:modified>
</cp:coreProperties>
</file>