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317" r:id="rId4"/>
    <p:sldId id="260" r:id="rId5"/>
    <p:sldId id="300" r:id="rId6"/>
    <p:sldId id="319" r:id="rId7"/>
    <p:sldId id="320" r:id="rId8"/>
    <p:sldId id="321" r:id="rId9"/>
    <p:sldId id="322" r:id="rId10"/>
    <p:sldId id="298" r:id="rId11"/>
    <p:sldId id="323" r:id="rId12"/>
    <p:sldId id="286" r:id="rId13"/>
    <p:sldId id="324" r:id="rId14"/>
    <p:sldId id="327" r:id="rId15"/>
    <p:sldId id="326" r:id="rId16"/>
    <p:sldId id="344" r:id="rId17"/>
    <p:sldId id="325" r:id="rId18"/>
    <p:sldId id="328" r:id="rId19"/>
    <p:sldId id="297" r:id="rId20"/>
    <p:sldId id="329" r:id="rId21"/>
    <p:sldId id="330" r:id="rId22"/>
    <p:sldId id="331" r:id="rId23"/>
    <p:sldId id="332" r:id="rId24"/>
    <p:sldId id="333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284" r:id="rId3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6F"/>
    <a:srgbClr val="FDC6C6"/>
    <a:srgbClr val="F9CBC7"/>
    <a:srgbClr val="FC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033656" y="1951672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컴퓨팅사고와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4149755" y="3161041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5757130" y="3392503"/>
            <a:ext cx="264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C9E9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573270" y="1746596"/>
            <a:ext cx="11321102" cy="29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print()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본인의 학번과 성명을 문자 데이터 형식으로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학번과 성명 문자 데이터를 콤마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구분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연결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4C024-1E4B-4882-A52F-9BBBD06BA738}"/>
              </a:ext>
            </a:extLst>
          </p:cNvPr>
          <p:cNvSpPr txBox="1"/>
          <p:nvPr/>
        </p:nvSpPr>
        <p:spPr>
          <a:xfrm>
            <a:off x="3893986" y="415824"/>
            <a:ext cx="7920176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데이터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파이썬에서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텍스트나 숫자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기호 등을 연속적으로 나열하고 다음과 같이 큰따옴표나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작은 따옴표로 감싸서 나타낼 경우 문자열이 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98443-719D-4C75-BB8F-3AF4FFEFD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6324" b="-3727"/>
          <a:stretch/>
        </p:blipFill>
        <p:spPr>
          <a:xfrm>
            <a:off x="3634620" y="4665857"/>
            <a:ext cx="4621540" cy="18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C9E9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66D4CF-5010-49BD-8B9F-312C3A91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037" y="4491264"/>
            <a:ext cx="7965926" cy="17933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70ECF9-7CBD-4AC5-A452-65606D2E1D33}"/>
              </a:ext>
            </a:extLst>
          </p:cNvPr>
          <p:cNvSpPr txBox="1"/>
          <p:nvPr/>
        </p:nvSpPr>
        <p:spPr>
          <a:xfrm>
            <a:off x="3893986" y="415824"/>
            <a:ext cx="7920176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데이터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파이썬에서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텍스트나 숫자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기호 등을 연속적으로 나열하고 다음과 같이 큰따옴표나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작은 따옴표로 감싸서 나타낼 경우 문자열이 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1CB82-02B8-41B1-A360-A0D29050A2BE}"/>
              </a:ext>
            </a:extLst>
          </p:cNvPr>
          <p:cNvSpPr txBox="1"/>
          <p:nvPr/>
        </p:nvSpPr>
        <p:spPr>
          <a:xfrm>
            <a:off x="573270" y="1939100"/>
            <a:ext cx="11321102" cy="29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print()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본인의 학번과 성명을 문자 데이터 형식으로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학번과 성명 문자 데이터를 콤마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구분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연결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5446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94443" y="2902165"/>
            <a:ext cx="9568213" cy="225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print()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정수와 실수를 각각 출력한다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1159995" y="1349115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338FB-F027-42FB-884B-DD64BFC27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829" y="4217018"/>
            <a:ext cx="6956342" cy="11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2348820" y="3346164"/>
            <a:ext cx="9568213" cy="330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	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수식을 입력하여 계산 결과를 출력한다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1) 6+4		2) 6-4	3) 6*4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4) 6/4	5) 6//4	6) 6%4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1266370" y="1410181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39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2135712"/>
            <a:ext cx="9568213" cy="376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	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수식을 입력하여 계산 결과를 출력한다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1) 6+4		2) 6-4	3) 6*4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4) 6/4	5) 6//4	6) 6%4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904151" y="1108753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217FF-7A3C-4ACD-B742-B06173AE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41" y="4129092"/>
            <a:ext cx="6358386" cy="1007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B9E7F2-F0C5-4242-9168-FE0B906A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689" y="5342710"/>
            <a:ext cx="5129732" cy="11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2135712"/>
            <a:ext cx="9568213" cy="330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	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수식을 입력하여 계산 결과를 출력한다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1) 6+4		2) 6-4	3) 6*4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4) 6/4	5) 6//4	6) 6%4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904151" y="1108753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9E7F2-F0C5-4242-9168-FE0B906A4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992" y="4703145"/>
            <a:ext cx="6886509" cy="14950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F8CAE0-DB8B-4599-83A7-99DC00DA2759}"/>
              </a:ext>
            </a:extLst>
          </p:cNvPr>
          <p:cNvSpPr txBox="1"/>
          <p:nvPr/>
        </p:nvSpPr>
        <p:spPr>
          <a:xfrm>
            <a:off x="7880466" y="3173530"/>
            <a:ext cx="1135198" cy="3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2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곱하기</a:t>
            </a:r>
            <a:endParaRPr lang="en-US" altLang="ko-KR" sz="2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E57CE-A943-4DE8-BC95-C0EB42C9743A}"/>
              </a:ext>
            </a:extLst>
          </p:cNvPr>
          <p:cNvSpPr txBox="1"/>
          <p:nvPr/>
        </p:nvSpPr>
        <p:spPr>
          <a:xfrm>
            <a:off x="3680492" y="4002188"/>
            <a:ext cx="1135198" cy="3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2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나누기</a:t>
            </a:r>
            <a:endParaRPr lang="en-US" altLang="ko-KR" sz="2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C25457-3157-44F1-AFFF-2538EBC7F89E}"/>
              </a:ext>
            </a:extLst>
          </p:cNvPr>
          <p:cNvSpPr txBox="1"/>
          <p:nvPr/>
        </p:nvSpPr>
        <p:spPr>
          <a:xfrm>
            <a:off x="5560485" y="4029931"/>
            <a:ext cx="1135198" cy="3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2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몫</a:t>
            </a:r>
            <a:endParaRPr lang="en-US" altLang="ko-KR" sz="2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C60F8-BAA0-419F-A840-D2FA4FB36931}"/>
              </a:ext>
            </a:extLst>
          </p:cNvPr>
          <p:cNvSpPr txBox="1"/>
          <p:nvPr/>
        </p:nvSpPr>
        <p:spPr>
          <a:xfrm>
            <a:off x="7312867" y="3992262"/>
            <a:ext cx="1135198" cy="3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2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</a:t>
            </a:r>
            <a:endParaRPr lang="en-US" altLang="ko-KR" sz="2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3213528" y="3030953"/>
            <a:ext cx="631166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출력하려면 어떻게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해야할까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904151" y="1108753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EDB2D-D92B-4B30-B807-3711B7D5C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24" y="3718269"/>
            <a:ext cx="5826145" cy="14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644848" y="3428999"/>
            <a:ext cx="9568213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20000"/>
              </a:lnSpc>
              <a:buAutoNum type="arabicPeriod" startAt="3"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이상의 큰 정수와 소수점 이하 자리수가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이상인 작은 실수가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출력되는지 확인한다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1140666" y="1436492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92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2135712"/>
            <a:ext cx="9568213" cy="312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20000"/>
              </a:lnSpc>
              <a:buAutoNum type="arabicPeriod" startAt="3"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이상의 큰 정수와 소수점 이하 자리수가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이상인 작은 실수가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출력되는지 확인한다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904151" y="1108753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E4EE5-EC13-4F76-A7BE-377D4656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92" y="3545678"/>
            <a:ext cx="7305106" cy="1234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5C6221-914C-4970-A927-F4CB04833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314" y="5181281"/>
            <a:ext cx="7301384" cy="13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495300" y="2654500"/>
            <a:ext cx="1120140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터틀을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이용하여 한 변의 크기가 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픽셀인 정사각형을 그려본다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- 100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픽셀의 변을 그리고 해당 위치의 좌표를 출력한다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반대 방향으로 그려지는 정사각형도 출력한다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정사각형 </a:t>
            </a:r>
            <a:r>
              <a:rPr lang="ko-KR" altLang="en-US" sz="27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초기화하고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반지름이 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픽셀인 정사각형을 그려본다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08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4609687" y="397362"/>
            <a:ext cx="3192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활동순서</a:t>
            </a:r>
            <a:r>
              <a:rPr lang="en-US" altLang="ko-KR" sz="5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5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3448288" y="1657244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>
                  <a:solidFill>
                    <a:schemeClr val="bg1"/>
                  </a:solidFill>
                  <a:latin typeface="배달의민족 주아" panose="020B0600000101010101" charset="-127"/>
                  <a:ea typeface="배달의민족 주아" panose="020B0600000101010101" charset="-127"/>
                </a:rPr>
                <a:t>Python</a:t>
              </a:r>
              <a:r>
                <a:rPr lang="ko-KR" altLang="en-US" sz="4500" dirty="0">
                  <a:solidFill>
                    <a:schemeClr val="bg1"/>
                  </a:solidFill>
                  <a:latin typeface="배달의민족 주아" panose="020B0600000101010101" charset="-127"/>
                  <a:ea typeface="배달의민족 주아" panose="020B0600000101010101" charset="-127"/>
                </a:rPr>
                <a:t> 설치하기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3448288" y="2790777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사용법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248111-3C48-4C80-94E2-95A825BCC957}"/>
              </a:ext>
            </a:extLst>
          </p:cNvPr>
          <p:cNvGrpSpPr/>
          <p:nvPr/>
        </p:nvGrpSpPr>
        <p:grpSpPr>
          <a:xfrm>
            <a:off x="3448288" y="4040653"/>
            <a:ext cx="6548459" cy="914048"/>
            <a:chOff x="824613" y="394405"/>
            <a:chExt cx="6548459" cy="91404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CFF0E3-C587-44E0-AC8D-C2ED140DFCE8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DBEB6202-9A35-48BD-BEB3-35C4C3DF9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A4E088D-281F-422D-89DB-5A77D21F256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16C108E-0345-4B72-8E8D-C93CA5EC6D7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609466B-11A4-4367-9530-C74190BD259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C56408A-8182-4726-8BFF-642638DD1A60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A470F13-BD0B-42BA-B40F-6129409D18F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EF1F9D-0C54-4F3D-8505-BF1D3B38B423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A8F364-1A70-4631-A5B6-683B4FAD90E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A40510-99EC-45C2-978B-B7DB1DAC1CDD}"/>
              </a:ext>
            </a:extLst>
          </p:cNvPr>
          <p:cNvGrpSpPr/>
          <p:nvPr/>
        </p:nvGrpSpPr>
        <p:grpSpPr>
          <a:xfrm>
            <a:off x="3448288" y="5338759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10B2557-3CFC-4F8B-9468-D0F4ED22D2E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3FF5B6F2-E0AB-45F4-B852-DD90678B7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7B13BE-5876-4162-898F-B969AD878DBA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290BDC0-C575-4388-9A87-C72A7182BD75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0FE0F00-1DC1-4EC1-95E3-EFE5A26C0FD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12BEC15-8BB7-4BB2-BE7D-CB4CFCF88E3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F722CE4-A07D-46C6-9CC2-6B953B586AA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509FDF-04BF-4C59-B93A-EF7DE72DFE2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C23B9E-15D3-4FE2-B69B-F453F0498B8D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495300" y="2654500"/>
            <a:ext cx="11201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터틀을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이용하여 한 변의 크기가 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픽셀인 정사각형을 그려본다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- 100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픽셀의 변을 그리고 해당 위치의 좌표를 출력한다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반대 방향으로 그려지는 정사각형도 출력한다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7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35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turtle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34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4204129" y="3298541"/>
            <a:ext cx="351522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&gt;&gt;&gt;import turtle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turtle.down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turtle.forward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(15)</a:t>
            </a: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66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A5CA1-5D0D-4C6A-AA67-BC1B1CF4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498" y="2822193"/>
            <a:ext cx="4839003" cy="35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2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5364693" y="3735143"/>
            <a:ext cx="372770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&gt;&gt;&gt;import turtle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turtle.down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turtle.forward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(100)</a:t>
            </a:r>
          </a:p>
          <a:p>
            <a:pPr>
              <a:lnSpc>
                <a:spcPct val="11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949FF3-B63B-40C0-9E91-DA46E2CB9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90" y="2654500"/>
            <a:ext cx="4839003" cy="35594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3BDF9E-4AC6-4BBA-8109-8D3E16402CCF}"/>
              </a:ext>
            </a:extLst>
          </p:cNvPr>
          <p:cNvSpPr txBox="1"/>
          <p:nvPr/>
        </p:nvSpPr>
        <p:spPr>
          <a:xfrm>
            <a:off x="8064183" y="3746804"/>
            <a:ext cx="340175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 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가져오기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C6695-FB32-4494-A15F-22B5BA28C678}"/>
              </a:ext>
            </a:extLst>
          </p:cNvPr>
          <p:cNvSpPr txBox="1"/>
          <p:nvPr/>
        </p:nvSpPr>
        <p:spPr>
          <a:xfrm>
            <a:off x="8064183" y="4187419"/>
            <a:ext cx="340175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pen 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내려놓기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그리기시작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DD43FB-772D-48CE-B4FC-CCAF3261370B}"/>
              </a:ext>
            </a:extLst>
          </p:cNvPr>
          <p:cNvSpPr txBox="1"/>
          <p:nvPr/>
        </p:nvSpPr>
        <p:spPr>
          <a:xfrm>
            <a:off x="8985507" y="4628033"/>
            <a:ext cx="3049676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100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이동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6DB9A6-943D-4012-9A2B-930F5639D8C5}"/>
              </a:ext>
            </a:extLst>
          </p:cNvPr>
          <p:cNvSpPr txBox="1"/>
          <p:nvPr/>
        </p:nvSpPr>
        <p:spPr>
          <a:xfrm>
            <a:off x="2826564" y="4628033"/>
            <a:ext cx="125255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☝ (0,0)</a:t>
            </a:r>
          </a:p>
        </p:txBody>
      </p:sp>
    </p:spTree>
    <p:extLst>
      <p:ext uri="{BB962C8B-B14F-4D97-AF65-F5344CB8AC3E}">
        <p14:creationId xmlns:p14="http://schemas.microsoft.com/office/powerpoint/2010/main" val="14576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3722286" y="3519944"/>
            <a:ext cx="4747428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turtle.reset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turtle.shape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(“turtle”)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turtle.write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turtle.pos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23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3722286" y="3519944"/>
            <a:ext cx="4747428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turtle.reset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turtle.shape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(“turtle”)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turtle.write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turtle.pos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9C9819-BF85-4302-830B-2BC070D50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724" y="2613097"/>
            <a:ext cx="5197990" cy="38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4914242" y="3343462"/>
            <a:ext cx="4747428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turtle.reset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turtle.shape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(“turtle”)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turtle.write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turtle.pos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9C9819-BF85-4302-830B-2BC070D50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97" y="3024447"/>
            <a:ext cx="4188096" cy="3130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BFB89A-DADC-4A6D-A538-9C2F27444C44}"/>
              </a:ext>
            </a:extLst>
          </p:cNvPr>
          <p:cNvSpPr txBox="1"/>
          <p:nvPr/>
        </p:nvSpPr>
        <p:spPr>
          <a:xfrm>
            <a:off x="7574687" y="3343613"/>
            <a:ext cx="39072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지우고 </a:t>
            </a:r>
            <a:r>
              <a:rPr lang="ko-KR" altLang="en-US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초기 위치로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7CCFE-D0C8-4B23-BCDC-4C01D2E4320F}"/>
              </a:ext>
            </a:extLst>
          </p:cNvPr>
          <p:cNvSpPr txBox="1"/>
          <p:nvPr/>
        </p:nvSpPr>
        <p:spPr>
          <a:xfrm>
            <a:off x="8952281" y="3800510"/>
            <a:ext cx="267126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 변경하기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2B9040-F919-4C91-AEBB-5AA70A9BFDC5}"/>
              </a:ext>
            </a:extLst>
          </p:cNvPr>
          <p:cNvSpPr txBox="1"/>
          <p:nvPr/>
        </p:nvSpPr>
        <p:spPr>
          <a:xfrm>
            <a:off x="5503940" y="4691941"/>
            <a:ext cx="6406474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turtle.pos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 turtle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현재 좌표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turtle.write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 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위치에 문자출력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위치에 좌표출력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1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1601541" y="3519944"/>
            <a:ext cx="4747428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turtle.left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(90)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자리에 좌표 출력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EBAA1-5E40-4994-8394-D6B1A3889A36}"/>
              </a:ext>
            </a:extLst>
          </p:cNvPr>
          <p:cNvSpPr txBox="1"/>
          <p:nvPr/>
        </p:nvSpPr>
        <p:spPr>
          <a:xfrm>
            <a:off x="5891803" y="3429000"/>
            <a:ext cx="418263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turtle.forward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282E2-C68A-45D0-9A3D-D3EECEB3E403}"/>
              </a:ext>
            </a:extLst>
          </p:cNvPr>
          <p:cNvSpPr txBox="1"/>
          <p:nvPr/>
        </p:nvSpPr>
        <p:spPr>
          <a:xfrm>
            <a:off x="5891803" y="3898602"/>
            <a:ext cx="340175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왼쪽으로 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회전</a:t>
            </a:r>
            <a:endParaRPr lang="en-US" altLang="ko-KR" sz="27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6DB7D-71CC-4642-ACBA-A17E63A97A80}"/>
              </a:ext>
            </a:extLst>
          </p:cNvPr>
          <p:cNvSpPr txBox="1"/>
          <p:nvPr/>
        </p:nvSpPr>
        <p:spPr>
          <a:xfrm>
            <a:off x="5891802" y="4441563"/>
            <a:ext cx="5385797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&gt;&gt;&gt;</a:t>
            </a:r>
            <a:r>
              <a:rPr lang="en-US" altLang="ko-KR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turtle.write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turtle.pos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50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6E8DE1-BB7E-43CB-ABA9-FC36C5AA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751" y="2654500"/>
            <a:ext cx="5164522" cy="38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9F74BB-1858-407B-AC65-1BF5A6ED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64" y="2716621"/>
            <a:ext cx="4903872" cy="36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6B87093-3BB7-48F2-B18C-F15DA9297B1C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설치하기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2503360" y="1512223"/>
            <a:ext cx="76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 https://www.python.org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52436-36CB-429F-9222-825D32580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51" y="2541645"/>
            <a:ext cx="5467393" cy="271222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57CFB9-CFAC-4A73-92AE-916CF1D14A24}"/>
              </a:ext>
            </a:extLst>
          </p:cNvPr>
          <p:cNvSpPr/>
          <p:nvPr/>
        </p:nvSpPr>
        <p:spPr>
          <a:xfrm>
            <a:off x="3086802" y="3642799"/>
            <a:ext cx="1299827" cy="526400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622BE-C044-46BB-BB00-6B61D554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092" y="2541645"/>
            <a:ext cx="5951157" cy="271222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89D8F2-CB0E-47F0-8E6F-BA2F980B7307}"/>
              </a:ext>
            </a:extLst>
          </p:cNvPr>
          <p:cNvSpPr/>
          <p:nvPr/>
        </p:nvSpPr>
        <p:spPr>
          <a:xfrm>
            <a:off x="9585521" y="4088806"/>
            <a:ext cx="1074237" cy="435041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BB7FE-C71F-4E28-9794-96095BFA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81" y="2834936"/>
            <a:ext cx="5107937" cy="36355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333E8D-EF30-4A1B-99F2-2DA6E938B895}"/>
              </a:ext>
            </a:extLst>
          </p:cNvPr>
          <p:cNvSpPr txBox="1"/>
          <p:nvPr/>
        </p:nvSpPr>
        <p:spPr>
          <a:xfrm>
            <a:off x="1140666" y="4927009"/>
            <a:ext cx="3431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반대방향으로 그려지는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정사각형 출력하기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02818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425964" y="2654500"/>
            <a:ext cx="11383030" cy="251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10000"/>
              </a:lnSpc>
              <a:buAutoNum type="arabicPeriod" startAt="2"/>
            </a:pP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정사각형 </a:t>
            </a:r>
            <a:r>
              <a:rPr lang="ko-KR" altLang="en-US" sz="27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초기화하고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반지름이 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픽셀인 정사각형을 그려본다</a:t>
            </a: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eriod" startAt="2"/>
            </a:pPr>
            <a:endParaRPr lang="en-US" altLang="ko-KR" sz="27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10000"/>
              </a:lnSpc>
              <a:buAutoNum type="arabicPeriod" startAt="2"/>
            </a:pPr>
            <a:endParaRPr lang="en-US" altLang="ko-KR" sz="27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</a:t>
            </a:r>
            <a:r>
              <a:rPr lang="en-US" altLang="ko-KR" sz="3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turtle.circle</a:t>
            </a:r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528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3BC13D-77DC-437E-B63D-CA3E27F66FC8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DACC4F-5F91-4C2F-81F9-A397B62FC34D}"/>
              </a:ext>
            </a:extLst>
          </p:cNvPr>
          <p:cNvSpPr txBox="1"/>
          <p:nvPr/>
        </p:nvSpPr>
        <p:spPr>
          <a:xfrm>
            <a:off x="313670" y="1072528"/>
            <a:ext cx="11596744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도형 그리기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도형을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shape()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모양을 변경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forward()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앞으로 이동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left()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회전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write()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현재 위치를 출력한다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reset()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초기화하고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circle()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원을 그릴 수 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9D461E-02B0-4FA9-95FC-D40A974C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89" y="2822193"/>
            <a:ext cx="5780422" cy="36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65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2740134" y="518356"/>
            <a:ext cx="746751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파이썬의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문자열 및 숫자 데이터 출력과 도형 그리기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 및 실수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 출력을 복습한다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09EBA6-1CB5-4E69-AEE2-1711ABFEE120}"/>
              </a:ext>
            </a:extLst>
          </p:cNvPr>
          <p:cNvSpPr txBox="1"/>
          <p:nvPr/>
        </p:nvSpPr>
        <p:spPr>
          <a:xfrm>
            <a:off x="912986" y="1239100"/>
            <a:ext cx="10896903" cy="306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본인의 학번과 성명을 문자 데이터 형식으로 작성한 후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연산자를 이용하여 문자 데이터를 연결 출력하고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연산자를 이용하여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반복하여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숫자 중 홀수의 수를 모두 더하여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터틀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그래픽을 이용하여 삼각형을 그려본다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turtle.forward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(100)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turtle.left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(100)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반복한다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85DFA-D812-44F1-80D6-28146CB5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86" y="4362415"/>
            <a:ext cx="3057525" cy="2133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8FEFC9-B3AC-4DE2-A930-82735ADA02D5}"/>
              </a:ext>
            </a:extLst>
          </p:cNvPr>
          <p:cNvSpPr txBox="1"/>
          <p:nvPr/>
        </p:nvSpPr>
        <p:spPr>
          <a:xfrm>
            <a:off x="7337810" y="4159389"/>
            <a:ext cx="366707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☝ 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회전각도는 </a:t>
            </a:r>
            <a:r>
              <a:rPr lang="ko-KR" altLang="en-US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바꿔주기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ko-KR" altLang="en-US" sz="27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몇도를</a:t>
            </a:r>
            <a:r>
              <a:rPr lang="ko-KR" altLang="en-US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회전해야 할까</a:t>
            </a:r>
            <a:r>
              <a:rPr lang="en-US" altLang="ko-KR" sz="27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2455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6B87093-3BB7-48F2-B18C-F15DA9297B1C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102146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설치하기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2492495" y="913546"/>
            <a:ext cx="76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&gt;&gt; https://www.python.org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21B1E9-A8DF-44CE-9B6B-174F49AC3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07" y="2543338"/>
            <a:ext cx="4857750" cy="3114675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57CFB9-CFAC-4A73-92AE-916CF1D14A24}"/>
              </a:ext>
            </a:extLst>
          </p:cNvPr>
          <p:cNvSpPr/>
          <p:nvPr/>
        </p:nvSpPr>
        <p:spPr>
          <a:xfrm>
            <a:off x="1145840" y="2556439"/>
            <a:ext cx="2155672" cy="324178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89D8F2-CB0E-47F0-8E6F-BA2F980B7307}"/>
              </a:ext>
            </a:extLst>
          </p:cNvPr>
          <p:cNvSpPr/>
          <p:nvPr/>
        </p:nvSpPr>
        <p:spPr>
          <a:xfrm>
            <a:off x="1149439" y="4078170"/>
            <a:ext cx="4262226" cy="324179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BDACE0-E12A-43C0-A459-0197FF97B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590" y="1950765"/>
            <a:ext cx="5019675" cy="4333875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714D4B-5A54-4155-A2F7-B6AFE1BB51F9}"/>
              </a:ext>
            </a:extLst>
          </p:cNvPr>
          <p:cNvSpPr/>
          <p:nvPr/>
        </p:nvSpPr>
        <p:spPr>
          <a:xfrm>
            <a:off x="5994798" y="5932813"/>
            <a:ext cx="2269972" cy="294708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C4A32F5-2EB1-402B-99CA-4957C56B5A61}"/>
              </a:ext>
            </a:extLst>
          </p:cNvPr>
          <p:cNvSpPr/>
          <p:nvPr/>
        </p:nvSpPr>
        <p:spPr>
          <a:xfrm>
            <a:off x="6096000" y="3034613"/>
            <a:ext cx="4692162" cy="1203279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사용법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879625" y="1638279"/>
            <a:ext cx="11014747" cy="1622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20000"/>
              </a:lnSpc>
              <a:buAutoNum type="arabicPeriod"/>
            </a:pP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IDLE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셀</a:t>
            </a: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IDLE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처음 실행시키면 다음과 같은 화면을 볼 수 있다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‘&gt;&gt;&gt;’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들어가는 화면을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Shell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여기서는 </a:t>
            </a:r>
            <a:r>
              <a:rPr lang="ko-KR" altLang="en-US" sz="2700" dirty="0" err="1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코드를 </a:t>
            </a:r>
            <a:r>
              <a:rPr lang="ko-KR" altLang="en-US" sz="2700" dirty="0" err="1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한줄</a:t>
            </a: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단위로 실행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시킬 수 있다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DAF15-726B-4CE2-9E05-C7B3311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36" y="3429000"/>
            <a:ext cx="10082635" cy="20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사용법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1687712" y="1727423"/>
            <a:ext cx="6178902" cy="57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코드를 프롬프트에 입력한다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08F1D-C485-470F-A0C0-D082EF7E90CA}"/>
              </a:ext>
            </a:extLst>
          </p:cNvPr>
          <p:cNvSpPr txBox="1"/>
          <p:nvPr/>
        </p:nvSpPr>
        <p:spPr>
          <a:xfrm>
            <a:off x="1985217" y="2728657"/>
            <a:ext cx="9019668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print("Sungkyunkwan University")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rint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(“Sungkyunkwan University") -&gt;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대문자 확인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    Sungkyunkwan University    ) -&gt;” “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   “Sungkyunkwan University“   -&gt;( )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A73EE-E8F6-4678-B5F2-FD86DC747703}"/>
              </a:ext>
            </a:extLst>
          </p:cNvPr>
          <p:cNvSpPr/>
          <p:nvPr/>
        </p:nvSpPr>
        <p:spPr>
          <a:xfrm>
            <a:off x="2523564" y="3270935"/>
            <a:ext cx="285568" cy="498617"/>
          </a:xfrm>
          <a:prstGeom prst="roundRect">
            <a:avLst/>
          </a:prstGeom>
          <a:noFill/>
          <a:ln w="57150">
            <a:solidFill>
              <a:srgbClr val="F3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4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사용법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912986" y="1298426"/>
            <a:ext cx="10285680" cy="378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	IDLE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에디터</a:t>
            </a: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IDLE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창에서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File-&gt;New File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클릭하거나 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ctrl+N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누르기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단계에서는 </a:t>
            </a:r>
            <a:r>
              <a:rPr lang="ko-KR" altLang="en-US" sz="2700" dirty="0" err="1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7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코드를 파일 단위로 실행</a:t>
            </a:r>
            <a:endParaRPr lang="en-US" altLang="ko-KR" sz="27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 코드를 실행하려면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F5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누른 후 파일을 저장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ctrl+S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하면 자동 실행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기호는 주석을 뜻하며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후 뒤에 입력한 내용들은 모두 주석이 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주석은 메모와 같은 역할을 하기 때문에 실행되지 않는다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실행결과 비교해보기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FEBDB8-C696-4AC9-9344-41E37324B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21" y="5030861"/>
            <a:ext cx="5708490" cy="12876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66673B-28C5-49E1-B720-DCA4A0A3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800" y="5018468"/>
            <a:ext cx="6078505" cy="12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9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사용법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1041322" y="1121389"/>
            <a:ext cx="10461993" cy="409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	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자동완성 기능</a:t>
            </a: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작성하는 과정에서 자동 들여쓰기 기능을 제공한다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함수명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 등을 컬러로 표시하는 등의 여러 기능 제공</a:t>
            </a: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011C50-4060-420C-BFE4-89918B4013E1}"/>
              </a:ext>
            </a:extLst>
          </p:cNvPr>
          <p:cNvSpPr/>
          <p:nvPr/>
        </p:nvSpPr>
        <p:spPr>
          <a:xfrm>
            <a:off x="4401207" y="2764104"/>
            <a:ext cx="6257377" cy="241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17B3C-491A-4B49-A89F-C837CF37D419}"/>
              </a:ext>
            </a:extLst>
          </p:cNvPr>
          <p:cNvSpPr txBox="1"/>
          <p:nvPr/>
        </p:nvSpPr>
        <p:spPr>
          <a:xfrm>
            <a:off x="6482700" y="2720076"/>
            <a:ext cx="4451818" cy="240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cs_score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if, else :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예약어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들여쓰기 기능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 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“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불합격입니다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.” 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85000"/>
              </a:lnSpc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합격입니다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47A581-67F3-4677-B17D-13E54D8F9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6" y="2764104"/>
            <a:ext cx="4807126" cy="2419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3F87AD-4EDE-4530-89FF-A8E86A17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387" y="5041257"/>
            <a:ext cx="7773100" cy="15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003A0-2BE2-42EB-92E4-3472C811F83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6292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r>
                <a:rPr lang="ko-KR" altLang="en-US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사용법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3EAF69-EA0E-4D34-9304-EC4908A45EBF}"/>
              </a:ext>
            </a:extLst>
          </p:cNvPr>
          <p:cNvSpPr txBox="1"/>
          <p:nvPr/>
        </p:nvSpPr>
        <p:spPr>
          <a:xfrm>
            <a:off x="1000557" y="1294509"/>
            <a:ext cx="10284402" cy="509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	</a:t>
            </a:r>
            <a:r>
              <a:rPr lang="ko-KR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자동완성 기능</a:t>
            </a:r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입력하고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키를 누르면 </a:t>
            </a:r>
            <a:r>
              <a:rPr lang="en-US" altLang="ko-KR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시작하는 </a:t>
            </a:r>
            <a:r>
              <a:rPr lang="ko-KR" altLang="en-US"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예약어가 콤보 상자에 나타난다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선택하고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스페이스 키를 누르면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완성되어 입력된다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(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왼쪽 괄호를 입력하면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 사용 형태가 표시된다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55965-4CEF-4435-AC92-9ACA3AADE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911" y="2472757"/>
            <a:ext cx="3337510" cy="2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1845</Words>
  <Application>Microsoft Office PowerPoint</Application>
  <PresentationFormat>와이드스크린</PresentationFormat>
  <Paragraphs>288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Jiyeon Han</dc:creator>
  <cp:lastModifiedBy>Jiyeon Han</cp:lastModifiedBy>
  <cp:revision>101</cp:revision>
  <dcterms:created xsi:type="dcterms:W3CDTF">2018-03-09T06:37:38Z</dcterms:created>
  <dcterms:modified xsi:type="dcterms:W3CDTF">2018-04-06T07:07:50Z</dcterms:modified>
</cp:coreProperties>
</file>