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356" r:id="rId4"/>
    <p:sldId id="271" r:id="rId5"/>
    <p:sldId id="357" r:id="rId6"/>
    <p:sldId id="358" r:id="rId7"/>
    <p:sldId id="359" r:id="rId8"/>
    <p:sldId id="361" r:id="rId9"/>
    <p:sldId id="360" r:id="rId10"/>
    <p:sldId id="363" r:id="rId11"/>
    <p:sldId id="362" r:id="rId12"/>
    <p:sldId id="272" r:id="rId13"/>
    <p:sldId id="260" r:id="rId14"/>
    <p:sldId id="365" r:id="rId15"/>
    <p:sldId id="364" r:id="rId16"/>
    <p:sldId id="258" r:id="rId17"/>
    <p:sldId id="257" r:id="rId18"/>
    <p:sldId id="366" r:id="rId19"/>
    <p:sldId id="265" r:id="rId20"/>
    <p:sldId id="275" r:id="rId21"/>
    <p:sldId id="367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B25"/>
    <a:srgbClr val="F6C5C4"/>
    <a:srgbClr val="2F9243"/>
    <a:srgbClr val="FDD20D"/>
    <a:srgbClr val="003366"/>
    <a:srgbClr val="525250"/>
    <a:srgbClr val="4F4E48"/>
    <a:srgbClr val="E7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9" y="82"/>
      </p:cViewPr>
      <p:guideLst>
        <p:guide orient="horz" pos="216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679F5-39CD-4BB1-B4A8-4FF0E441E59E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C1BC9-31F4-4FF6-89DA-1BF37C18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JP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C19D68-10A1-4464-9527-967466F3F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16864" y="0"/>
            <a:ext cx="1217760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9C0AEB7-0B49-4664-9A6A-93FE7DBADCB7}"/>
              </a:ext>
            </a:extLst>
          </p:cNvPr>
          <p:cNvSpPr txBox="1"/>
          <p:nvPr/>
        </p:nvSpPr>
        <p:spPr>
          <a:xfrm>
            <a:off x="4214718" y="3040651"/>
            <a:ext cx="3762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4400" spc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EF2BDD3-8B90-47A2-8103-DA80D8CF2E4C}"/>
              </a:ext>
            </a:extLst>
          </p:cNvPr>
          <p:cNvGrpSpPr/>
          <p:nvPr/>
        </p:nvGrpSpPr>
        <p:grpSpPr>
          <a:xfrm rot="13500000">
            <a:off x="4156722" y="1491374"/>
            <a:ext cx="3878557" cy="3875253"/>
            <a:chOff x="4122697" y="1247311"/>
            <a:chExt cx="3878557" cy="3875253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xmlns="" id="{D30E957F-2A97-4E35-8054-E21AD4CCEB03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BA8AAB3D-DF61-4B80-9534-0398C263E782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8D5F9895-266A-4F26-B749-8F5EA4E39144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3309B82B-7513-4D32-8A29-859F11C73D85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03F941D3-703D-4D90-9AA7-36ED0A01BE82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899076E-03D0-49C3-9D48-597E24FDE821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287281AB-68A5-48DD-9816-33070520A602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2E9F7222-2EFF-44B1-8C89-4533501E4CD1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5F764B08-3BF5-4901-92DB-118626ADFB9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59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3"/>
          <a:stretch/>
        </p:blipFill>
        <p:spPr>
          <a:xfrm>
            <a:off x="290950" y="304799"/>
            <a:ext cx="2626733" cy="6219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17683" y="304798"/>
            <a:ext cx="8856784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56" y="563880"/>
            <a:ext cx="8056789" cy="236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955" y="3185162"/>
            <a:ext cx="5116830" cy="1133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55" y="4442460"/>
            <a:ext cx="6284768" cy="14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0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3"/>
          <a:stretch/>
        </p:blipFill>
        <p:spPr>
          <a:xfrm>
            <a:off x="290950" y="304799"/>
            <a:ext cx="2626733" cy="6219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17683" y="304798"/>
            <a:ext cx="8856784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56" y="563880"/>
            <a:ext cx="8056789" cy="2362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56" y="4577718"/>
            <a:ext cx="5720824" cy="12744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956" y="3230878"/>
            <a:ext cx="5564684" cy="12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02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AC5B33A3-3158-4732-AC34-C986BE5D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23" y="-1971675"/>
            <a:ext cx="15204246" cy="108013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2DDE261-D4E3-4EC4-A1A9-29215D7E8E75}"/>
              </a:ext>
            </a:extLst>
          </p:cNvPr>
          <p:cNvGrpSpPr/>
          <p:nvPr/>
        </p:nvGrpSpPr>
        <p:grpSpPr>
          <a:xfrm rot="5400000">
            <a:off x="10200271" y="1491374"/>
            <a:ext cx="3881857" cy="3875253"/>
            <a:chOff x="4122697" y="1247311"/>
            <a:chExt cx="3881857" cy="3875253"/>
          </a:xfrm>
        </p:grpSpPr>
        <p:sp>
          <p:nvSpPr>
            <p:cNvPr id="13" name="팔각형 12">
              <a:extLst>
                <a:ext uri="{FF2B5EF4-FFF2-40B4-BE49-F238E27FC236}">
                  <a16:creationId xmlns:a16="http://schemas.microsoft.com/office/drawing/2014/main" xmlns="" id="{AFCE7046-390B-4CC6-8844-4CEE1D839A2F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B436990-81ED-494C-9B97-B407627D3DAC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rgbClr val="0033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784D4425-33E1-4B60-BE09-A2FEDC114819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594FB33A-8E99-4D02-AC2B-C22C2AC7A0D6}"/>
                </a:ext>
              </a:extLst>
            </p:cNvPr>
            <p:cNvSpPr/>
            <p:nvPr/>
          </p:nvSpPr>
          <p:spPr>
            <a:xfrm>
              <a:off x="7867394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E8306152-27BD-4AEA-9517-E98FDCF4F1BB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63552B50-7996-4026-9021-F61FDBDD4504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BBD5B025-8EF5-4BC5-B74E-0EB52462305D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C5EC6D15-FA3A-47E8-8EFA-9501081BBB66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E7BCE5A2-8118-4F32-8748-28A23DEC4AED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C2272D2-3E98-4F59-896D-A467F7AC534A}"/>
              </a:ext>
            </a:extLst>
          </p:cNvPr>
          <p:cNvSpPr/>
          <p:nvPr/>
        </p:nvSpPr>
        <p:spPr>
          <a:xfrm>
            <a:off x="-26721" y="0"/>
            <a:ext cx="12245442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50FC8-DE54-4C68-B16C-C86DB2F9DC8E}"/>
              </a:ext>
            </a:extLst>
          </p:cNvPr>
          <p:cNvSpPr txBox="1"/>
          <p:nvPr/>
        </p:nvSpPr>
        <p:spPr>
          <a:xfrm>
            <a:off x="463241" y="132412"/>
            <a:ext cx="8913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</a:t>
            </a:r>
            <a:r>
              <a:rPr lang="ko-KR" altLang="en-US" sz="4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자료형으로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저장하기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607676F-DA78-43D9-9BA3-FEEFC6D41822}"/>
              </a:ext>
            </a:extLst>
          </p:cNvPr>
          <p:cNvSpPr txBox="1"/>
          <p:nvPr/>
        </p:nvSpPr>
        <p:spPr>
          <a:xfrm>
            <a:off x="713490" y="1733030"/>
            <a:ext cx="10336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변수에는 정수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실수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등의 다양한 값들을 대입하여 저장할 수 있다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프로그램에서 사용할 수 있는 자료의 종류를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이라고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한다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자료형으로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정수형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float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실수형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제공</a:t>
            </a:r>
            <a:endParaRPr lang="en-US" altLang="ko-KR" sz="16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외에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Boolean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부울형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리스트형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tuple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튜플형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set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집합형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dictionary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딕셔너리형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number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숫자형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byte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바이트형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등이 있다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중에서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리스트를 이용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하여 여러 가지 값을 저장하고 출력한다</a:t>
            </a:r>
            <a:endParaRPr lang="en-US" altLang="ko-KR" sz="16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27" y="4789263"/>
            <a:ext cx="8260890" cy="54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2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3"/>
          <a:stretch/>
        </p:blipFill>
        <p:spPr>
          <a:xfrm>
            <a:off x="7941606" y="329475"/>
            <a:ext cx="3832860" cy="61990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8119" y="329475"/>
            <a:ext cx="7743487" cy="6199049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10727978" y="3294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" y="645020"/>
            <a:ext cx="7001834" cy="2380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" y="3259454"/>
            <a:ext cx="6477000" cy="16007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" y="5046678"/>
            <a:ext cx="6959552" cy="8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5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3"/>
          <a:stretch/>
        </p:blipFill>
        <p:spPr>
          <a:xfrm>
            <a:off x="7941606" y="329475"/>
            <a:ext cx="3832860" cy="61990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8119" y="329475"/>
            <a:ext cx="7743487" cy="6199049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3340685"/>
            <a:ext cx="5017597" cy="29331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10727978" y="3294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" y="645020"/>
            <a:ext cx="7001834" cy="23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3"/>
          <a:stretch/>
        </p:blipFill>
        <p:spPr>
          <a:xfrm>
            <a:off x="7941606" y="329475"/>
            <a:ext cx="3832860" cy="61990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8119" y="329475"/>
            <a:ext cx="7743487" cy="6199049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10727978" y="3294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" y="645020"/>
            <a:ext cx="7001834" cy="23801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" y="3221899"/>
            <a:ext cx="6111240" cy="7407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4030199"/>
            <a:ext cx="5867400" cy="24889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" y="5266567"/>
            <a:ext cx="875437" cy="16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4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105AAD1-39A5-45F4-A837-1D8141CA7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4" name="사다리꼴 3">
            <a:extLst>
              <a:ext uri="{FF2B5EF4-FFF2-40B4-BE49-F238E27FC236}">
                <a16:creationId xmlns:a16="http://schemas.microsoft.com/office/drawing/2014/main" xmlns="" id="{39D80551-EC87-4377-AFBE-AF9B51D996F6}"/>
              </a:ext>
            </a:extLst>
          </p:cNvPr>
          <p:cNvSpPr/>
          <p:nvPr/>
        </p:nvSpPr>
        <p:spPr>
          <a:xfrm rot="10800000">
            <a:off x="-2847528" y="1038510"/>
            <a:ext cx="10444667" cy="5281072"/>
          </a:xfrm>
          <a:prstGeom prst="trapezoid">
            <a:avLst>
              <a:gd name="adj" fmla="val 541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D7BCCA0-43E2-4634-B2F0-BFACC33411D9}"/>
              </a:ext>
            </a:extLst>
          </p:cNvPr>
          <p:cNvSpPr txBox="1"/>
          <p:nvPr/>
        </p:nvSpPr>
        <p:spPr>
          <a:xfrm>
            <a:off x="-146159" y="382995"/>
            <a:ext cx="954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정수 </a:t>
            </a:r>
            <a:r>
              <a:rPr lang="ko-KR" alt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입력받아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터틀그래픽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그림 그리기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5979A14B-8C16-429B-BB44-3BAAC099C386}"/>
              </a:ext>
            </a:extLst>
          </p:cNvPr>
          <p:cNvGrpSpPr/>
          <p:nvPr/>
        </p:nvGrpSpPr>
        <p:grpSpPr>
          <a:xfrm rot="13500000">
            <a:off x="10419430" y="-766669"/>
            <a:ext cx="2674114" cy="2532218"/>
            <a:chOff x="4122697" y="1247311"/>
            <a:chExt cx="3878557" cy="3875253"/>
          </a:xfrm>
        </p:grpSpPr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xmlns="" id="{6F21535B-FBB6-4647-A4E7-128C8DA3039F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B63BB60-DB9C-400C-8BD2-1F66FC925FE9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D1C6911C-3A0A-4758-B91C-FA6B30CCE946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DEA9AA9F-EEB8-4E2D-942F-78C22633858E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2EF5D498-0E1D-403A-BD66-3000E777B7AB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EE8919FD-B9E3-48AF-8A6F-CF0326298D71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A4CFB977-3E57-42DF-9B3B-24D93CE76417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EC741158-7789-45C7-B495-488A921CE591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FD065993-50C2-4C96-BE31-6E24560920BC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5" y="1038510"/>
            <a:ext cx="6611586" cy="8221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" y="2226280"/>
            <a:ext cx="5457825" cy="2419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416" y="3045430"/>
            <a:ext cx="54006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3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1CFD11A-3F71-49EE-9EEC-64AAF1A2CAD3}"/>
              </a:ext>
            </a:extLst>
          </p:cNvPr>
          <p:cNvSpPr/>
          <p:nvPr/>
        </p:nvSpPr>
        <p:spPr>
          <a:xfrm>
            <a:off x="7874001" y="275771"/>
            <a:ext cx="4034972" cy="6233886"/>
          </a:xfrm>
          <a:prstGeom prst="rect">
            <a:avLst/>
          </a:prstGeom>
          <a:solidFill>
            <a:srgbClr val="E7E6EC"/>
          </a:solidFill>
          <a:ln>
            <a:solidFill>
              <a:srgbClr val="E7E6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FF400B6-CE98-4903-9137-D1CE21F59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0" t="10338" r="21064" b="15194"/>
          <a:stretch/>
        </p:blipFill>
        <p:spPr>
          <a:xfrm>
            <a:off x="558740" y="275771"/>
            <a:ext cx="7315261" cy="6233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A4833EF-2EDD-4658-B709-7F72B6AA8017}"/>
              </a:ext>
            </a:extLst>
          </p:cNvPr>
          <p:cNvSpPr txBox="1"/>
          <p:nvPr/>
        </p:nvSpPr>
        <p:spPr>
          <a:xfrm>
            <a:off x="7874001" y="450678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4-1. </a:t>
            </a:r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E5AEE11-1C70-4B60-9226-B3D91220A4F0}"/>
              </a:ext>
            </a:extLst>
          </p:cNvPr>
          <p:cNvGrpSpPr/>
          <p:nvPr/>
        </p:nvGrpSpPr>
        <p:grpSpPr>
          <a:xfrm rot="13500000">
            <a:off x="2277092" y="1491374"/>
            <a:ext cx="3878557" cy="3875253"/>
            <a:chOff x="4122697" y="1247311"/>
            <a:chExt cx="3878557" cy="3875253"/>
          </a:xfrm>
        </p:grpSpPr>
        <p:sp>
          <p:nvSpPr>
            <p:cNvPr id="15" name="팔각형 14">
              <a:extLst>
                <a:ext uri="{FF2B5EF4-FFF2-40B4-BE49-F238E27FC236}">
                  <a16:creationId xmlns:a16="http://schemas.microsoft.com/office/drawing/2014/main" xmlns="" id="{6BA3BD65-7664-46A1-9F9E-3708F1900795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432C1623-A39F-4F40-95FA-303637F33845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5EE55088-3031-4F54-8BD9-CCF0CAB8C78C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DE07F878-0BB5-415D-9351-79C4731ADD24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4D028D3E-C82E-4C2B-B9C7-2671C93F874C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FF99961F-3E31-41EE-B602-FBA49FCC99C6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25B9619B-6B67-407C-8C6B-8358860BE2EE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0BC22D93-7635-433A-BEFB-00B3E9D5F4B4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1" y="1454614"/>
            <a:ext cx="4393783" cy="19696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954" y="4006404"/>
            <a:ext cx="3987122" cy="786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91" y="2537046"/>
            <a:ext cx="2057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63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1CFD11A-3F71-49EE-9EEC-64AAF1A2CAD3}"/>
              </a:ext>
            </a:extLst>
          </p:cNvPr>
          <p:cNvSpPr/>
          <p:nvPr/>
        </p:nvSpPr>
        <p:spPr>
          <a:xfrm>
            <a:off x="7874001" y="275771"/>
            <a:ext cx="4034972" cy="6233886"/>
          </a:xfrm>
          <a:prstGeom prst="rect">
            <a:avLst/>
          </a:prstGeom>
          <a:solidFill>
            <a:srgbClr val="E7E6EC"/>
          </a:solidFill>
          <a:ln>
            <a:solidFill>
              <a:srgbClr val="E7E6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FF400B6-CE98-4903-9137-D1CE21F59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0" t="10338" r="21064" b="15194"/>
          <a:stretch/>
        </p:blipFill>
        <p:spPr>
          <a:xfrm>
            <a:off x="558740" y="275771"/>
            <a:ext cx="7315261" cy="6233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A4833EF-2EDD-4658-B709-7F72B6AA8017}"/>
              </a:ext>
            </a:extLst>
          </p:cNvPr>
          <p:cNvSpPr txBox="1"/>
          <p:nvPr/>
        </p:nvSpPr>
        <p:spPr>
          <a:xfrm>
            <a:off x="7874001" y="450678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4-2. </a:t>
            </a:r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E5AEE11-1C70-4B60-9226-B3D91220A4F0}"/>
              </a:ext>
            </a:extLst>
          </p:cNvPr>
          <p:cNvGrpSpPr/>
          <p:nvPr/>
        </p:nvGrpSpPr>
        <p:grpSpPr>
          <a:xfrm rot="13500000">
            <a:off x="2277092" y="1491374"/>
            <a:ext cx="3878557" cy="3875253"/>
            <a:chOff x="4122697" y="1247311"/>
            <a:chExt cx="3878557" cy="3875253"/>
          </a:xfrm>
        </p:grpSpPr>
        <p:sp>
          <p:nvSpPr>
            <p:cNvPr id="15" name="팔각형 14">
              <a:extLst>
                <a:ext uri="{FF2B5EF4-FFF2-40B4-BE49-F238E27FC236}">
                  <a16:creationId xmlns:a16="http://schemas.microsoft.com/office/drawing/2014/main" xmlns="" id="{6BA3BD65-7664-46A1-9F9E-3708F1900795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432C1623-A39F-4F40-95FA-303637F33845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5EE55088-3031-4F54-8BD9-CCF0CAB8C78C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DE07F878-0BB5-415D-9351-79C4731ADD24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4D028D3E-C82E-4C2B-B9C7-2671C93F874C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FF99961F-3E31-41EE-B602-FBA49FCC99C6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25B9619B-6B67-407C-8C6B-8358860BE2EE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0BC22D93-7635-433A-BEFB-00B3E9D5F4B4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53" y="1165588"/>
            <a:ext cx="4258167" cy="3487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953" y="5093017"/>
            <a:ext cx="3648075" cy="771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372" y="2312946"/>
            <a:ext cx="24193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목재의, 테이블, 실내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10263092-689E-43EE-9779-B1121ECF7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b="7699"/>
          <a:stretch/>
        </p:blipFill>
        <p:spPr>
          <a:xfrm>
            <a:off x="-26721" y="0"/>
            <a:ext cx="12245442" cy="6858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E048F94-279E-44B7-A417-F695B452007F}"/>
              </a:ext>
            </a:extLst>
          </p:cNvPr>
          <p:cNvSpPr/>
          <p:nvPr/>
        </p:nvSpPr>
        <p:spPr>
          <a:xfrm>
            <a:off x="0" y="0"/>
            <a:ext cx="12245442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D21C043-5E0E-4139-A88D-FB6CC20983B4}"/>
              </a:ext>
            </a:extLst>
          </p:cNvPr>
          <p:cNvGrpSpPr/>
          <p:nvPr/>
        </p:nvGrpSpPr>
        <p:grpSpPr>
          <a:xfrm rot="10800000">
            <a:off x="-1940929" y="1491374"/>
            <a:ext cx="3881857" cy="3875253"/>
            <a:chOff x="4122697" y="1247311"/>
            <a:chExt cx="3881857" cy="3875253"/>
          </a:xfrm>
        </p:grpSpPr>
        <p:sp>
          <p:nvSpPr>
            <p:cNvPr id="3" name="팔각형 2">
              <a:extLst>
                <a:ext uri="{FF2B5EF4-FFF2-40B4-BE49-F238E27FC236}">
                  <a16:creationId xmlns:a16="http://schemas.microsoft.com/office/drawing/2014/main" xmlns="" id="{D941F639-16C6-4B86-B799-803A4EC297C7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37F3797A-2CAB-456A-853C-D35270018DD9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rgbClr val="0033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28346292-6FB0-4040-9301-7777AE48BBB1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E3ABE8C1-ACC5-413C-A57A-4E327F904745}"/>
                </a:ext>
              </a:extLst>
            </p:cNvPr>
            <p:cNvSpPr/>
            <p:nvPr/>
          </p:nvSpPr>
          <p:spPr>
            <a:xfrm>
              <a:off x="7867394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45E29319-0135-4F9E-9D19-ED30065DCFA7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733D6E98-C720-4B40-8AD2-FB04C2D69347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B3733362-EA6A-4A51-93BC-8E26260CFFD1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F15006FF-167B-4646-BE80-1C705BF05044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57B66690-9309-4E54-A18D-C0531FFBAC50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2DDE261-D4E3-4EC4-A1A9-29215D7E8E75}"/>
              </a:ext>
            </a:extLst>
          </p:cNvPr>
          <p:cNvGrpSpPr/>
          <p:nvPr/>
        </p:nvGrpSpPr>
        <p:grpSpPr>
          <a:xfrm rot="10800000">
            <a:off x="10200271" y="1491374"/>
            <a:ext cx="3881857" cy="3875253"/>
            <a:chOff x="4122697" y="1247311"/>
            <a:chExt cx="3881857" cy="3875253"/>
          </a:xfrm>
        </p:grpSpPr>
        <p:sp>
          <p:nvSpPr>
            <p:cNvPr id="13" name="팔각형 12">
              <a:extLst>
                <a:ext uri="{FF2B5EF4-FFF2-40B4-BE49-F238E27FC236}">
                  <a16:creationId xmlns:a16="http://schemas.microsoft.com/office/drawing/2014/main" xmlns="" id="{AFCE7046-390B-4CC6-8844-4CEE1D839A2F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B436990-81ED-494C-9B97-B407627D3DAC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rgbClr val="0033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784D4425-33E1-4B60-BE09-A2FEDC114819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594FB33A-8E99-4D02-AC2B-C22C2AC7A0D6}"/>
                </a:ext>
              </a:extLst>
            </p:cNvPr>
            <p:cNvSpPr/>
            <p:nvPr/>
          </p:nvSpPr>
          <p:spPr>
            <a:xfrm>
              <a:off x="7867394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E8306152-27BD-4AEA-9517-E98FDCF4F1BB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63552B50-7996-4026-9021-F61FDBDD4504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BBD5B025-8EF5-4BC5-B74E-0EB52462305D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C5EC6D15-FA3A-47E8-8EFA-9501081BBB66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E7BCE5A2-8118-4F32-8748-28A23DEC4AED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50FC8-DE54-4C68-B16C-C86DB2F9DC8E}"/>
              </a:ext>
            </a:extLst>
          </p:cNvPr>
          <p:cNvSpPr txBox="1"/>
          <p:nvPr/>
        </p:nvSpPr>
        <p:spPr>
          <a:xfrm>
            <a:off x="2143800" y="302801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862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91C4091-8B82-4D8E-8C61-AFA7180E4BCA}"/>
              </a:ext>
            </a:extLst>
          </p:cNvPr>
          <p:cNvSpPr/>
          <p:nvPr/>
        </p:nvSpPr>
        <p:spPr>
          <a:xfrm>
            <a:off x="943867" y="648495"/>
            <a:ext cx="4394447" cy="57492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413005-AADA-4829-9AD3-DB4292B6B4A3}"/>
              </a:ext>
            </a:extLst>
          </p:cNvPr>
          <p:cNvSpPr txBox="1"/>
          <p:nvPr/>
        </p:nvSpPr>
        <p:spPr>
          <a:xfrm>
            <a:off x="6578405" y="964521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예약어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FD61A15-D4C3-44E0-9E8A-9BDF9499C08F}"/>
              </a:ext>
            </a:extLst>
          </p:cNvPr>
          <p:cNvSpPr/>
          <p:nvPr/>
        </p:nvSpPr>
        <p:spPr>
          <a:xfrm>
            <a:off x="5868140" y="0"/>
            <a:ext cx="29296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54DAF8-776B-4CA8-A594-6D4DAA5525AD}"/>
              </a:ext>
            </a:extLst>
          </p:cNvPr>
          <p:cNvSpPr txBox="1"/>
          <p:nvPr/>
        </p:nvSpPr>
        <p:spPr>
          <a:xfrm>
            <a:off x="1347090" y="3038346"/>
            <a:ext cx="3762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4400" spc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8EFD404-1678-4509-8560-44556ABCA3ED}"/>
              </a:ext>
            </a:extLst>
          </p:cNvPr>
          <p:cNvGrpSpPr/>
          <p:nvPr/>
        </p:nvGrpSpPr>
        <p:grpSpPr>
          <a:xfrm rot="13500000">
            <a:off x="1217592" y="1491374"/>
            <a:ext cx="3878557" cy="3875253"/>
            <a:chOff x="4122697" y="1247311"/>
            <a:chExt cx="3878557" cy="3875253"/>
          </a:xfrm>
        </p:grpSpPr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xmlns="" id="{D551E436-E007-4D6B-91C7-A24712447268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E8BEE48F-3468-4071-B303-AA02FEC17968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6975590A-B503-4E82-BC93-47D088AF9A78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0E35CBD-1C97-4C7A-AE29-E9EBDBEA086A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C67DCBB2-4898-4CDA-A46C-E549AA3411C7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F601D47A-B68C-4AEB-AB98-4976D3B53386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F352C3CC-2A4A-4594-AC8C-801EB7355EFF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8619817A-449F-4678-AA48-528E954EAEC5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F6D123E7-B9EC-49C9-85E3-BA6C9B9CD5B7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2413005-AADA-4829-9AD3-DB4292B6B4A3}"/>
              </a:ext>
            </a:extLst>
          </p:cNvPr>
          <p:cNvSpPr txBox="1"/>
          <p:nvPr/>
        </p:nvSpPr>
        <p:spPr>
          <a:xfrm>
            <a:off x="6647763" y="32873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96" y="3933677"/>
            <a:ext cx="5191230" cy="19034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96" y="1778354"/>
            <a:ext cx="4572933" cy="84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64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E5BF352-DF75-4E0B-9137-2AFA0CF1FA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DAA3497-D7C4-47FF-BDF1-23A3F51C3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394D279-7EDC-4A9D-B117-F05B868CB1FE}"/>
              </a:ext>
            </a:extLst>
          </p:cNvPr>
          <p:cNvSpPr txBox="1"/>
          <p:nvPr/>
        </p:nvSpPr>
        <p:spPr>
          <a:xfrm>
            <a:off x="1291586" y="2654987"/>
            <a:ext cx="1473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 Work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202270BC-A97F-4708-8C02-72BA6C74531C}"/>
              </a:ext>
            </a:extLst>
          </p:cNvPr>
          <p:cNvGrpSpPr/>
          <p:nvPr/>
        </p:nvGrpSpPr>
        <p:grpSpPr>
          <a:xfrm rot="16200000">
            <a:off x="-1554175" y="1868959"/>
            <a:ext cx="3122743" cy="3120082"/>
            <a:chOff x="4122697" y="1247311"/>
            <a:chExt cx="3878557" cy="3875253"/>
          </a:xfrm>
        </p:grpSpPr>
        <p:sp>
          <p:nvSpPr>
            <p:cNvPr id="43" name="팔각형 42">
              <a:extLst>
                <a:ext uri="{FF2B5EF4-FFF2-40B4-BE49-F238E27FC236}">
                  <a16:creationId xmlns:a16="http://schemas.microsoft.com/office/drawing/2014/main" xmlns="" id="{6CF00539-7FBE-4CD4-B1BC-34AEE7C86467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15E4867A-C0DE-442B-B2DC-203A26CE56F5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DDDA07B-4E63-4670-9CEB-2F86FDCE269A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DCD85A4C-3E3B-42FA-AF14-65798AE69A5B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833F4CBA-10ED-443C-8A8B-6157005A2B18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037474BA-692B-4F21-8A4C-0CE66F7DA4DE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134FDCF7-19A6-4204-AA01-7E321CF7438B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362A6DAF-C379-4025-9456-AB521418481A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FC943C49-9F7F-4F9E-AAED-3935C87F20B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DC1E6824-5B4A-421F-BD5D-EDDA73D40B52}"/>
              </a:ext>
            </a:extLst>
          </p:cNvPr>
          <p:cNvGrpSpPr/>
          <p:nvPr/>
        </p:nvGrpSpPr>
        <p:grpSpPr>
          <a:xfrm>
            <a:off x="1020859" y="-4633465"/>
            <a:ext cx="1841881" cy="1446550"/>
            <a:chOff x="3606839" y="-2040747"/>
            <a:chExt cx="1841881" cy="14465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2DDEB132-AD8F-41B0-A3CA-8E2CE759AE9B}"/>
                </a:ext>
              </a:extLst>
            </p:cNvPr>
            <p:cNvSpPr txBox="1"/>
            <p:nvPr/>
          </p:nvSpPr>
          <p:spPr>
            <a:xfrm>
              <a:off x="3606839" y="-2040747"/>
              <a:ext cx="134524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8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9007D2F-6335-4F85-BC48-216D2B5B9919}"/>
                </a:ext>
              </a:extLst>
            </p:cNvPr>
            <p:cNvSpPr txBox="1"/>
            <p:nvPr/>
          </p:nvSpPr>
          <p:spPr>
            <a:xfrm>
              <a:off x="4606822" y="-1291385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단점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20DA847F-AEFA-4342-9488-BE244B24C39E}"/>
                </a:ext>
              </a:extLst>
            </p:cNvPr>
            <p:cNvSpPr/>
            <p:nvPr/>
          </p:nvSpPr>
          <p:spPr>
            <a:xfrm>
              <a:off x="4579571" y="-1057842"/>
              <a:ext cx="8691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조선일보명조" panose="02030304000000000000" pitchFamily="18" charset="-127"/>
                </a:rPr>
                <a:t>weakness</a:t>
              </a:r>
              <a:endPara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E76A3D48-7BD4-4009-86F4-951AC8549C23}"/>
              </a:ext>
            </a:extLst>
          </p:cNvPr>
          <p:cNvGrpSpPr/>
          <p:nvPr/>
        </p:nvGrpSpPr>
        <p:grpSpPr>
          <a:xfrm>
            <a:off x="1186376" y="-3011950"/>
            <a:ext cx="1810858" cy="1446550"/>
            <a:chOff x="6230045" y="-2040747"/>
            <a:chExt cx="1810858" cy="144655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2677E968-D434-449C-99FA-8A603D5790BF}"/>
                </a:ext>
              </a:extLst>
            </p:cNvPr>
            <p:cNvSpPr txBox="1"/>
            <p:nvPr/>
          </p:nvSpPr>
          <p:spPr>
            <a:xfrm>
              <a:off x="6230045" y="-2040747"/>
              <a:ext cx="107273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8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102F2A9-EC67-4CFA-AE60-F45783CB699B}"/>
                </a:ext>
              </a:extLst>
            </p:cNvPr>
            <p:cNvSpPr txBox="1"/>
            <p:nvPr/>
          </p:nvSpPr>
          <p:spPr>
            <a:xfrm>
              <a:off x="7052330" y="-1291385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기회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5DC43338-F196-46E0-A4B3-3A2B2A4D5016}"/>
                </a:ext>
              </a:extLst>
            </p:cNvPr>
            <p:cNvSpPr/>
            <p:nvPr/>
          </p:nvSpPr>
          <p:spPr>
            <a:xfrm>
              <a:off x="7021072" y="-1057842"/>
              <a:ext cx="10198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조선일보명조" panose="02030304000000000000" pitchFamily="18" charset="-127"/>
                </a:rPr>
                <a:t>opportunity</a:t>
              </a:r>
              <a:endPara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9F5C80E2-2EF2-4C31-A947-ECD5C4CEFAEC}"/>
              </a:ext>
            </a:extLst>
          </p:cNvPr>
          <p:cNvGrpSpPr/>
          <p:nvPr/>
        </p:nvGrpSpPr>
        <p:grpSpPr>
          <a:xfrm>
            <a:off x="1291586" y="-6373829"/>
            <a:ext cx="1431197" cy="1446550"/>
            <a:chOff x="1437636" y="-1995051"/>
            <a:chExt cx="1431197" cy="144655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13717CC3-C0B2-4224-86B7-4A02807318A9}"/>
                </a:ext>
              </a:extLst>
            </p:cNvPr>
            <p:cNvSpPr txBox="1"/>
            <p:nvPr/>
          </p:nvSpPr>
          <p:spPr>
            <a:xfrm>
              <a:off x="1437636" y="-1995051"/>
              <a:ext cx="80021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조선일보명조" panose="02030304000000000000" pitchFamily="18" charset="-127"/>
                </a:rPr>
                <a:t>S</a:t>
              </a:r>
              <a:endParaRPr lang="ko-KR" altLang="en-US" sz="8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8B5A4DB-423F-435E-9BFD-9E43ECACD9F7}"/>
                </a:ext>
              </a:extLst>
            </p:cNvPr>
            <p:cNvSpPr txBox="1"/>
            <p:nvPr/>
          </p:nvSpPr>
          <p:spPr>
            <a:xfrm>
              <a:off x="2107888" y="-124568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조선일보명조" panose="02030304000000000000" pitchFamily="18" charset="-127"/>
                </a:rPr>
                <a:t>장점</a:t>
              </a:r>
              <a:endPara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81D35390-A6F0-44C8-BC29-4EFB66F4BC15}"/>
                </a:ext>
              </a:extLst>
            </p:cNvPr>
            <p:cNvSpPr/>
            <p:nvPr/>
          </p:nvSpPr>
          <p:spPr>
            <a:xfrm>
              <a:off x="2087850" y="-1012146"/>
              <a:ext cx="7809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조선일보명조" panose="02030304000000000000" pitchFamily="18" charset="-127"/>
                </a:rPr>
                <a:t>strength</a:t>
              </a:r>
              <a:endPara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160520" y="0"/>
            <a:ext cx="80314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57" y="170867"/>
            <a:ext cx="55721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0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E5BF352-DF75-4E0B-9137-2AFA0CF1FA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DAA3497-D7C4-47FF-BDF1-23A3F51C3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394D279-7EDC-4A9D-B117-F05B868CB1FE}"/>
              </a:ext>
            </a:extLst>
          </p:cNvPr>
          <p:cNvSpPr txBox="1"/>
          <p:nvPr/>
        </p:nvSpPr>
        <p:spPr>
          <a:xfrm>
            <a:off x="1291586" y="2654987"/>
            <a:ext cx="1473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 Work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202270BC-A97F-4708-8C02-72BA6C74531C}"/>
              </a:ext>
            </a:extLst>
          </p:cNvPr>
          <p:cNvGrpSpPr/>
          <p:nvPr/>
        </p:nvGrpSpPr>
        <p:grpSpPr>
          <a:xfrm rot="16200000">
            <a:off x="-1554175" y="1868959"/>
            <a:ext cx="3122743" cy="3120082"/>
            <a:chOff x="4122697" y="1247311"/>
            <a:chExt cx="3878557" cy="3875253"/>
          </a:xfrm>
        </p:grpSpPr>
        <p:sp>
          <p:nvSpPr>
            <p:cNvPr id="43" name="팔각형 42">
              <a:extLst>
                <a:ext uri="{FF2B5EF4-FFF2-40B4-BE49-F238E27FC236}">
                  <a16:creationId xmlns:a16="http://schemas.microsoft.com/office/drawing/2014/main" xmlns="" id="{6CF00539-7FBE-4CD4-B1BC-34AEE7C86467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15E4867A-C0DE-442B-B2DC-203A26CE56F5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DDDA07B-4E63-4670-9CEB-2F86FDCE269A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DCD85A4C-3E3B-42FA-AF14-65798AE69A5B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833F4CBA-10ED-443C-8A8B-6157005A2B18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037474BA-692B-4F21-8A4C-0CE66F7DA4DE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134FDCF7-19A6-4204-AA01-7E321CF7438B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362A6DAF-C379-4025-9456-AB521418481A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FC943C49-9F7F-4F9E-AAED-3935C87F20B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9F5C80E2-2EF2-4C31-A947-ECD5C4CEFAEC}"/>
              </a:ext>
            </a:extLst>
          </p:cNvPr>
          <p:cNvGrpSpPr/>
          <p:nvPr/>
        </p:nvGrpSpPr>
        <p:grpSpPr>
          <a:xfrm>
            <a:off x="1291586" y="-6373829"/>
            <a:ext cx="1431197" cy="1446550"/>
            <a:chOff x="1437636" y="-1995051"/>
            <a:chExt cx="1431197" cy="144655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13717CC3-C0B2-4224-86B7-4A02807318A9}"/>
                </a:ext>
              </a:extLst>
            </p:cNvPr>
            <p:cNvSpPr txBox="1"/>
            <p:nvPr/>
          </p:nvSpPr>
          <p:spPr>
            <a:xfrm>
              <a:off x="1437636" y="-1995051"/>
              <a:ext cx="80021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조선일보명조" panose="02030304000000000000" pitchFamily="18" charset="-127"/>
                </a:rPr>
                <a:t>S</a:t>
              </a:r>
              <a:endParaRPr lang="ko-KR" altLang="en-US" sz="8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8B5A4DB-423F-435E-9BFD-9E43ECACD9F7}"/>
                </a:ext>
              </a:extLst>
            </p:cNvPr>
            <p:cNvSpPr txBox="1"/>
            <p:nvPr/>
          </p:nvSpPr>
          <p:spPr>
            <a:xfrm>
              <a:off x="2107888" y="-124568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조선일보명조" panose="02030304000000000000" pitchFamily="18" charset="-127"/>
                </a:rPr>
                <a:t>장점</a:t>
              </a:r>
              <a:endPara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81D35390-A6F0-44C8-BC29-4EFB66F4BC15}"/>
                </a:ext>
              </a:extLst>
            </p:cNvPr>
            <p:cNvSpPr/>
            <p:nvPr/>
          </p:nvSpPr>
          <p:spPr>
            <a:xfrm>
              <a:off x="2087850" y="-1012146"/>
              <a:ext cx="7809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조선일보명조" panose="02030304000000000000" pitchFamily="18" charset="-127"/>
                </a:rPr>
                <a:t>strength</a:t>
              </a:r>
              <a:endPara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160520" y="0"/>
            <a:ext cx="80314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4" y="956117"/>
            <a:ext cx="6266021" cy="13487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926" y="2980578"/>
            <a:ext cx="74485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51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C19D68-10A1-4464-9527-967466F3F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16864" y="0"/>
            <a:ext cx="1217760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9C0AEB7-0B49-4664-9A6A-93FE7DBADCB7}"/>
              </a:ext>
            </a:extLst>
          </p:cNvPr>
          <p:cNvSpPr txBox="1"/>
          <p:nvPr/>
        </p:nvSpPr>
        <p:spPr>
          <a:xfrm>
            <a:off x="5109195" y="3040651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</a:t>
            </a:r>
            <a:endParaRPr lang="ko-KR" altLang="en-US" sz="4400" spc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EF2BDD3-8B90-47A2-8103-DA80D8CF2E4C}"/>
              </a:ext>
            </a:extLst>
          </p:cNvPr>
          <p:cNvGrpSpPr/>
          <p:nvPr/>
        </p:nvGrpSpPr>
        <p:grpSpPr>
          <a:xfrm rot="13500000">
            <a:off x="4156722" y="1491374"/>
            <a:ext cx="3878557" cy="3875253"/>
            <a:chOff x="4122697" y="1247311"/>
            <a:chExt cx="3878557" cy="3875253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xmlns="" id="{D30E957F-2A97-4E35-8054-E21AD4CCEB03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BA8AAB3D-DF61-4B80-9534-0398C263E782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8D5F9895-266A-4F26-B749-8F5EA4E39144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3309B82B-7513-4D32-8A29-859F11C73D85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03F941D3-703D-4D90-9AA7-36ED0A01BE82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899076E-03D0-49C3-9D48-597E24FDE821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287281AB-68A5-48DD-9816-33070520A602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2E9F7222-2EFF-44B1-8C89-4533501E4CD1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5F764B08-3BF5-4901-92DB-118626ADFB9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1998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C19D68-10A1-4464-9527-967466F3F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16864" y="0"/>
            <a:ext cx="12177606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EF2BDD3-8B90-47A2-8103-DA80D8CF2E4C}"/>
              </a:ext>
            </a:extLst>
          </p:cNvPr>
          <p:cNvGrpSpPr/>
          <p:nvPr/>
        </p:nvGrpSpPr>
        <p:grpSpPr>
          <a:xfrm rot="13500000">
            <a:off x="4156722" y="1491374"/>
            <a:ext cx="3878557" cy="3875253"/>
            <a:chOff x="4122697" y="1247311"/>
            <a:chExt cx="3878557" cy="3875253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xmlns="" id="{D30E957F-2A97-4E35-8054-E21AD4CCEB03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BA8AAB3D-DF61-4B80-9534-0398C263E782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8D5F9895-266A-4F26-B749-8F5EA4E39144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3309B82B-7513-4D32-8A29-859F11C73D85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03F941D3-703D-4D90-9AA7-36ED0A01BE82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899076E-03D0-49C3-9D48-597E24FDE821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287281AB-68A5-48DD-9816-33070520A602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2E9F7222-2EFF-44B1-8C89-4533501E4CD1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5F764B08-3BF5-4901-92DB-118626ADFB9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1839073-1071-4399-B704-B3CF08C7A84F}"/>
              </a:ext>
            </a:extLst>
          </p:cNvPr>
          <p:cNvSpPr txBox="1"/>
          <p:nvPr/>
        </p:nvSpPr>
        <p:spPr>
          <a:xfrm>
            <a:off x="4875155" y="304428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실습문제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546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실내, 테이블, 전자기기이(가) 표시된 사진&#10;&#10;높은 신뢰도로 생성된 설명">
            <a:extLst>
              <a:ext uri="{FF2B5EF4-FFF2-40B4-BE49-F238E27FC236}">
                <a16:creationId xmlns:a16="http://schemas.microsoft.com/office/drawing/2014/main" xmlns="" id="{AC5B33A3-3158-4732-AC34-C986BE5D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4" y="-638629"/>
            <a:ext cx="12202888" cy="813525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E048F94-279E-44B7-A417-F695B452007F}"/>
              </a:ext>
            </a:extLst>
          </p:cNvPr>
          <p:cNvSpPr/>
          <p:nvPr/>
        </p:nvSpPr>
        <p:spPr>
          <a:xfrm>
            <a:off x="-26721" y="0"/>
            <a:ext cx="12245442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50FC8-DE54-4C68-B16C-C86DB2F9DC8E}"/>
              </a:ext>
            </a:extLst>
          </p:cNvPr>
          <p:cNvSpPr txBox="1"/>
          <p:nvPr/>
        </p:nvSpPr>
        <p:spPr>
          <a:xfrm>
            <a:off x="226637" y="491087"/>
            <a:ext cx="5234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변수명</a:t>
            </a:r>
            <a:r>
              <a:rPr lang="ko-KR" altLang="en-US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 규칙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607676F-DA78-43D9-9BA3-FEEFC6D41822}"/>
              </a:ext>
            </a:extLst>
          </p:cNvPr>
          <p:cNvSpPr txBox="1"/>
          <p:nvPr/>
        </p:nvSpPr>
        <p:spPr>
          <a:xfrm>
            <a:off x="87682" y="1813171"/>
            <a:ext cx="12239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영문자와 숫자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밑줄 문자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(_)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이루어지고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중간에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공백이 사용되면 안 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글자는 반드시 영문자 또는 밑줄 문자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(_)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이어야 하며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숫자로 시작할 수 없다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대문자와 소문자는 구별되며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if, while, for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등의 </a:t>
            </a:r>
            <a:r>
              <a:rPr lang="ko-KR" altLang="en-US" sz="2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예약어는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사용할 수 없다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2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495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34192E01-81A0-4D8B-A0F8-112A1CFB3E68}"/>
              </a:ext>
            </a:extLst>
          </p:cNvPr>
          <p:cNvSpPr/>
          <p:nvPr/>
        </p:nvSpPr>
        <p:spPr>
          <a:xfrm>
            <a:off x="312056" y="304800"/>
            <a:ext cx="7054901" cy="6219371"/>
          </a:xfrm>
          <a:custGeom>
            <a:avLst/>
            <a:gdLst/>
            <a:ahLst/>
            <a:cxnLst/>
            <a:rect l="l" t="t" r="r" b="b"/>
            <a:pathLst>
              <a:path w="6437086" h="6219371">
                <a:moveTo>
                  <a:pt x="0" y="0"/>
                </a:moveTo>
                <a:lnTo>
                  <a:pt x="6437086" y="0"/>
                </a:lnTo>
                <a:lnTo>
                  <a:pt x="6437086" y="6219371"/>
                </a:lnTo>
                <a:lnTo>
                  <a:pt x="0" y="6219371"/>
                </a:lnTo>
                <a:lnTo>
                  <a:pt x="0" y="2072034"/>
                </a:lnTo>
                <a:lnTo>
                  <a:pt x="971237" y="1515349"/>
                </a:lnTo>
                <a:lnTo>
                  <a:pt x="971237" y="5873617"/>
                </a:lnTo>
                <a:lnTo>
                  <a:pt x="1938063" y="5873617"/>
                </a:lnTo>
                <a:lnTo>
                  <a:pt x="1938063" y="427670"/>
                </a:lnTo>
                <a:lnTo>
                  <a:pt x="1084537" y="427670"/>
                </a:lnTo>
                <a:lnTo>
                  <a:pt x="0" y="1030691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A8E1B30-917C-47AF-A563-8C0BB190C7B1}"/>
              </a:ext>
            </a:extLst>
          </p:cNvPr>
          <p:cNvSpPr txBox="1"/>
          <p:nvPr/>
        </p:nvSpPr>
        <p:spPr>
          <a:xfrm>
            <a:off x="3615830" y="2241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66957" y="304799"/>
            <a:ext cx="4407509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49" y="644664"/>
            <a:ext cx="8826689" cy="2998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764" y="4208280"/>
            <a:ext cx="6120666" cy="8661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764" y="5240420"/>
            <a:ext cx="6122951" cy="8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336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34192E01-81A0-4D8B-A0F8-112A1CFB3E68}"/>
              </a:ext>
            </a:extLst>
          </p:cNvPr>
          <p:cNvSpPr/>
          <p:nvPr/>
        </p:nvSpPr>
        <p:spPr>
          <a:xfrm>
            <a:off x="312056" y="304800"/>
            <a:ext cx="7054901" cy="6219371"/>
          </a:xfrm>
          <a:custGeom>
            <a:avLst/>
            <a:gdLst/>
            <a:ahLst/>
            <a:cxnLst/>
            <a:rect l="l" t="t" r="r" b="b"/>
            <a:pathLst>
              <a:path w="6437086" h="6219371">
                <a:moveTo>
                  <a:pt x="0" y="0"/>
                </a:moveTo>
                <a:lnTo>
                  <a:pt x="6437086" y="0"/>
                </a:lnTo>
                <a:lnTo>
                  <a:pt x="6437086" y="6219371"/>
                </a:lnTo>
                <a:lnTo>
                  <a:pt x="0" y="6219371"/>
                </a:lnTo>
                <a:lnTo>
                  <a:pt x="0" y="2072034"/>
                </a:lnTo>
                <a:lnTo>
                  <a:pt x="971237" y="1515349"/>
                </a:lnTo>
                <a:lnTo>
                  <a:pt x="971237" y="5873617"/>
                </a:lnTo>
                <a:lnTo>
                  <a:pt x="1938063" y="5873617"/>
                </a:lnTo>
                <a:lnTo>
                  <a:pt x="1938063" y="427670"/>
                </a:lnTo>
                <a:lnTo>
                  <a:pt x="1084537" y="427670"/>
                </a:lnTo>
                <a:lnTo>
                  <a:pt x="0" y="1030691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A8E1B30-917C-47AF-A563-8C0BB190C7B1}"/>
              </a:ext>
            </a:extLst>
          </p:cNvPr>
          <p:cNvSpPr txBox="1"/>
          <p:nvPr/>
        </p:nvSpPr>
        <p:spPr>
          <a:xfrm>
            <a:off x="3615830" y="2241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66957" y="304799"/>
            <a:ext cx="4407509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49" y="644664"/>
            <a:ext cx="8826689" cy="29986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049" y="3983142"/>
            <a:ext cx="8754496" cy="18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00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34192E01-81A0-4D8B-A0F8-112A1CFB3E68}"/>
              </a:ext>
            </a:extLst>
          </p:cNvPr>
          <p:cNvSpPr/>
          <p:nvPr/>
        </p:nvSpPr>
        <p:spPr>
          <a:xfrm>
            <a:off x="312056" y="304800"/>
            <a:ext cx="7054901" cy="6219371"/>
          </a:xfrm>
          <a:custGeom>
            <a:avLst/>
            <a:gdLst/>
            <a:ahLst/>
            <a:cxnLst/>
            <a:rect l="l" t="t" r="r" b="b"/>
            <a:pathLst>
              <a:path w="6437086" h="6219371">
                <a:moveTo>
                  <a:pt x="0" y="0"/>
                </a:moveTo>
                <a:lnTo>
                  <a:pt x="6437086" y="0"/>
                </a:lnTo>
                <a:lnTo>
                  <a:pt x="6437086" y="6219371"/>
                </a:lnTo>
                <a:lnTo>
                  <a:pt x="0" y="6219371"/>
                </a:lnTo>
                <a:lnTo>
                  <a:pt x="0" y="2072034"/>
                </a:lnTo>
                <a:lnTo>
                  <a:pt x="971237" y="1515349"/>
                </a:lnTo>
                <a:lnTo>
                  <a:pt x="971237" y="5873617"/>
                </a:lnTo>
                <a:lnTo>
                  <a:pt x="1938063" y="5873617"/>
                </a:lnTo>
                <a:lnTo>
                  <a:pt x="1938063" y="427670"/>
                </a:lnTo>
                <a:lnTo>
                  <a:pt x="1084537" y="427670"/>
                </a:lnTo>
                <a:lnTo>
                  <a:pt x="0" y="1030691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A8E1B30-917C-47AF-A563-8C0BB190C7B1}"/>
              </a:ext>
            </a:extLst>
          </p:cNvPr>
          <p:cNvSpPr txBox="1"/>
          <p:nvPr/>
        </p:nvSpPr>
        <p:spPr>
          <a:xfrm>
            <a:off x="3615830" y="2241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66957" y="304799"/>
            <a:ext cx="4407509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49" y="644664"/>
            <a:ext cx="8826689" cy="2998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049" y="3948077"/>
            <a:ext cx="5339734" cy="21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98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사람, 실내, 노트북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640FCCF1-5AB6-41A1-B388-FB81DC0AA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715" y="-819150"/>
            <a:ext cx="12749430" cy="84963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521A9E0-5E6C-4917-B18B-AFC8B7924741}"/>
              </a:ext>
            </a:extLst>
          </p:cNvPr>
          <p:cNvSpPr/>
          <p:nvPr/>
        </p:nvSpPr>
        <p:spPr>
          <a:xfrm>
            <a:off x="-26721" y="0"/>
            <a:ext cx="12245442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50FC8-DE54-4C68-B16C-C86DB2F9DC8E}"/>
              </a:ext>
            </a:extLst>
          </p:cNvPr>
          <p:cNvSpPr txBox="1"/>
          <p:nvPr/>
        </p:nvSpPr>
        <p:spPr>
          <a:xfrm>
            <a:off x="234641" y="194464"/>
            <a:ext cx="9938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사용자로부터 </a:t>
            </a:r>
            <a:r>
              <a:rPr lang="ko-KR" altLang="en-US" sz="4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입력받아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저장하기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607676F-DA78-43D9-9BA3-FEEFC6D41822}"/>
              </a:ext>
            </a:extLst>
          </p:cNvPr>
          <p:cNvSpPr txBox="1"/>
          <p:nvPr/>
        </p:nvSpPr>
        <p:spPr>
          <a:xfrm>
            <a:off x="104720" y="1310251"/>
            <a:ext cx="12239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input()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사용하여 사용자로부터 문자열을 </a:t>
            </a:r>
            <a:r>
              <a:rPr lang="ko-KR" altLang="en-US" sz="2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입력받아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변수에 저장한다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input()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사용하여 사용자로부터 정수 및 실수를 </a:t>
            </a:r>
            <a:r>
              <a:rPr lang="ko-KR" altLang="en-US" sz="2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입력받아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변수에 저장한다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input()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사용자의 입력을 문자열로 반환하기 때문에 </a:t>
            </a:r>
            <a:r>
              <a:rPr lang="ko-KR" altLang="en-US" sz="2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입력받은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숫자 형태의 문자열에 산술 연산을 적용하면 오류가 발생한다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입력받은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숫자 형태의 문자열을 </a:t>
            </a:r>
            <a:r>
              <a:rPr lang="en-US" altLang="ko-KR" sz="2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사용해 정수로 변환하고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float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사용하여 실수로 변환해 준다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강제로 다른 </a:t>
            </a:r>
            <a:r>
              <a:rPr lang="ko-KR" altLang="en-US" sz="2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변환하여 변수에 저장하고 출력한다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정수형태의 문자열이나 실수 값을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정수로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형을 변환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float()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실수형태의 문자열이나 정수 값을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실수로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형을 변환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실수나 정수 값을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D9B2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문자열로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형을 변환</a:t>
            </a:r>
            <a:endParaRPr lang="ko-KR" altLang="en-US" sz="2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574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3"/>
          <a:stretch/>
        </p:blipFill>
        <p:spPr>
          <a:xfrm>
            <a:off x="290950" y="304799"/>
            <a:ext cx="2626733" cy="6219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17683" y="304798"/>
            <a:ext cx="8856784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56" y="563880"/>
            <a:ext cx="8056789" cy="236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956" y="3294200"/>
            <a:ext cx="5116830" cy="1133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219" y="4654867"/>
            <a:ext cx="5112567" cy="11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70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201</TotalTime>
  <Words>282</Words>
  <Application>Microsoft Office PowerPoint</Application>
  <PresentationFormat>와이드스크린</PresentationFormat>
  <Paragraphs>61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나눔고딕 ExtraBold</vt:lpstr>
      <vt:lpstr>나눔스퀘어 ExtraBold</vt:lpstr>
      <vt:lpstr>맑은 고딕</vt:lpstr>
      <vt:lpstr>조선일보명조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박 천욱</cp:lastModifiedBy>
  <cp:revision>31</cp:revision>
  <dcterms:created xsi:type="dcterms:W3CDTF">2018-04-06T06:50:09Z</dcterms:created>
  <dcterms:modified xsi:type="dcterms:W3CDTF">2018-04-16T04:04:31Z</dcterms:modified>
</cp:coreProperties>
</file>