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56" r:id="rId4"/>
    <p:sldId id="271" r:id="rId5"/>
    <p:sldId id="357" r:id="rId6"/>
    <p:sldId id="368" r:id="rId7"/>
    <p:sldId id="361" r:id="rId8"/>
    <p:sldId id="360" r:id="rId9"/>
    <p:sldId id="363" r:id="rId10"/>
    <p:sldId id="272" r:id="rId11"/>
    <p:sldId id="369" r:id="rId12"/>
    <p:sldId id="260" r:id="rId13"/>
    <p:sldId id="370" r:id="rId14"/>
    <p:sldId id="265" r:id="rId15"/>
    <p:sldId id="275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20D"/>
    <a:srgbClr val="DD9B25"/>
    <a:srgbClr val="F6C5C4"/>
    <a:srgbClr val="2F9243"/>
    <a:srgbClr val="003366"/>
    <a:srgbClr val="525250"/>
    <a:srgbClr val="4F4E48"/>
    <a:srgbClr val="E7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83" y="125"/>
      </p:cViewPr>
      <p:guideLst>
        <p:guide orient="horz" pos="216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679F5-39CD-4BB1-B4A8-4FF0E441E59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C1BC9-31F4-4FF6-89DA-1BF37C18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C0AEB7-0B49-4664-9A6A-93FE7DBADCB7}"/>
              </a:ext>
            </a:extLst>
          </p:cNvPr>
          <p:cNvSpPr txBox="1"/>
          <p:nvPr/>
        </p:nvSpPr>
        <p:spPr>
          <a:xfrm>
            <a:off x="4214718" y="3040651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="" xmlns:a16="http://schemas.microsoft.com/office/drawing/2014/main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5919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3" y="-1971675"/>
            <a:ext cx="15204246" cy="10801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2DDE261-D4E3-4EC4-A1A9-29215D7E8E75}"/>
              </a:ext>
            </a:extLst>
          </p:cNvPr>
          <p:cNvGrpSpPr/>
          <p:nvPr/>
        </p:nvGrpSpPr>
        <p:grpSpPr>
          <a:xfrm rot="54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="" xmlns:a16="http://schemas.microsoft.com/office/drawing/2014/main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C2272D2-3E98-4F59-896D-A467F7AC534A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50FC8-DE54-4C68-B16C-C86DB2F9DC8E}"/>
              </a:ext>
            </a:extLst>
          </p:cNvPr>
          <p:cNvSpPr txBox="1"/>
          <p:nvPr/>
        </p:nvSpPr>
        <p:spPr>
          <a:xfrm>
            <a:off x="463241" y="132412"/>
            <a:ext cx="603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입출력문의 이해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607676F-DA78-43D9-9BA3-FEEFC6D41822}"/>
              </a:ext>
            </a:extLst>
          </p:cNvPr>
          <p:cNvSpPr txBox="1"/>
          <p:nvPr/>
        </p:nvSpPr>
        <p:spPr>
          <a:xfrm>
            <a:off x="713490" y="1733030"/>
            <a:ext cx="966161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함수와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print()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사용하여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입출력문을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실습하고 이해한다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 방법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이용한 일반적인 출력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사용한 문자열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포맷팅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DD20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format()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포맷팅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18" y="2491765"/>
            <a:ext cx="2816071" cy="3281721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160723" y="3120536"/>
            <a:ext cx="291779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1" y="4042599"/>
            <a:ext cx="4319070" cy="15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2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3" y="-1971675"/>
            <a:ext cx="15204246" cy="10801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2DDE261-D4E3-4EC4-A1A9-29215D7E8E75}"/>
              </a:ext>
            </a:extLst>
          </p:cNvPr>
          <p:cNvGrpSpPr/>
          <p:nvPr/>
        </p:nvGrpSpPr>
        <p:grpSpPr>
          <a:xfrm rot="54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="" xmlns:a16="http://schemas.microsoft.com/office/drawing/2014/main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C2272D2-3E98-4F59-896D-A467F7AC534A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50FC8-DE54-4C68-B16C-C86DB2F9DC8E}"/>
              </a:ext>
            </a:extLst>
          </p:cNvPr>
          <p:cNvSpPr txBox="1"/>
          <p:nvPr/>
        </p:nvSpPr>
        <p:spPr>
          <a:xfrm>
            <a:off x="463241" y="132412"/>
            <a:ext cx="603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입출력문의 이해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607676F-DA78-43D9-9BA3-FEEFC6D41822}"/>
              </a:ext>
            </a:extLst>
          </p:cNvPr>
          <p:cNvSpPr txBox="1"/>
          <p:nvPr/>
        </p:nvSpPr>
        <p:spPr>
          <a:xfrm>
            <a:off x="713490" y="1733030"/>
            <a:ext cx="57567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 예시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이용한 일반적인 출력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사용한 문자열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포맷팅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DD20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format()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 </a:t>
            </a: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포맷팅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85" y="3229778"/>
            <a:ext cx="7946186" cy="2908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47" y="6295906"/>
            <a:ext cx="6858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3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7" y="855078"/>
            <a:ext cx="7182720" cy="10171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37" y="2397814"/>
            <a:ext cx="7154716" cy="26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83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4" y="1856189"/>
            <a:ext cx="7380632" cy="3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목재의, 테이블, 실내, 앉아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0263092-689E-43EE-9779-B1121ECF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7699"/>
          <a:stretch/>
        </p:blipFill>
        <p:spPr>
          <a:xfrm>
            <a:off x="-26721" y="0"/>
            <a:ext cx="12245442" cy="6858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048F94-279E-44B7-A417-F695B452007F}"/>
              </a:ext>
            </a:extLst>
          </p:cNvPr>
          <p:cNvSpPr/>
          <p:nvPr/>
        </p:nvSpPr>
        <p:spPr>
          <a:xfrm>
            <a:off x="0" y="0"/>
            <a:ext cx="12245442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D21C043-5E0E-4139-A88D-FB6CC20983B4}"/>
              </a:ext>
            </a:extLst>
          </p:cNvPr>
          <p:cNvGrpSpPr/>
          <p:nvPr/>
        </p:nvGrpSpPr>
        <p:grpSpPr>
          <a:xfrm rot="10800000">
            <a:off x="-1940929" y="1491374"/>
            <a:ext cx="3881857" cy="3875253"/>
            <a:chOff x="4122697" y="1247311"/>
            <a:chExt cx="3881857" cy="3875253"/>
          </a:xfrm>
        </p:grpSpPr>
        <p:sp>
          <p:nvSpPr>
            <p:cNvPr id="3" name="팔각형 2">
              <a:extLst>
                <a:ext uri="{FF2B5EF4-FFF2-40B4-BE49-F238E27FC236}">
                  <a16:creationId xmlns="" xmlns:a16="http://schemas.microsoft.com/office/drawing/2014/main" id="{D941F639-16C6-4B86-B799-803A4EC297C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37F3797A-2CAB-456A-853C-D35270018DD9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28346292-6FB0-4040-9301-7777AE48BBB1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E3ABE8C1-ACC5-413C-A57A-4E327F904745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45E29319-0135-4F9E-9D19-ED30065DCFA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733D6E98-C720-4B40-8AD2-FB04C2D69347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B3733362-EA6A-4A51-93BC-8E26260CFFD1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F15006FF-167B-4646-BE80-1C705BF05044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57B66690-9309-4E54-A18D-C0531FFBAC50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2DDE261-D4E3-4EC4-A1A9-29215D7E8E75}"/>
              </a:ext>
            </a:extLst>
          </p:cNvPr>
          <p:cNvGrpSpPr/>
          <p:nvPr/>
        </p:nvGrpSpPr>
        <p:grpSpPr>
          <a:xfrm rot="108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="" xmlns:a16="http://schemas.microsoft.com/office/drawing/2014/main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50FC8-DE54-4C68-B16C-C86DB2F9DC8E}"/>
              </a:ext>
            </a:extLst>
          </p:cNvPr>
          <p:cNvSpPr txBox="1"/>
          <p:nvPr/>
        </p:nvSpPr>
        <p:spPr>
          <a:xfrm>
            <a:off x="2143800" y="302801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627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E5BF352-DF75-4E0B-9137-2AFA0CF1FA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AA3497-D7C4-47FF-BDF1-23A3F51C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394D279-7EDC-4A9D-B117-F05B868CB1FE}"/>
              </a:ext>
            </a:extLst>
          </p:cNvPr>
          <p:cNvSpPr txBox="1"/>
          <p:nvPr/>
        </p:nvSpPr>
        <p:spPr>
          <a:xfrm>
            <a:off x="1291586" y="2654987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 Work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02270BC-A97F-4708-8C02-72BA6C74531C}"/>
              </a:ext>
            </a:extLst>
          </p:cNvPr>
          <p:cNvGrpSpPr/>
          <p:nvPr/>
        </p:nvGrpSpPr>
        <p:grpSpPr>
          <a:xfrm rot="16200000">
            <a:off x="-1554175" y="1868959"/>
            <a:ext cx="3122743" cy="3120082"/>
            <a:chOff x="4122697" y="1247311"/>
            <a:chExt cx="3878557" cy="3875253"/>
          </a:xfrm>
        </p:grpSpPr>
        <p:sp>
          <p:nvSpPr>
            <p:cNvPr id="43" name="팔각형 42">
              <a:extLst>
                <a:ext uri="{FF2B5EF4-FFF2-40B4-BE49-F238E27FC236}">
                  <a16:creationId xmlns="" xmlns:a16="http://schemas.microsoft.com/office/drawing/2014/main" id="{6CF00539-7FBE-4CD4-B1BC-34AEE7C8646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5E4867A-C0DE-442B-B2DC-203A26CE56F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BDDDA07B-4E63-4670-9CEB-2F86FDCE269A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DCD85A4C-3E3B-42FA-AF14-65798AE69A5B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833F4CBA-10ED-443C-8A8B-6157005A2B18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037474BA-692B-4F21-8A4C-0CE66F7DA4DE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34FDCF7-19A6-4204-AA01-7E321CF7438B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362A6DAF-C379-4025-9456-AB521418481A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C943C49-9F7F-4F9E-AAED-3935C87F20B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60520" y="0"/>
            <a:ext cx="8031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0"/>
            <a:ext cx="5367528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61047" y="1978062"/>
            <a:ext cx="2184035" cy="10154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61047" y="2111672"/>
            <a:ext cx="213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5)</a:t>
            </a:r>
            <a:r>
              <a:rPr lang="ko-KR" altLang="en-US" sz="1200" dirty="0" smtClean="0"/>
              <a:t>는 문장이 길어서 줄이 바뀐 것처럼 나온 것임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실제론 중간에 </a:t>
            </a:r>
            <a:r>
              <a:rPr lang="en-US" altLang="ko-KR" sz="1200" dirty="0" smtClean="0">
                <a:solidFill>
                  <a:srgbClr val="FF0000"/>
                </a:solidFill>
              </a:rPr>
              <a:t>enter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ㄴㄴ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400639" y="2415289"/>
            <a:ext cx="13354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878442" y="3643498"/>
            <a:ext cx="2184035" cy="10154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931688" y="3735738"/>
            <a:ext cx="213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코드가 모두 제시된 만큼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부분점수 없음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06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C0AEB7-0B49-4664-9A6A-93FE7DBADCB7}"/>
              </a:ext>
            </a:extLst>
          </p:cNvPr>
          <p:cNvSpPr txBox="1"/>
          <p:nvPr/>
        </p:nvSpPr>
        <p:spPr>
          <a:xfrm>
            <a:off x="5109195" y="3040651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="" xmlns:a16="http://schemas.microsoft.com/office/drawing/2014/main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9984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91C4091-8B82-4D8E-8C61-AFA7180E4BCA}"/>
              </a:ext>
            </a:extLst>
          </p:cNvPr>
          <p:cNvSpPr/>
          <p:nvPr/>
        </p:nvSpPr>
        <p:spPr>
          <a:xfrm>
            <a:off x="943867" y="648495"/>
            <a:ext cx="4394447" cy="5749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413005-AADA-4829-9AD3-DB4292B6B4A3}"/>
              </a:ext>
            </a:extLst>
          </p:cNvPr>
          <p:cNvSpPr txBox="1"/>
          <p:nvPr/>
        </p:nvSpPr>
        <p:spPr>
          <a:xfrm>
            <a:off x="6578405" y="964521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&amp;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FD61A15-D4C3-44E0-9E8A-9BDF9499C08F}"/>
              </a:ext>
            </a:extLst>
          </p:cNvPr>
          <p:cNvSpPr/>
          <p:nvPr/>
        </p:nvSpPr>
        <p:spPr>
          <a:xfrm>
            <a:off x="5868140" y="0"/>
            <a:ext cx="29296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54DAF8-776B-4CA8-A594-6D4DAA5525AD}"/>
              </a:ext>
            </a:extLst>
          </p:cNvPr>
          <p:cNvSpPr txBox="1"/>
          <p:nvPr/>
        </p:nvSpPr>
        <p:spPr>
          <a:xfrm>
            <a:off x="1347090" y="3038346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8EFD404-1678-4509-8560-44556ABCA3ED}"/>
              </a:ext>
            </a:extLst>
          </p:cNvPr>
          <p:cNvGrpSpPr/>
          <p:nvPr/>
        </p:nvGrpSpPr>
        <p:grpSpPr>
          <a:xfrm rot="13500000">
            <a:off x="1217592" y="1491374"/>
            <a:ext cx="3878557" cy="3875253"/>
            <a:chOff x="4122697" y="1247311"/>
            <a:chExt cx="3878557" cy="3875253"/>
          </a:xfrm>
        </p:grpSpPr>
        <p:sp>
          <p:nvSpPr>
            <p:cNvPr id="19" name="팔각형 18">
              <a:extLst>
                <a:ext uri="{FF2B5EF4-FFF2-40B4-BE49-F238E27FC236}">
                  <a16:creationId xmlns="" xmlns:a16="http://schemas.microsoft.com/office/drawing/2014/main" id="{D551E436-E007-4D6B-91C7-A24712447268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E8BEE48F-3468-4071-B303-AA02FEC17968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6975590A-B503-4E82-BC93-47D088AF9A78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0E35CBD-1C97-4C7A-AE29-E9EBDBEA086A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67DCBB2-4898-4CDA-A46C-E549AA3411C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F601D47A-B68C-4AEB-AB98-4976D3B53386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F352C3CC-2A4A-4594-AC8C-801EB7355EFF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8619817A-449F-4678-AA48-528E954EAEC5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F6D123E7-B9EC-49C9-85E3-BA6C9B9CD5B7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2413005-AADA-4829-9AD3-DB4292B6B4A3}"/>
              </a:ext>
            </a:extLst>
          </p:cNvPr>
          <p:cNvSpPr txBox="1"/>
          <p:nvPr/>
        </p:nvSpPr>
        <p:spPr>
          <a:xfrm>
            <a:off x="6690929" y="2008361"/>
            <a:ext cx="5080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- 7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주차의 내용 복습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2413005-AADA-4829-9AD3-DB4292B6B4A3}"/>
              </a:ext>
            </a:extLst>
          </p:cNvPr>
          <p:cNvSpPr txBox="1"/>
          <p:nvPr/>
        </p:nvSpPr>
        <p:spPr>
          <a:xfrm>
            <a:off x="6578404" y="4006999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2413005-AADA-4829-9AD3-DB4292B6B4A3}"/>
              </a:ext>
            </a:extLst>
          </p:cNvPr>
          <p:cNvSpPr txBox="1"/>
          <p:nvPr/>
        </p:nvSpPr>
        <p:spPr>
          <a:xfrm>
            <a:off x="6578404" y="485147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출력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64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="" xmlns:a16="http://schemas.microsoft.com/office/drawing/2014/main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1839073-1071-4399-B704-B3CF08C7A84F}"/>
              </a:ext>
            </a:extLst>
          </p:cNvPr>
          <p:cNvSpPr txBox="1"/>
          <p:nvPr/>
        </p:nvSpPr>
        <p:spPr>
          <a:xfrm>
            <a:off x="4875155" y="304428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실습문제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5466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실내, 테이블, 전자기기이(가) 표시된 사진&#10;&#10;높은 신뢰도로 생성된 설명">
            <a:extLst>
              <a:ext uri="{FF2B5EF4-FFF2-40B4-BE49-F238E27FC236}">
                <a16:creationId xmlns="" xmlns:a16="http://schemas.microsoft.com/office/drawing/2014/main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4" y="-638629"/>
            <a:ext cx="12202888" cy="813525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048F94-279E-44B7-A417-F695B452007F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50FC8-DE54-4C68-B16C-C86DB2F9DC8E}"/>
              </a:ext>
            </a:extLst>
          </p:cNvPr>
          <p:cNvSpPr txBox="1"/>
          <p:nvPr/>
        </p:nvSpPr>
        <p:spPr>
          <a:xfrm>
            <a:off x="244170" y="343545"/>
            <a:ext cx="9177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순차문</a:t>
            </a:r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출력문의 이해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607676F-DA78-43D9-9BA3-FEEFC6D41822}"/>
              </a:ext>
            </a:extLst>
          </p:cNvPr>
          <p:cNvSpPr txBox="1"/>
          <p:nvPr/>
        </p:nvSpPr>
        <p:spPr>
          <a:xfrm>
            <a:off x="87682" y="1813171"/>
            <a:ext cx="12239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출력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위해서는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 ‘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혹은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“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따옴표를 통일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시켜야 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자동으로 문자열이 끝나면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커서를 다음 줄로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옮긴다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print()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안에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구분하여 여러 개의 자료를 넣을 경우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 ‘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구분하여 한 줄에 출력한다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956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64" y="720852"/>
            <a:ext cx="6815723" cy="1187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64" y="2086032"/>
            <a:ext cx="6815723" cy="39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00" y="710605"/>
            <a:ext cx="7461616" cy="54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5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사람, 실내, 노트북, 컴퓨터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640FCCF1-5AB6-41A1-B388-FB81DC0A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715" y="-819150"/>
            <a:ext cx="12749430" cy="84963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521A9E0-5E6C-4917-B18B-AFC8B7924741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50FC8-DE54-4C68-B16C-C86DB2F9DC8E}"/>
              </a:ext>
            </a:extLst>
          </p:cNvPr>
          <p:cNvSpPr txBox="1"/>
          <p:nvPr/>
        </p:nvSpPr>
        <p:spPr>
          <a:xfrm>
            <a:off x="234641" y="194464"/>
            <a:ext cx="9938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사용자로부터 </a:t>
            </a:r>
            <a:r>
              <a:rPr lang="ko-KR" altLang="en-US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저장하기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07676F-DA78-43D9-9BA3-FEEFC6D41822}"/>
              </a:ext>
            </a:extLst>
          </p:cNvPr>
          <p:cNvSpPr txBox="1"/>
          <p:nvPr/>
        </p:nvSpPr>
        <p:spPr>
          <a:xfrm>
            <a:off x="104720" y="1310251"/>
            <a:ext cx="12239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입력문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대해서 알아본다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사용하여 사용자로부터 정수 및 실수를 입력 받아 변수에 저장한다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받으면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string(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형태로 들어오기 때문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받은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 형태의 문자열에 산술 연산을 적용하면 오류가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숫자를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받기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위해서는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(), float(),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혹은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사용해야 한다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574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683" y="850202"/>
            <a:ext cx="7261731" cy="8533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83" y="1876017"/>
            <a:ext cx="7019403" cy="44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702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683" y="1383912"/>
            <a:ext cx="8275600" cy="431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524" y="2834802"/>
            <a:ext cx="752205" cy="5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055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642</TotalTime>
  <Words>248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 ExtraBold</vt:lpstr>
      <vt:lpstr>나눔스퀘어 ExtraBold</vt:lpstr>
      <vt:lpstr>맑은 고딕</vt:lpstr>
      <vt:lpstr>조선일보명조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박 천욱</cp:lastModifiedBy>
  <cp:revision>51</cp:revision>
  <dcterms:created xsi:type="dcterms:W3CDTF">2018-04-06T06:50:09Z</dcterms:created>
  <dcterms:modified xsi:type="dcterms:W3CDTF">2019-01-23T16:48:50Z</dcterms:modified>
</cp:coreProperties>
</file>