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8" r:id="rId2"/>
    <p:sldId id="370" r:id="rId3"/>
    <p:sldId id="401" r:id="rId4"/>
    <p:sldId id="360" r:id="rId5"/>
    <p:sldId id="400" r:id="rId6"/>
    <p:sldId id="402" r:id="rId7"/>
    <p:sldId id="365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6" r:id="rId19"/>
    <p:sldId id="415" r:id="rId20"/>
    <p:sldId id="417" r:id="rId21"/>
    <p:sldId id="418" r:id="rId22"/>
    <p:sldId id="396" r:id="rId23"/>
    <p:sldId id="367" r:id="rId24"/>
    <p:sldId id="397" r:id="rId25"/>
    <p:sldId id="368" r:id="rId26"/>
    <p:sldId id="398" r:id="rId27"/>
    <p:sldId id="378" r:id="rId28"/>
    <p:sldId id="399" r:id="rId29"/>
    <p:sldId id="419" r:id="rId30"/>
    <p:sldId id="420" r:id="rId31"/>
    <p:sldId id="3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C3"/>
    <a:srgbClr val="FFFFFF"/>
    <a:srgbClr val="CAB6C2"/>
    <a:srgbClr val="EEC2C4"/>
    <a:srgbClr val="F4E5D6"/>
    <a:srgbClr val="D4D4D4"/>
    <a:srgbClr val="E4ECEB"/>
    <a:srgbClr val="FBFBFB"/>
    <a:srgbClr val="D7D5ED"/>
    <a:srgbClr val="8A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21" autoAdjust="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5D153-99CD-4A7D-8F49-ECC6A9E80A09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17E-2794-4EF9-A106-4F64C7D3A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5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35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1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0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2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1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77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0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7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0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7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2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2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2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F317E-2794-4EF9-A106-4F64C7D3AA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6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A4823-27CE-4776-8232-01EF8FF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E5EB9F-DADC-4302-9222-085BEBF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4A9F28-8355-4A71-83A7-79B8452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639CA1-9992-4C14-8FAB-C28C07B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97B5DE-489B-4CE1-97A8-A2C7960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7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C415BF-5757-4A47-9A02-C0546B08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9A0E170-E8C9-44DE-A1B5-32521211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F26C1C-4932-4C19-AA38-0F859BAE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E70-3C01-4D1F-B8C4-52CD264CB11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A7E2C2-6775-4A8E-9B26-5418FD16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014FD8-85DC-434E-A7F0-6C77179C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9F5C-6169-452B-B235-D1E41239A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9.sv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9.sv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5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9.svg"/><Relationship Id="rId10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5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37B80273-944A-4C5B-AADC-DE561FAE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94" y="2083444"/>
            <a:ext cx="3902812" cy="32929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>
            <a:off x="3598579" y="1648993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컴퓨팅사고와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616F12-F345-44BA-BB3C-8DB17684FA79}"/>
              </a:ext>
            </a:extLst>
          </p:cNvPr>
          <p:cNvSpPr/>
          <p:nvPr/>
        </p:nvSpPr>
        <p:spPr>
          <a:xfrm rot="2700000">
            <a:off x="5304404" y="-791596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4ECDD-8D2D-4764-AC5B-AC3F06BCED39}"/>
              </a:ext>
            </a:extLst>
          </p:cNvPr>
          <p:cNvSpPr txBox="1"/>
          <p:nvPr/>
        </p:nvSpPr>
        <p:spPr>
          <a:xfrm>
            <a:off x="4346798" y="5178761"/>
            <a:ext cx="5254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latin typeface="나눔손글씨 붓" panose="03060600000000000000" pitchFamily="66" charset="-127"/>
                <a:ea typeface="나눔손글씨 붓" panose="03060600000000000000" pitchFamily="66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09</a:t>
            </a:r>
            <a:r>
              <a:rPr lang="ko-KR" altLang="en-US" dirty="0" smtClean="0"/>
              <a:t>분반 </a:t>
            </a:r>
            <a:r>
              <a:rPr lang="ko-KR" altLang="en-US" dirty="0" err="1" smtClean="0"/>
              <a:t>꽃길만</a:t>
            </a:r>
            <a:r>
              <a:rPr lang="ko-KR" altLang="en-US" dirty="0" smtClean="0"/>
              <a:t> 걷자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FF598A-7B39-44A4-B677-51D42E7695D4}"/>
              </a:ext>
            </a:extLst>
          </p:cNvPr>
          <p:cNvSpPr/>
          <p:nvPr/>
        </p:nvSpPr>
        <p:spPr>
          <a:xfrm>
            <a:off x="5327579" y="6207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FEC23DB-5ABA-43A9-A151-D31D3E4815FD}"/>
              </a:ext>
            </a:extLst>
          </p:cNvPr>
          <p:cNvSpPr/>
          <p:nvPr/>
        </p:nvSpPr>
        <p:spPr>
          <a:xfrm rot="2700000">
            <a:off x="-791597" y="6048389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588228F-D58E-4529-8D64-85A9159601C0}"/>
              </a:ext>
            </a:extLst>
          </p:cNvPr>
          <p:cNvSpPr/>
          <p:nvPr/>
        </p:nvSpPr>
        <p:spPr>
          <a:xfrm rot="2700000">
            <a:off x="11400404" y="6048389"/>
            <a:ext cx="1583192" cy="158319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 rot="20263138">
            <a:off x="6559677" y="1618214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8C0C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endParaRPr lang="ko-KR" altLang="en-US" sz="4800" b="1" dirty="0">
              <a:solidFill>
                <a:srgbClr val="F8C0C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5E36237-6278-4953-A3C3-A5E8CF205312}"/>
              </a:ext>
            </a:extLst>
          </p:cNvPr>
          <p:cNvSpPr/>
          <p:nvPr/>
        </p:nvSpPr>
        <p:spPr>
          <a:xfrm>
            <a:off x="7415810" y="1648993"/>
            <a:ext cx="1090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378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(4)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생김새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77" y="1953806"/>
            <a:ext cx="8663523" cy="41453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555" y="1953806"/>
            <a:ext cx="2830372" cy="41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2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(5)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붓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29" y="2120900"/>
            <a:ext cx="8752171" cy="4239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687" y="2120900"/>
            <a:ext cx="3073638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(6)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12" y="1854200"/>
            <a:ext cx="8828960" cy="4483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660" y="1854200"/>
            <a:ext cx="3432661" cy="43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(7)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판단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949" y="2044700"/>
            <a:ext cx="9032651" cy="4249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661" y="2044701"/>
            <a:ext cx="2862828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(8)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계산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29" y="2070100"/>
            <a:ext cx="8884771" cy="4395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661" y="2070099"/>
            <a:ext cx="2922024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9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(9)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79" y="2987880"/>
            <a:ext cx="9049821" cy="3509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660" y="2987880"/>
            <a:ext cx="2760663" cy="34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(10)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641" y="2987881"/>
            <a:ext cx="9974959" cy="3525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050" y="3034833"/>
            <a:ext cx="2885564" cy="33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38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435450" y="3042357"/>
            <a:ext cx="886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2. 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모양</a:t>
            </a: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장면 창에서 보여지는 오브젝트의 모양을 변경 및 추가할 수 있습니다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435450" y="1847940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명령어 창 살펴보기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1383925"/>
            <a:ext cx="4061300" cy="4310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8799" y="4289899"/>
            <a:ext cx="2568101" cy="25681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939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435450" y="3042357"/>
            <a:ext cx="8860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소리</a:t>
            </a: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프로그램에서 사용할 소리들을 추가하여 사용할 수 있습니다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추가한 소리는 소리 블록 탭에서 관련 블록들을 이용하여 사용 가능합니다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8799" y="4289899"/>
            <a:ext cx="2568101" cy="25681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435450" y="1847940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명령어 창 살펴보기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433" y="1880082"/>
            <a:ext cx="3852398" cy="3519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019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435450" y="3042357"/>
            <a:ext cx="8860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4. </a:t>
            </a: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속성</a:t>
            </a: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프로그램에서 사용할 변수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신호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리스트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함수들을 종합적으로 관리할 수 있습니다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각각에 대하여 추가 및 삭제가 가능합니다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435450" y="1847940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명령어 창 살펴보기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8799" y="4289899"/>
            <a:ext cx="2568101" cy="25681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997" y="1951050"/>
            <a:ext cx="4519368" cy="32813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F8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136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C961FB5-4D60-470F-8B5D-771BFCE9042B}"/>
              </a:ext>
            </a:extLst>
          </p:cNvPr>
          <p:cNvSpPr/>
          <p:nvPr/>
        </p:nvSpPr>
        <p:spPr>
          <a:xfrm>
            <a:off x="1632030" y="0"/>
            <a:ext cx="10370917" cy="233808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2958E50-D37F-41DB-9E70-DF17F0D47E1F}"/>
              </a:ext>
            </a:extLst>
          </p:cNvPr>
          <p:cNvSpPr/>
          <p:nvPr/>
        </p:nvSpPr>
        <p:spPr>
          <a:xfrm>
            <a:off x="224365" y="595726"/>
            <a:ext cx="5007392" cy="5724051"/>
          </a:xfrm>
          <a:prstGeom prst="rect">
            <a:avLst/>
          </a:prstGeom>
          <a:solidFill>
            <a:srgbClr val="FFFFFF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0E309-8FBE-43C6-91F9-270CA1CACB74}"/>
              </a:ext>
            </a:extLst>
          </p:cNvPr>
          <p:cNvSpPr txBox="1"/>
          <p:nvPr/>
        </p:nvSpPr>
        <p:spPr>
          <a:xfrm rot="874627">
            <a:off x="5159195" y="3288968"/>
            <a:ext cx="9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8C0C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000" dirty="0" smtClean="0">
                <a:solidFill>
                  <a:srgbClr val="F8C0C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</a:t>
            </a:r>
            <a:endParaRPr lang="ko-KR" altLang="en-US" sz="2000" dirty="0">
              <a:solidFill>
                <a:srgbClr val="F8C0C3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742C731-24FC-455E-8ABA-53CC0C2D30C5}"/>
              </a:ext>
            </a:extLst>
          </p:cNvPr>
          <p:cNvSpPr/>
          <p:nvPr/>
        </p:nvSpPr>
        <p:spPr>
          <a:xfrm>
            <a:off x="5231757" y="3627769"/>
            <a:ext cx="5545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엔트리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설치 및 사용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551335B-009B-49D9-A6E7-601CD8D2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58" y="203261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C0FC800-812E-458E-AB66-EEAF324E0F7B}"/>
              </a:ext>
            </a:extLst>
          </p:cNvPr>
          <p:cNvSpPr/>
          <p:nvPr/>
        </p:nvSpPr>
        <p:spPr>
          <a:xfrm>
            <a:off x="7998665" y="3194539"/>
            <a:ext cx="4193335" cy="3663461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17DFB5-D474-4536-9328-0673EC1C434C}"/>
              </a:ext>
            </a:extLst>
          </p:cNvPr>
          <p:cNvSpPr/>
          <p:nvPr/>
        </p:nvSpPr>
        <p:spPr>
          <a:xfrm>
            <a:off x="613112" y="356959"/>
            <a:ext cx="4158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엔트리파이선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기능이란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F550B50-C515-461B-A95F-B483CC1E7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71" y="171150"/>
            <a:ext cx="1743329" cy="1413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3" y="1305926"/>
            <a:ext cx="8895408" cy="539205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33900" y="1905000"/>
            <a:ext cx="678047" cy="1651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892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C0FC800-812E-458E-AB66-EEAF324E0F7B}"/>
              </a:ext>
            </a:extLst>
          </p:cNvPr>
          <p:cNvSpPr/>
          <p:nvPr/>
        </p:nvSpPr>
        <p:spPr>
          <a:xfrm>
            <a:off x="7998665" y="3194539"/>
            <a:ext cx="4193335" cy="3663461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17DFB5-D474-4536-9328-0673EC1C434C}"/>
              </a:ext>
            </a:extLst>
          </p:cNvPr>
          <p:cNvSpPr/>
          <p:nvPr/>
        </p:nvSpPr>
        <p:spPr>
          <a:xfrm>
            <a:off x="613112" y="356959"/>
            <a:ext cx="4158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엔트리파이선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기능이란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F550B50-C515-461B-A95F-B483CC1E7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71" y="171150"/>
            <a:ext cx="1743329" cy="141351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33900" y="1905000"/>
            <a:ext cx="678047" cy="1651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3" y="1338497"/>
            <a:ext cx="8895408" cy="535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44" y="1338497"/>
            <a:ext cx="8895408" cy="537879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1623" y="2084816"/>
            <a:ext cx="5212912" cy="473289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668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01)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587" y="287566"/>
            <a:ext cx="8387481" cy="65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74397B8-674B-4627-BE22-A2DAA1586A7E}"/>
              </a:ext>
            </a:extLst>
          </p:cNvPr>
          <p:cNvSpPr/>
          <p:nvPr/>
        </p:nvSpPr>
        <p:spPr>
          <a:xfrm>
            <a:off x="1" y="0"/>
            <a:ext cx="12191999" cy="10033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49E5CA2-9949-4BC6-A27F-2A1134BE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" y="1719196"/>
            <a:ext cx="1524000" cy="145366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237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02) 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65" y="1003300"/>
            <a:ext cx="8881935" cy="58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4397B8-674B-4627-BE22-A2DAA1586A7E}"/>
              </a:ext>
            </a:extLst>
          </p:cNvPr>
          <p:cNvSpPr/>
          <p:nvPr/>
        </p:nvSpPr>
        <p:spPr>
          <a:xfrm>
            <a:off x="1" y="0"/>
            <a:ext cx="12191999" cy="10033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응용문제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49E5CA2-9949-4BC6-A27F-2A1134BE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" y="1719196"/>
            <a:ext cx="1524000" cy="14536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619853"/>
            <a:ext cx="9080500" cy="52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7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00583" y="3802598"/>
            <a:ext cx="615567" cy="615567"/>
          </a:xfrm>
          <a:prstGeom prst="rect">
            <a:avLst/>
          </a:prstGeom>
        </p:spPr>
      </p:pic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55113" y="3802598"/>
            <a:ext cx="615567" cy="615567"/>
          </a:xfrm>
          <a:prstGeom prst="rect">
            <a:avLst/>
          </a:prstGeom>
        </p:spPr>
      </p:pic>
      <p:pic>
        <p:nvPicPr>
          <p:cNvPr id="14" name="그래픽 13" descr="여자">
            <a:extLst>
              <a:ext uri="{FF2B5EF4-FFF2-40B4-BE49-F238E27FC236}">
                <a16:creationId xmlns:a16="http://schemas.microsoft.com/office/drawing/2014/main" xmlns="" id="{EBC71885-806C-40F1-B434-B49CCC1C6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55113" y="4604857"/>
            <a:ext cx="615567" cy="615567"/>
          </a:xfrm>
          <a:prstGeom prst="rect">
            <a:avLst/>
          </a:prstGeom>
        </p:spPr>
      </p:pic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09642" y="3802598"/>
            <a:ext cx="615567" cy="615567"/>
          </a:xfrm>
          <a:prstGeom prst="rect">
            <a:avLst/>
          </a:prstGeom>
        </p:spPr>
      </p:pic>
      <p:pic>
        <p:nvPicPr>
          <p:cNvPr id="16" name="그래픽 15" descr="여자">
            <a:extLst>
              <a:ext uri="{FF2B5EF4-FFF2-40B4-BE49-F238E27FC236}">
                <a16:creationId xmlns:a16="http://schemas.microsoft.com/office/drawing/2014/main" xmlns="" id="{E34546C0-8AC9-41C3-81AC-0AE6722E44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09642" y="4604857"/>
            <a:ext cx="615567" cy="615567"/>
          </a:xfrm>
          <a:prstGeom prst="rect">
            <a:avLst/>
          </a:prstGeom>
        </p:spPr>
      </p:pic>
      <p:pic>
        <p:nvPicPr>
          <p:cNvPr id="17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4172" y="3802598"/>
            <a:ext cx="615567" cy="615567"/>
          </a:xfrm>
          <a:prstGeom prst="rect">
            <a:avLst/>
          </a:prstGeom>
        </p:spPr>
      </p:pic>
      <p:pic>
        <p:nvPicPr>
          <p:cNvPr id="18" name="그래픽 17" descr="여자">
            <a:extLst>
              <a:ext uri="{FF2B5EF4-FFF2-40B4-BE49-F238E27FC236}">
                <a16:creationId xmlns:a16="http://schemas.microsoft.com/office/drawing/2014/main" xmlns="" id="{484FE2AA-4B83-4EA9-B360-7A9F54054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64172" y="4604857"/>
            <a:ext cx="615567" cy="615567"/>
          </a:xfrm>
          <a:prstGeom prst="rect">
            <a:avLst/>
          </a:prstGeom>
        </p:spPr>
      </p:pic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18701" y="3802598"/>
            <a:ext cx="615567" cy="615567"/>
          </a:xfrm>
          <a:prstGeom prst="rect">
            <a:avLst/>
          </a:prstGeom>
        </p:spPr>
      </p:pic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xmlns="" id="{8379D502-0C0F-4777-B072-8475FD67C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8701" y="4604857"/>
            <a:ext cx="615567" cy="615567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73231" y="3802598"/>
            <a:ext cx="615567" cy="615567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xmlns="" id="{ABB3CDE3-1862-453A-971B-2FBE406D2E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73231" y="4604857"/>
            <a:ext cx="615567" cy="615567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27760" y="3802598"/>
            <a:ext cx="615567" cy="615567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xmlns="" id="{4247ACFE-FD9B-4ACB-8278-8A958724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27760" y="4604857"/>
            <a:ext cx="615567" cy="615567"/>
          </a:xfrm>
          <a:prstGeom prst="rect">
            <a:avLst/>
          </a:prstGeom>
        </p:spPr>
      </p:pic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82290" y="3802598"/>
            <a:ext cx="615567" cy="615567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xmlns="" id="{C35BD7F0-F274-43A7-9179-C08E77B42D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82290" y="4604857"/>
            <a:ext cx="615567" cy="615567"/>
          </a:xfrm>
          <a:prstGeom prst="rect">
            <a:avLst/>
          </a:prstGeom>
        </p:spPr>
      </p:pic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36819" y="3802598"/>
            <a:ext cx="615567" cy="615567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xmlns="" id="{0A0A2863-9433-4C40-9CB9-C18E861C08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36819" y="4604857"/>
            <a:ext cx="615567" cy="615567"/>
          </a:xfrm>
          <a:prstGeom prst="rect">
            <a:avLst/>
          </a:prstGeom>
        </p:spPr>
      </p:pic>
      <p:pic>
        <p:nvPicPr>
          <p:cNvPr id="29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91349" y="3802598"/>
            <a:ext cx="615567" cy="615567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xmlns="" id="{D5DBE335-6CF9-4915-908F-DB2456DB25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291349" y="4604857"/>
            <a:ext cx="615567" cy="6155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EA7CA5-FC55-4881-83F8-4FC4F10695E5}"/>
              </a:ext>
            </a:extLst>
          </p:cNvPr>
          <p:cNvSpPr txBox="1"/>
          <p:nvPr/>
        </p:nvSpPr>
        <p:spPr>
          <a:xfrm>
            <a:off x="10018921" y="3706356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60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2CC8B12-A0CF-46E2-A2ED-11C328281962}"/>
              </a:ext>
            </a:extLst>
          </p:cNvPr>
          <p:cNvSpPr txBox="1"/>
          <p:nvPr/>
        </p:nvSpPr>
        <p:spPr>
          <a:xfrm>
            <a:off x="10018921" y="4508614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70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3246634" y="339792"/>
            <a:ext cx="193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03) 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5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38149" y="3802598"/>
            <a:ext cx="615567" cy="615567"/>
          </a:xfrm>
          <a:prstGeom prst="rect">
            <a:avLst/>
          </a:prstGeom>
        </p:spPr>
      </p:pic>
      <p:pic>
        <p:nvPicPr>
          <p:cNvPr id="36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2679" y="3802598"/>
            <a:ext cx="615567" cy="615567"/>
          </a:xfrm>
          <a:prstGeom prst="rect">
            <a:avLst/>
          </a:prstGeom>
        </p:spPr>
      </p:pic>
      <p:pic>
        <p:nvPicPr>
          <p:cNvPr id="37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7208" y="3802598"/>
            <a:ext cx="615567" cy="615567"/>
          </a:xfrm>
          <a:prstGeom prst="rect">
            <a:avLst/>
          </a:prstGeom>
        </p:spPr>
      </p:pic>
      <p:pic>
        <p:nvPicPr>
          <p:cNvPr id="38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01738" y="3802598"/>
            <a:ext cx="615567" cy="615567"/>
          </a:xfrm>
          <a:prstGeom prst="rect">
            <a:avLst/>
          </a:prstGeom>
        </p:spPr>
      </p:pic>
      <p:pic>
        <p:nvPicPr>
          <p:cNvPr id="3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55571" y="3802598"/>
            <a:ext cx="615567" cy="615567"/>
          </a:xfrm>
          <a:prstGeom prst="rect">
            <a:avLst/>
          </a:prstGeom>
        </p:spPr>
      </p:pic>
      <p:pic>
        <p:nvPicPr>
          <p:cNvPr id="4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0101" y="3802598"/>
            <a:ext cx="615567" cy="615567"/>
          </a:xfrm>
          <a:prstGeom prst="rect">
            <a:avLst/>
          </a:prstGeom>
        </p:spPr>
      </p:pic>
      <p:pic>
        <p:nvPicPr>
          <p:cNvPr id="4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75019" y="3802598"/>
            <a:ext cx="615567" cy="615567"/>
          </a:xfrm>
          <a:prstGeom prst="rect">
            <a:avLst/>
          </a:prstGeom>
        </p:spPr>
      </p:pic>
      <p:pic>
        <p:nvPicPr>
          <p:cNvPr id="4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9549" y="3802598"/>
            <a:ext cx="615567" cy="615567"/>
          </a:xfrm>
          <a:prstGeom prst="rect">
            <a:avLst/>
          </a:prstGeom>
        </p:spPr>
      </p:pic>
      <p:pic>
        <p:nvPicPr>
          <p:cNvPr id="4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4078" y="3802598"/>
            <a:ext cx="615567" cy="615567"/>
          </a:xfrm>
          <a:prstGeom prst="rect">
            <a:avLst/>
          </a:prstGeom>
        </p:spPr>
      </p:pic>
      <p:pic>
        <p:nvPicPr>
          <p:cNvPr id="44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38608" y="3802598"/>
            <a:ext cx="615567" cy="615567"/>
          </a:xfrm>
          <a:prstGeom prst="rect">
            <a:avLst/>
          </a:prstGeom>
        </p:spPr>
      </p:pic>
      <p:pic>
        <p:nvPicPr>
          <p:cNvPr id="45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7927" y="3815326"/>
            <a:ext cx="615567" cy="615567"/>
          </a:xfrm>
          <a:prstGeom prst="rect">
            <a:avLst/>
          </a:prstGeom>
        </p:spPr>
      </p:pic>
      <p:pic>
        <p:nvPicPr>
          <p:cNvPr id="46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32457" y="3815326"/>
            <a:ext cx="615567" cy="615567"/>
          </a:xfrm>
          <a:prstGeom prst="rect">
            <a:avLst/>
          </a:prstGeom>
        </p:spPr>
      </p:pic>
      <p:pic>
        <p:nvPicPr>
          <p:cNvPr id="4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86986" y="3815326"/>
            <a:ext cx="615567" cy="615567"/>
          </a:xfrm>
          <a:prstGeom prst="rect">
            <a:avLst/>
          </a:prstGeom>
        </p:spPr>
      </p:pic>
      <p:pic>
        <p:nvPicPr>
          <p:cNvPr id="48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41516" y="3815326"/>
            <a:ext cx="615567" cy="615567"/>
          </a:xfrm>
          <a:prstGeom prst="rect">
            <a:avLst/>
          </a:prstGeom>
        </p:spPr>
      </p:pic>
      <p:pic>
        <p:nvPicPr>
          <p:cNvPr id="4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5738" y="3815326"/>
            <a:ext cx="615567" cy="615567"/>
          </a:xfrm>
          <a:prstGeom prst="rect">
            <a:avLst/>
          </a:prstGeom>
        </p:spPr>
      </p:pic>
      <p:pic>
        <p:nvPicPr>
          <p:cNvPr id="5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60268" y="3815326"/>
            <a:ext cx="615567" cy="615567"/>
          </a:xfrm>
          <a:prstGeom prst="rect">
            <a:avLst/>
          </a:prstGeom>
        </p:spPr>
      </p:pic>
      <p:pic>
        <p:nvPicPr>
          <p:cNvPr id="5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25186" y="3815326"/>
            <a:ext cx="615567" cy="615567"/>
          </a:xfrm>
          <a:prstGeom prst="rect">
            <a:avLst/>
          </a:prstGeom>
        </p:spPr>
      </p:pic>
      <p:pic>
        <p:nvPicPr>
          <p:cNvPr id="5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9716" y="3815326"/>
            <a:ext cx="615567" cy="615567"/>
          </a:xfrm>
          <a:prstGeom prst="rect">
            <a:avLst/>
          </a:prstGeom>
        </p:spPr>
      </p:pic>
      <p:pic>
        <p:nvPicPr>
          <p:cNvPr id="5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34245" y="3815326"/>
            <a:ext cx="615567" cy="615567"/>
          </a:xfrm>
          <a:prstGeom prst="rect">
            <a:avLst/>
          </a:prstGeom>
        </p:spPr>
      </p:pic>
      <p:pic>
        <p:nvPicPr>
          <p:cNvPr id="76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701501" y="3815326"/>
            <a:ext cx="615567" cy="615567"/>
          </a:xfrm>
          <a:prstGeom prst="rect">
            <a:avLst/>
          </a:prstGeom>
        </p:spPr>
      </p:pic>
      <p:pic>
        <p:nvPicPr>
          <p:cNvPr id="77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56031" y="3815326"/>
            <a:ext cx="615567" cy="615567"/>
          </a:xfrm>
          <a:prstGeom prst="rect">
            <a:avLst/>
          </a:prstGeom>
        </p:spPr>
      </p:pic>
      <p:pic>
        <p:nvPicPr>
          <p:cNvPr id="78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10560" y="3815326"/>
            <a:ext cx="615567" cy="615567"/>
          </a:xfrm>
          <a:prstGeom prst="rect">
            <a:avLst/>
          </a:prstGeom>
        </p:spPr>
      </p:pic>
      <p:pic>
        <p:nvPicPr>
          <p:cNvPr id="7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29312" y="3815326"/>
            <a:ext cx="615567" cy="615567"/>
          </a:xfrm>
          <a:prstGeom prst="rect">
            <a:avLst/>
          </a:prstGeom>
        </p:spPr>
      </p:pic>
      <p:pic>
        <p:nvPicPr>
          <p:cNvPr id="8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83842" y="3815326"/>
            <a:ext cx="615567" cy="615567"/>
          </a:xfrm>
          <a:prstGeom prst="rect">
            <a:avLst/>
          </a:prstGeom>
        </p:spPr>
      </p:pic>
      <p:pic>
        <p:nvPicPr>
          <p:cNvPr id="8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48760" y="3815326"/>
            <a:ext cx="615567" cy="615567"/>
          </a:xfrm>
          <a:prstGeom prst="rect">
            <a:avLst/>
          </a:prstGeom>
        </p:spPr>
      </p:pic>
      <p:pic>
        <p:nvPicPr>
          <p:cNvPr id="8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03290" y="3815326"/>
            <a:ext cx="615567" cy="615567"/>
          </a:xfrm>
          <a:prstGeom prst="rect">
            <a:avLst/>
          </a:prstGeom>
        </p:spPr>
      </p:pic>
      <p:pic>
        <p:nvPicPr>
          <p:cNvPr id="8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57819" y="3815326"/>
            <a:ext cx="615567" cy="6155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00583" y="3706356"/>
            <a:ext cx="7281817" cy="202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3402" y="986122"/>
            <a:ext cx="8318493" cy="58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9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00583" y="3802598"/>
            <a:ext cx="615567" cy="615567"/>
          </a:xfrm>
          <a:prstGeom prst="rect">
            <a:avLst/>
          </a:prstGeom>
        </p:spPr>
      </p:pic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55113" y="3802598"/>
            <a:ext cx="615567" cy="615567"/>
          </a:xfrm>
          <a:prstGeom prst="rect">
            <a:avLst/>
          </a:prstGeom>
        </p:spPr>
      </p:pic>
      <p:pic>
        <p:nvPicPr>
          <p:cNvPr id="14" name="그래픽 13" descr="여자">
            <a:extLst>
              <a:ext uri="{FF2B5EF4-FFF2-40B4-BE49-F238E27FC236}">
                <a16:creationId xmlns:a16="http://schemas.microsoft.com/office/drawing/2014/main" xmlns="" id="{EBC71885-806C-40F1-B434-B49CCC1C6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55113" y="4604857"/>
            <a:ext cx="615567" cy="615567"/>
          </a:xfrm>
          <a:prstGeom prst="rect">
            <a:avLst/>
          </a:prstGeom>
        </p:spPr>
      </p:pic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09642" y="3802598"/>
            <a:ext cx="615567" cy="615567"/>
          </a:xfrm>
          <a:prstGeom prst="rect">
            <a:avLst/>
          </a:prstGeom>
        </p:spPr>
      </p:pic>
      <p:pic>
        <p:nvPicPr>
          <p:cNvPr id="16" name="그래픽 15" descr="여자">
            <a:extLst>
              <a:ext uri="{FF2B5EF4-FFF2-40B4-BE49-F238E27FC236}">
                <a16:creationId xmlns:a16="http://schemas.microsoft.com/office/drawing/2014/main" xmlns="" id="{E34546C0-8AC9-41C3-81AC-0AE6722E44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09642" y="4604857"/>
            <a:ext cx="615567" cy="615567"/>
          </a:xfrm>
          <a:prstGeom prst="rect">
            <a:avLst/>
          </a:prstGeom>
        </p:spPr>
      </p:pic>
      <p:pic>
        <p:nvPicPr>
          <p:cNvPr id="17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4172" y="3802598"/>
            <a:ext cx="615567" cy="615567"/>
          </a:xfrm>
          <a:prstGeom prst="rect">
            <a:avLst/>
          </a:prstGeom>
        </p:spPr>
      </p:pic>
      <p:pic>
        <p:nvPicPr>
          <p:cNvPr id="18" name="그래픽 17" descr="여자">
            <a:extLst>
              <a:ext uri="{FF2B5EF4-FFF2-40B4-BE49-F238E27FC236}">
                <a16:creationId xmlns:a16="http://schemas.microsoft.com/office/drawing/2014/main" xmlns="" id="{484FE2AA-4B83-4EA9-B360-7A9F54054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64172" y="4604857"/>
            <a:ext cx="615567" cy="615567"/>
          </a:xfrm>
          <a:prstGeom prst="rect">
            <a:avLst/>
          </a:prstGeom>
        </p:spPr>
      </p:pic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18701" y="3802598"/>
            <a:ext cx="615567" cy="615567"/>
          </a:xfrm>
          <a:prstGeom prst="rect">
            <a:avLst/>
          </a:prstGeom>
        </p:spPr>
      </p:pic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xmlns="" id="{8379D502-0C0F-4777-B072-8475FD67C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8701" y="4604857"/>
            <a:ext cx="615567" cy="615567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73231" y="3802598"/>
            <a:ext cx="615567" cy="615567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xmlns="" id="{ABB3CDE3-1862-453A-971B-2FBE406D2E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73231" y="4604857"/>
            <a:ext cx="615567" cy="615567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27760" y="3802598"/>
            <a:ext cx="615567" cy="615567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xmlns="" id="{4247ACFE-FD9B-4ACB-8278-8A958724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27760" y="4604857"/>
            <a:ext cx="615567" cy="615567"/>
          </a:xfrm>
          <a:prstGeom prst="rect">
            <a:avLst/>
          </a:prstGeom>
        </p:spPr>
      </p:pic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82290" y="3802598"/>
            <a:ext cx="615567" cy="615567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xmlns="" id="{C35BD7F0-F274-43A7-9179-C08E77B42D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82290" y="4604857"/>
            <a:ext cx="615567" cy="615567"/>
          </a:xfrm>
          <a:prstGeom prst="rect">
            <a:avLst/>
          </a:prstGeom>
        </p:spPr>
      </p:pic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36819" y="3802598"/>
            <a:ext cx="615567" cy="615567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xmlns="" id="{0A0A2863-9433-4C40-9CB9-C18E861C08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36819" y="4604857"/>
            <a:ext cx="615567" cy="615567"/>
          </a:xfrm>
          <a:prstGeom prst="rect">
            <a:avLst/>
          </a:prstGeom>
        </p:spPr>
      </p:pic>
      <p:pic>
        <p:nvPicPr>
          <p:cNvPr id="29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91349" y="3802598"/>
            <a:ext cx="615567" cy="615567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xmlns="" id="{D5DBE335-6CF9-4915-908F-DB2456DB25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291349" y="4604857"/>
            <a:ext cx="615567" cy="6155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EA7CA5-FC55-4881-83F8-4FC4F10695E5}"/>
              </a:ext>
            </a:extLst>
          </p:cNvPr>
          <p:cNvSpPr txBox="1"/>
          <p:nvPr/>
        </p:nvSpPr>
        <p:spPr>
          <a:xfrm>
            <a:off x="10018921" y="3706356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60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2CC8B12-A0CF-46E2-A2ED-11C328281962}"/>
              </a:ext>
            </a:extLst>
          </p:cNvPr>
          <p:cNvSpPr txBox="1"/>
          <p:nvPr/>
        </p:nvSpPr>
        <p:spPr>
          <a:xfrm>
            <a:off x="10018921" y="4508614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70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3246634" y="339792"/>
            <a:ext cx="523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응용문제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5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38149" y="3802598"/>
            <a:ext cx="615567" cy="615567"/>
          </a:xfrm>
          <a:prstGeom prst="rect">
            <a:avLst/>
          </a:prstGeom>
        </p:spPr>
      </p:pic>
      <p:pic>
        <p:nvPicPr>
          <p:cNvPr id="36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2679" y="3802598"/>
            <a:ext cx="615567" cy="615567"/>
          </a:xfrm>
          <a:prstGeom prst="rect">
            <a:avLst/>
          </a:prstGeom>
        </p:spPr>
      </p:pic>
      <p:pic>
        <p:nvPicPr>
          <p:cNvPr id="37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7208" y="3802598"/>
            <a:ext cx="615567" cy="615567"/>
          </a:xfrm>
          <a:prstGeom prst="rect">
            <a:avLst/>
          </a:prstGeom>
        </p:spPr>
      </p:pic>
      <p:pic>
        <p:nvPicPr>
          <p:cNvPr id="38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01738" y="3802598"/>
            <a:ext cx="615567" cy="615567"/>
          </a:xfrm>
          <a:prstGeom prst="rect">
            <a:avLst/>
          </a:prstGeom>
        </p:spPr>
      </p:pic>
      <p:pic>
        <p:nvPicPr>
          <p:cNvPr id="3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55571" y="3802598"/>
            <a:ext cx="615567" cy="615567"/>
          </a:xfrm>
          <a:prstGeom prst="rect">
            <a:avLst/>
          </a:prstGeom>
        </p:spPr>
      </p:pic>
      <p:pic>
        <p:nvPicPr>
          <p:cNvPr id="4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0101" y="3802598"/>
            <a:ext cx="615567" cy="615567"/>
          </a:xfrm>
          <a:prstGeom prst="rect">
            <a:avLst/>
          </a:prstGeom>
        </p:spPr>
      </p:pic>
      <p:pic>
        <p:nvPicPr>
          <p:cNvPr id="4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75019" y="3802598"/>
            <a:ext cx="615567" cy="615567"/>
          </a:xfrm>
          <a:prstGeom prst="rect">
            <a:avLst/>
          </a:prstGeom>
        </p:spPr>
      </p:pic>
      <p:pic>
        <p:nvPicPr>
          <p:cNvPr id="4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9549" y="3802598"/>
            <a:ext cx="615567" cy="615567"/>
          </a:xfrm>
          <a:prstGeom prst="rect">
            <a:avLst/>
          </a:prstGeom>
        </p:spPr>
      </p:pic>
      <p:pic>
        <p:nvPicPr>
          <p:cNvPr id="4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4078" y="3802598"/>
            <a:ext cx="615567" cy="615567"/>
          </a:xfrm>
          <a:prstGeom prst="rect">
            <a:avLst/>
          </a:prstGeom>
        </p:spPr>
      </p:pic>
      <p:pic>
        <p:nvPicPr>
          <p:cNvPr id="44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38608" y="3802598"/>
            <a:ext cx="615567" cy="615567"/>
          </a:xfrm>
          <a:prstGeom prst="rect">
            <a:avLst/>
          </a:prstGeom>
        </p:spPr>
      </p:pic>
      <p:pic>
        <p:nvPicPr>
          <p:cNvPr id="45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7927" y="3815326"/>
            <a:ext cx="615567" cy="615567"/>
          </a:xfrm>
          <a:prstGeom prst="rect">
            <a:avLst/>
          </a:prstGeom>
        </p:spPr>
      </p:pic>
      <p:pic>
        <p:nvPicPr>
          <p:cNvPr id="46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32457" y="3815326"/>
            <a:ext cx="615567" cy="615567"/>
          </a:xfrm>
          <a:prstGeom prst="rect">
            <a:avLst/>
          </a:prstGeom>
        </p:spPr>
      </p:pic>
      <p:pic>
        <p:nvPicPr>
          <p:cNvPr id="4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86986" y="3815326"/>
            <a:ext cx="615567" cy="615567"/>
          </a:xfrm>
          <a:prstGeom prst="rect">
            <a:avLst/>
          </a:prstGeom>
        </p:spPr>
      </p:pic>
      <p:pic>
        <p:nvPicPr>
          <p:cNvPr id="48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41516" y="3815326"/>
            <a:ext cx="615567" cy="615567"/>
          </a:xfrm>
          <a:prstGeom prst="rect">
            <a:avLst/>
          </a:prstGeom>
        </p:spPr>
      </p:pic>
      <p:pic>
        <p:nvPicPr>
          <p:cNvPr id="4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5738" y="3815326"/>
            <a:ext cx="615567" cy="615567"/>
          </a:xfrm>
          <a:prstGeom prst="rect">
            <a:avLst/>
          </a:prstGeom>
        </p:spPr>
      </p:pic>
      <p:pic>
        <p:nvPicPr>
          <p:cNvPr id="5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60268" y="3815326"/>
            <a:ext cx="615567" cy="615567"/>
          </a:xfrm>
          <a:prstGeom prst="rect">
            <a:avLst/>
          </a:prstGeom>
        </p:spPr>
      </p:pic>
      <p:pic>
        <p:nvPicPr>
          <p:cNvPr id="5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25186" y="3815326"/>
            <a:ext cx="615567" cy="615567"/>
          </a:xfrm>
          <a:prstGeom prst="rect">
            <a:avLst/>
          </a:prstGeom>
        </p:spPr>
      </p:pic>
      <p:pic>
        <p:nvPicPr>
          <p:cNvPr id="5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9716" y="3815326"/>
            <a:ext cx="615567" cy="615567"/>
          </a:xfrm>
          <a:prstGeom prst="rect">
            <a:avLst/>
          </a:prstGeom>
        </p:spPr>
      </p:pic>
      <p:pic>
        <p:nvPicPr>
          <p:cNvPr id="5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34245" y="3815326"/>
            <a:ext cx="615567" cy="615567"/>
          </a:xfrm>
          <a:prstGeom prst="rect">
            <a:avLst/>
          </a:prstGeom>
        </p:spPr>
      </p:pic>
      <p:pic>
        <p:nvPicPr>
          <p:cNvPr id="76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701501" y="3815326"/>
            <a:ext cx="615567" cy="615567"/>
          </a:xfrm>
          <a:prstGeom prst="rect">
            <a:avLst/>
          </a:prstGeom>
        </p:spPr>
      </p:pic>
      <p:pic>
        <p:nvPicPr>
          <p:cNvPr id="77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56031" y="3815326"/>
            <a:ext cx="615567" cy="615567"/>
          </a:xfrm>
          <a:prstGeom prst="rect">
            <a:avLst/>
          </a:prstGeom>
        </p:spPr>
      </p:pic>
      <p:pic>
        <p:nvPicPr>
          <p:cNvPr id="78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10560" y="3815326"/>
            <a:ext cx="615567" cy="615567"/>
          </a:xfrm>
          <a:prstGeom prst="rect">
            <a:avLst/>
          </a:prstGeom>
        </p:spPr>
      </p:pic>
      <p:pic>
        <p:nvPicPr>
          <p:cNvPr id="7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29312" y="3815326"/>
            <a:ext cx="615567" cy="615567"/>
          </a:xfrm>
          <a:prstGeom prst="rect">
            <a:avLst/>
          </a:prstGeom>
        </p:spPr>
      </p:pic>
      <p:pic>
        <p:nvPicPr>
          <p:cNvPr id="8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83842" y="3815326"/>
            <a:ext cx="615567" cy="615567"/>
          </a:xfrm>
          <a:prstGeom prst="rect">
            <a:avLst/>
          </a:prstGeom>
        </p:spPr>
      </p:pic>
      <p:pic>
        <p:nvPicPr>
          <p:cNvPr id="8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48760" y="3815326"/>
            <a:ext cx="615567" cy="615567"/>
          </a:xfrm>
          <a:prstGeom prst="rect">
            <a:avLst/>
          </a:prstGeom>
        </p:spPr>
      </p:pic>
      <p:pic>
        <p:nvPicPr>
          <p:cNvPr id="8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03290" y="3815326"/>
            <a:ext cx="615567" cy="615567"/>
          </a:xfrm>
          <a:prstGeom prst="rect">
            <a:avLst/>
          </a:prstGeom>
        </p:spPr>
      </p:pic>
      <p:pic>
        <p:nvPicPr>
          <p:cNvPr id="8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57819" y="3815326"/>
            <a:ext cx="615567" cy="6155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00583" y="3706356"/>
            <a:ext cx="7281817" cy="202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863" y="1221823"/>
            <a:ext cx="7988301" cy="53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5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1C84AC-C6AA-46A6-8C4D-54BAFCBE3C08}"/>
              </a:ext>
            </a:extLst>
          </p:cNvPr>
          <p:cNvSpPr/>
          <p:nvPr/>
        </p:nvSpPr>
        <p:spPr>
          <a:xfrm>
            <a:off x="0" y="3146978"/>
            <a:ext cx="2743200" cy="3663461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CE6476C-CE6C-47BA-8AF9-989B4591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2" y="4818497"/>
            <a:ext cx="1971738" cy="15987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54400" y="32755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351428"/>
            <a:ext cx="8438653" cy="54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3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1C84AC-C6AA-46A6-8C4D-54BAFCBE3C08}"/>
              </a:ext>
            </a:extLst>
          </p:cNvPr>
          <p:cNvSpPr/>
          <p:nvPr/>
        </p:nvSpPr>
        <p:spPr>
          <a:xfrm>
            <a:off x="0" y="3146978"/>
            <a:ext cx="2743200" cy="3663461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CE6476C-CE6C-47BA-8AF9-989B4591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2" y="4818497"/>
            <a:ext cx="1971738" cy="15987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응용문제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54400" y="32755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1390"/>
            <a:ext cx="8611572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2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00583" y="3802598"/>
            <a:ext cx="615567" cy="615567"/>
          </a:xfrm>
          <a:prstGeom prst="rect">
            <a:avLst/>
          </a:prstGeom>
        </p:spPr>
      </p:pic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55113" y="3802598"/>
            <a:ext cx="615567" cy="615567"/>
          </a:xfrm>
          <a:prstGeom prst="rect">
            <a:avLst/>
          </a:prstGeom>
        </p:spPr>
      </p:pic>
      <p:pic>
        <p:nvPicPr>
          <p:cNvPr id="14" name="그래픽 13" descr="여자">
            <a:extLst>
              <a:ext uri="{FF2B5EF4-FFF2-40B4-BE49-F238E27FC236}">
                <a16:creationId xmlns:a16="http://schemas.microsoft.com/office/drawing/2014/main" xmlns="" id="{EBC71885-806C-40F1-B434-B49CCC1C6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55113" y="4604857"/>
            <a:ext cx="615567" cy="615567"/>
          </a:xfrm>
          <a:prstGeom prst="rect">
            <a:avLst/>
          </a:prstGeom>
        </p:spPr>
      </p:pic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09642" y="3802598"/>
            <a:ext cx="615567" cy="615567"/>
          </a:xfrm>
          <a:prstGeom prst="rect">
            <a:avLst/>
          </a:prstGeom>
        </p:spPr>
      </p:pic>
      <p:pic>
        <p:nvPicPr>
          <p:cNvPr id="16" name="그래픽 15" descr="여자">
            <a:extLst>
              <a:ext uri="{FF2B5EF4-FFF2-40B4-BE49-F238E27FC236}">
                <a16:creationId xmlns:a16="http://schemas.microsoft.com/office/drawing/2014/main" xmlns="" id="{E34546C0-8AC9-41C3-81AC-0AE6722E44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09642" y="4604857"/>
            <a:ext cx="615567" cy="615567"/>
          </a:xfrm>
          <a:prstGeom prst="rect">
            <a:avLst/>
          </a:prstGeom>
        </p:spPr>
      </p:pic>
      <p:pic>
        <p:nvPicPr>
          <p:cNvPr id="17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4172" y="3802598"/>
            <a:ext cx="615567" cy="615567"/>
          </a:xfrm>
          <a:prstGeom prst="rect">
            <a:avLst/>
          </a:prstGeom>
        </p:spPr>
      </p:pic>
      <p:pic>
        <p:nvPicPr>
          <p:cNvPr id="18" name="그래픽 17" descr="여자">
            <a:extLst>
              <a:ext uri="{FF2B5EF4-FFF2-40B4-BE49-F238E27FC236}">
                <a16:creationId xmlns:a16="http://schemas.microsoft.com/office/drawing/2014/main" xmlns="" id="{484FE2AA-4B83-4EA9-B360-7A9F54054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64172" y="4604857"/>
            <a:ext cx="615567" cy="615567"/>
          </a:xfrm>
          <a:prstGeom prst="rect">
            <a:avLst/>
          </a:prstGeom>
        </p:spPr>
      </p:pic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18701" y="3802598"/>
            <a:ext cx="615567" cy="615567"/>
          </a:xfrm>
          <a:prstGeom prst="rect">
            <a:avLst/>
          </a:prstGeom>
        </p:spPr>
      </p:pic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xmlns="" id="{8379D502-0C0F-4777-B072-8475FD67C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8701" y="4604857"/>
            <a:ext cx="615567" cy="615567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73231" y="3802598"/>
            <a:ext cx="615567" cy="615567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xmlns="" id="{ABB3CDE3-1862-453A-971B-2FBE406D2E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73231" y="4604857"/>
            <a:ext cx="615567" cy="615567"/>
          </a:xfrm>
          <a:prstGeom prst="rect">
            <a:avLst/>
          </a:prstGeom>
        </p:spPr>
      </p:pic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27760" y="3802598"/>
            <a:ext cx="615567" cy="615567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xmlns="" id="{4247ACFE-FD9B-4ACB-8278-8A958724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27760" y="4604857"/>
            <a:ext cx="615567" cy="615567"/>
          </a:xfrm>
          <a:prstGeom prst="rect">
            <a:avLst/>
          </a:prstGeom>
        </p:spPr>
      </p:pic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82290" y="3802598"/>
            <a:ext cx="615567" cy="615567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xmlns="" id="{C35BD7F0-F274-43A7-9179-C08E77B42D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82290" y="4604857"/>
            <a:ext cx="615567" cy="615567"/>
          </a:xfrm>
          <a:prstGeom prst="rect">
            <a:avLst/>
          </a:prstGeom>
        </p:spPr>
      </p:pic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36819" y="3802598"/>
            <a:ext cx="615567" cy="615567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xmlns="" id="{0A0A2863-9433-4C40-9CB9-C18E861C08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36819" y="4604857"/>
            <a:ext cx="615567" cy="615567"/>
          </a:xfrm>
          <a:prstGeom prst="rect">
            <a:avLst/>
          </a:prstGeom>
        </p:spPr>
      </p:pic>
      <p:pic>
        <p:nvPicPr>
          <p:cNvPr id="29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91349" y="3802598"/>
            <a:ext cx="615567" cy="615567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xmlns="" id="{D5DBE335-6CF9-4915-908F-DB2456DB25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291349" y="4604857"/>
            <a:ext cx="615567" cy="6155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EA7CA5-FC55-4881-83F8-4FC4F10695E5}"/>
              </a:ext>
            </a:extLst>
          </p:cNvPr>
          <p:cNvSpPr txBox="1"/>
          <p:nvPr/>
        </p:nvSpPr>
        <p:spPr>
          <a:xfrm>
            <a:off x="10018921" y="3706356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60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2CC8B12-A0CF-46E2-A2ED-11C328281962}"/>
              </a:ext>
            </a:extLst>
          </p:cNvPr>
          <p:cNvSpPr txBox="1"/>
          <p:nvPr/>
        </p:nvSpPr>
        <p:spPr>
          <a:xfrm>
            <a:off x="10018921" y="4508614"/>
            <a:ext cx="1021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70</a:t>
            </a:r>
            <a:r>
              <a:rPr lang="en-US" altLang="ko-KR" sz="2000" dirty="0"/>
              <a:t>%</a:t>
            </a:r>
            <a:endParaRPr lang="ko-KR" altLang="en-US" sz="4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3246634" y="339792"/>
            <a:ext cx="193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실습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05) 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5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38149" y="3802598"/>
            <a:ext cx="615567" cy="615567"/>
          </a:xfrm>
          <a:prstGeom prst="rect">
            <a:avLst/>
          </a:prstGeom>
        </p:spPr>
      </p:pic>
      <p:pic>
        <p:nvPicPr>
          <p:cNvPr id="36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2679" y="3802598"/>
            <a:ext cx="615567" cy="615567"/>
          </a:xfrm>
          <a:prstGeom prst="rect">
            <a:avLst/>
          </a:prstGeom>
        </p:spPr>
      </p:pic>
      <p:pic>
        <p:nvPicPr>
          <p:cNvPr id="37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47208" y="3802598"/>
            <a:ext cx="615567" cy="615567"/>
          </a:xfrm>
          <a:prstGeom prst="rect">
            <a:avLst/>
          </a:prstGeom>
        </p:spPr>
      </p:pic>
      <p:pic>
        <p:nvPicPr>
          <p:cNvPr id="38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01738" y="3802598"/>
            <a:ext cx="615567" cy="615567"/>
          </a:xfrm>
          <a:prstGeom prst="rect">
            <a:avLst/>
          </a:prstGeom>
        </p:spPr>
      </p:pic>
      <p:pic>
        <p:nvPicPr>
          <p:cNvPr id="3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55571" y="3802598"/>
            <a:ext cx="615567" cy="615567"/>
          </a:xfrm>
          <a:prstGeom prst="rect">
            <a:avLst/>
          </a:prstGeom>
        </p:spPr>
      </p:pic>
      <p:pic>
        <p:nvPicPr>
          <p:cNvPr id="4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0101" y="3802598"/>
            <a:ext cx="615567" cy="615567"/>
          </a:xfrm>
          <a:prstGeom prst="rect">
            <a:avLst/>
          </a:prstGeom>
        </p:spPr>
      </p:pic>
      <p:pic>
        <p:nvPicPr>
          <p:cNvPr id="4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75019" y="3802598"/>
            <a:ext cx="615567" cy="615567"/>
          </a:xfrm>
          <a:prstGeom prst="rect">
            <a:avLst/>
          </a:prstGeom>
        </p:spPr>
      </p:pic>
      <p:pic>
        <p:nvPicPr>
          <p:cNvPr id="4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9549" y="3802598"/>
            <a:ext cx="615567" cy="615567"/>
          </a:xfrm>
          <a:prstGeom prst="rect">
            <a:avLst/>
          </a:prstGeom>
        </p:spPr>
      </p:pic>
      <p:pic>
        <p:nvPicPr>
          <p:cNvPr id="4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4078" y="3802598"/>
            <a:ext cx="615567" cy="615567"/>
          </a:xfrm>
          <a:prstGeom prst="rect">
            <a:avLst/>
          </a:prstGeom>
        </p:spPr>
      </p:pic>
      <p:pic>
        <p:nvPicPr>
          <p:cNvPr id="44" name="그래픽 16" descr="남자">
            <a:extLst>
              <a:ext uri="{FF2B5EF4-FFF2-40B4-BE49-F238E27FC236}">
                <a16:creationId xmlns:a16="http://schemas.microsoft.com/office/drawing/2014/main" xmlns="" id="{609C5D87-B352-49E6-B34D-BCE7BB066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38608" y="3802598"/>
            <a:ext cx="615567" cy="615567"/>
          </a:xfrm>
          <a:prstGeom prst="rect">
            <a:avLst/>
          </a:prstGeom>
        </p:spPr>
      </p:pic>
      <p:pic>
        <p:nvPicPr>
          <p:cNvPr id="45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7927" y="3815326"/>
            <a:ext cx="615567" cy="615567"/>
          </a:xfrm>
          <a:prstGeom prst="rect">
            <a:avLst/>
          </a:prstGeom>
        </p:spPr>
      </p:pic>
      <p:pic>
        <p:nvPicPr>
          <p:cNvPr id="46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32457" y="3815326"/>
            <a:ext cx="615567" cy="615567"/>
          </a:xfrm>
          <a:prstGeom prst="rect">
            <a:avLst/>
          </a:prstGeom>
        </p:spPr>
      </p:pic>
      <p:pic>
        <p:nvPicPr>
          <p:cNvPr id="47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86986" y="3815326"/>
            <a:ext cx="615567" cy="615567"/>
          </a:xfrm>
          <a:prstGeom prst="rect">
            <a:avLst/>
          </a:prstGeom>
        </p:spPr>
      </p:pic>
      <p:pic>
        <p:nvPicPr>
          <p:cNvPr id="48" name="그래픽 28" descr="남자">
            <a:extLst>
              <a:ext uri="{FF2B5EF4-FFF2-40B4-BE49-F238E27FC236}">
                <a16:creationId xmlns:a16="http://schemas.microsoft.com/office/drawing/2014/main" xmlns="" id="{BC23D1B4-A582-4E77-847C-211CD24E4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41516" y="3815326"/>
            <a:ext cx="615567" cy="615567"/>
          </a:xfrm>
          <a:prstGeom prst="rect">
            <a:avLst/>
          </a:prstGeom>
        </p:spPr>
      </p:pic>
      <p:pic>
        <p:nvPicPr>
          <p:cNvPr id="4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5738" y="3815326"/>
            <a:ext cx="615567" cy="615567"/>
          </a:xfrm>
          <a:prstGeom prst="rect">
            <a:avLst/>
          </a:prstGeom>
        </p:spPr>
      </p:pic>
      <p:pic>
        <p:nvPicPr>
          <p:cNvPr id="5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60268" y="3815326"/>
            <a:ext cx="615567" cy="615567"/>
          </a:xfrm>
          <a:prstGeom prst="rect">
            <a:avLst/>
          </a:prstGeom>
        </p:spPr>
      </p:pic>
      <p:pic>
        <p:nvPicPr>
          <p:cNvPr id="5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25186" y="3815326"/>
            <a:ext cx="615567" cy="615567"/>
          </a:xfrm>
          <a:prstGeom prst="rect">
            <a:avLst/>
          </a:prstGeom>
        </p:spPr>
      </p:pic>
      <p:pic>
        <p:nvPicPr>
          <p:cNvPr id="5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9716" y="3815326"/>
            <a:ext cx="615567" cy="615567"/>
          </a:xfrm>
          <a:prstGeom prst="rect">
            <a:avLst/>
          </a:prstGeom>
        </p:spPr>
      </p:pic>
      <p:pic>
        <p:nvPicPr>
          <p:cNvPr id="5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34245" y="3815326"/>
            <a:ext cx="615567" cy="615567"/>
          </a:xfrm>
          <a:prstGeom prst="rect">
            <a:avLst/>
          </a:prstGeom>
        </p:spPr>
      </p:pic>
      <p:pic>
        <p:nvPicPr>
          <p:cNvPr id="76" name="그래픽 22" descr="남자">
            <a:extLst>
              <a:ext uri="{FF2B5EF4-FFF2-40B4-BE49-F238E27FC236}">
                <a16:creationId xmlns:a16="http://schemas.microsoft.com/office/drawing/2014/main" xmlns="" id="{C3666F07-61D6-47A9-84C6-0F1339B88B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701501" y="3815326"/>
            <a:ext cx="615567" cy="615567"/>
          </a:xfrm>
          <a:prstGeom prst="rect">
            <a:avLst/>
          </a:prstGeom>
        </p:spPr>
      </p:pic>
      <p:pic>
        <p:nvPicPr>
          <p:cNvPr id="77" name="그래픽 24" descr="남자">
            <a:extLst>
              <a:ext uri="{FF2B5EF4-FFF2-40B4-BE49-F238E27FC236}">
                <a16:creationId xmlns:a16="http://schemas.microsoft.com/office/drawing/2014/main" xmlns="" id="{B5D8AFA1-0485-477C-B7B2-39E495A22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256031" y="3815326"/>
            <a:ext cx="615567" cy="615567"/>
          </a:xfrm>
          <a:prstGeom prst="rect">
            <a:avLst/>
          </a:prstGeom>
        </p:spPr>
      </p:pic>
      <p:pic>
        <p:nvPicPr>
          <p:cNvPr id="78" name="그래픽 26" descr="남자">
            <a:extLst>
              <a:ext uri="{FF2B5EF4-FFF2-40B4-BE49-F238E27FC236}">
                <a16:creationId xmlns:a16="http://schemas.microsoft.com/office/drawing/2014/main" xmlns="" id="{CC10B509-1D8F-402F-A15C-D5B192701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10560" y="3815326"/>
            <a:ext cx="615567" cy="615567"/>
          </a:xfrm>
          <a:prstGeom prst="rect">
            <a:avLst/>
          </a:prstGeom>
        </p:spPr>
      </p:pic>
      <p:pic>
        <p:nvPicPr>
          <p:cNvPr id="79" name="그래픽 18" descr="남자">
            <a:extLst>
              <a:ext uri="{FF2B5EF4-FFF2-40B4-BE49-F238E27FC236}">
                <a16:creationId xmlns:a16="http://schemas.microsoft.com/office/drawing/2014/main" xmlns="" id="{4386DFBA-E4D2-4AEB-B6F3-8F7664CE2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29312" y="3815326"/>
            <a:ext cx="615567" cy="615567"/>
          </a:xfrm>
          <a:prstGeom prst="rect">
            <a:avLst/>
          </a:prstGeom>
        </p:spPr>
      </p:pic>
      <p:pic>
        <p:nvPicPr>
          <p:cNvPr id="80" name="그래픽 20" descr="남자">
            <a:extLst>
              <a:ext uri="{FF2B5EF4-FFF2-40B4-BE49-F238E27FC236}">
                <a16:creationId xmlns:a16="http://schemas.microsoft.com/office/drawing/2014/main" xmlns="" id="{358A0BA6-AEFB-48EE-A088-4D5C06A9E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83842" y="3815326"/>
            <a:ext cx="615567" cy="615567"/>
          </a:xfrm>
          <a:prstGeom prst="rect">
            <a:avLst/>
          </a:prstGeom>
        </p:spPr>
      </p:pic>
      <p:pic>
        <p:nvPicPr>
          <p:cNvPr id="81" name="그래픽 10" descr="남자">
            <a:extLst>
              <a:ext uri="{FF2B5EF4-FFF2-40B4-BE49-F238E27FC236}">
                <a16:creationId xmlns:a16="http://schemas.microsoft.com/office/drawing/2014/main" xmlns="" id="{0057EA30-A787-49DF-91F2-BF451B4C0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48760" y="3815326"/>
            <a:ext cx="615567" cy="615567"/>
          </a:xfrm>
          <a:prstGeom prst="rect">
            <a:avLst/>
          </a:prstGeom>
        </p:spPr>
      </p:pic>
      <p:pic>
        <p:nvPicPr>
          <p:cNvPr id="82" name="그래픽 12" descr="남자">
            <a:extLst>
              <a:ext uri="{FF2B5EF4-FFF2-40B4-BE49-F238E27FC236}">
                <a16:creationId xmlns:a16="http://schemas.microsoft.com/office/drawing/2014/main" xmlns="" id="{BC4EF0B5-AEC2-4078-B892-9077B327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03290" y="3815326"/>
            <a:ext cx="615567" cy="615567"/>
          </a:xfrm>
          <a:prstGeom prst="rect">
            <a:avLst/>
          </a:prstGeom>
        </p:spPr>
      </p:pic>
      <p:pic>
        <p:nvPicPr>
          <p:cNvPr id="83" name="그래픽 14" descr="남자">
            <a:extLst>
              <a:ext uri="{FF2B5EF4-FFF2-40B4-BE49-F238E27FC236}">
                <a16:creationId xmlns:a16="http://schemas.microsoft.com/office/drawing/2014/main" xmlns="" id="{6357C21F-96F4-4B7C-B6C0-670FA358B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57819" y="3815326"/>
            <a:ext cx="615567" cy="6155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00583" y="3706356"/>
            <a:ext cx="7281817" cy="202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6371" y="1217503"/>
            <a:ext cx="7941729" cy="54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8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DB1CB5E-4FCC-4C21-8915-057BF04392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53501A9-3648-44FB-900E-93C72EA7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7733" y="913671"/>
            <a:ext cx="2280281" cy="22802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DC79212-6346-4E2C-B825-FCBA80A539B3}"/>
              </a:ext>
            </a:extLst>
          </p:cNvPr>
          <p:cNvSpPr/>
          <p:nvPr/>
        </p:nvSpPr>
        <p:spPr>
          <a:xfrm>
            <a:off x="1317092" y="3004625"/>
            <a:ext cx="9716668" cy="3663461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8FCA60C-7B7A-4B00-B22A-462504D8B969}"/>
              </a:ext>
            </a:extLst>
          </p:cNvPr>
          <p:cNvGrpSpPr/>
          <p:nvPr/>
        </p:nvGrpSpPr>
        <p:grpSpPr>
          <a:xfrm>
            <a:off x="2045678" y="3383280"/>
            <a:ext cx="1487908" cy="2080081"/>
            <a:chOff x="2045678" y="3383280"/>
            <a:chExt cx="1487908" cy="208008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98B992B-9C0D-41BD-B39E-B3BE20F99207}"/>
                </a:ext>
              </a:extLst>
            </p:cNvPr>
            <p:cNvSpPr/>
            <p:nvPr/>
          </p:nvSpPr>
          <p:spPr>
            <a:xfrm>
              <a:off x="2248925" y="3383280"/>
              <a:ext cx="1164835" cy="1097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E53C4EA-BEE7-41BF-9A35-5B031CDE9FBD}"/>
                </a:ext>
              </a:extLst>
            </p:cNvPr>
            <p:cNvSpPr txBox="1"/>
            <p:nvPr/>
          </p:nvSpPr>
          <p:spPr>
            <a:xfrm>
              <a:off x="2738976" y="521714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9D6C68B0-88F2-438B-8DD0-F52C8F683FD6}"/>
                </a:ext>
              </a:extLst>
            </p:cNvPr>
            <p:cNvSpPr/>
            <p:nvPr/>
          </p:nvSpPr>
          <p:spPr>
            <a:xfrm>
              <a:off x="2045678" y="4643905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엔트리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 설치</a:t>
              </a:r>
              <a:endPara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E3B775A2-32B1-41E8-8039-689EA25E3F03}"/>
              </a:ext>
            </a:extLst>
          </p:cNvPr>
          <p:cNvGrpSpPr/>
          <p:nvPr/>
        </p:nvGrpSpPr>
        <p:grpSpPr>
          <a:xfrm>
            <a:off x="3925681" y="3383280"/>
            <a:ext cx="2042547" cy="2080081"/>
            <a:chOff x="4355149" y="3383280"/>
            <a:chExt cx="2042547" cy="2080081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991B846-72B1-4ED2-892E-0024F2524369}"/>
                </a:ext>
              </a:extLst>
            </p:cNvPr>
            <p:cNvSpPr/>
            <p:nvPr/>
          </p:nvSpPr>
          <p:spPr>
            <a:xfrm>
              <a:off x="4794005" y="3383280"/>
              <a:ext cx="1164835" cy="1097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D68EE4B-7B69-4C58-BB84-1B51F030F412}"/>
                </a:ext>
              </a:extLst>
            </p:cNvPr>
            <p:cNvSpPr txBox="1"/>
            <p:nvPr/>
          </p:nvSpPr>
          <p:spPr>
            <a:xfrm>
              <a:off x="5284056" y="521714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ABD1D25-995D-4B45-A79E-89DAE209C308}"/>
                </a:ext>
              </a:extLst>
            </p:cNvPr>
            <p:cNvSpPr/>
            <p:nvPr/>
          </p:nvSpPr>
          <p:spPr>
            <a:xfrm>
              <a:off x="4355149" y="4643905"/>
              <a:ext cx="2042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엔트리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 화면 구성</a:t>
              </a:r>
              <a:endPara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4A47D7BF-7FF4-40CB-8667-3E369044AD32}"/>
              </a:ext>
            </a:extLst>
          </p:cNvPr>
          <p:cNvGrpSpPr/>
          <p:nvPr/>
        </p:nvGrpSpPr>
        <p:grpSpPr>
          <a:xfrm>
            <a:off x="6244459" y="3383280"/>
            <a:ext cx="2287806" cy="2080081"/>
            <a:chOff x="4232520" y="3383280"/>
            <a:chExt cx="2287806" cy="2080081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C82797C-1C15-49E9-97CC-B9D4FC483E3B}"/>
                </a:ext>
              </a:extLst>
            </p:cNvPr>
            <p:cNvSpPr/>
            <p:nvPr/>
          </p:nvSpPr>
          <p:spPr>
            <a:xfrm>
              <a:off x="4794005" y="3383280"/>
              <a:ext cx="1164835" cy="1097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E72AEE85-4BAB-422F-A939-BCE0D9F7B104}"/>
                </a:ext>
              </a:extLst>
            </p:cNvPr>
            <p:cNvSpPr txBox="1"/>
            <p:nvPr/>
          </p:nvSpPr>
          <p:spPr>
            <a:xfrm>
              <a:off x="5284056" y="521714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3E561B7E-0590-4540-9060-84B2D2C0430F}"/>
                </a:ext>
              </a:extLst>
            </p:cNvPr>
            <p:cNvSpPr/>
            <p:nvPr/>
          </p:nvSpPr>
          <p:spPr>
            <a:xfrm>
              <a:off x="4232520" y="4643905"/>
              <a:ext cx="2287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명령어 창 살펴보기</a:t>
              </a:r>
              <a:endPara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414A8946-EA05-46DF-886F-97E339DD0030}"/>
              </a:ext>
            </a:extLst>
          </p:cNvPr>
          <p:cNvGrpSpPr/>
          <p:nvPr/>
        </p:nvGrpSpPr>
        <p:grpSpPr>
          <a:xfrm>
            <a:off x="9020849" y="3383280"/>
            <a:ext cx="1164835" cy="2080081"/>
            <a:chOff x="4794005" y="3383280"/>
            <a:chExt cx="1164835" cy="2080081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C5C96DFA-AB56-4A5A-AADF-97A2B5C7D93B}"/>
                </a:ext>
              </a:extLst>
            </p:cNvPr>
            <p:cNvSpPr/>
            <p:nvPr/>
          </p:nvSpPr>
          <p:spPr>
            <a:xfrm>
              <a:off x="4794005" y="3383280"/>
              <a:ext cx="1164835" cy="10972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7A9F0F3-7481-4594-AEBE-44B9608EAD8D}"/>
                </a:ext>
              </a:extLst>
            </p:cNvPr>
            <p:cNvSpPr txBox="1"/>
            <p:nvPr/>
          </p:nvSpPr>
          <p:spPr>
            <a:xfrm>
              <a:off x="5284056" y="521714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223EA90-A937-40D8-9C68-DC64BD5BE6BA}"/>
                </a:ext>
              </a:extLst>
            </p:cNvPr>
            <p:cNvSpPr/>
            <p:nvPr/>
          </p:nvSpPr>
          <p:spPr>
            <a:xfrm>
              <a:off x="5038828" y="4643905"/>
              <a:ext cx="675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실습</a:t>
              </a:r>
              <a:endParaRPr lang="ko-KR" altLang="en-US" sz="2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5DC965-C122-460D-BEDE-92CF2CD9028D}"/>
              </a:ext>
            </a:extLst>
          </p:cNvPr>
          <p:cNvSpPr txBox="1"/>
          <p:nvPr/>
        </p:nvSpPr>
        <p:spPr>
          <a:xfrm>
            <a:off x="1253461" y="2258086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엔트리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설치 및 사용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5C2E761-A1D7-462E-A79B-56604244271A}"/>
              </a:ext>
            </a:extLst>
          </p:cNvPr>
          <p:cNvSpPr/>
          <p:nvPr/>
        </p:nvSpPr>
        <p:spPr>
          <a:xfrm>
            <a:off x="1230311" y="1543907"/>
            <a:ext cx="1378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8C0C3"/>
                </a:solidFill>
                <a:latin typeface="아리따-돋움(TTF)-Bold" panose="02020603020101020101" pitchFamily="18" charset="-127"/>
                <a:ea typeface="아리따-돋움(TTF)-Bold" panose="02020603020101020101"/>
              </a:rPr>
              <a:t>INDEX</a:t>
            </a:r>
            <a:endParaRPr lang="ko-KR" altLang="en-US" sz="4400" dirty="0">
              <a:solidFill>
                <a:srgbClr val="F8C0C3"/>
              </a:solidFill>
              <a:latin typeface="아리따-돋움(TTF)-Bold" panose="02020603020101020101" pitchFamily="18" charset="-127"/>
              <a:ea typeface="아리따-돋움(TTF)-Bold" panose="0202060302010102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68" y="3383280"/>
            <a:ext cx="920599" cy="1097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97" y="3381647"/>
            <a:ext cx="710503" cy="109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421" y="3384892"/>
            <a:ext cx="745054" cy="1095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355" y="3381647"/>
            <a:ext cx="1098912" cy="10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945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4397B8-674B-4627-BE22-A2DAA1586A7E}"/>
              </a:ext>
            </a:extLst>
          </p:cNvPr>
          <p:cNvSpPr/>
          <p:nvPr/>
        </p:nvSpPr>
        <p:spPr>
          <a:xfrm>
            <a:off x="1" y="0"/>
            <a:ext cx="12191999" cy="10033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101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과제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컴퓨팅 사고력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분해적 사고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49E5CA2-9949-4BC6-A27F-2A1134BE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8" y="1719196"/>
            <a:ext cx="1524000" cy="14536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4" y="1113066"/>
            <a:ext cx="6778625" cy="54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0274E3-C280-4464-8B70-E97B7865B788}"/>
              </a:ext>
            </a:extLst>
          </p:cNvPr>
          <p:cNvSpPr/>
          <p:nvPr/>
        </p:nvSpPr>
        <p:spPr>
          <a:xfrm rot="2700000">
            <a:off x="5304404" y="-1359937"/>
            <a:ext cx="1583192" cy="1583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ADA10CB-9534-4CC2-B081-8D59F1547E3C}"/>
              </a:ext>
            </a:extLst>
          </p:cNvPr>
          <p:cNvGrpSpPr/>
          <p:nvPr/>
        </p:nvGrpSpPr>
        <p:grpSpPr>
          <a:xfrm>
            <a:off x="-59322" y="-62470"/>
            <a:ext cx="12305402" cy="6920470"/>
            <a:chOff x="-59322" y="-62470"/>
            <a:chExt cx="12305402" cy="692047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68979FC-D785-45F8-B34B-39683E38EDC1}"/>
                </a:ext>
              </a:extLst>
            </p:cNvPr>
            <p:cNvSpPr/>
            <p:nvPr/>
          </p:nvSpPr>
          <p:spPr>
            <a:xfrm>
              <a:off x="-59322" y="-62470"/>
              <a:ext cx="4332974" cy="692047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7235ADB-2D7A-4C6F-9BE6-9DFFA799EFFF}"/>
                </a:ext>
              </a:extLst>
            </p:cNvPr>
            <p:cNvSpPr/>
            <p:nvPr/>
          </p:nvSpPr>
          <p:spPr>
            <a:xfrm>
              <a:off x="-59322" y="0"/>
              <a:ext cx="12305402" cy="6858000"/>
            </a:xfrm>
            <a:prstGeom prst="rect">
              <a:avLst/>
            </a:prstGeom>
            <a:solidFill>
              <a:srgbClr val="F8C0C3"/>
            </a:solidFill>
            <a:ln>
              <a:solidFill>
                <a:srgbClr val="F8C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C74BB545-0BF1-416D-A42B-35E4F00767AC}"/>
                </a:ext>
              </a:extLst>
            </p:cNvPr>
            <p:cNvGrpSpPr/>
            <p:nvPr/>
          </p:nvGrpSpPr>
          <p:grpSpPr>
            <a:xfrm>
              <a:off x="185195" y="1102291"/>
              <a:ext cx="11826118" cy="4882018"/>
              <a:chOff x="185195" y="1102291"/>
              <a:chExt cx="11826118" cy="488201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E7D6EFFB-F85E-4711-8CCE-12668C29C06D}"/>
                  </a:ext>
                </a:extLst>
              </p:cNvPr>
              <p:cNvSpPr/>
              <p:nvPr/>
            </p:nvSpPr>
            <p:spPr>
              <a:xfrm>
                <a:off x="185195" y="1102291"/>
                <a:ext cx="11826118" cy="4882018"/>
              </a:xfrm>
              <a:prstGeom prst="rect">
                <a:avLst/>
              </a:prstGeom>
              <a:solidFill>
                <a:srgbClr val="F9F9F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xmlns="" id="{490A65AA-B180-4D77-87EF-2C23898D2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03835" y="1891399"/>
                <a:ext cx="3644683" cy="3075202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07BAFE50-B41A-44BB-BEEA-FFC3956F0ABF}"/>
                  </a:ext>
                </a:extLst>
              </p:cNvPr>
              <p:cNvSpPr txBox="1"/>
              <p:nvPr/>
            </p:nvSpPr>
            <p:spPr>
              <a:xfrm>
                <a:off x="2343483" y="2841517"/>
                <a:ext cx="4544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</a:rPr>
                  <a:t>감사합니다</a:t>
                </a:r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</a:rPr>
                  <a:t>!</a:t>
                </a:r>
                <a:r>
                  <a:rPr lang="en-US" altLang="ko-KR" sz="48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  <a:cs typeface="조선일보명조" panose="02030304000000000000" pitchFamily="18" charset="-127"/>
                    <a:sym typeface="Wingdings" panose="05000000000000000000" pitchFamily="2" charset="2"/>
                  </a:rPr>
                  <a:t></a:t>
                </a:r>
                <a:endParaRPr lang="en-US" altLang="ko-KR" sz="4800" dirty="0">
                  <a:latin typeface="나눔손글씨 붓" panose="03060600000000000000" pitchFamily="66" charset="-127"/>
                  <a:ea typeface="나눔손글씨 붓" panose="03060600000000000000" pitchFamily="66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19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EF0C9F-E160-4896-9013-BF59958FA452}"/>
              </a:ext>
            </a:extLst>
          </p:cNvPr>
          <p:cNvSpPr/>
          <p:nvPr/>
        </p:nvSpPr>
        <p:spPr>
          <a:xfrm>
            <a:off x="6296628" y="0"/>
            <a:ext cx="5895372" cy="362287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E01164A-A2D5-4FDD-9268-2DF98ED02525}"/>
              </a:ext>
            </a:extLst>
          </p:cNvPr>
          <p:cNvSpPr/>
          <p:nvPr/>
        </p:nvSpPr>
        <p:spPr>
          <a:xfrm>
            <a:off x="6740618" y="566974"/>
            <a:ext cx="5007392" cy="5724051"/>
          </a:xfrm>
          <a:prstGeom prst="rect">
            <a:avLst/>
          </a:prstGeom>
          <a:solidFill>
            <a:srgbClr val="FFFFFF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BDD68DA-DF2F-47AB-A5D2-13F901FAE52F}"/>
              </a:ext>
            </a:extLst>
          </p:cNvPr>
          <p:cNvSpPr/>
          <p:nvPr/>
        </p:nvSpPr>
        <p:spPr>
          <a:xfrm>
            <a:off x="0" y="3650261"/>
            <a:ext cx="6036613" cy="60366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l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Entry </a:t>
            </a:r>
            <a:r>
              <a:rPr lang="ko-KR" altLang="en-US" sz="3600" dirty="0" smtClean="0">
                <a:solidFill>
                  <a:schemeClr val="l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</a:t>
            </a:r>
            <a:endParaRPr lang="ko-KR" altLang="en-US" sz="3600" dirty="0">
              <a:solidFill>
                <a:schemeClr val="l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4E148FC-D9B0-48BA-9BD2-05DDDCF0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2128" y="2811951"/>
            <a:ext cx="2280281" cy="22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6A318B4-1937-4CA9-B683-38505974E265}"/>
              </a:ext>
            </a:extLst>
          </p:cNvPr>
          <p:cNvSpPr/>
          <p:nvPr/>
        </p:nvSpPr>
        <p:spPr>
          <a:xfrm>
            <a:off x="1404056" y="-18552"/>
            <a:ext cx="1594712" cy="2078846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0A180EE-391F-4D77-B9B7-7AF7D6378E9A}"/>
              </a:ext>
            </a:extLst>
          </p:cNvPr>
          <p:cNvSpPr/>
          <p:nvPr/>
        </p:nvSpPr>
        <p:spPr>
          <a:xfrm>
            <a:off x="652628" y="1649022"/>
            <a:ext cx="3097569" cy="3629033"/>
          </a:xfrm>
          <a:prstGeom prst="rect">
            <a:avLst/>
          </a:prstGeom>
          <a:solidFill>
            <a:srgbClr val="FEFEF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7EDAEB5-7294-48F6-8B29-C0F261490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8" y="2629028"/>
            <a:ext cx="2321568" cy="16690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CA851F9-5C48-4FAA-B084-120CAE1FADCE}"/>
              </a:ext>
            </a:extLst>
          </p:cNvPr>
          <p:cNvSpPr/>
          <p:nvPr/>
        </p:nvSpPr>
        <p:spPr>
          <a:xfrm>
            <a:off x="4135348" y="433198"/>
            <a:ext cx="3110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엔트리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화면 구성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9" y="1649022"/>
            <a:ext cx="8140019" cy="41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4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74397B8-674B-4627-BE22-A2DAA1586A7E}"/>
              </a:ext>
            </a:extLst>
          </p:cNvPr>
          <p:cNvSpPr/>
          <p:nvPr/>
        </p:nvSpPr>
        <p:spPr>
          <a:xfrm>
            <a:off x="6080761" y="213360"/>
            <a:ext cx="3550920" cy="632460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5FF6813-1E3E-46E1-A7CD-79A48A3E5CB3}"/>
              </a:ext>
            </a:extLst>
          </p:cNvPr>
          <p:cNvSpPr/>
          <p:nvPr/>
        </p:nvSpPr>
        <p:spPr>
          <a:xfrm>
            <a:off x="518160" y="4251960"/>
            <a:ext cx="682752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0E8BE0-23C5-4593-A49E-B2D4AD6848B1}"/>
              </a:ext>
            </a:extLst>
          </p:cNvPr>
          <p:cNvSpPr/>
          <p:nvPr/>
        </p:nvSpPr>
        <p:spPr>
          <a:xfrm>
            <a:off x="8870630" y="741680"/>
            <a:ext cx="2909890" cy="5796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DEB4D2-432B-47C2-AA13-BC585F5FF132}"/>
              </a:ext>
            </a:extLst>
          </p:cNvPr>
          <p:cNvSpPr txBox="1"/>
          <p:nvPr/>
        </p:nvSpPr>
        <p:spPr>
          <a:xfrm>
            <a:off x="435450" y="3042357"/>
            <a:ext cx="886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블록</a:t>
            </a:r>
            <a:endParaRPr lang="en-US" altLang="ko-KR" sz="2400" dirty="0" smtClean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코드 작성 창에서 실제로 코드 작성에 사용할 수 있는 다양한 블록 명령어들이 있습니다</a:t>
            </a:r>
            <a:r>
              <a:rPr lang="en-US" altLang="ko-KR" sz="2000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r>
              <a:rPr lang="en-US" altLang="ko-KR" sz="20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endParaRPr lang="ko-KR" altLang="en-US" sz="20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BA910AF-0D77-4DC4-B45C-D24DAD44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630" y="3375660"/>
            <a:ext cx="2957994" cy="29579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A8A367-8605-4A30-936A-0543407C99E1}"/>
              </a:ext>
            </a:extLst>
          </p:cNvPr>
          <p:cNvSpPr/>
          <p:nvPr/>
        </p:nvSpPr>
        <p:spPr>
          <a:xfrm>
            <a:off x="435450" y="1847940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명령어 창 살펴보기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936" y="4385631"/>
            <a:ext cx="4520810" cy="13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16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(1)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시작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86" y="1243320"/>
            <a:ext cx="8866214" cy="5276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994" y="1243320"/>
            <a:ext cx="2448906" cy="53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91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(2)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흐름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06" y="1590128"/>
            <a:ext cx="9086894" cy="48355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140" y="1590128"/>
            <a:ext cx="2685060" cy="48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9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561BEB2-5C62-4094-BCE7-03F90BD1C458}"/>
              </a:ext>
            </a:extLst>
          </p:cNvPr>
          <p:cNvSpPr/>
          <p:nvPr/>
        </p:nvSpPr>
        <p:spPr>
          <a:xfrm>
            <a:off x="0" y="2987880"/>
            <a:ext cx="11404600" cy="38701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706DCA-A414-4651-BB08-950237647A96}"/>
              </a:ext>
            </a:extLst>
          </p:cNvPr>
          <p:cNvSpPr/>
          <p:nvPr/>
        </p:nvSpPr>
        <p:spPr>
          <a:xfrm>
            <a:off x="284206" y="151713"/>
            <a:ext cx="2514501" cy="27472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851F9-5C48-4FAA-B084-120CAE1FADCE}"/>
              </a:ext>
            </a:extLst>
          </p:cNvPr>
          <p:cNvSpPr/>
          <p:nvPr/>
        </p:nvSpPr>
        <p:spPr>
          <a:xfrm>
            <a:off x="137738" y="287566"/>
            <a:ext cx="31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(3)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움직임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302539-49FB-4305-BA35-F94B935CB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8" y="845450"/>
            <a:ext cx="1489356" cy="1489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64" y="1869850"/>
            <a:ext cx="9217936" cy="4463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175" y="1869850"/>
            <a:ext cx="3095860" cy="45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3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527</TotalTime>
  <Words>231</Words>
  <Application>Microsoft Office PowerPoint</Application>
  <PresentationFormat>와이드스크린</PresentationFormat>
  <Paragraphs>72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나눔고딕코딩</vt:lpstr>
      <vt:lpstr>나눔손글씨 붓</vt:lpstr>
      <vt:lpstr>맑은 고딕</vt:lpstr>
      <vt:lpstr>배달의민족 주아</vt:lpstr>
      <vt:lpstr>아리따-돋움(TTF)-Bold</vt:lpstr>
      <vt:lpstr>아리따-돋움(TTF)-Light</vt:lpstr>
      <vt:lpstr>조선일보명조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박천욱</cp:lastModifiedBy>
  <cp:revision>68</cp:revision>
  <dcterms:created xsi:type="dcterms:W3CDTF">2017-11-07T23:20:10Z</dcterms:created>
  <dcterms:modified xsi:type="dcterms:W3CDTF">2018-03-21T08:37:09Z</dcterms:modified>
</cp:coreProperties>
</file>