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87" r:id="rId4"/>
    <p:sldId id="296" r:id="rId5"/>
    <p:sldId id="308" r:id="rId6"/>
    <p:sldId id="309" r:id="rId7"/>
    <p:sldId id="310" r:id="rId8"/>
    <p:sldId id="311" r:id="rId9"/>
    <p:sldId id="312" r:id="rId10"/>
    <p:sldId id="313" r:id="rId11"/>
    <p:sldId id="288" r:id="rId12"/>
    <p:sldId id="280" r:id="rId13"/>
    <p:sldId id="304" r:id="rId14"/>
    <p:sldId id="314" r:id="rId15"/>
    <p:sldId id="301" r:id="rId16"/>
    <p:sldId id="307" r:id="rId17"/>
    <p:sldId id="284" r:id="rId18"/>
    <p:sldId id="315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배달의민족 주아" panose="0202060302010102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A5A5A5"/>
    <a:srgbClr val="F3746F"/>
    <a:srgbClr val="FD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B145FC-A805-4A43-AA30-B68BAAB9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D75BFDA-4A1E-4517-9F5D-88FB2857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FC512C5-AE0E-44D6-A9AE-448474A7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E26F8D-C939-4640-9550-6DEBAEC8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004049B-9C7D-438C-AC74-62F0AB2F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0A5B33-03B2-4CC5-B6BD-21BEFE89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A68325F-57AE-42A6-B610-A5F6BB50B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8A883F0-635B-42FD-8160-3B1A689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3AF33E1-569E-4F0D-AB22-34039BF0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C0ED639-403E-4492-A2F6-38E9063C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AF9F672-DCC7-4488-9A47-5F948E7C7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AEA0446-7544-4F76-A0BA-696B5BE8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D80FD1-B76E-49B9-8A0F-7E8DDA9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7E03F08-A1CB-4D28-836A-8670C799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E54AAA6-8207-4B97-B213-E862CC6F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32C71B-67D6-41AD-BF59-3E0EFACC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FB70A5-149B-4164-B7FF-9B0BAD55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FD74380-4254-47FF-B68A-C7F5B4BD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6DEC67A-D2CF-426C-A32D-A003B62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E657205-8427-4DFD-82BD-4C4D8445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0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1D9C08-5BEF-4383-A444-31A1145D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E971A5C-D59A-4537-92CA-4D9E8667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CB26BB-C6F7-4E94-9D88-CC4FF4B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4EE0E46-4B53-4550-A181-BC7D5905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4D129B-0BB9-4DD4-A540-FF35DB76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528E1-2A07-4B73-BBD1-3336E1C6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C6E6A6-F65C-4693-9F43-D37666BC6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1B91FE0-61FB-4123-9177-A0E4C113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92BD79-AD9F-49E7-A3C9-27D8F730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0668F6-7963-4D21-B1B6-572F15E6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997B018-3CB9-40D6-8DB4-2955599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87D4E9-F664-4AC1-A979-B0BCEF6B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A6C0F7-A532-4B48-9CA7-21B35490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575171A-2DE6-4912-A3F1-05D46208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6EF1704-4D8C-4880-BA0C-15017C29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78D3FDD-32AD-494B-8DFB-B5E039C2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BE4FECB-A1A8-4B11-91A4-2E1F33E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37EEAA5-7E2F-42F4-80BA-0E5964F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636E0DC-FEE1-4AF6-A72C-10319DE9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E009C5-D26B-4523-8E74-92F9DE67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AB92E0A-87C0-46DA-8306-B83B76FF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227B21E-EDED-464D-ABA8-F1E70B8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CD23A15-0817-4D3C-B580-F6CC8B6C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6C5AE57-4621-4458-9AF1-3C7BE71D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9720418-5B94-4557-BC27-F3F7C3EE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26E1270-0D72-45EC-A4C1-3F70FA18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606671-D021-4E11-B2BF-98689270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9FF7B8D-B571-4BAF-AB6A-2F9C92FD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C9773F0-F9F8-431C-BF2D-EDE357DF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DC1CC9-E71C-470B-A083-805E0C5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898E607-4A4E-452F-8EEF-3282E676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B39A70-95D4-42D0-82AE-135E54B0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2F166C-EB2D-4BF8-B170-99B9DCD5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CE06020-767D-4D60-B624-6D2948447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C7D3A14-4F80-4238-BA43-FFE90389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C57F47B-E754-4A63-9B82-03FDDE7F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AD7C286-5ACE-48D8-AED4-18D69ACA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16DE3C5-3DCB-4A39-B9D7-BFFB24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33A7666-3E71-438B-B2F5-D1692572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AE2C55-AADF-468F-942C-0C8091F0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03D7F69-85BD-4A35-B0E0-019DA31C9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9871-35D9-439E-8975-DDC84DA693F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D34FD6-22F6-41C6-BC26-C83FD13F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55252BC-CBCA-40E7-B420-0BE70603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9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DC6C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postfiles.pstatic.net/MjAxNzEwMjJfMTkz/MDAxNTA4NjQ1NjcwNDIw.wXOH-W92qUNDl9KhgwgnKCpBknVSQY6aCRP4qSqLmq8g.GTe7M2odFAVd8pTB1DZ4HPWtB5x8g1QsM1Zv3R0XZc4g.GIF.tjddms1451/IMG_7874.GIF?type=w966">
            <a:extLst>
              <a:ext uri="{FF2B5EF4-FFF2-40B4-BE49-F238E27FC236}">
                <a16:creationId xmlns="" xmlns:a16="http://schemas.microsoft.com/office/drawing/2014/main" id="{9519E32A-BC56-4344-A00C-70DD68DFE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11" y="3529405"/>
            <a:ext cx="3484587" cy="34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9253F56-789D-4E8A-A4DA-7E6DB6D910BF}"/>
              </a:ext>
            </a:extLst>
          </p:cNvPr>
          <p:cNvSpPr txBox="1"/>
          <p:nvPr/>
        </p:nvSpPr>
        <p:spPr>
          <a:xfrm>
            <a:off x="3138543" y="2074034"/>
            <a:ext cx="5914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문제해결과</a:t>
            </a:r>
            <a:endParaRPr lang="ko-KR" altLang="en-US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D16E959-A1CD-4748-9586-2EA62EBAF171}"/>
              </a:ext>
            </a:extLst>
          </p:cNvPr>
          <p:cNvSpPr txBox="1"/>
          <p:nvPr/>
        </p:nvSpPr>
        <p:spPr>
          <a:xfrm>
            <a:off x="4858543" y="3527508"/>
            <a:ext cx="419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endParaRPr lang="en-US" altLang="ko-KR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069C3A-555A-41F8-9519-2CB514AD4828}"/>
              </a:ext>
            </a:extLst>
          </p:cNvPr>
          <p:cNvSpPr txBox="1"/>
          <p:nvPr/>
        </p:nvSpPr>
        <p:spPr>
          <a:xfrm rot="20796405">
            <a:off x="1650978" y="846124"/>
            <a:ext cx="212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endParaRPr lang="ko-KR" altLang="en-US" sz="9000" dirty="0">
              <a:solidFill>
                <a:srgbClr val="F374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78598" y="1200697"/>
            <a:ext cx="9681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택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정렬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아직 정렬되지 않은 임의의 데이터를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기준 하나를 선택하여</a:t>
            </a:r>
            <a:r>
              <a:rPr lang="en-US" altLang="ko-KR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값과 나머지 값 전부를 비교하여 올바른 순서가 </a:t>
            </a:r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아닐시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값을 서로 교환하는 정렬 방식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4619" y="3174182"/>
            <a:ext cx="25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</a:t>
            </a:r>
            <a:r>
              <a:rPr lang="ko-KR" altLang="en-US" sz="2000" b="1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번째 값을 기준으로</a:t>
            </a:r>
            <a:endParaRPr lang="ko-KR" altLang="en-US" sz="2000" b="1" dirty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72042"/>
              </p:ext>
            </p:extLst>
          </p:nvPr>
        </p:nvGraphicFramePr>
        <p:xfrm>
          <a:off x="1755123" y="3677486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96152"/>
              </p:ext>
            </p:extLst>
          </p:nvPr>
        </p:nvGraphicFramePr>
        <p:xfrm>
          <a:off x="1755123" y="4667306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3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4541425" y="1780085"/>
            <a:ext cx="363312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 해야 할까요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="" xmlns:a16="http://schemas.microsoft.com/office/drawing/2014/main" id="{A567FB63-A3EC-4E88-A9CD-51FCC47F09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51898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68318" y="1285975"/>
            <a:ext cx="10043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숫자를 계속 입력 받아가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받으면 입력을 종료하고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7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사이의 거리 중 제일 긴 거리를 출력하는 프로그램을 작성하시오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  </a:t>
            </a:r>
          </a:p>
          <a:p>
            <a:pPr>
              <a:lnSpc>
                <a:spcPct val="120000"/>
              </a:lnSpc>
            </a:pP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출력형태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    </a:t>
            </a:r>
          </a:p>
          <a:p>
            <a:pPr>
              <a:lnSpc>
                <a:spcPct val="120000"/>
              </a:lnSpc>
            </a:pP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Picture 2" descr="https://postfiles.pstatic.net/MjAxNzEwMjJfMjI3/MDAxNTA4NjQ1NjMyOTM2.U0m3bJnNONsgFwZtOMBpeEDy93TdZC4dMhPAZhKUoNIg.YKH9oNGVlcKDn6CJkWOz4KVpBSYFkZ4OJOm58lqGpwAg.GIF.tjddms1451/IMG_9994.GIF?type=w966">
            <a:extLst>
              <a:ext uri="{FF2B5EF4-FFF2-40B4-BE49-F238E27FC236}">
                <a16:creationId xmlns="" xmlns:a16="http://schemas.microsoft.com/office/drawing/2014/main" id="{3BDF7FD8-0203-4038-BE9B-CFE7D4D48C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608" y="351441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800" y="2926367"/>
            <a:ext cx="5528572" cy="35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057" y="1493635"/>
            <a:ext cx="7506087" cy="4855834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7290148" y="2317315"/>
            <a:ext cx="338203" cy="31315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290148" y="3140995"/>
            <a:ext cx="338203" cy="31315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90148" y="4874712"/>
            <a:ext cx="338203" cy="31315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290147" y="5515668"/>
            <a:ext cx="338203" cy="313151"/>
          </a:xfrm>
          <a:prstGeom prst="roundRect">
            <a:avLst/>
          </a:prstGeom>
          <a:noFill/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/>
          <p:cNvSpPr/>
          <p:nvPr/>
        </p:nvSpPr>
        <p:spPr>
          <a:xfrm>
            <a:off x="7214991" y="2365759"/>
            <a:ext cx="826718" cy="966164"/>
          </a:xfrm>
          <a:prstGeom prst="arc">
            <a:avLst>
              <a:gd name="adj1" fmla="val 17214848"/>
              <a:gd name="adj2" fmla="val 44888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/>
          <p:cNvSpPr/>
          <p:nvPr/>
        </p:nvSpPr>
        <p:spPr>
          <a:xfrm>
            <a:off x="7302672" y="3442866"/>
            <a:ext cx="814193" cy="1577141"/>
          </a:xfrm>
          <a:prstGeom prst="arc">
            <a:avLst>
              <a:gd name="adj1" fmla="val 16259361"/>
              <a:gd name="adj2" fmla="val 545227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54652" y="2630466"/>
            <a:ext cx="102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길이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3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54652" y="3951963"/>
            <a:ext cx="102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길이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6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53611" y="5459487"/>
            <a:ext cx="194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 받으면 종료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1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4541425" y="1780085"/>
            <a:ext cx="363312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 해야 할까요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="" xmlns:a16="http://schemas.microsoft.com/office/drawing/2014/main" id="{A567FB63-A3EC-4E88-A9CD-51FCC47F09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51898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4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54466" y="1625081"/>
            <a:ext cx="10043772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</a:p>
          <a:p>
            <a:pPr>
              <a:lnSpc>
                <a:spcPct val="120000"/>
              </a:lnSpc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사용자로부터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1~15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사이의 정수를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입력받아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다음과 같이 출력될 수 있도록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프로그램을 작성하시오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9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81" y="1640876"/>
            <a:ext cx="8236364" cy="48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3746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3107537" y="1294013"/>
            <a:ext cx="700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1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1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714130" y="3092480"/>
            <a:ext cx="10763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이제</a:t>
            </a:r>
            <a:r>
              <a:rPr lang="en-US" altLang="ko-KR" sz="1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0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여려분</a:t>
            </a:r>
            <a:r>
              <a:rPr lang="ko-KR" altLang="en-US" sz="10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차례</a:t>
            </a:r>
            <a:r>
              <a:rPr lang="ko-KR" altLang="en-US" sz="1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에요</a:t>
            </a:r>
            <a:r>
              <a:rPr lang="en-US" altLang="ko-KR" sz="1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1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0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3746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2230009" y="3942323"/>
            <a:ext cx="81240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꽁짜는</a:t>
            </a:r>
            <a:r>
              <a:rPr lang="ko-KR" altLang="en-US" sz="1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아님 </a:t>
            </a:r>
            <a:r>
              <a:rPr lang="ko-KR" altLang="en-US" sz="10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ㅎ</a:t>
            </a:r>
            <a:r>
              <a:rPr lang="ko-KR" altLang="en-US" sz="10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ㅎ</a:t>
            </a:r>
            <a:endParaRPr lang="en-US" altLang="ko-KR" sz="10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404244" y="1764012"/>
            <a:ext cx="97755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010-3780-8374</a:t>
            </a:r>
            <a:endParaRPr lang="en-US" altLang="ko-KR" sz="1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4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00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조교소개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82742B96-6BA0-4CF3-A3A1-851C317523FF}"/>
              </a:ext>
            </a:extLst>
          </p:cNvPr>
          <p:cNvSpPr/>
          <p:nvPr/>
        </p:nvSpPr>
        <p:spPr>
          <a:xfrm>
            <a:off x="712673" y="1471144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87DD938C-C49C-4DCA-A0A4-C8162BF101A1}"/>
              </a:ext>
            </a:extLst>
          </p:cNvPr>
          <p:cNvSpPr/>
          <p:nvPr/>
        </p:nvSpPr>
        <p:spPr>
          <a:xfrm>
            <a:off x="6326370" y="1454916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postfiles.pstatic.net/MjAxNzEwMjJfNzIg/MDAxNTA4NjQ1NjI1Njkz.A-M5lsoN813f92flhxQ_w0hEF8T3jtlDur1Fw0XeP54g.tsJ_4WUBbHOYR8b3XdT2HsdWoMHu3x1sUPJSxaZRemkg.GIF.tjddms1451/IMG_0679.GIF?type=w966">
            <a:extLst>
              <a:ext uri="{FF2B5EF4-FFF2-40B4-BE49-F238E27FC236}">
                <a16:creationId xmlns="" xmlns:a16="http://schemas.microsoft.com/office/drawing/2014/main" id="{44DF1749-1AE6-4108-A5D7-C793236650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29" y="1404902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ostfiles.pstatic.net/MjAxNzEwMjJfNzIg/MDAxNTA4NjQ1NjcwMjM5.jo56hHGaU540in9n-4twiOFO3HjRcpsjDUbBBONT-1gg.ROXT6rsLL82UKe7AMrzA1LbH6KUmeZAHnOTu6SII3AQg.GIF.tjddms1451/IMG_7881.GIF?type=w966">
            <a:extLst>
              <a:ext uri="{FF2B5EF4-FFF2-40B4-BE49-F238E27FC236}">
                <a16:creationId xmlns="" xmlns:a16="http://schemas.microsoft.com/office/drawing/2014/main" id="{E4EC2F24-77E5-4023-BC7C-E8972C4ABE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39" y="1334834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174813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박천욱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5320061-3B13-47DE-AFC2-8552FE300DD1}"/>
              </a:ext>
            </a:extLst>
          </p:cNvPr>
          <p:cNvSpPr txBox="1"/>
          <p:nvPr/>
        </p:nvSpPr>
        <p:spPr>
          <a:xfrm>
            <a:off x="6940971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박시현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0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276250" y="1371709"/>
            <a:ext cx="9568213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다음의 숫자를 삽입 정렬 할 수 있는 프로그램으로 작성하시오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[1, -4.5, 10.6, 4.5, 9.2, 84, 18, 32]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출력형태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705" y="3570041"/>
            <a:ext cx="5707301" cy="25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78598" y="1377863"/>
            <a:ext cx="9681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삽입 정렬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아직 정렬되지 않은 임의의 데이터를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번째 값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부터 시작해서 순서에 맞는 위치에 값을 삽입하는 방식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251336"/>
              </p:ext>
            </p:extLst>
          </p:nvPr>
        </p:nvGraphicFramePr>
        <p:xfrm>
          <a:off x="1644848" y="2699792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35041"/>
              </p:ext>
            </p:extLst>
          </p:nvPr>
        </p:nvGraphicFramePr>
        <p:xfrm>
          <a:off x="1687712" y="3577942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59178"/>
              </p:ext>
            </p:extLst>
          </p:nvPr>
        </p:nvGraphicFramePr>
        <p:xfrm>
          <a:off x="1644848" y="4522951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86293"/>
              </p:ext>
            </p:extLst>
          </p:nvPr>
        </p:nvGraphicFramePr>
        <p:xfrm>
          <a:off x="1687712" y="5426502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15960" y="3181383"/>
            <a:ext cx="25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번째 값을 </a:t>
            </a:r>
            <a:r>
              <a:rPr lang="en-US" altLang="ko-KR" sz="2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</a:t>
            </a:r>
            <a:r>
              <a:rPr lang="ko-KR" altLang="en-US" sz="2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ko-KR" altLang="en-US" sz="2000" dirty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4321" y="4969302"/>
            <a:ext cx="25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r>
              <a:rPr lang="ko-KR" altLang="en-US" sz="2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번째 값을 </a:t>
            </a:r>
            <a:r>
              <a:rPr lang="en-US" altLang="ko-KR" sz="2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</a:t>
            </a:r>
            <a:r>
              <a:rPr lang="ko-KR" altLang="en-US" sz="2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ko-KR" altLang="en-US" sz="2000" dirty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4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78598" y="1377863"/>
            <a:ext cx="9681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삽입 정렬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아직 정렬되지 않은 임의의 데이터를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번째 값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부터 시작해서 순서에 맞는 위치에 값을 삽입하는 방식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85195"/>
              </p:ext>
            </p:extLst>
          </p:nvPr>
        </p:nvGraphicFramePr>
        <p:xfrm>
          <a:off x="1644848" y="2699792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30834"/>
              </p:ext>
            </p:extLst>
          </p:nvPr>
        </p:nvGraphicFramePr>
        <p:xfrm>
          <a:off x="1687712" y="3577942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18971"/>
              </p:ext>
            </p:extLst>
          </p:nvPr>
        </p:nvGraphicFramePr>
        <p:xfrm>
          <a:off x="1644848" y="4522951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19478"/>
              </p:ext>
            </p:extLst>
          </p:nvPr>
        </p:nvGraphicFramePr>
        <p:xfrm>
          <a:off x="1687712" y="5426502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73143" y="3180112"/>
            <a:ext cx="25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</a:t>
            </a:r>
            <a:r>
              <a:rPr lang="ko-KR" altLang="en-US" sz="2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번째 값을 </a:t>
            </a:r>
            <a:r>
              <a:rPr lang="en-US" altLang="ko-KR" sz="2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</a:t>
            </a:r>
            <a:r>
              <a:rPr lang="ko-KR" altLang="en-US" sz="2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ko-KR" altLang="en-US" sz="2000" dirty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40722" y="4963647"/>
            <a:ext cx="25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다섯 번째 값을 </a:t>
            </a:r>
            <a:r>
              <a:rPr lang="en-US" altLang="ko-KR" sz="2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</a:t>
            </a:r>
            <a:r>
              <a:rPr lang="ko-KR" altLang="en-US" sz="2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ko-KR" altLang="en-US" sz="2000" dirty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36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276250" y="1371709"/>
            <a:ext cx="9568213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다음의 숫자를 선택 정렬 할 수 있는 프로그램으로 작성하시오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[1, -4.5, 10.6, 4.5, 9.2, 84, 18, 32]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출력형태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695" y="3731411"/>
            <a:ext cx="5806609" cy="24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78598" y="1200697"/>
            <a:ext cx="9681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택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정렬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아직 정렬되지 않은 임의의 데이터를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기준 하나를 선택하여</a:t>
            </a:r>
            <a:r>
              <a:rPr lang="en-US" altLang="ko-KR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값과 나머지 값 전부를 비교하여 올바른 순서가 </a:t>
            </a:r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아닐시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값을 서로 교환하는 정렬 방식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16904"/>
              </p:ext>
            </p:extLst>
          </p:nvPr>
        </p:nvGraphicFramePr>
        <p:xfrm>
          <a:off x="1843610" y="3327389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46078"/>
              </p:ext>
            </p:extLst>
          </p:nvPr>
        </p:nvGraphicFramePr>
        <p:xfrm>
          <a:off x="1843610" y="4695465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77102"/>
              </p:ext>
            </p:extLst>
          </p:nvPr>
        </p:nvGraphicFramePr>
        <p:xfrm>
          <a:off x="1843610" y="3961896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20693"/>
              </p:ext>
            </p:extLst>
          </p:nvPr>
        </p:nvGraphicFramePr>
        <p:xfrm>
          <a:off x="1843610" y="5340367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7439" y="2891728"/>
            <a:ext cx="25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</a:t>
            </a:r>
            <a:r>
              <a:rPr lang="ko-KR" altLang="en-US" sz="2000" b="1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번째 값을 기준으로</a:t>
            </a:r>
            <a:endParaRPr lang="ko-KR" altLang="en-US" sz="2000" b="1" dirty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92329"/>
              </p:ext>
            </p:extLst>
          </p:nvPr>
        </p:nvGraphicFramePr>
        <p:xfrm>
          <a:off x="1843610" y="5971666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2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78598" y="1200697"/>
            <a:ext cx="9681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택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정렬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아직 정렬되지 않은 임의의 데이터를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기준 하나를 선택하여</a:t>
            </a:r>
            <a:r>
              <a:rPr lang="en-US" altLang="ko-KR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값과 나머지 값 전부를 비교하여 올바른 순서가 </a:t>
            </a:r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아닐시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값을 서로 교환하는 정렬 방식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55760"/>
              </p:ext>
            </p:extLst>
          </p:nvPr>
        </p:nvGraphicFramePr>
        <p:xfrm>
          <a:off x="1843610" y="5696845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3112" y="2799944"/>
            <a:ext cx="25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번째 값을 기준으로</a:t>
            </a:r>
            <a:endParaRPr lang="ko-KR" altLang="en-US" sz="2000" b="1" dirty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54664"/>
              </p:ext>
            </p:extLst>
          </p:nvPr>
        </p:nvGraphicFramePr>
        <p:xfrm>
          <a:off x="1843610" y="4742776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78793"/>
              </p:ext>
            </p:extLst>
          </p:nvPr>
        </p:nvGraphicFramePr>
        <p:xfrm>
          <a:off x="1843610" y="4074581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89711"/>
              </p:ext>
            </p:extLst>
          </p:nvPr>
        </p:nvGraphicFramePr>
        <p:xfrm>
          <a:off x="1843610" y="3376303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8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78598" y="1200697"/>
            <a:ext cx="9681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택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정렬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아직 정렬되지 않은 임의의 데이터를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기준 하나를 선택하여</a:t>
            </a:r>
            <a:r>
              <a:rPr lang="en-US" altLang="ko-KR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값과 나머지 값 전부를 비교하여 올바른 순서가 </a:t>
            </a:r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아닐시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값을 서로 교환하는 정렬 방식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8866" y="2827109"/>
            <a:ext cx="25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r>
              <a:rPr lang="ko-KR" altLang="en-US" sz="2000" b="1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값을 기준으로</a:t>
            </a:r>
            <a:endParaRPr lang="ko-KR" altLang="en-US" sz="2000" b="1" dirty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73656"/>
              </p:ext>
            </p:extLst>
          </p:nvPr>
        </p:nvGraphicFramePr>
        <p:xfrm>
          <a:off x="1843610" y="5134148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322906"/>
              </p:ext>
            </p:extLst>
          </p:nvPr>
        </p:nvGraphicFramePr>
        <p:xfrm>
          <a:off x="1843610" y="4074581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63027"/>
              </p:ext>
            </p:extLst>
          </p:nvPr>
        </p:nvGraphicFramePr>
        <p:xfrm>
          <a:off x="1843610" y="3376303"/>
          <a:ext cx="8128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3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000" dirty="0">
            <a:solidFill>
              <a:schemeClr val="bg1"/>
            </a:solidFill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501</Words>
  <Application>Microsoft Office PowerPoint</Application>
  <PresentationFormat>와이드스크린</PresentationFormat>
  <Paragraphs>186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박천욱</dc:creator>
  <cp:lastModifiedBy>박 천욱</cp:lastModifiedBy>
  <cp:revision>88</cp:revision>
  <dcterms:created xsi:type="dcterms:W3CDTF">2018-03-09T06:37:38Z</dcterms:created>
  <dcterms:modified xsi:type="dcterms:W3CDTF">2018-07-09T07:11:25Z</dcterms:modified>
</cp:coreProperties>
</file>