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86" r:id="rId5"/>
    <p:sldId id="302" r:id="rId6"/>
    <p:sldId id="287" r:id="rId7"/>
    <p:sldId id="288" r:id="rId8"/>
    <p:sldId id="296" r:id="rId9"/>
    <p:sldId id="280" r:id="rId10"/>
    <p:sldId id="297" r:id="rId11"/>
    <p:sldId id="299" r:id="rId12"/>
    <p:sldId id="300" r:id="rId13"/>
    <p:sldId id="301" r:id="rId14"/>
    <p:sldId id="284" r:id="rId15"/>
  </p:sldIdLst>
  <p:sldSz cx="12192000" cy="6858000"/>
  <p:notesSz cx="6858000" cy="9144000"/>
  <p:embeddedFontLst>
    <p:embeddedFont>
      <p:font typeface="뫼비우스 Regular" panose="02000700060000000000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46F"/>
    <a:srgbClr val="FD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="" xmlns:a16="http://schemas.microsoft.com/office/drawing/2014/main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253F56-789D-4E8A-A4DA-7E6DB6D910BF}"/>
              </a:ext>
            </a:extLst>
          </p:cNvPr>
          <p:cNvSpPr txBox="1"/>
          <p:nvPr/>
        </p:nvSpPr>
        <p:spPr>
          <a:xfrm>
            <a:off x="3138543" y="2074034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문제해결과</a:t>
            </a:r>
            <a:endParaRPr lang="ko-KR" altLang="en-US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D16E959-A1CD-4748-9586-2EA62EBAF171}"/>
              </a:ext>
            </a:extLst>
          </p:cNvPr>
          <p:cNvSpPr txBox="1"/>
          <p:nvPr/>
        </p:nvSpPr>
        <p:spPr>
          <a:xfrm>
            <a:off x="4858543" y="3527508"/>
            <a:ext cx="419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069C3A-555A-41F8-9519-2CB514AD4828}"/>
              </a:ext>
            </a:extLst>
          </p:cNvPr>
          <p:cNvSpPr txBox="1"/>
          <p:nvPr/>
        </p:nvSpPr>
        <p:spPr>
          <a:xfrm rot="20796405">
            <a:off x="1650978" y="846124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몇 단을 실행할지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입력받는다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반복문을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이용해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씩 증가하는 수와 곱하며 출력한다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="" xmlns:a16="http://schemas.microsoft.com/office/drawing/2014/main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26" y="352750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90E048-979E-4E68-AAF1-F0A831599999}"/>
              </a:ext>
            </a:extLst>
          </p:cNvPr>
          <p:cNvSpPr txBox="1"/>
          <p:nvPr/>
        </p:nvSpPr>
        <p:spPr>
          <a:xfrm>
            <a:off x="1325794" y="1293429"/>
            <a:ext cx="97164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같은 모양이</a:t>
            </a:r>
            <a:endParaRPr lang="en-US" altLang="ko-KR" sz="32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나오도록 프로그램을 작성하시오</a:t>
            </a:r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400" y="680211"/>
            <a:ext cx="2702033" cy="55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90E048-979E-4E68-AAF1-F0A831599999}"/>
              </a:ext>
            </a:extLst>
          </p:cNvPr>
          <p:cNvSpPr txBox="1"/>
          <p:nvPr/>
        </p:nvSpPr>
        <p:spPr>
          <a:xfrm>
            <a:off x="1325794" y="1293429"/>
            <a:ext cx="97164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힌트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이중 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이용합니다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3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3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157" y="2252175"/>
            <a:ext cx="2769488" cy="27694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267" y="2252175"/>
            <a:ext cx="5516716" cy="17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이진수의 형태로 수를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입력받아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숫자에 포함된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개수를 알려주는 프로그램을 작성하시오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309" y="3910932"/>
            <a:ext cx="8933382" cy="14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951597" y="2155076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있나요</a:t>
            </a:r>
            <a:r>
              <a:rPr lang="en-US" altLang="ko-KR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457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3019D510-C31D-4708-8C24-98A5E89425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20" y="3086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조교소개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2742B96-6BA0-4CF3-A3A1-851C317523FF}"/>
              </a:ext>
            </a:extLst>
          </p:cNvPr>
          <p:cNvSpPr/>
          <p:nvPr/>
        </p:nvSpPr>
        <p:spPr>
          <a:xfrm>
            <a:off x="712673" y="1471144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87DD938C-C49C-4DCA-A0A4-C8162BF101A1}"/>
              </a:ext>
            </a:extLst>
          </p:cNvPr>
          <p:cNvSpPr/>
          <p:nvPr/>
        </p:nvSpPr>
        <p:spPr>
          <a:xfrm>
            <a:off x="6326370" y="1454916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postfiles.pstatic.net/MjAxNzEwMjJfNzIg/MDAxNTA4NjQ1NjI1Njkz.A-M5lsoN813f92flhxQ_w0hEF8T3jtlDur1Fw0XeP54g.tsJ_4WUBbHOYR8b3XdT2HsdWoMHu3x1sUPJSxaZRemkg.GIF.tjddms1451/IMG_0679.GIF?type=w966">
            <a:extLst>
              <a:ext uri="{FF2B5EF4-FFF2-40B4-BE49-F238E27FC236}">
                <a16:creationId xmlns="" xmlns:a16="http://schemas.microsoft.com/office/drawing/2014/main" id="{44DF1749-1AE6-4108-A5D7-C79323665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9" y="1404902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ostfiles.pstatic.net/MjAxNzEwMjJfNzIg/MDAxNTA4NjQ1NjcwMjM5.jo56hHGaU540in9n-4twiOFO3HjRcpsjDUbBBONT-1gg.ROXT6rsLL82UKe7AMrzA1LbH6KUmeZAHnOTu6SII3AQg.GIF.tjddms1451/IMG_7881.GIF?type=w966">
            <a:extLst>
              <a:ext uri="{FF2B5EF4-FFF2-40B4-BE49-F238E27FC236}">
                <a16:creationId xmlns="" xmlns:a16="http://schemas.microsoft.com/office/drawing/2014/main" id="{E4EC2F24-77E5-4023-BC7C-E8972C4ABE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39" y="1334834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174813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5320061-3B13-47DE-AFC2-8552FE300DD1}"/>
              </a:ext>
            </a:extLst>
          </p:cNvPr>
          <p:cNvSpPr txBox="1"/>
          <p:nvPr/>
        </p:nvSpPr>
        <p:spPr>
          <a:xfrm>
            <a:off x="6940971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박시현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3050EDF-0E0B-4878-9604-8757BBCADFD4}"/>
              </a:ext>
            </a:extLst>
          </p:cNvPr>
          <p:cNvSpPr txBox="1"/>
          <p:nvPr/>
        </p:nvSpPr>
        <p:spPr>
          <a:xfrm>
            <a:off x="975360" y="1085387"/>
            <a:ext cx="5133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r>
              <a:rPr lang="ko-KR" altLang="en-US" sz="5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</a:t>
            </a:r>
            <a:r>
              <a:rPr lang="en-US" altLang="ko-K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1856438A-69BC-4361-9760-ABBBF9EA1266}"/>
              </a:ext>
            </a:extLst>
          </p:cNvPr>
          <p:cNvGrpSpPr/>
          <p:nvPr/>
        </p:nvGrpSpPr>
        <p:grpSpPr>
          <a:xfrm>
            <a:off x="1708624" y="2378919"/>
            <a:ext cx="6548459" cy="914048"/>
            <a:chOff x="824613" y="394405"/>
            <a:chExt cx="6548459" cy="914048"/>
          </a:xfrm>
        </p:grpSpPr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504D4BAE-8152-4D34-B311-771B596333A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="" xmlns:a16="http://schemas.microsoft.com/office/drawing/2014/main" id="{8226C764-F3CC-401F-A24A-40504E50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DFA64939-BB07-4397-88A5-EEE46040D0C4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200F3857-6A7E-4A7E-829B-7F7D39C7240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FEF85C85-4E4D-4C51-9512-2577E3691381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109DB0AC-399A-49E8-8237-EE73E5109CA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E1AC76FC-F136-4D86-ADA2-66DA7833F4F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4F348BA-E06E-4B99-9D3C-873B8312A786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5577D58-C596-44F3-9CA9-08378A09332A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for</a:t>
              </a:r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문과 </a:t>
              </a:r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while</a:t>
              </a:r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9D781EE-975C-4139-8143-DD8F68231EC4}"/>
              </a:ext>
            </a:extLst>
          </p:cNvPr>
          <p:cNvGrpSpPr/>
          <p:nvPr/>
        </p:nvGrpSpPr>
        <p:grpSpPr>
          <a:xfrm>
            <a:off x="1708624" y="3655982"/>
            <a:ext cx="6548459" cy="914048"/>
            <a:chOff x="824613" y="394405"/>
            <a:chExt cx="6548459" cy="914048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D3572AFB-8B53-4068-B8A9-45DE54EE5824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38" name="그림 37">
                <a:extLst>
                  <a:ext uri="{FF2B5EF4-FFF2-40B4-BE49-F238E27FC236}">
                    <a16:creationId xmlns="" xmlns:a16="http://schemas.microsoft.com/office/drawing/2014/main" id="{CC14C1C3-5806-413B-A3F5-0955CC9C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D0DC2E26-671D-40CC-BC21-AF5DF5DF528E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20839693-0CDB-4BE3-B259-D87C17520A7E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62FF8BE4-54B8-4208-BE34-FF52C3A780E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FA5DCB6-195D-4DED-BC21-E66C94F970A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97B426AE-A1F5-473D-B940-5B0187BB6F8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FEAE3F2-DD29-41C6-A6C6-8BA66A87A3ED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1E16278-9191-4788-9A4C-8A107D08ED6F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반복문</a:t>
              </a:r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실습문제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001617B-47D8-46A5-AF96-02319C2D932D}"/>
              </a:ext>
            </a:extLst>
          </p:cNvPr>
          <p:cNvGrpSpPr/>
          <p:nvPr/>
        </p:nvGrpSpPr>
        <p:grpSpPr>
          <a:xfrm>
            <a:off x="1708624" y="5021536"/>
            <a:ext cx="6548459" cy="914048"/>
            <a:chOff x="824613" y="394405"/>
            <a:chExt cx="6548459" cy="914048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B4C0AC8B-CFDD-4C03-AEC7-0859B37A6C22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48" name="그림 47">
                <a:extLst>
                  <a:ext uri="{FF2B5EF4-FFF2-40B4-BE49-F238E27FC236}">
                    <a16:creationId xmlns="" xmlns:a16="http://schemas.microsoft.com/office/drawing/2014/main" id="{F7E86733-B097-4F72-94EB-F7C91F83E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ADCA7CE-CE5B-4364-BB5E-B2FA32C8D889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3283B493-A115-4B92-89F0-1FB6DD6CE84F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752CBBB1-FE69-47DF-BC75-40C2988115F4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DFA8350F-AAB6-4027-82C4-74394C3314AD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220FF3F-79E4-4610-AC39-3E264627AF2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202CC4-8547-48B4-875D-BD1245B34132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62EC8525-558F-437D-ABD9-163988F9C318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4" name="Picture 2" descr="https://postfiles.pstatic.net/MjAxNzEwMjJfMjM2/MDAxNTA4NjQ1NjMzMzcz.OtXw4hOiIHCaP0yMeW1gVGplbnCL1WgdlCs3u0QYTDUg.bk0w9KoRPpwcmEyk9mGe4xO_bpl-9488RXwS2Sq3dmgg.GIF.tjddms1451/IMG_9993.GIF?type=w966">
            <a:extLst>
              <a:ext uri="{FF2B5EF4-FFF2-40B4-BE49-F238E27FC236}">
                <a16:creationId xmlns="" xmlns:a16="http://schemas.microsoft.com/office/drawing/2014/main" id="{B59C54D3-A0AC-4EE6-915B-46D902E8F6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38" y="3137939"/>
            <a:ext cx="311727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for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419EAC-D808-483E-9718-E673EF4B37AC}"/>
              </a:ext>
            </a:extLst>
          </p:cNvPr>
          <p:cNvSpPr txBox="1"/>
          <p:nvPr/>
        </p:nvSpPr>
        <p:spPr>
          <a:xfrm>
            <a:off x="912985" y="1404921"/>
            <a:ext cx="10435595" cy="295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counter 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변수와 </a:t>
            </a: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range() 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변수를  활용한다</a:t>
            </a: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 for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문도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if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문과 마찬가지로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:(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콜론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으로 끝나야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한다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- for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문에 종속되는 코드는 항상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공백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(indent)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으로 구분한다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range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는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num1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부터 시작해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num2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전까지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num3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만큼 증가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한다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range(0,10,1)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과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range(0,10)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과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range(10)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은 모두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0~9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까지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번 반복한다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23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AF3F2B7-3602-4AF9-BE7E-0F943B00C571}"/>
              </a:ext>
            </a:extLst>
          </p:cNvPr>
          <p:cNvSpPr txBox="1"/>
          <p:nvPr/>
        </p:nvSpPr>
        <p:spPr>
          <a:xfrm>
            <a:off x="1000557" y="4088323"/>
            <a:ext cx="79424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counter in range (num1, num2, num3):</a:t>
            </a:r>
            <a:endParaRPr lang="en-US" altLang="ko-KR" sz="3500" spc="-150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500" spc="-15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  <a:p>
            <a:r>
              <a:rPr lang="en-US" altLang="ko-KR" sz="3500" spc="-15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...........</a:t>
            </a:r>
            <a:endParaRPr lang="en-US" altLang="ko-KR" sz="3500" spc="-150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0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while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419EAC-D808-483E-9718-E673EF4B37AC}"/>
              </a:ext>
            </a:extLst>
          </p:cNvPr>
          <p:cNvSpPr txBox="1"/>
          <p:nvPr/>
        </p:nvSpPr>
        <p:spPr>
          <a:xfrm>
            <a:off x="912985" y="1404921"/>
            <a:ext cx="10723693" cy="247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문은  조건으로 </a:t>
            </a: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counter 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변수를 적용한다</a:t>
            </a: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for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if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문과 마찬가지로 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:(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콜론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으로 끝나야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한다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-  while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문에 종속되는 코드도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항상 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공백</a:t>
            </a:r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(indent)</a:t>
            </a:r>
            <a:r>
              <a:rPr lang="ko-KR" altLang="en-US" sz="2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으로 구분한다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while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문에서는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조건이 참인 경우 </a:t>
            </a:r>
            <a:r>
              <a:rPr lang="ko-KR" altLang="en-US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공백으로 종속된 코드들이 계속적으로 실행된다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23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AF3F2B7-3602-4AF9-BE7E-0F943B00C571}"/>
              </a:ext>
            </a:extLst>
          </p:cNvPr>
          <p:cNvSpPr txBox="1"/>
          <p:nvPr/>
        </p:nvSpPr>
        <p:spPr>
          <a:xfrm>
            <a:off x="1054466" y="3737092"/>
            <a:ext cx="3317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 </a:t>
            </a:r>
            <a:r>
              <a:rPr lang="ko-KR" altLang="en-US" sz="3500" spc="-15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</a:t>
            </a:r>
            <a:r>
              <a:rPr lang="en-US" altLang="ko-KR" sz="3500" spc="-15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sz="3500" spc="-15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500" spc="-15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r>
              <a:rPr lang="en-US" altLang="ko-KR" sz="3500" spc="-15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  <a:p>
            <a:r>
              <a:rPr lang="en-US" altLang="ko-KR" sz="3500" spc="-150" dirty="0" smtClean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...........</a:t>
            </a:r>
            <a:endParaRPr lang="en-US" altLang="ko-KR" sz="3500" spc="-150" dirty="0">
              <a:solidFill>
                <a:srgbClr val="00206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7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276250" y="1371709"/>
            <a:ext cx="9568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정수를 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</a:t>
            </a:r>
            <a:r>
              <a:rPr lang="ko-KR" altLang="en-US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입력받아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합계를 구하는 프로그램을 작성하시오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출력형태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346" y="3566461"/>
            <a:ext cx="3995381" cy="21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4541425" y="1780085"/>
            <a:ext cx="36331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해야 할까요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1898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671332" y="1780085"/>
            <a:ext cx="11107613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반복해야 해요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총합을 위한 변수를 선언해서 입력 받는 수들을 더해줘요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반복문이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끝나면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총합이 얼마인지 출력해줘요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사용한다면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몇 번 반복했는지 세주는 변수를 이용해요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3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구구단 중 원하는 단을 입력하면 결과가 출력될 수 있는 프로그램을 작성하시오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출력형태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="" xmlns:a16="http://schemas.microsoft.com/office/drawing/2014/main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26" y="352750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636" y="3316709"/>
            <a:ext cx="4044486" cy="27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000" dirty="0">
            <a:solidFill>
              <a:schemeClr val="bg1"/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334</Words>
  <Application>Microsoft Office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뫼비우스 Regular</vt:lpstr>
      <vt:lpstr>Wingdings</vt:lpstr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박천욱</dc:creator>
  <cp:lastModifiedBy>박 천욱</cp:lastModifiedBy>
  <cp:revision>64</cp:revision>
  <dcterms:created xsi:type="dcterms:W3CDTF">2018-03-09T06:37:38Z</dcterms:created>
  <dcterms:modified xsi:type="dcterms:W3CDTF">2018-06-22T13:15:28Z</dcterms:modified>
</cp:coreProperties>
</file>