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86" r:id="rId5"/>
    <p:sldId id="313" r:id="rId6"/>
    <p:sldId id="314" r:id="rId7"/>
    <p:sldId id="302" r:id="rId8"/>
    <p:sldId id="318" r:id="rId9"/>
    <p:sldId id="303" r:id="rId10"/>
    <p:sldId id="319" r:id="rId11"/>
    <p:sldId id="320" r:id="rId12"/>
    <p:sldId id="315" r:id="rId13"/>
    <p:sldId id="287" r:id="rId14"/>
    <p:sldId id="288" r:id="rId15"/>
    <p:sldId id="305" r:id="rId16"/>
    <p:sldId id="321" r:id="rId17"/>
    <p:sldId id="322" r:id="rId18"/>
    <p:sldId id="324" r:id="rId19"/>
    <p:sldId id="323" r:id="rId20"/>
    <p:sldId id="299" r:id="rId21"/>
    <p:sldId id="284" r:id="rId22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46F"/>
    <a:srgbClr val="FD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B145FC-A805-4A43-AA30-B68BAAB9D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D75BFDA-4A1E-4517-9F5D-88FB28570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FC512C5-AE0E-44D6-A9AE-448474A7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E26F8D-C939-4640-9550-6DEBAEC8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004049B-9C7D-438C-AC74-62F0AB2F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0A5B33-03B2-4CC5-B6BD-21BEFE89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A68325F-57AE-42A6-B610-A5F6BB50B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8A883F0-635B-42FD-8160-3B1A689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3AF33E1-569E-4F0D-AB22-34039BF0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C0ED639-403E-4492-A2F6-38E9063C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8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AF9F672-DCC7-4488-9A47-5F948E7C7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AEA0446-7544-4F76-A0BA-696B5BE8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BD80FD1-B76E-49B9-8A0F-7E8DDA9F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7E03F08-A1CB-4D28-836A-8670C799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E54AAA6-8207-4B97-B213-E862CC6F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32C71B-67D6-41AD-BF59-3E0EFACC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FB70A5-149B-4164-B7FF-9B0BAD55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FD74380-4254-47FF-B68A-C7F5B4BD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6DEC67A-D2CF-426C-A32D-A003B62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E657205-8427-4DFD-82BD-4C4D8445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0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1D9C08-5BEF-4383-A444-31A1145D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E971A5C-D59A-4537-92CA-4D9E8667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CB26BB-C6F7-4E94-9D88-CC4FF4B0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4EE0E46-4B53-4550-A181-BC7D5905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74D129B-0BB9-4DD4-A540-FF35DB76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1528E1-2A07-4B73-BBD1-3336E1C6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C6E6A6-F65C-4693-9F43-D37666BC6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1B91FE0-61FB-4123-9177-A0E4C113C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92BD79-AD9F-49E7-A3C9-27D8F730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0668F6-7963-4D21-B1B6-572F15E6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997B018-3CB9-40D6-8DB4-2955599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0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87D4E9-F664-4AC1-A979-B0BCEF6B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A6C0F7-A532-4B48-9CA7-21B35490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575171A-2DE6-4912-A3F1-05D462089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6EF1704-4D8C-4880-BA0C-15017C299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78D3FDD-32AD-494B-8DFB-B5E039C20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BE4FECB-A1A8-4B11-91A4-2E1F33E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C37EEAA5-7E2F-42F4-80BA-0E5964FA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636E0DC-FEE1-4AF6-A72C-10319DE9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1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E009C5-D26B-4523-8E74-92F9DE67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AB92E0A-87C0-46DA-8306-B83B76FF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227B21E-EDED-464D-ABA8-F1E70B8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CD23A15-0817-4D3C-B580-F6CC8B6C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9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6C5AE57-4621-4458-9AF1-3C7BE71D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9720418-5B94-4557-BC27-F3F7C3EE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26E1270-0D72-45EC-A4C1-3F70FA18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606671-D021-4E11-B2BF-98689270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9FF7B8D-B571-4BAF-AB6A-2F9C92FD7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C9773F0-F9F8-431C-BF2D-EDE357DF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DC1CC9-E71C-470B-A083-805E0C58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898E607-4A4E-452F-8EEF-3282E676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B39A70-95D4-42D0-82AE-135E54B0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12F166C-EB2D-4BF8-B170-99B9DCD5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CE06020-767D-4D60-B624-6D2948447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C7D3A14-4F80-4238-BA43-FFE90389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C57F47B-E754-4A63-9B82-03FDDE7F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9871-35D9-439E-8975-DDC84DA693F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AD7C286-5ACE-48D8-AED4-18D69ACA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16DE3C5-3DCB-4A39-B9D7-BFFB248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33A7666-3E71-438B-B2F5-D1692572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2AE2C55-AADF-468F-942C-0C8091F0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03D7F69-85BD-4A35-B0E0-019DA31C9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9871-35D9-439E-8975-DDC84DA693F5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D34FD6-22F6-41C6-BC26-C83FD13F6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55252BC-CBCA-40E7-B420-0BE70603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B587-743A-474F-8ADF-95719B37E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9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DC6C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postfiles.pstatic.net/MjAxNzEwMjJfMTkz/MDAxNTA4NjQ1NjcwNDIw.wXOH-W92qUNDl9KhgwgnKCpBknVSQY6aCRP4qSqLmq8g.GTe7M2odFAVd8pTB1DZ4HPWtB5x8g1QsM1Zv3R0XZc4g.GIF.tjddms1451/IMG_7874.GIF?type=w966">
            <a:extLst>
              <a:ext uri="{FF2B5EF4-FFF2-40B4-BE49-F238E27FC236}">
                <a16:creationId xmlns="" xmlns:a16="http://schemas.microsoft.com/office/drawing/2014/main" id="{9519E32A-BC56-4344-A00C-70DD68DFE0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11" y="3529405"/>
            <a:ext cx="3484587" cy="34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9253F56-789D-4E8A-A4DA-7E6DB6D910BF}"/>
              </a:ext>
            </a:extLst>
          </p:cNvPr>
          <p:cNvSpPr txBox="1"/>
          <p:nvPr/>
        </p:nvSpPr>
        <p:spPr>
          <a:xfrm>
            <a:off x="3138543" y="2074034"/>
            <a:ext cx="5914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문제해결과</a:t>
            </a:r>
            <a:endParaRPr lang="ko-KR" altLang="en-US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D16E959-A1CD-4748-9586-2EA62EBAF171}"/>
              </a:ext>
            </a:extLst>
          </p:cNvPr>
          <p:cNvSpPr txBox="1"/>
          <p:nvPr/>
        </p:nvSpPr>
        <p:spPr>
          <a:xfrm>
            <a:off x="4858543" y="3527508"/>
            <a:ext cx="4197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endParaRPr lang="en-US" altLang="ko-KR" sz="9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5069C3A-555A-41F8-9519-2CB514AD4828}"/>
              </a:ext>
            </a:extLst>
          </p:cNvPr>
          <p:cNvSpPr txBox="1"/>
          <p:nvPr/>
        </p:nvSpPr>
        <p:spPr>
          <a:xfrm rot="20796405">
            <a:off x="1650978" y="846124"/>
            <a:ext cx="212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0" dirty="0" smtClean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endParaRPr lang="ko-KR" altLang="en-US" sz="9000" dirty="0">
              <a:solidFill>
                <a:srgbClr val="F3746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6430206" cy="750444"/>
            <a:chOff x="912986" y="428487"/>
            <a:chExt cx="6430206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655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Tkinter</a:t>
              </a:r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기본 사용법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54466" y="1423282"/>
            <a:ext cx="999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한줄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텍스트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위젯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Entry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텍스트를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입출력하기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위한 박스 생성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79" y="2040843"/>
            <a:ext cx="11141242" cy="12161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1638" y="3522817"/>
            <a:ext cx="1097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멀티라인 텍스트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위젯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Text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이용해 여러 줄 문자열을 출력하기 위한 텍스트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79" y="4118953"/>
            <a:ext cx="11141242" cy="11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6430206" cy="750444"/>
            <a:chOff x="912986" y="428487"/>
            <a:chExt cx="6430206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655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Tkinter</a:t>
              </a:r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기본 사용법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44843" y="1423282"/>
            <a:ext cx="10935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위젯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배치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위젯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배치의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 방법 중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grid()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이용하면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위젯들을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배치할 때는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pack()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같이 사용될 수는 없지만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place()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와는 같이 사용 가능 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61" y="3065729"/>
            <a:ext cx="11216477" cy="20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623" y="1063713"/>
            <a:ext cx="11269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제어변수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Tkinter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GUI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데이터를 변수에 저장해 그 데이터를 사용할 수 있도록 함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변수는 해당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위젯의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textvariable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속성에 지정해 줘야 함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23" y="2372240"/>
            <a:ext cx="11212427" cy="17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93785"/>
            <a:ext cx="11596744" cy="67642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7242473" cy="750444"/>
            <a:chOff x="912986" y="428487"/>
            <a:chExt cx="7242473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64677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 –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이분탐색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(Binary Search)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554182" y="1305340"/>
            <a:ext cx="11125200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분할 정복 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–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이분탐색 알고리즘을 이용해 원하는 값을 탐색하시오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이분탐색 사용자 정의 함수를 정의한다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.– 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코드에서 이분탐색 함수를 호출하되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리스트와 찾는 값을 인수에 포함하여 호출한다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이분탐색 함수에서는 중간 위치의 값과 찾는 값이 같은지 비교하여 찾고자 하는 값이 아니라면 중간 위치의 값보다 큰지 작은지에 따라 영역을 좁혀가며 탐색한다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173" y="4038396"/>
            <a:ext cx="71913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4541425" y="1780085"/>
            <a:ext cx="363312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어떻게 해야 할까요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="" xmlns:a16="http://schemas.microsoft.com/office/drawing/2014/main" id="{A567FB63-A3EC-4E88-A9CD-51FCC47F09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51898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75" y="1374536"/>
            <a:ext cx="71056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9403322" cy="750444"/>
            <a:chOff x="912986" y="428487"/>
            <a:chExt cx="7242473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1078624" y="518791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64677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2–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이분탐색을 </a:t>
              </a:r>
              <a:r>
                <a:rPr lang="en-US" altLang="ko-KR" sz="3000" dirty="0" err="1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Tkinter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화면에 출력하기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554182" y="1305340"/>
            <a:ext cx="1112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코드에 </a:t>
            </a:r>
            <a:r>
              <a:rPr lang="en-US" altLang="ko-KR" sz="25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Tkinter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GUI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모듈을 포함시켜 윈도우 창과 레이블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 등을 생성하여 화면에 배치한다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코드에서 이분탐색 함수를 호출하되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리스트와 </a:t>
            </a:r>
            <a:r>
              <a:rPr lang="en-US" altLang="ko-KR" sz="25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Tkinter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화면에서 </a:t>
            </a:r>
            <a:r>
              <a:rPr lang="ko-KR" altLang="en-US" sz="25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입력받은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찾는 값을 인수에 포함하여 호출한다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이분탐색 함수에서 원하는 값을 탐색하면 </a:t>
            </a:r>
            <a:r>
              <a:rPr lang="en-US" altLang="ko-KR" sz="25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Tkinter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화면에 찾은 위치를 알려준다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8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66" y="1661101"/>
            <a:ext cx="4846851" cy="39894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497" y="1661101"/>
            <a:ext cx="4825530" cy="398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3DDE5BA6-60D0-4069-A823-14839C908F66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866CDDFC-F585-4D40-8625-8245C797F4A4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실습</a:t>
              </a:r>
              <a:r>
                <a:rPr lang="en-US" altLang="ko-KR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55CE8DD-525E-487C-B0E9-D8EEA5CC22A3}"/>
              </a:ext>
            </a:extLst>
          </p:cNvPr>
          <p:cNvSpPr txBox="1"/>
          <p:nvPr/>
        </p:nvSpPr>
        <p:spPr>
          <a:xfrm>
            <a:off x="4541425" y="1780085"/>
            <a:ext cx="363312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어떻게 해야 할까요</a:t>
            </a:r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="" xmlns:a16="http://schemas.microsoft.com/office/drawing/2014/main" id="{A567FB63-A3EC-4E88-A9CD-51FCC47F09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51898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86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36" y="0"/>
            <a:ext cx="8527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B144084-6169-4EE2-8254-602B45D8FE2F}"/>
              </a:ext>
            </a:extLst>
          </p:cNvPr>
          <p:cNvGrpSpPr/>
          <p:nvPr/>
        </p:nvGrpSpPr>
        <p:grpSpPr>
          <a:xfrm>
            <a:off x="824613" y="394405"/>
            <a:ext cx="6067949" cy="921990"/>
            <a:chOff x="824613" y="394405"/>
            <a:chExt cx="6067949" cy="921990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2584C5F5-7208-41E4-B664-E83ECC6E448A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8242C972-14C8-4828-85A3-739AA6C9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CEF235E4-FF9C-483E-BC06-3DF64AEA1A70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="" xmlns:a16="http://schemas.microsoft.com/office/drawing/2014/main" id="{634C593B-E3A1-45D1-9186-E00136AE8937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43DF6931-1EC1-45F1-9C90-7832F6A6B775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429C8242-E3C6-4534-8AD4-1EE795AF24C4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B37DFA10-DD97-499F-B37C-0A79E8EB0DD7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E364566-0199-4124-97AB-A6AA2FBA74F1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00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3050EDF-0E0B-4878-9604-8757BBCADFD4}"/>
                </a:ext>
              </a:extLst>
            </p:cNvPr>
            <p:cNvSpPr txBox="1"/>
            <p:nvPr/>
          </p:nvSpPr>
          <p:spPr>
            <a:xfrm>
              <a:off x="1835971" y="531565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조교소개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82742B96-6BA0-4CF3-A3A1-851C317523FF}"/>
              </a:ext>
            </a:extLst>
          </p:cNvPr>
          <p:cNvSpPr/>
          <p:nvPr/>
        </p:nvSpPr>
        <p:spPr>
          <a:xfrm>
            <a:off x="712673" y="1471144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87DD938C-C49C-4DCA-A0A4-C8162BF101A1}"/>
              </a:ext>
            </a:extLst>
          </p:cNvPr>
          <p:cNvSpPr/>
          <p:nvPr/>
        </p:nvSpPr>
        <p:spPr>
          <a:xfrm>
            <a:off x="6326370" y="1454916"/>
            <a:ext cx="5152958" cy="4872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postfiles.pstatic.net/MjAxNzEwMjJfNzIg/MDAxNTA4NjQ1NjI1Njkz.A-M5lsoN813f92flhxQ_w0hEF8T3jtlDur1Fw0XeP54g.tsJ_4WUBbHOYR8b3XdT2HsdWoMHu3x1sUPJSxaZRemkg.GIF.tjddms1451/IMG_0679.GIF?type=w966">
            <a:extLst>
              <a:ext uri="{FF2B5EF4-FFF2-40B4-BE49-F238E27FC236}">
                <a16:creationId xmlns="" xmlns:a16="http://schemas.microsoft.com/office/drawing/2014/main" id="{44DF1749-1AE6-4108-A5D7-C793236650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29" y="1404902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ostfiles.pstatic.net/MjAxNzEwMjJfNzIg/MDAxNTA4NjQ1NjcwMjM5.jo56hHGaU540in9n-4twiOFO3HjRcpsjDUbBBONT-1gg.ROXT6rsLL82UKe7AMrzA1LbH6KUmeZAHnOTu6SII3AQg.GIF.tjddms1451/IMG_7881.GIF?type=w966">
            <a:extLst>
              <a:ext uri="{FF2B5EF4-FFF2-40B4-BE49-F238E27FC236}">
                <a16:creationId xmlns="" xmlns:a16="http://schemas.microsoft.com/office/drawing/2014/main" id="{E4EC2F24-77E5-4023-BC7C-E8972C4ABE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39" y="1334834"/>
            <a:ext cx="3681626" cy="36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174813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14</a:t>
            </a:r>
            <a:r>
              <a:rPr lang="ko-KR" altLang="en-US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박천욱</a:t>
            </a:r>
            <a:endParaRPr lang="ko-KR" altLang="en-US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5320061-3B13-47DE-AFC2-8552FE300DD1}"/>
              </a:ext>
            </a:extLst>
          </p:cNvPr>
          <p:cNvSpPr txBox="1"/>
          <p:nvPr/>
        </p:nvSpPr>
        <p:spPr>
          <a:xfrm>
            <a:off x="6940971" y="5002996"/>
            <a:ext cx="427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컴퓨터교육과</a:t>
            </a:r>
            <a:r>
              <a:rPr lang="en-US" altLang="ko-KR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??</a:t>
            </a:r>
            <a:r>
              <a:rPr lang="ko-KR" altLang="en-US" sz="3000" dirty="0" smtClean="0">
                <a:solidFill>
                  <a:srgbClr val="F374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endParaRPr lang="en-US" altLang="ko-KR" sz="3000" dirty="0">
              <a:solidFill>
                <a:srgbClr val="F3746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박준호</a:t>
            </a:r>
            <a:endParaRPr lang="ko-KR" altLang="en-US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0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과제</a:t>
              </a:r>
              <a:endPara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529389" y="1332756"/>
            <a:ext cx="112495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실습과제로 제출하되</a:t>
            </a:r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윈도우 타이틀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배경이미지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 글꼴의 모양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글자색상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배경색상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위젯의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0.0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대신 공백처리 등을 지정한다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첫줄에는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반드시 주석으로 본인 전공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변경사항을 작성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# </a:t>
            </a: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컴퓨터교육</a:t>
            </a: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201411111 </a:t>
            </a: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박천욱 </a:t>
            </a:r>
            <a:r>
              <a:rPr lang="ko-KR" altLang="en-US" sz="28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폰트바꿈</a:t>
            </a:r>
            <a:r>
              <a:rPr lang="en-US" altLang="ko-KR" sz="2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색 바꿈</a:t>
            </a:r>
            <a:endParaRPr lang="en-US" altLang="ko-KR" sz="28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222" y="4268907"/>
            <a:ext cx="7466286" cy="19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rgbClr val="F3746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951597" y="2155076"/>
            <a:ext cx="700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 있나요</a:t>
            </a:r>
            <a:r>
              <a:rPr lang="en-US" altLang="ko-KR" sz="1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24578" name="Picture 2" descr="https://postfiles.pstatic.net/MjAxNzEwMjJfMjYw/MDAxNTA4NjQ1NjY2Mjc1.Bdd9P1U74GfWRLb6UUTEJsnssiTa0lnm1OchwuH9W4kg.8Clelzw49t698P7mAYaWGCF2glwo3S3jeUsLMDiA6Vgg.GIF.tjddms1451/IMG_9698.GIF?type=w966">
            <a:extLst>
              <a:ext uri="{FF2B5EF4-FFF2-40B4-BE49-F238E27FC236}">
                <a16:creationId xmlns="" xmlns:a16="http://schemas.microsoft.com/office/drawing/2014/main" id="{3019D510-C31D-4708-8C24-98A5E89425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20" y="30861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3050EDF-0E0B-4878-9604-8757BBCADFD4}"/>
              </a:ext>
            </a:extLst>
          </p:cNvPr>
          <p:cNvSpPr txBox="1"/>
          <p:nvPr/>
        </p:nvSpPr>
        <p:spPr>
          <a:xfrm>
            <a:off x="975360" y="1085387"/>
            <a:ext cx="5133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</a:t>
            </a:r>
            <a:r>
              <a:rPr lang="en-US" altLang="ko-KR" sz="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자료탐색</a:t>
            </a:r>
            <a:endParaRPr lang="ko-KR" altLang="en-US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1856438A-69BC-4361-9760-ABBBF9EA1266}"/>
              </a:ext>
            </a:extLst>
          </p:cNvPr>
          <p:cNvGrpSpPr/>
          <p:nvPr/>
        </p:nvGrpSpPr>
        <p:grpSpPr>
          <a:xfrm>
            <a:off x="1708624" y="2378919"/>
            <a:ext cx="9456681" cy="914048"/>
            <a:chOff x="824613" y="394405"/>
            <a:chExt cx="9456681" cy="914048"/>
          </a:xfrm>
        </p:grpSpPr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504D4BAE-8152-4D34-B311-771B596333AD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28" name="그림 27">
                <a:extLst>
                  <a:ext uri="{FF2B5EF4-FFF2-40B4-BE49-F238E27FC236}">
                    <a16:creationId xmlns="" xmlns:a16="http://schemas.microsoft.com/office/drawing/2014/main" id="{8226C764-F3CC-401F-A24A-40504E50A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DFA64939-BB07-4397-88A5-EEE46040D0C4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200F3857-6A7E-4A7E-829B-7F7D39C72403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FEF85C85-4E4D-4C51-9512-2577E3691381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109DB0AC-399A-49E8-8237-EE73E5109CAE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E1AC76FC-F136-4D86-ADA2-66DA7833F4FD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D4F348BA-E06E-4B99-9D3C-873B8312A786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75577D58-C596-44F3-9CA9-08378A09332A}"/>
                </a:ext>
              </a:extLst>
            </p:cNvPr>
            <p:cNvSpPr txBox="1"/>
            <p:nvPr/>
          </p:nvSpPr>
          <p:spPr>
            <a:xfrm>
              <a:off x="2316481" y="523623"/>
              <a:ext cx="79648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0" dirty="0" err="1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Tkinter</a:t>
              </a:r>
              <a:r>
                <a:rPr lang="en-US" altLang="ko-KR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GUI </a:t>
              </a:r>
              <a:r>
                <a:rPr lang="ko-KR" altLang="en-US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인터페이스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C9D781EE-975C-4139-8143-DD8F68231EC4}"/>
              </a:ext>
            </a:extLst>
          </p:cNvPr>
          <p:cNvGrpSpPr/>
          <p:nvPr/>
        </p:nvGrpSpPr>
        <p:grpSpPr>
          <a:xfrm>
            <a:off x="1708624" y="3655982"/>
            <a:ext cx="6548459" cy="914048"/>
            <a:chOff x="824613" y="394405"/>
            <a:chExt cx="6548459" cy="914048"/>
          </a:xfrm>
        </p:grpSpPr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D3572AFB-8B53-4068-B8A9-45DE54EE5824}"/>
                </a:ext>
              </a:extLst>
            </p:cNvPr>
            <p:cNvGrpSpPr/>
            <p:nvPr/>
          </p:nvGrpSpPr>
          <p:grpSpPr>
            <a:xfrm>
              <a:off x="824613" y="394405"/>
              <a:ext cx="1065147" cy="914048"/>
              <a:chOff x="668625" y="442927"/>
              <a:chExt cx="3338873" cy="2816679"/>
            </a:xfrm>
          </p:grpSpPr>
          <p:pic>
            <p:nvPicPr>
              <p:cNvPr id="38" name="그림 37">
                <a:extLst>
                  <a:ext uri="{FF2B5EF4-FFF2-40B4-BE49-F238E27FC236}">
                    <a16:creationId xmlns="" xmlns:a16="http://schemas.microsoft.com/office/drawing/2014/main" id="{CC14C1C3-5806-413B-A3F5-0955CC9C3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D0DC2E26-671D-40CC-BC21-AF5DF5DF528E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20839693-0CDB-4BE3-B259-D87C17520A7E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62FF8BE4-54B8-4208-BE34-FF52C3A780EF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9FA5DCB6-195D-4DED-BC21-E66C94F970A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97B426AE-A1F5-473D-B940-5B0187BB6F88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0FEAE3F2-DD29-41C6-A6C6-8BA66A87A3ED}"/>
                </a:ext>
              </a:extLst>
            </p:cNvPr>
            <p:cNvSpPr txBox="1"/>
            <p:nvPr/>
          </p:nvSpPr>
          <p:spPr>
            <a:xfrm>
              <a:off x="983981" y="558009"/>
              <a:ext cx="1332500" cy="707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40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1E16278-9191-4788-9A4C-8A107D08ED6F}"/>
                </a:ext>
              </a:extLst>
            </p:cNvPr>
            <p:cNvSpPr txBox="1"/>
            <p:nvPr/>
          </p:nvSpPr>
          <p:spPr>
            <a:xfrm>
              <a:off x="2316481" y="523623"/>
              <a:ext cx="505659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5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BMI with </a:t>
              </a:r>
              <a:r>
                <a:rPr lang="en-US" altLang="ko-KR" sz="4500" dirty="0" err="1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Tkinter</a:t>
              </a:r>
              <a:endParaRPr lang="ko-KR" altLang="en-US" sz="4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54" name="Picture 2" descr="https://postfiles.pstatic.net/MjAxNzEwMjJfMjM2/MDAxNTA4NjQ1NjMzMzcz.OtXw4hOiIHCaP0yMeW1gVGplbnCL1WgdlCs3u0QYTDUg.bk0w9KoRPpwcmEyk9mGe4xO_bpl-9488RXwS2Sq3dmgg.GIF.tjddms1451/IMG_9993.GIF?type=w966">
            <a:extLst>
              <a:ext uri="{FF2B5EF4-FFF2-40B4-BE49-F238E27FC236}">
                <a16:creationId xmlns="" xmlns:a16="http://schemas.microsoft.com/office/drawing/2014/main" id="{B59C54D3-A0AC-4EE6-915B-46D902E8F6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038" y="3137939"/>
            <a:ext cx="3117273" cy="3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Tkinter</a:t>
              </a:r>
              <a:r>
                <a:rPr lang="en-US" altLang="ko-KR" sz="3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GUI </a:t>
              </a:r>
              <a:r>
                <a:rPr lang="ko-KR" altLang="en-US" sz="3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인터페이스</a:t>
              </a: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00557" y="1270939"/>
            <a:ext cx="10778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5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Tkinter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GUI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대한 표준 </a:t>
            </a:r>
            <a:r>
              <a:rPr lang="ko-KR" altLang="en-US" sz="25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인터페이스 </a:t>
            </a:r>
            <a:r>
              <a:rPr lang="ko-KR" altLang="en-US" sz="25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위젯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간단한 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GUI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윈도우 창 생성 가능</a:t>
            </a:r>
            <a:endParaRPr lang="en-US" altLang="ko-KR" sz="2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5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위젯</a:t>
            </a: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곧바로 사용할 수 있도록 자주 사용하는 기능만을 모아 둔 도구모음</a:t>
            </a:r>
            <a:endParaRPr lang="en-US" altLang="ko-KR" sz="25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465" y="2459056"/>
            <a:ext cx="8190077" cy="37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Tkinter</a:t>
              </a:r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GUI </a:t>
              </a:r>
              <a:r>
                <a:rPr lang="ko-KR" altLang="en-US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인터페이스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978598" y="1409392"/>
            <a:ext cx="10563226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Tkinter</a:t>
            </a: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위젯들을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윈도우 화면에 배치하는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 방식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99" y="2381239"/>
            <a:ext cx="10853025" cy="224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5831317" cy="750444"/>
            <a:chOff x="912986" y="428487"/>
            <a:chExt cx="5831317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0565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Tkinter</a:t>
              </a:r>
              <a:r>
                <a:rPr lang="en-US" altLang="ko-KR" sz="3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32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기본 사용법</a:t>
              </a:r>
              <a:endPara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9D05717-4775-46D9-95E7-4A5BC6FA7E9C}"/>
              </a:ext>
            </a:extLst>
          </p:cNvPr>
          <p:cNvSpPr txBox="1"/>
          <p:nvPr/>
        </p:nvSpPr>
        <p:spPr>
          <a:xfrm>
            <a:off x="1000557" y="1487954"/>
            <a:ext cx="101752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Tkinter</a:t>
            </a:r>
            <a:r>
              <a:rPr lang="ko-KR" altLang="en-US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의해 </a:t>
            </a:r>
            <a:r>
              <a:rPr lang="en-US" altLang="ko-KR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tkinter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모듈을 불러와서 사용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import </a:t>
            </a:r>
            <a:r>
              <a:rPr lang="en-US" altLang="ko-KR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tkinter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 </a:t>
            </a:r>
            <a:r>
              <a:rPr lang="en-US" altLang="ko-KR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tkinter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 </a:t>
            </a:r>
            <a:r>
              <a:rPr lang="en-US" altLang="ko-KR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Tkinter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as </a:t>
            </a:r>
            <a:r>
              <a:rPr lang="en-US" altLang="ko-KR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tk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같은 표현 대신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from </a:t>
            </a:r>
            <a:r>
              <a:rPr lang="en-US" altLang="ko-KR" sz="28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tkinter</a:t>
            </a:r>
            <a:r>
              <a:rPr lang="en-US" altLang="ko-KR" sz="28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import *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같이 작성하면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접두어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tkinter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생략 가능</a:t>
            </a:r>
            <a:endParaRPr lang="en-US" altLang="ko-KR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0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6430206" cy="750444"/>
            <a:chOff x="912986" y="428487"/>
            <a:chExt cx="6430206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655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Tkinter</a:t>
              </a:r>
              <a:r>
                <a:rPr lang="en-US" altLang="ko-KR" sz="3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3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기본 사용법</a:t>
              </a: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65" y="1815588"/>
            <a:ext cx="10650269" cy="22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6430206" cy="750444"/>
            <a:chOff x="912986" y="428487"/>
            <a:chExt cx="6430206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655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err="1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Tkinter</a:t>
              </a:r>
              <a:r>
                <a:rPr lang="en-US" altLang="ko-KR" sz="3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3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기본 사용법</a:t>
              </a:r>
            </a:p>
          </p:txBody>
        </p:sp>
      </p:grpSp>
      <p:pic>
        <p:nvPicPr>
          <p:cNvPr id="21" name="Picture 2" descr="https://postfiles.pstatic.net/MjAxNzEwMjVfMjkz/MDAxNTA4OTE4MDc0MTQ4.9JaZBznNtPRwifgOBrwzlf-gbuHZ2iANVhgT_cxJYmAg.s4Zl5z7zsgHyoUlcLOHP7SGNatd2hKzurfeAEPO_nzkg.GIF.tjddms1451/IMG_0786.GIF?type=w966">
            <a:extLst>
              <a:ext uri="{FF2B5EF4-FFF2-40B4-BE49-F238E27FC236}">
                <a16:creationId xmlns="" xmlns:a16="http://schemas.microsoft.com/office/drawing/2014/main" id="{2635D587-556D-488F-91CE-24F107CED9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32" y="3772502"/>
            <a:ext cx="2878413" cy="28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21" y="2131628"/>
            <a:ext cx="10492957" cy="164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3">
            <a:extLst>
              <a:ext uri="{FF2B5EF4-FFF2-40B4-BE49-F238E27FC236}">
                <a16:creationId xmlns="" xmlns:a16="http://schemas.microsoft.com/office/drawing/2014/main" id="{F93877E8-1EDB-4FDD-8621-0AC86634BED4}"/>
              </a:ext>
            </a:extLst>
          </p:cNvPr>
          <p:cNvSpPr/>
          <p:nvPr/>
        </p:nvSpPr>
        <p:spPr>
          <a:xfrm>
            <a:off x="297628" y="207084"/>
            <a:ext cx="11596744" cy="6443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9A717AB8-0965-4069-AC4A-B0E75B1A7B33}"/>
              </a:ext>
            </a:extLst>
          </p:cNvPr>
          <p:cNvGrpSpPr/>
          <p:nvPr/>
        </p:nvGrpSpPr>
        <p:grpSpPr>
          <a:xfrm>
            <a:off x="912986" y="428487"/>
            <a:ext cx="6430206" cy="750444"/>
            <a:chOff x="912986" y="428487"/>
            <a:chExt cx="6430206" cy="750444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7F9A2CAE-AA87-443C-A916-F81C688AA4C9}"/>
                </a:ext>
              </a:extLst>
            </p:cNvPr>
            <p:cNvGrpSpPr/>
            <p:nvPr/>
          </p:nvGrpSpPr>
          <p:grpSpPr>
            <a:xfrm>
              <a:off x="912986" y="428487"/>
              <a:ext cx="825618" cy="750444"/>
              <a:chOff x="668625" y="442927"/>
              <a:chExt cx="3338873" cy="2816679"/>
            </a:xfrm>
          </p:grpSpPr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55760C7E-B3C1-444C-A49E-F27508CE2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652" b="95787" l="8531" r="93602">
                            <a14:foregroundMark x1="48815" y1="8708" x2="48815" y2="8708"/>
                            <a14:foregroundMark x1="8531" y1="59831" x2="8531" y2="59831"/>
                            <a14:foregroundMark x1="23460" y1="25000" x2="23460" y2="25000"/>
                            <a14:foregroundMark x1="93602" y1="56742" x2="93602" y2="56742"/>
                            <a14:foregroundMark x1="42180" y1="96067" x2="42180" y2="96067"/>
                            <a14:foregroundMark x1="49763" y1="79213" x2="49763" y2="79213"/>
                            <a14:foregroundMark x1="50711" y1="79213" x2="50711" y2="79213"/>
                            <a14:foregroundMark x1="44550" y1="76966" x2="54739" y2="82865"/>
                            <a14:foregroundMark x1="76303" y1="43820" x2="64692" y2="29775"/>
                            <a14:foregroundMark x1="64692" y1="29775" x2="62322" y2="48596"/>
                            <a14:foregroundMark x1="62322" y1="48596" x2="65640" y2="50281"/>
                            <a14:foregroundMark x1="34123" y1="51404" x2="38626" y2="30618"/>
                            <a14:foregroundMark x1="38626" y1="30618" x2="36019" y2="52809"/>
                            <a14:foregroundMark x1="36019" y1="52809" x2="21801" y2="36517"/>
                            <a14:foregroundMark x1="21801" y1="36517" x2="22038" y2="58989"/>
                            <a14:foregroundMark x1="49289" y1="4775" x2="49289" y2="4775"/>
                            <a14:foregroundMark x1="48815" y1="3652" x2="48815" y2="3652"/>
                            <a14:backgroundMark x1="13744" y1="89326" x2="13744" y2="89326"/>
                            <a14:backgroundMark x1="17536" y1="90449" x2="17536" y2="90449"/>
                            <a14:backgroundMark x1="81280" y1="92697" x2="81280" y2="92697"/>
                            <a14:backgroundMark x1="17299" y1="90730" x2="17299" y2="90730"/>
                            <a14:backgroundMark x1="48104" y1="4213" x2="48104" y2="4213"/>
                            <a14:backgroundMark x1="48815" y1="2809" x2="48815" y2="2809"/>
                            <a14:backgroundMark x1="48815" y1="3652" x2="48815" y2="3652"/>
                            <a14:backgroundMark x1="18246" y1="90449" x2="18246" y2="90449"/>
                            <a14:backgroundMark x1="18483" y1="90449" x2="18483" y2="90449"/>
                            <a14:backgroundMark x1="18957" y1="90449" x2="18957" y2="90449"/>
                            <a14:backgroundMark x1="34123" y1="96067" x2="34123" y2="96067"/>
                            <a14:backgroundMark x1="79384" y1="92416" x2="79384" y2="9241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8625" y="442927"/>
                <a:ext cx="3338873" cy="2816679"/>
              </a:xfrm>
              <a:prstGeom prst="rect">
                <a:avLst/>
              </a:prstGeom>
            </p:spPr>
          </p:pic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BA357753-71E0-4F40-A4EF-02C0D21891B2}"/>
                  </a:ext>
                </a:extLst>
              </p:cNvPr>
              <p:cNvSpPr/>
              <p:nvPr/>
            </p:nvSpPr>
            <p:spPr>
              <a:xfrm>
                <a:off x="2355925" y="1387736"/>
                <a:ext cx="1097280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2D270C-8608-4696-B793-4895AB231FB6}"/>
                  </a:ext>
                </a:extLst>
              </p:cNvPr>
              <p:cNvSpPr/>
              <p:nvPr/>
            </p:nvSpPr>
            <p:spPr>
              <a:xfrm>
                <a:off x="1240782" y="1387736"/>
                <a:ext cx="856959" cy="935916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172E5D9D-1A41-4BA1-8CE0-B76B444F2B13}"/>
                  </a:ext>
                </a:extLst>
              </p:cNvPr>
              <p:cNvSpPr/>
              <p:nvPr/>
            </p:nvSpPr>
            <p:spPr>
              <a:xfrm rot="244317">
                <a:off x="1689917" y="2339955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AB291569-484C-4016-A5F9-F271CFDEA151}"/>
                  </a:ext>
                </a:extLst>
              </p:cNvPr>
              <p:cNvSpPr/>
              <p:nvPr/>
            </p:nvSpPr>
            <p:spPr>
              <a:xfrm rot="244317">
                <a:off x="1045132" y="1730558"/>
                <a:ext cx="1088500" cy="620505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C959390F-561E-4A1B-92E8-FADD19B02202}"/>
                  </a:ext>
                </a:extLst>
              </p:cNvPr>
              <p:cNvSpPr/>
              <p:nvPr/>
            </p:nvSpPr>
            <p:spPr>
              <a:xfrm rot="1819059">
                <a:off x="1045132" y="1706948"/>
                <a:ext cx="1088500" cy="288633"/>
              </a:xfrm>
              <a:prstGeom prst="rect">
                <a:avLst/>
              </a:prstGeom>
              <a:solidFill>
                <a:srgbClr val="FDC6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3B010B9-A403-4029-A882-326A0BDDE952}"/>
                </a:ext>
              </a:extLst>
            </p:cNvPr>
            <p:cNvSpPr txBox="1"/>
            <p:nvPr/>
          </p:nvSpPr>
          <p:spPr>
            <a:xfrm>
              <a:off x="978598" y="534888"/>
              <a:ext cx="13325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dirty="0" smtClean="0">
                  <a:solidFill>
                    <a:srgbClr val="F3746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3500" dirty="0">
                <a:solidFill>
                  <a:srgbClr val="F3746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B6109B5-EAF7-4DB8-8D66-10EE9CF1A3B5}"/>
                </a:ext>
              </a:extLst>
            </p:cNvPr>
            <p:cNvSpPr txBox="1"/>
            <p:nvPr/>
          </p:nvSpPr>
          <p:spPr>
            <a:xfrm>
              <a:off x="1687712" y="573360"/>
              <a:ext cx="5655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Tkinter</a:t>
              </a:r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기본 사용법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54466" y="1423282"/>
            <a:ext cx="999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레이블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위젯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Label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이용해 문자열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도표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그림 등을 표시 가능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91" y="1950218"/>
            <a:ext cx="10841737" cy="159315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54464" y="3941840"/>
            <a:ext cx="9998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버튼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위젯</a:t>
            </a: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Button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이용해 </a:t>
            </a:r>
            <a:r>
              <a:rPr lang="ko-KR" altLang="en-US" sz="28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또는 함수 등을 실행하는 단추 생성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91" y="4549149"/>
            <a:ext cx="10872183" cy="11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000" dirty="0">
            <a:solidFill>
              <a:schemeClr val="bg1"/>
            </a:solidFill>
            <a:latin typeface="배달의민족 주아" panose="02020603020101020101" pitchFamily="18" charset="-127"/>
            <a:ea typeface="배달의민족 주아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420</Words>
  <Application>Microsoft Office PowerPoint</Application>
  <PresentationFormat>와이드스크린</PresentationFormat>
  <Paragraphs>80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배달의민족 주아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박천욱</dc:creator>
  <cp:lastModifiedBy>박 천욱</cp:lastModifiedBy>
  <cp:revision>101</cp:revision>
  <dcterms:created xsi:type="dcterms:W3CDTF">2018-03-09T06:37:38Z</dcterms:created>
  <dcterms:modified xsi:type="dcterms:W3CDTF">2018-12-02T15:40:35Z</dcterms:modified>
</cp:coreProperties>
</file>