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DACC-C509-4FEC-8349-46D748EB0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2651DA-EC14-4A3E-A226-64D3CE726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14B71-ADEB-46DC-BB9C-D259C63A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41516-308D-4A8F-AED1-23E3C260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D1E49-38E8-45E8-9987-BC57A2D9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3198A-9040-468B-880A-1ED2A487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923302-BCD4-4179-9219-3027D523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9330A-372E-46FF-8B97-7F2818BC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970A6-6EC3-4BCE-8306-C4CDC5B5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8C26-91E8-4B52-8719-63A8C2D8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BB15D4-1C65-4155-A9F3-BF2416CF2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8F0BD-B246-4B76-8DB7-6E7B438E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7B50C-5F43-447E-A350-AE752EEC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D01B-C493-46CE-AC4F-DD54F58A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F695A-59A3-44B0-A125-1DC25868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7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846AD-8AB5-4FE3-81AF-AD518439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98567-437F-4147-98EF-E69D93BB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0BEB2-BB9D-42A0-90E0-D541700D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42E96-B430-4755-81D1-2542E0F7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BE3CE-3EEB-44C3-800A-BC31A2E8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5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1DD01-123E-4A91-B966-0CACA34A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03E2E-F2F5-429A-9433-1D4917D3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67CE4-4B64-4294-AE22-563C07D3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A05E-C79B-4743-BF2E-11C90883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19975-2750-44EF-8A3B-ED1B74C4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3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AA73E-8486-4A61-892D-A4CB0B09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F5EE1-5C50-4DCF-9D8D-43C877C2E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73CB3-1C79-4E20-8D3D-9CEAACD6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9BBBE-3E19-4C17-B943-19107722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37307-7440-43FF-B170-8852E066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300A9-FDED-4FBD-AFD4-94277288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8C54A-218F-4533-AF89-EED7ABA8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AD2A3-DCA9-49E5-BF3A-F4DCE372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48D6D-EAB5-46BC-AF76-975DF402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91FC6F-78B2-40FD-A633-86DBD28E1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331E4C-3108-43AE-B840-1C663CA4A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C40DA6-F2E5-4B6C-97C0-0223AB5C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B7A05-6793-4718-A68C-1AC123A6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8CF43C-ED9A-4140-A5AF-93BE544F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F79A-C894-4CBA-97A9-723F9C6C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8E61B-238A-4196-A393-2F57758E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8E635C-3429-4E90-B101-33E76E5C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1E890-D868-4D1A-B662-E670475E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415581-BE16-4AB1-ACA9-9344E183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2A86D7-CC8A-46D2-A1B3-FFC8A461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8EC30-8395-4371-A061-12EDCE7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A6B8-82D3-4D0F-86AC-4C9ED13B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1B853-68B8-4F52-96E9-158E5F09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F3947-D1C4-49B9-863D-76A8392FE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51DFC-E3F0-4EB4-9660-7E85D477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BBD25-6A53-4A25-BDE6-F9D54976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58A87-9A72-4C4D-A8F6-B2A647F7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AF0CC-A53B-45CC-85AE-DDE7A6CD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B1F4C-B236-4FA6-97DF-79D9BC0AD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8E1B4-D88F-49EC-BA65-0E05B0A7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BD6B6-5948-411B-BD6D-2C66664D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33C73-AD46-4E19-A7A7-39CFE30C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3E51E-F358-4B05-9E67-68FDFF6D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72A377-4610-459E-9782-D739CD24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140BF-F224-40B0-9A5A-29939DB2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E62D9-ECE9-46E2-AD61-7D4CD319E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D162-99C6-4DBF-8410-2961BC5256A7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C6B4B-5A44-4447-A7F2-1F01B29F1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A0260-A4CA-422F-AD00-F3FCE1C17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36F0-06EF-44E0-946F-1FC37917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80C37-A1C0-4E57-9AC5-51CC197DCCC0}"/>
              </a:ext>
            </a:extLst>
          </p:cNvPr>
          <p:cNvSpPr txBox="1"/>
          <p:nvPr/>
        </p:nvSpPr>
        <p:spPr>
          <a:xfrm>
            <a:off x="2881017" y="2551837"/>
            <a:ext cx="6429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 </a:t>
            </a:r>
            <a:r>
              <a:rPr lang="ko-KR" altLang="en-US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여름 계절 학기</a:t>
            </a:r>
            <a:endParaRPr lang="en-US" altLang="ko-KR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해결과 </a:t>
            </a:r>
            <a:r>
              <a:rPr lang="ko-KR" alt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1321F-DFF9-48E7-B4DA-9BF96C1D2716}"/>
              </a:ext>
            </a:extLst>
          </p:cNvPr>
          <p:cNvSpPr txBox="1"/>
          <p:nvPr/>
        </p:nvSpPr>
        <p:spPr>
          <a:xfrm>
            <a:off x="8296531" y="5556111"/>
            <a:ext cx="3336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실습</a:t>
            </a:r>
          </a:p>
        </p:txBody>
      </p:sp>
    </p:spTree>
    <p:extLst>
      <p:ext uri="{BB962C8B-B14F-4D97-AF65-F5344CB8AC3E}">
        <p14:creationId xmlns:p14="http://schemas.microsoft.com/office/powerpoint/2010/main" val="7083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14FE4-7E15-4BC9-BD6D-18274CB7268C}"/>
              </a:ext>
            </a:extLst>
          </p:cNvPr>
          <p:cNvSpPr txBox="1"/>
          <p:nvPr/>
        </p:nvSpPr>
        <p:spPr>
          <a:xfrm>
            <a:off x="585546" y="1440808"/>
            <a:ext cx="72635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0" lvl="1" indent="-914400">
              <a:buAutoNum type="arabicPeriod"/>
            </a:pP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문법 복습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71600" lvl="1" indent="-914400">
              <a:buAutoNum type="arabicPeriod"/>
            </a:pP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연산자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71600" lvl="1" indent="-914400">
              <a:buAutoNum type="arabicPeriod"/>
            </a:pP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문제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0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57C62-BEC2-41E5-89C6-296FE3B28B5E}"/>
              </a:ext>
            </a:extLst>
          </p:cNvPr>
          <p:cNvSpPr txBox="1"/>
          <p:nvPr/>
        </p:nvSpPr>
        <p:spPr>
          <a:xfrm>
            <a:off x="755507" y="768924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if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B22134-30A1-46BC-BDCC-3465A03BA4E1}"/>
              </a:ext>
            </a:extLst>
          </p:cNvPr>
          <p:cNvGrpSpPr/>
          <p:nvPr/>
        </p:nvGrpSpPr>
        <p:grpSpPr>
          <a:xfrm>
            <a:off x="6551293" y="335845"/>
            <a:ext cx="2709396" cy="6186309"/>
            <a:chOff x="6658449" y="410587"/>
            <a:chExt cx="2709396" cy="61863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B89D17-C090-42AB-9543-F3A997E38D59}"/>
                </a:ext>
              </a:extLst>
            </p:cNvPr>
            <p:cNvSpPr txBox="1"/>
            <p:nvPr/>
          </p:nvSpPr>
          <p:spPr>
            <a:xfrm>
              <a:off x="6658449" y="410587"/>
              <a:ext cx="2709396" cy="618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if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조건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en-US" altLang="ko-KR" sz="4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</a:t>
              </a:r>
            </a:p>
            <a:p>
              <a:r>
                <a:rPr lang="en-US" altLang="ko-KR" sz="4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	 </a:t>
              </a:r>
              <a:r>
                <a:rPr lang="ko-KR" altLang="en-US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문장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  <a:p>
              <a:r>
                <a:rPr lang="en-US" altLang="ko-KR" sz="4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elif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조건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r>
                <a:rPr lang="en-US" altLang="ko-KR" sz="4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</a:t>
              </a:r>
            </a:p>
            <a:p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	 </a:t>
              </a:r>
              <a:r>
                <a:rPr lang="ko-KR" altLang="en-US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문장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  <a:p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	 </a:t>
              </a:r>
              <a:r>
                <a:rPr lang="ko-KR" altLang="en-US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문장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  <a:p>
              <a:r>
                <a:rPr lang="en-US" altLang="ko-KR" sz="44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elif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조건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3:</a:t>
              </a:r>
            </a:p>
            <a:p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	 </a:t>
              </a:r>
              <a:r>
                <a:rPr lang="ko-KR" altLang="en-US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문장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  <a:p>
              <a:r>
                <a:rPr lang="en-US" altLang="ko-KR" sz="4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else:</a:t>
              </a:r>
            </a:p>
            <a:p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	 </a:t>
              </a:r>
              <a:r>
                <a:rPr lang="ko-KR" altLang="en-US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문장</a:t>
              </a:r>
              <a:r>
                <a:rPr lang="en-US" altLang="ko-KR" sz="4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6D4635A-2816-4FD0-BA91-AB0739C9150C}"/>
                </a:ext>
              </a:extLst>
            </p:cNvPr>
            <p:cNvSpPr/>
            <p:nvPr/>
          </p:nvSpPr>
          <p:spPr>
            <a:xfrm>
              <a:off x="6704235" y="1181707"/>
              <a:ext cx="941529" cy="602880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B435E1-264F-4D32-8EBB-8089CF897EEA}"/>
                </a:ext>
              </a:extLst>
            </p:cNvPr>
            <p:cNvSpPr/>
            <p:nvPr/>
          </p:nvSpPr>
          <p:spPr>
            <a:xfrm>
              <a:off x="6704235" y="2555707"/>
              <a:ext cx="941529" cy="602880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13A2DC-43B0-48A6-BCB9-353520087E6A}"/>
                </a:ext>
              </a:extLst>
            </p:cNvPr>
            <p:cNvSpPr/>
            <p:nvPr/>
          </p:nvSpPr>
          <p:spPr>
            <a:xfrm>
              <a:off x="6704234" y="3224782"/>
              <a:ext cx="941529" cy="602880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2CD9C1-32AF-4D9A-A0F9-995F496E9A70}"/>
                </a:ext>
              </a:extLst>
            </p:cNvPr>
            <p:cNvSpPr/>
            <p:nvPr/>
          </p:nvSpPr>
          <p:spPr>
            <a:xfrm>
              <a:off x="6704234" y="4497721"/>
              <a:ext cx="941529" cy="602880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BDCFCE6-46D4-40EC-BB89-495E2E8E7DF6}"/>
                </a:ext>
              </a:extLst>
            </p:cNvPr>
            <p:cNvSpPr/>
            <p:nvPr/>
          </p:nvSpPr>
          <p:spPr>
            <a:xfrm>
              <a:off x="6704234" y="5880859"/>
              <a:ext cx="941529" cy="602880"/>
            </a:xfrm>
            <a:prstGeom prst="rect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57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C0AB34-BF26-4FBD-9453-63D07B0DDA36}"/>
              </a:ext>
            </a:extLst>
          </p:cNvPr>
          <p:cNvSpPr/>
          <p:nvPr/>
        </p:nvSpPr>
        <p:spPr>
          <a:xfrm>
            <a:off x="1216818" y="1000125"/>
            <a:ext cx="9758363" cy="5529262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18500-539D-459A-8CC5-11BDD9E3111E}"/>
              </a:ext>
            </a:extLst>
          </p:cNvPr>
          <p:cNvSpPr txBox="1"/>
          <p:nvPr/>
        </p:nvSpPr>
        <p:spPr>
          <a:xfrm>
            <a:off x="1784206" y="1000125"/>
            <a:ext cx="3597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 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0EFEE9-4F59-4343-B642-6DB6304544C5}"/>
              </a:ext>
            </a:extLst>
          </p:cNvPr>
          <p:cNvSpPr/>
          <p:nvPr/>
        </p:nvSpPr>
        <p:spPr>
          <a:xfrm>
            <a:off x="2026443" y="2195512"/>
            <a:ext cx="8217695" cy="3712369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7FD5B-2E35-4486-8735-AF4228C8B154}"/>
              </a:ext>
            </a:extLst>
          </p:cNvPr>
          <p:cNvSpPr txBox="1"/>
          <p:nvPr/>
        </p:nvSpPr>
        <p:spPr>
          <a:xfrm>
            <a:off x="2498539" y="2195512"/>
            <a:ext cx="3597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elif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E26A3D-C4C2-4938-BA9B-41F8ABF08E60}"/>
              </a:ext>
            </a:extLst>
          </p:cNvPr>
          <p:cNvSpPr/>
          <p:nvPr/>
        </p:nvSpPr>
        <p:spPr>
          <a:xfrm>
            <a:off x="2614612" y="3390900"/>
            <a:ext cx="6958014" cy="2009776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E9D96-45B6-41A3-B875-E8E3B3EEFAFF}"/>
              </a:ext>
            </a:extLst>
          </p:cNvPr>
          <p:cNvSpPr txBox="1"/>
          <p:nvPr/>
        </p:nvSpPr>
        <p:spPr>
          <a:xfrm>
            <a:off x="2993839" y="3429000"/>
            <a:ext cx="2991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</a:t>
            </a:r>
            <a:r>
              <a:rPr lang="ko-KR" altLang="en-US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49BDB-E860-455D-AB1B-BFFA270C8EDC}"/>
              </a:ext>
            </a:extLst>
          </p:cNvPr>
          <p:cNvSpPr txBox="1"/>
          <p:nvPr/>
        </p:nvSpPr>
        <p:spPr>
          <a:xfrm>
            <a:off x="331602" y="108287"/>
            <a:ext cx="1537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else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14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57C62-BEC2-41E5-89C6-296FE3B28B5E}"/>
              </a:ext>
            </a:extLst>
          </p:cNvPr>
          <p:cNvSpPr txBox="1"/>
          <p:nvPr/>
        </p:nvSpPr>
        <p:spPr>
          <a:xfrm>
            <a:off x="476901" y="511749"/>
            <a:ext cx="8286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bool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타입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C4B12-5178-41EE-8DD3-1381AB063B50}"/>
              </a:ext>
            </a:extLst>
          </p:cNvPr>
          <p:cNvSpPr txBox="1"/>
          <p:nvPr/>
        </p:nvSpPr>
        <p:spPr>
          <a:xfrm>
            <a:off x="4486795" y="2268808"/>
            <a:ext cx="11448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 </a:t>
            </a:r>
          </a:p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&gt;=</a:t>
            </a:r>
          </a:p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</a:p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&lt;=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A057A-E4F0-4E06-992E-E6C85C0FCCB1}"/>
              </a:ext>
            </a:extLst>
          </p:cNvPr>
          <p:cNvSpPr txBox="1"/>
          <p:nvPr/>
        </p:nvSpPr>
        <p:spPr>
          <a:xfrm>
            <a:off x="1582699" y="1622478"/>
            <a:ext cx="102463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//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**</a:t>
            </a:r>
            <a:endParaRPr lang="ko-KR" altLang="en-US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CBA19-AF99-4B95-8646-D9D06E19A786}"/>
              </a:ext>
            </a:extLst>
          </p:cNvPr>
          <p:cNvSpPr txBox="1"/>
          <p:nvPr/>
        </p:nvSpPr>
        <p:spPr>
          <a:xfrm>
            <a:off x="7511117" y="3192138"/>
            <a:ext cx="12298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==</a:t>
            </a:r>
          </a:p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!=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5AE152-B58A-4401-9C2E-B9A7AAED2847}"/>
              </a:ext>
            </a:extLst>
          </p:cNvPr>
          <p:cNvSpPr txBox="1"/>
          <p:nvPr/>
        </p:nvSpPr>
        <p:spPr>
          <a:xfrm>
            <a:off x="10620398" y="3653802"/>
            <a:ext cx="707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8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57C62-BEC2-41E5-89C6-296FE3B28B5E}"/>
              </a:ext>
            </a:extLst>
          </p:cNvPr>
          <p:cNvSpPr txBox="1"/>
          <p:nvPr/>
        </p:nvSpPr>
        <p:spPr>
          <a:xfrm>
            <a:off x="476901" y="511749"/>
            <a:ext cx="3757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문제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0BE3C-AA3B-41B1-8CD1-41C62CD6FFC3}"/>
              </a:ext>
            </a:extLst>
          </p:cNvPr>
          <p:cNvSpPr txBox="1"/>
          <p:nvPr/>
        </p:nvSpPr>
        <p:spPr>
          <a:xfrm>
            <a:off x="566281" y="1866572"/>
            <a:ext cx="105416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연도를 입력 받아 그 해가 윤년인지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아닌지 판단하는 프로그램을 작성하세요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입력은 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큰 정수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윤년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규칙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4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배수인 연도는 윤년이다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윤년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규칙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중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배수는 윤년이 아니다</a:t>
            </a:r>
            <a:endParaRPr lang="en-US" altLang="ko-KR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윤년 규칙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그러나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400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배수인 연도는 윤년이다</a:t>
            </a:r>
          </a:p>
        </p:txBody>
      </p:sp>
    </p:spTree>
    <p:extLst>
      <p:ext uri="{BB962C8B-B14F-4D97-AF65-F5344CB8AC3E}">
        <p14:creationId xmlns:p14="http://schemas.microsoft.com/office/powerpoint/2010/main" val="30666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57C62-BEC2-41E5-89C6-296FE3B28B5E}"/>
              </a:ext>
            </a:extLst>
          </p:cNvPr>
          <p:cNvSpPr txBox="1"/>
          <p:nvPr/>
        </p:nvSpPr>
        <p:spPr>
          <a:xfrm>
            <a:off x="476901" y="511749"/>
            <a:ext cx="3757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문제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0BE3C-AA3B-41B1-8CD1-41C62CD6FFC3}"/>
              </a:ext>
            </a:extLst>
          </p:cNvPr>
          <p:cNvSpPr txBox="1"/>
          <p:nvPr/>
        </p:nvSpPr>
        <p:spPr>
          <a:xfrm>
            <a:off x="849211" y="2452360"/>
            <a:ext cx="104935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입력된 정수가 몇 자리 수인지 판단하는 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프로그램을 작성하세요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입력은 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10000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작은 양의 정수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97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57C62-BEC2-41E5-89C6-296FE3B28B5E}"/>
              </a:ext>
            </a:extLst>
          </p:cNvPr>
          <p:cNvSpPr txBox="1"/>
          <p:nvPr/>
        </p:nvSpPr>
        <p:spPr>
          <a:xfrm>
            <a:off x="284020" y="418880"/>
            <a:ext cx="3757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과제</a:t>
            </a:r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0BE3C-AA3B-41B1-8CD1-41C62CD6FFC3}"/>
              </a:ext>
            </a:extLst>
          </p:cNvPr>
          <p:cNvSpPr txBox="1"/>
          <p:nvPr/>
        </p:nvSpPr>
        <p:spPr>
          <a:xfrm>
            <a:off x="727521" y="1629055"/>
            <a:ext cx="110369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받은 정수가 회문인지 판단하는 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프로그램을 작성하세요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 입력은 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 크거나 같고 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999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보다</a:t>
            </a:r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작은 양의 정수</a:t>
            </a:r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회문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 어느 방향에서 읽어도 같은 문장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ex)141, 999 </a:t>
            </a:r>
          </a:p>
        </p:txBody>
      </p:sp>
    </p:spTree>
    <p:extLst>
      <p:ext uri="{BB962C8B-B14F-4D97-AF65-F5344CB8AC3E}">
        <p14:creationId xmlns:p14="http://schemas.microsoft.com/office/powerpoint/2010/main" val="308071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177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박시현</dc:creator>
  <cp:lastModifiedBy>박시현</cp:lastModifiedBy>
  <cp:revision>35</cp:revision>
  <dcterms:created xsi:type="dcterms:W3CDTF">2018-06-21T20:42:52Z</dcterms:created>
  <dcterms:modified xsi:type="dcterms:W3CDTF">2018-06-27T09:48:05Z</dcterms:modified>
</cp:coreProperties>
</file>