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7" r:id="rId4"/>
    <p:sldId id="296" r:id="rId5"/>
    <p:sldId id="299" r:id="rId6"/>
    <p:sldId id="288" r:id="rId7"/>
    <p:sldId id="303" r:id="rId8"/>
    <p:sldId id="305" r:id="rId9"/>
    <p:sldId id="280" r:id="rId10"/>
    <p:sldId id="297" r:id="rId11"/>
    <p:sldId id="304" r:id="rId12"/>
    <p:sldId id="302" r:id="rId13"/>
    <p:sldId id="301" r:id="rId14"/>
    <p:sldId id="307" r:id="rId15"/>
    <p:sldId id="306" r:id="rId16"/>
    <p:sldId id="28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:a16="http://schemas.microsoft.com/office/drawing/2014/main" xmlns="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:a16="http://schemas.microsoft.com/office/drawing/2014/main" xmlns="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6" y="1206720"/>
            <a:ext cx="7785865" cy="5126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8378" y="2393841"/>
            <a:ext cx="2510271" cy="1702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3394" y="1811248"/>
            <a:ext cx="2265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xmlns="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" y="1545676"/>
            <a:ext cx="11256000" cy="42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입력 받아 오름차순으로 정렬한 리스트를 반환하는 함수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 탐색 함수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함수를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10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입력을 받아 오름차순으로 정렬한 리스트를 출력하고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중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번째로 작은 수를 이진 탐색을 이용해 찾아가는 과정을 출력하라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42357" y="1495774"/>
            <a:ext cx="1004377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961" y="1640876"/>
            <a:ext cx="7165552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18" y="588263"/>
            <a:ext cx="9339072" cy="56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xmlns="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:a16="http://schemas.microsoft.com/office/drawing/2014/main" xmlns="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:a16="http://schemas.microsoft.com/office/drawing/2014/main" xmlns="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박시현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276250" y="1371709"/>
            <a:ext cx="9568213" cy="284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 개의 숫자를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오름차순으로 출력하는 프로그램을 작성하시오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반드시 사용자 정의 함수를 포함하여 작성하시오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279" y="3792469"/>
            <a:ext cx="5355426" cy="19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5CE8DD-525E-487C-B0E9-D8EEA5CC22A3}"/>
              </a:ext>
            </a:extLst>
          </p:cNvPr>
          <p:cNvSpPr txBox="1"/>
          <p:nvPr/>
        </p:nvSpPr>
        <p:spPr>
          <a:xfrm>
            <a:off x="671332" y="1780085"/>
            <a:ext cx="11107613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en-US" altLang="ko-KR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함수를 정의해 줍니다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(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 숫자의 오름차순 정렬은 이전에 해보았죠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?)</a:t>
            </a:r>
          </a:p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기능이 필요한 부분에서 함수를 호출해 사용합니다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3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숫자를 버블 정렬할 수 있는 프로그램을 작성하시오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반드시 사용자 정의 함수를 포함하여 작성하시오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  <a:p>
            <a:endParaRPr lang="en-US" altLang="ko-KR" sz="32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[53, 27, 90, 16, 76, 31, 40, 55, 19, 15]</a:t>
            </a:r>
            <a:endParaRPr lang="en-US" altLang="ko-KR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77" y="3914018"/>
            <a:ext cx="6129572" cy="24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:a16="http://schemas.microsoft.com/office/drawing/2014/main" xmlns="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091927"/>
            <a:ext cx="10868025" cy="53054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:a16="http://schemas.microsoft.com/office/drawing/2014/main" xmlns="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90E048-979E-4E68-AAF1-F0A831599999}"/>
              </a:ext>
            </a:extLst>
          </p:cNvPr>
          <p:cNvSpPr txBox="1"/>
          <p:nvPr/>
        </p:nvSpPr>
        <p:spPr>
          <a:xfrm>
            <a:off x="1325795" y="1179727"/>
            <a:ext cx="971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어제 배웠죠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(</a:t>
            </a:r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교재 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177p)</a:t>
            </a:r>
            <a:endParaRPr lang="en-US" altLang="ko-KR" sz="32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6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42862"/>
            <a:ext cx="12163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9D05717-4775-46D9-95E7-4A5BC6FA7E9C}"/>
              </a:ext>
            </a:extLst>
          </p:cNvPr>
          <p:cNvSpPr txBox="1"/>
          <p:nvPr/>
        </p:nvSpPr>
        <p:spPr>
          <a:xfrm>
            <a:off x="1068318" y="1285975"/>
            <a:ext cx="1004377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이론시간에 배운 이진 탐색을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파이썬으로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구현해봅시다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:a16="http://schemas.microsoft.com/office/drawing/2014/main" xmlns="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608" y="351441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00" y="2226812"/>
            <a:ext cx="8086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228</Words>
  <Application>Microsoft Office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78</cp:revision>
  <dcterms:created xsi:type="dcterms:W3CDTF">2018-03-09T06:37:38Z</dcterms:created>
  <dcterms:modified xsi:type="dcterms:W3CDTF">2018-07-05T11:09:08Z</dcterms:modified>
</cp:coreProperties>
</file>