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86" r:id="rId5"/>
    <p:sldId id="287" r:id="rId6"/>
    <p:sldId id="296" r:id="rId7"/>
    <p:sldId id="280" r:id="rId8"/>
    <p:sldId id="297" r:id="rId9"/>
    <p:sldId id="299" r:id="rId10"/>
    <p:sldId id="288" r:id="rId11"/>
    <p:sldId id="302" r:id="rId12"/>
    <p:sldId id="303" r:id="rId13"/>
    <p:sldId id="301" r:id="rId14"/>
    <p:sldId id="28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주아" panose="0202060302010102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=""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간단한 그림들만 그린다고요</a:t>
            </a:r>
            <a:r>
              <a:rPr lang="en-US" altLang="ko-KR" sz="3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57" y="2054258"/>
            <a:ext cx="7076875" cy="442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간단한 그림들만 그린다고요</a:t>
            </a:r>
            <a:r>
              <a:rPr lang="en-US" altLang="ko-KR" sz="36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250" y="2502695"/>
            <a:ext cx="3571323" cy="3317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540" y="2466520"/>
            <a:ext cx="3813992" cy="32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Python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이용해 자신만의 그림을 그려보세요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것이든 상관 없습니다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en-US" altLang="ko-KR" sz="28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9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="" xmlns:a16="http://schemas.microsoft.com/office/drawing/2014/main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="" xmlns:a16="http://schemas.microsoft.com/office/drawing/2014/main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박시현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975360" y="1085387"/>
            <a:ext cx="513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도형 그리기</a:t>
            </a:r>
            <a:endParaRPr lang="ko-KR" alt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1708624" y="2378919"/>
            <a:ext cx="6548459" cy="914048"/>
            <a:chOff x="824613" y="394405"/>
            <a:chExt cx="6548459" cy="914048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turtle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1708624" y="3655982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turtle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로 도형 그리기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001617B-47D8-46A5-AF96-02319C2D932D}"/>
              </a:ext>
            </a:extLst>
          </p:cNvPr>
          <p:cNvGrpSpPr/>
          <p:nvPr/>
        </p:nvGrpSpPr>
        <p:grpSpPr>
          <a:xfrm>
            <a:off x="1708624" y="5021536"/>
            <a:ext cx="6548459" cy="914048"/>
            <a:chOff x="824613" y="394405"/>
            <a:chExt cx="6548459" cy="91404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4C0AC8B-CFDD-4C03-AEC7-0859B37A6C22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48" name="그림 47">
                <a:extLst>
                  <a:ext uri="{FF2B5EF4-FFF2-40B4-BE49-F238E27FC236}">
                    <a16:creationId xmlns="" xmlns:a16="http://schemas.microsoft.com/office/drawing/2014/main" id="{F7E86733-B097-4F72-94EB-F7C91F83E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ADCA7CE-CE5B-4364-BB5E-B2FA32C8D889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3283B493-A115-4B92-89F0-1FB6DD6CE84F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52CBBB1-FE69-47DF-BC75-40C2988115F4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FA8350F-AAB6-4027-82C4-74394C3314AD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220FF3F-79E4-4610-AC39-3E264627AF2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202CC4-8547-48B4-875D-BD1245B34132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62EC8525-558F-437D-ABD9-163988F9C318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다양한 그림 그리기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4" name="Picture 2" descr="https://postfiles.pstatic.net/MjAxNzEwMjJfMjM2/MDAxNTA4NjQ1NjMzMzcz.OtXw4hOiIHCaP0yMeW1gVGplbnCL1WgdlCs3u0QYTDUg.bk0w9KoRPpwcmEyk9mGe4xO_bpl-9488RXwS2Sq3dmgg.GIF.tjddms1451/IMG_9993.GIF?type=w966">
            <a:extLst>
              <a:ext uri="{FF2B5EF4-FFF2-40B4-BE49-F238E27FC236}">
                <a16:creationId xmlns="" xmlns:a16="http://schemas.microsoft.com/office/drawing/2014/main" id="{B59C54D3-A0AC-4EE6-915B-46D902E8F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8" y="3137939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turtle</a:t>
              </a:r>
              <a:endPara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419EAC-D808-483E-9718-E673EF4B37AC}"/>
              </a:ext>
            </a:extLst>
          </p:cNvPr>
          <p:cNvSpPr txBox="1"/>
          <p:nvPr/>
        </p:nvSpPr>
        <p:spPr>
          <a:xfrm>
            <a:off x="1159995" y="1568605"/>
            <a:ext cx="8090704" cy="391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urtle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이용해 도형을 그리려면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.....</a:t>
            </a:r>
          </a:p>
          <a:p>
            <a:pPr>
              <a:lnSpc>
                <a:spcPct val="130000"/>
              </a:lnSpc>
            </a:pPr>
            <a:endParaRPr lang="en-US" altLang="ko-KR" sz="23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en-US" altLang="ko-KR" sz="2800" spc="-15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turtle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선언해 준다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모양을 거북이 모양으로 바꾸려면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 shape(“turtle”)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 이동은 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forward(),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회전은 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right()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left()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</a:t>
            </a:r>
            <a:endParaRPr lang="en-US" altLang="ko-KR" sz="28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색깔 바꾸기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color()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색깔 채우기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begin_fill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8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end_fill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600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276250" y="1371709"/>
            <a:ext cx="9568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도형을 그릴 수 있는 프로그램을 작성하시오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출력형태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189" y="3262719"/>
            <a:ext cx="7534227" cy="19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6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3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70" y="1568605"/>
            <a:ext cx="9405478" cy="22866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496" y="4258033"/>
            <a:ext cx="1917917" cy="19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54466" y="1625081"/>
            <a:ext cx="1004377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다음의 도형을 그릴 수 있는 프로그램을 작성하시오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="" xmlns:a16="http://schemas.microsoft.com/office/drawing/2014/main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26" y="352750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848" y="2506283"/>
            <a:ext cx="8202868" cy="15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3"/>
            <a:ext cx="11596744" cy="64438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26839" y="475911"/>
            <a:ext cx="5831317" cy="750444"/>
            <a:chOff x="912986" y="428487"/>
            <a:chExt cx="5831317" cy="750444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7" y="442927"/>
              <a:chExt cx="3338874" cy="2816679"/>
            </a:xfrm>
          </p:grpSpPr>
          <p:pic>
            <p:nvPicPr>
              <p:cNvPr id="61" name="그림 60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7" y="442927"/>
                <a:ext cx="3338874" cy="2816679"/>
              </a:xfrm>
              <a:prstGeom prst="rect">
                <a:avLst/>
              </a:prstGeom>
            </p:spPr>
          </p:pic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6" name="Picture 2" descr="https://postfiles.pstatic.net/MjAxNzEwMjJfMjI3/MDAxNTA4NjQ1NjMyOTM2.U0m3bJnNONsgFwZtOMBpeEDy93TdZC4dMhPAZhKUoNIg.YKH9oNGVlcKDn6CJkWOz4KVpBSYFkZ4OJOm58lqGpwAg.GIF.tjddms1451/IMG_9994.GIF?type=w966">
            <a:extLst>
              <a:ext uri="{FF2B5EF4-FFF2-40B4-BE49-F238E27FC236}">
                <a16:creationId xmlns="" xmlns:a16="http://schemas.microsoft.com/office/drawing/2014/main" id="{3BDF7FD8-0203-4038-BE9B-CFE7D4D48C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26" y="352750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566" y="1492586"/>
            <a:ext cx="6526060" cy="24202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895" y="4230651"/>
            <a:ext cx="1897731" cy="17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90E048-979E-4E68-AAF1-F0A831599999}"/>
              </a:ext>
            </a:extLst>
          </p:cNvPr>
          <p:cNvSpPr txBox="1"/>
          <p:nvPr/>
        </p:nvSpPr>
        <p:spPr>
          <a:xfrm>
            <a:off x="1325794" y="1293429"/>
            <a:ext cx="971645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3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ko-KR" altLang="en-US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길이를 입력 받아 별을 그릴 수 있는 프로그램을 작성하시오</a:t>
            </a:r>
            <a:r>
              <a:rPr lang="en-US" altLang="ko-KR" sz="28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541" y="2734277"/>
            <a:ext cx="6776036" cy="30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dirty="0">
            <a:solidFill>
              <a:schemeClr val="bg1"/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179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61</cp:revision>
  <dcterms:created xsi:type="dcterms:W3CDTF">2018-03-09T06:37:38Z</dcterms:created>
  <dcterms:modified xsi:type="dcterms:W3CDTF">2018-06-22T16:30:29Z</dcterms:modified>
</cp:coreProperties>
</file>