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313" r:id="rId6"/>
    <p:sldId id="314" r:id="rId7"/>
    <p:sldId id="302" r:id="rId8"/>
    <p:sldId id="303" r:id="rId9"/>
    <p:sldId id="315" r:id="rId10"/>
    <p:sldId id="287" r:id="rId11"/>
    <p:sldId id="305" r:id="rId12"/>
    <p:sldId id="288" r:id="rId13"/>
    <p:sldId id="296" r:id="rId14"/>
    <p:sldId id="280" r:id="rId15"/>
    <p:sldId id="297" r:id="rId16"/>
    <p:sldId id="308" r:id="rId17"/>
    <p:sldId id="309" r:id="rId18"/>
    <p:sldId id="316" r:id="rId19"/>
    <p:sldId id="311" r:id="rId20"/>
    <p:sldId id="299" r:id="rId21"/>
    <p:sldId id="312" r:id="rId22"/>
    <p:sldId id="317" r:id="rId23"/>
    <p:sldId id="284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1 -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순차탐색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54182" y="1305340"/>
            <a:ext cx="111252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처음부터 끝까지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하나하나 비교하며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값을 탐색하는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순차탐색 알고리즘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작성하시오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순차탐색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함수를 정의한다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코드에서 순차탐색 함수를 호출하되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찾는 값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인수에 포함하여 호출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순차탐색 함수에서는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탐색하고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찾게 되면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인덱스를 반환하며 종료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04" y="1873716"/>
            <a:ext cx="9646187" cy="4574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8604" y="1224935"/>
            <a:ext cx="975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리스트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[37, 53, 23, 76, 14, 91, 89, 32, 42, 10]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8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95" y="1270939"/>
            <a:ext cx="10121001" cy="52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6805456" cy="750444"/>
            <a:chOff x="912986" y="428487"/>
            <a:chExt cx="6805456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6030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 – </a:t>
              </a:r>
              <a:r>
                <a:rPr lang="ko-KR" altLang="en-US" sz="30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깊이우선탐색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(DFS)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29389" y="1332756"/>
            <a:ext cx="1119739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그래프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탐색하는 프로그램을 작성하되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깊이우선탐색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 으로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이용하여 그래프 구조를 저장한다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깊이우선탐색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dfs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함수를 정의한다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코드에서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깊이우선탐색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함수를 호출하되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루트노드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찾는 값을 인수에 포함하여 호출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–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깊이우선탐색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함수에서는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탐색하고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방문했던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노드들을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반환하여 메인 코드에서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출력한다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8" y="2254916"/>
            <a:ext cx="4333875" cy="308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97" y="2897931"/>
            <a:ext cx="6248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8952" y="1614674"/>
            <a:ext cx="2443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7121" y="2206335"/>
            <a:ext cx="2443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결과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52" y="1213254"/>
            <a:ext cx="7888848" cy="52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7587555" cy="750444"/>
            <a:chOff x="912986" y="428487"/>
            <a:chExt cx="7587555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6812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 –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너비우선탐색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(BFS)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93558" y="1332756"/>
            <a:ext cx="11085095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트리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탐색하는 프로그램을 작성하되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그래프 구조를 저장한다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–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너비우선탐색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함수를 정의한다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–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코드에서 너비우선탐색 함수를 호출하되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루트노드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찾는 값을 인수에 포함하여 호출한다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–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너비우선탐색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함수에서는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탐색하고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방문했던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노드들을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반환하여 메인 코드에서 출력한다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9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8" y="2254916"/>
            <a:ext cx="4333875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8952" y="1614674"/>
            <a:ext cx="2443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7121" y="2206335"/>
            <a:ext cx="2443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결과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43" y="3013612"/>
            <a:ext cx="6198973" cy="11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457" y="1251725"/>
            <a:ext cx="8819290" cy="52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박준호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29389" y="1332756"/>
            <a:ext cx="1124955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순차탐색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실습과제로 제출하되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[37, 53, 23, 76, 14, 91, 89, 32, 42, 10]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리스트를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반복문으로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input()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 의해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임의의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리스트로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바꾼다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탐색하고자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값도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input()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함수로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첫줄에는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반드시 주석으로 본인의 전공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이름을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968139" y="1545448"/>
            <a:ext cx="97164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실행화면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63" y="1493634"/>
            <a:ext cx="6836342" cy="50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968139" y="1545448"/>
            <a:ext cx="97164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힌트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95" y="2267930"/>
            <a:ext cx="9703087" cy="33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자료탐색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9456681" cy="914048"/>
            <a:chOff x="824613" y="394405"/>
            <a:chExt cx="9456681" cy="914048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79648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파이썬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변수의 사용범위 및 재귀함수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순차탐색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001617B-47D8-46A5-AF96-02319C2D932D}"/>
              </a:ext>
            </a:extLst>
          </p:cNvPr>
          <p:cNvGrpSpPr/>
          <p:nvPr/>
        </p:nvGrpSpPr>
        <p:grpSpPr>
          <a:xfrm>
            <a:off x="1708624" y="5021536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DFS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 </a:t>
              </a:r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BFS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=""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지역변수와 전역변수의 이해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00557" y="1270939"/>
            <a:ext cx="10778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한정된 지역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(Local)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에서만 사용되는 변수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전역변수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전체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(Global)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사용되는 변수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지역변수와 전역변수의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이름이 같을 때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안에 지역변수가 있는지 확인하여 처리하고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	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지역변수가 없다면 전역변수가 있는지 확인하여 처리한다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201" y="3238226"/>
            <a:ext cx="7145857" cy="31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지역변수와 전역변수의 이해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6416584" y="1506734"/>
            <a:ext cx="5147199" cy="208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 되었기 때문에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안에서만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될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86" y="1506734"/>
            <a:ext cx="4888240" cy="45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지역변수와 전역변수의 이해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6028657" y="1487954"/>
            <a:ext cx="514719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전역변수에서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안이 아니라 바깥에 선언되었기 때 문에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함수에서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86" y="1487954"/>
            <a:ext cx="4667312" cy="46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지역변수와 전역변수의 이해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446" y="3810974"/>
            <a:ext cx="6627857" cy="25867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706806" y="1127358"/>
            <a:ext cx="10778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print(a)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선언된 지역변수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있으므로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출력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print(a)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선언된 지역변수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없으므로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전역변수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출력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안에서 선언된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지역변수를 전역변수로 사용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 싶을 때는 변수 이름 앞에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예약어를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사용하여 선언하면 전역변수로 선언된다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global a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파이썬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재귀함수의 이해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466" y="1423282"/>
            <a:ext cx="999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자신이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스스로를 호출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함수를 재귀함수라고 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56" y="1946502"/>
            <a:ext cx="5429957" cy="40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677" y="433518"/>
            <a:ext cx="10514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다음은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재귀함수를 이용하여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팩토리얼을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계산하는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될 때까지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n-1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다시 재귀 호출한다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인수로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팩토리얼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함수를 호출하면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3*(3-1)*(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되므로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된다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3" y="1716944"/>
            <a:ext cx="6799598" cy="49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563</Words>
  <Application>Microsoft Office PowerPoint</Application>
  <PresentationFormat>와이드스크린</PresentationFormat>
  <Paragraphs>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90</cp:revision>
  <dcterms:created xsi:type="dcterms:W3CDTF">2018-03-09T06:37:38Z</dcterms:created>
  <dcterms:modified xsi:type="dcterms:W3CDTF">2018-11-02T12:14:55Z</dcterms:modified>
</cp:coreProperties>
</file>