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86" r:id="rId5"/>
    <p:sldId id="287" r:id="rId6"/>
    <p:sldId id="288" r:id="rId7"/>
    <p:sldId id="296" r:id="rId8"/>
    <p:sldId id="280" r:id="rId9"/>
    <p:sldId id="297" r:id="rId10"/>
    <p:sldId id="292" r:id="rId11"/>
    <p:sldId id="298" r:id="rId12"/>
    <p:sldId id="299" r:id="rId13"/>
    <p:sldId id="300" r:id="rId14"/>
    <p:sldId id="301" r:id="rId15"/>
    <p:sldId id="295" r:id="rId16"/>
    <p:sldId id="28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:a16="http://schemas.microsoft.com/office/drawing/2014/main" xmlns="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926839" y="1453668"/>
            <a:ext cx="100437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if, </a:t>
            </a:r>
            <a:r>
              <a:rPr lang="en-US" altLang="ko-KR" sz="4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elif</a:t>
            </a:r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else</a:t>
            </a:r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이용한다면</a:t>
            </a:r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40" y="2143144"/>
            <a:ext cx="4243087" cy="42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320777" y="222615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926839" y="1453668"/>
            <a:ext cx="1004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리스트를 이용해 볼까요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459129" y="3005260"/>
            <a:ext cx="1132004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Ganzi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[“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쥐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호랑이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토끼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뱀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원숭이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닭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”,”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돼지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819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사용자에게 키와 몸무게를 </a:t>
            </a:r>
            <a:r>
              <a:rPr lang="ko-KR" altLang="en-US" sz="23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BMI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계산해 주고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BMI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점수에 따라 건강상태를 진단하는 프로그램을 작성하시오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BMI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몸무게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(kg)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(m)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제곱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847" y="2892074"/>
            <a:ext cx="67248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BMI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지표</a:t>
            </a:r>
            <a:endParaRPr lang="en-US" altLang="ko-KR" sz="3000" dirty="0" smtClean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18.5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미만 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err="1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저체중</a:t>
            </a:r>
            <a:endParaRPr lang="en-US" altLang="ko-KR" sz="3000" dirty="0" smtClean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18.5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 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23.0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미만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정상체중</a:t>
            </a:r>
            <a:endParaRPr lang="en-US" altLang="ko-KR" sz="3000" dirty="0" smtClean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23.0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 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25.0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미만 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위험증가</a:t>
            </a:r>
            <a:endParaRPr lang="en-US" altLang="ko-KR" sz="3000" dirty="0" smtClean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25.0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 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비만</a:t>
            </a:r>
            <a:endParaRPr lang="ko-KR" altLang="en-US" sz="300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사용자에게 키와 몸무게를 </a:t>
            </a:r>
            <a:r>
              <a:rPr lang="ko-KR" altLang="en-US" sz="23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BMI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계산해 주고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BMI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점수에 따라 건강상태를 진단하는 프로그램을 작성하시오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BMI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몸무게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키의 제곱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9" y="3321548"/>
            <a:ext cx="5547699" cy="13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활용하여 정수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세개를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 받아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오름차순으로 나타내는 프로그램을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571" y="3785672"/>
            <a:ext cx="5355426" cy="19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 정수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세개를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 받아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오름차순으로 나타내는 프로그램을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힌트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변수의 값을 서로 바꾸는 방법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치환문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=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sz="28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60" y="4482424"/>
            <a:ext cx="3912495" cy="1406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591" y="4544257"/>
            <a:ext cx="1822544" cy="8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xmlns="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:a16="http://schemas.microsoft.com/office/drawing/2014/main" xmlns="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:a16="http://schemas.microsoft.com/office/drawing/2014/main" xmlns="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박시현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</a:t>
            </a:r>
            <a:r>
              <a:rPr lang="en-US" altLang="ko-K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선택문 실습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xmlns="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if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 </a:t>
              </a:r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else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001617B-47D8-46A5-AF96-02319C2D932D}"/>
              </a:ext>
            </a:extLst>
          </p:cNvPr>
          <p:cNvGrpSpPr/>
          <p:nvPr/>
        </p:nvGrpSpPr>
        <p:grpSpPr>
          <a:xfrm>
            <a:off x="1708624" y="5021536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B4C0AC8B-CFDD-4C03-AEC7-0859B37A6C22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F7E86733-B097-4F72-94EB-F7C91F83E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6ADCA7CE-CE5B-4364-BB5E-B2FA32C8D88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3283B493-A115-4B92-89F0-1FB6DD6CE84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52CBBB1-FE69-47DF-BC75-40C2988115F4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DFA8350F-AAB6-4027-82C4-74394C3314AD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A220FF3F-79E4-4610-AC39-3E264627AF2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202CC4-8547-48B4-875D-BD1245B34132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2EC8525-558F-437D-ABD9-163988F9C318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elif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xmlns="" id="{D08CE772-9652-4551-B2D6-42D3107062D8}"/>
              </a:ext>
            </a:extLst>
          </p:cNvPr>
          <p:cNvSpPr/>
          <p:nvPr/>
        </p:nvSpPr>
        <p:spPr>
          <a:xfrm>
            <a:off x="6535811" y="471268"/>
            <a:ext cx="4939909" cy="29512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xmlns="" id="{EB24DE49-BA0E-4B9B-A9C6-C14067DC5C15}"/>
              </a:ext>
            </a:extLst>
          </p:cNvPr>
          <p:cNvSpPr txBox="1"/>
          <p:nvPr/>
        </p:nvSpPr>
        <p:spPr>
          <a:xfrm>
            <a:off x="7508929" y="664257"/>
            <a:ext cx="3870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IDLE</a:t>
            </a:r>
            <a:r>
              <a:rPr lang="ko-KR" altLang="en-US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친해져요</a:t>
            </a:r>
            <a:endParaRPr lang="en-US" altLang="ko-KR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3F6252F-E694-4E83-BC13-9163D1582474}"/>
              </a:ext>
            </a:extLst>
          </p:cNvPr>
          <p:cNvSpPr txBox="1"/>
          <p:nvPr/>
        </p:nvSpPr>
        <p:spPr>
          <a:xfrm>
            <a:off x="6643297" y="1435538"/>
            <a:ext cx="47547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IDLE</a:t>
            </a:r>
            <a:r>
              <a:rPr lang="ko-KR" altLang="en-US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열고</a:t>
            </a:r>
            <a:endParaRPr lang="en-US" altLang="ko-KR" sz="3800" dirty="0" smtClean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File-New File</a:t>
            </a:r>
            <a:r>
              <a:rPr lang="ko-KR" altLang="en-US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3800" dirty="0" smtClean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Editor</a:t>
            </a:r>
            <a:r>
              <a:rPr lang="ko-KR" altLang="en-US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창을 열어 줘요</a:t>
            </a:r>
            <a:r>
              <a:rPr lang="en-US" altLang="ko-KR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altLang="ko-KR" sz="38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4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:a16="http://schemas.microsoft.com/office/drawing/2014/main" xmlns="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3137939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선택문 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if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1325795" y="1293429"/>
            <a:ext cx="78220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기본적인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선택문인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문에 대해서 알아본다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5419EAC-D808-483E-9718-E673EF4B37AC}"/>
              </a:ext>
            </a:extLst>
          </p:cNvPr>
          <p:cNvSpPr txBox="1"/>
          <p:nvPr/>
        </p:nvSpPr>
        <p:spPr>
          <a:xfrm>
            <a:off x="1156110" y="2292730"/>
            <a:ext cx="8090704" cy="328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조건이 참이라면 코드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 …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실행한다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조건에 들어가는 것들은 논리 연산이 가능한 문장 즉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 거짓 판별이 가능한 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것이어야 한다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조건 끝에는 항상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: (</a:t>
            </a:r>
            <a:r>
              <a:rPr lang="ko-KR" altLang="en-US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콜론</a:t>
            </a:r>
            <a:r>
              <a:rPr lang="en-US" altLang="ko-KR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이 붙는다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조건이 참일 때 실행할 코드는</a:t>
            </a:r>
            <a:r>
              <a:rPr lang="ko-KR" altLang="en-US" sz="2300" spc="-15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“</a:t>
            </a:r>
            <a:r>
              <a:rPr lang="ko-KR" altLang="en-US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스페이스바</a:t>
            </a:r>
            <a:r>
              <a:rPr lang="en-US" altLang="ko-KR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” </a:t>
            </a:r>
            <a:r>
              <a:rPr lang="ko-KR" altLang="en-US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혹은 </a:t>
            </a:r>
            <a:r>
              <a:rPr lang="en-US" altLang="ko-KR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“Tab”</a:t>
            </a:r>
            <a:r>
              <a:rPr lang="ko-KR" altLang="en-US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키를 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통해 </a:t>
            </a:r>
            <a:r>
              <a:rPr lang="ko-KR" altLang="en-US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공백</a:t>
            </a:r>
            <a:r>
              <a:rPr lang="en-US" altLang="ko-KR" sz="23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(indent)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으로 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if</a:t>
            </a: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문 종속 코드로 만들어 준다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ko-KR" altLang="en-US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조건이 참이 아니라면 실행하지 않고 넘어간다</a:t>
            </a:r>
            <a:r>
              <a:rPr lang="en-US" altLang="ko-KR" sz="23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AF3F2B7-3602-4AF9-BE7E-0F943B00C571}"/>
              </a:ext>
            </a:extLst>
          </p:cNvPr>
          <p:cNvSpPr txBox="1"/>
          <p:nvPr/>
        </p:nvSpPr>
        <p:spPr>
          <a:xfrm>
            <a:off x="6991802" y="991146"/>
            <a:ext cx="21689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0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276250" y="1371709"/>
            <a:ext cx="9568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 입력 받은 후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입력받은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숫자가 짝수이면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“Even Number”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홀수이면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“Odd Number”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출력하는 프로그램을 작성하시오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0: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짝수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995" y="3906442"/>
            <a:ext cx="5142447" cy="13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xmlns="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5CE8DD-525E-487C-B0E9-D8EEA5CC22A3}"/>
              </a:ext>
            </a:extLst>
          </p:cNvPr>
          <p:cNvSpPr txBox="1"/>
          <p:nvPr/>
        </p:nvSpPr>
        <p:spPr>
          <a:xfrm>
            <a:off x="671332" y="1780085"/>
            <a:ext cx="11107613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 입력 받는다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-&gt; </a:t>
            </a:r>
            <a:r>
              <a:rPr lang="en-US" altLang="ko-KR" sz="32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input()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</a:t>
            </a:r>
            <a:endParaRPr lang="en-US" altLang="ko-KR" sz="3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받은 수가 짝수인지 홀수인지 판단한다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-&gt;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나눗셈의 </a:t>
            </a:r>
            <a:r>
              <a:rPr lang="ko-KR" altLang="en-US" sz="32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보자</a:t>
            </a:r>
            <a:endParaRPr lang="en-US" altLang="ko-KR" sz="3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If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이용해 홀수일 때와 짝수일 때에 각각의 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출력문을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작성한다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3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태어난 년도에 해당하는 띠를 알아보는 프로그램을 작성해 봅시다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1996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년에 태어난 사람은 쥐띠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쥐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호랑이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토끼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뱀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원숭이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닭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돼지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:a16="http://schemas.microsoft.com/office/drawing/2014/main" xmlns="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연도를 입력 받는다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(input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연도가 무슨 띠인지 판단한다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-&gt; 12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년마다 같은 띠임을 이용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12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나눈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:a16="http://schemas.microsoft.com/office/drawing/2014/main" xmlns="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469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배달의민족 주아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56</cp:revision>
  <dcterms:created xsi:type="dcterms:W3CDTF">2018-03-09T06:37:38Z</dcterms:created>
  <dcterms:modified xsi:type="dcterms:W3CDTF">2018-06-22T09:09:47Z</dcterms:modified>
</cp:coreProperties>
</file>