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11dcbc3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d11dcbc3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1dcbc3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1dcbc39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1dcbc39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1dcbc39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1dcbc39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1dcbc39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1dcbc39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1dcbc39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1d4d889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1d4d889d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11dcbc39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11dcbc39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11dcbc39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d11dcbc39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daeb25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daeb25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d4d889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11d4d889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11dcbc3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11dcbc3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11dcbc39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11dcbc39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11dcbc39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11dcbc39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11dcbc3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11dcbc39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11dcbc39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11dcbc39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11dcbc3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11dcbc39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43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1"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44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244" name="Google Shape;244;p4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5" name="Google Shape;245;p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46" name="Google Shape;246;p45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Google Shape;2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63" name="Google Shape;263;p4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4" name="Google Shape;26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46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58" name="Google Shape;15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165" name="Google Shape;165;p36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p3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67" name="Google Shape;167;p3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Google Shape;16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Google Shape;1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7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Google Shape;195;p38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Google Shape;202;p39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