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CE4F84-187D-450C-BA4A-4EF6D18C8FE3}">
  <a:tblStyle styleId="{F3CE4F84-187D-450C-BA4A-4EF6D18C8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GillSans-bold.fntdata"/><Relationship Id="rId14" Type="http://schemas.openxmlformats.org/officeDocument/2006/relationships/slide" Target="slides/slide7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ff18d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ff18d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cff18d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cff18d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2206496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2206496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22064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22064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ff18dc7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cff18dc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22064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22064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20649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220649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206496a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206496a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cff18dc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cff18dc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cff18d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cff18d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2206496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2206496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1ce8aecb7c1b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1ce8aecb7c1b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2206496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2206496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2206496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2206496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2206496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2206496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220649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220649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ff18dc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cff18dc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22064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d22064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220649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220649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ff18dc7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cff18dc7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ff18dc7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cff18dc7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ff18d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cff18dc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cff18dc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cff18dc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ff18dc7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cff18dc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gi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186" name="Google Shape;186;p4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Google Shape;18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4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89" name="Google Shape;189;p4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Google Shape;19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56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69" name="Google Shape;269;p5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Google Shape;27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5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72" name="Google Shape;272;p5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79" name="Google Shape;2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86" name="Google Shape;286;p5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59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0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03" name="Google Shape;3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309" name="Google Shape;309;p62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310" name="Google Shape;310;p62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63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6" name="Google Shape;326;p64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27" name="Google Shape;327;p64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  <a:endParaRPr/>
          </a:p>
        </p:txBody>
      </p:sp>
      <p:sp>
        <p:nvSpPr>
          <p:cNvPr id="334" name="Google Shape;334;p65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8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97" name="Google Shape;197;p4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6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tf.train.batch</a:t>
            </a:r>
            <a:endParaRPr/>
          </a:p>
        </p:txBody>
      </p:sp>
      <p:sp>
        <p:nvSpPr>
          <p:cNvPr id="352" name="Google Shape;352;p67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68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68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shuffle_batch</a:t>
            </a:r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9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73" name="Google Shape;373;p7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203" name="Google Shape;203;p4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Google Shape;2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49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06" name="Google Shape;206;p4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13" name="Google Shape;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0" name="Google Shape;220;p51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{F3CE4F84-187D-450C-BA4A-4EF6D18C8FE3}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5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8" name="Google Shape;228;p52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{F3CE4F84-187D-450C-BA4A-4EF6D18C8FE3}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52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2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5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3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Google Shape;2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5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