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428" r:id="rId2"/>
    <p:sldId id="364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5" r:id="rId19"/>
    <p:sldId id="446" r:id="rId20"/>
    <p:sldId id="365" r:id="rId21"/>
    <p:sldId id="447" r:id="rId22"/>
    <p:sldId id="448" r:id="rId23"/>
    <p:sldId id="449" r:id="rId24"/>
    <p:sldId id="450" r:id="rId25"/>
    <p:sldId id="451" r:id="rId26"/>
    <p:sldId id="36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18" d="100"/>
          <a:sy n="11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8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908720"/>
            <a:ext cx="854075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숫자가 짝수인지 홀수인지 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참일 때와 거짓일 때 실행할 </a:t>
            </a:r>
            <a:r>
              <a:rPr lang="ko-KR" altLang="en-US" dirty="0" smtClean="0"/>
              <a:t>문장이 다름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5" y="1268760"/>
            <a:ext cx="8144795" cy="3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if~else~if~else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한 번 실행한 후 그 결과에서 </a:t>
            </a:r>
            <a:r>
              <a:rPr lang="en-US" altLang="ko-KR" dirty="0"/>
              <a:t>if </a:t>
            </a:r>
            <a:r>
              <a:rPr lang="ko-KR" altLang="en-US" dirty="0"/>
              <a:t>문을 다시 실행하는 것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61986"/>
            <a:ext cx="6255695" cy="455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1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4" y="1448780"/>
            <a:ext cx="84709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4" y="3389252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0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Code05-07.py</a:t>
            </a:r>
            <a:r>
              <a:rPr lang="ko-KR" altLang="en-US" dirty="0"/>
              <a:t>를 그림으로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137169"/>
            <a:ext cx="6096689" cy="52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1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if~elif~else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294847"/>
            <a:ext cx="8325925" cy="445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998730"/>
            <a:ext cx="8578078" cy="34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사용한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3~6</a:t>
            </a:r>
            <a:r>
              <a:rPr lang="ko-KR" altLang="en-US" dirty="0" smtClean="0"/>
              <a:t>행 줄임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8760"/>
            <a:ext cx="8534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04075"/>
            <a:ext cx="8534400" cy="9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55700"/>
            <a:ext cx="85788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5" y="3293985"/>
            <a:ext cx="8534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81890" y="2355969"/>
            <a:ext cx="5031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창 </a:t>
            </a:r>
            <a:r>
              <a:rPr lang="ko-KR" altLang="en-US" sz="1400" dirty="0">
                <a:solidFill>
                  <a:srgbClr val="FF0000"/>
                </a:solidFill>
              </a:rPr>
              <a:t>크기에 사용할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 준비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7~10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</a:t>
            </a:r>
            <a:r>
              <a:rPr lang="ko-KR" altLang="en-US" sz="1400" dirty="0" smtClean="0">
                <a:solidFill>
                  <a:srgbClr val="FF0000"/>
                </a:solidFill>
              </a:rPr>
              <a:t> 설정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11~13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거북이를 </a:t>
            </a:r>
            <a:r>
              <a:rPr lang="ko-KR" altLang="en-US" sz="1400" dirty="0">
                <a:solidFill>
                  <a:srgbClr val="FF0000"/>
                </a:solidFill>
              </a:rPr>
              <a:t>가운데 아래쪽으로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이동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 속도 설정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18710"/>
            <a:ext cx="8107163" cy="531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86936" y="908720"/>
            <a:ext cx="504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16~32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반지름</a:t>
            </a:r>
            <a:r>
              <a:rPr lang="en-US" altLang="ko-KR" sz="1400" dirty="0">
                <a:solidFill>
                  <a:srgbClr val="FF0000"/>
                </a:solidFill>
              </a:rPr>
              <a:t>(radius) 1</a:t>
            </a:r>
            <a:r>
              <a:rPr lang="ko-KR" altLang="en-US" sz="1400" dirty="0">
                <a:solidFill>
                  <a:srgbClr val="FF0000"/>
                </a:solidFill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</a:rPr>
              <a:t>249</a:t>
            </a:r>
            <a:r>
              <a:rPr lang="ko-KR" altLang="en-US" sz="1400" dirty="0">
                <a:solidFill>
                  <a:srgbClr val="FF0000"/>
                </a:solidFill>
              </a:rPr>
              <a:t>까지 원을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반복해 그림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17~30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반지름에  </a:t>
            </a:r>
            <a:r>
              <a:rPr lang="ko-KR" altLang="en-US" sz="1400" dirty="0">
                <a:solidFill>
                  <a:srgbClr val="FF0000"/>
                </a:solidFill>
              </a:rPr>
              <a:t>따라 </a:t>
            </a:r>
            <a:r>
              <a:rPr lang="ko-KR" altLang="en-US" sz="1400" dirty="0" err="1">
                <a:solidFill>
                  <a:srgbClr val="FF0000"/>
                </a:solidFill>
              </a:rPr>
              <a:t>빨주노초파남보</a:t>
            </a:r>
            <a:r>
              <a:rPr lang="ko-KR" altLang="en-US" sz="1400" dirty="0">
                <a:solidFill>
                  <a:srgbClr val="FF0000"/>
                </a:solidFill>
              </a:rPr>
              <a:t> 색상이 반복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설정 </a:t>
            </a:r>
            <a:r>
              <a:rPr lang="en-US" altLang="ko-KR" sz="1400" dirty="0">
                <a:solidFill>
                  <a:srgbClr val="FF0000"/>
                </a:solidFill>
              </a:rPr>
              <a:t>32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 </a:t>
            </a:r>
            <a:r>
              <a:rPr lang="ko-KR" altLang="en-US" sz="1400" dirty="0">
                <a:solidFill>
                  <a:srgbClr val="FF0000"/>
                </a:solidFill>
              </a:rPr>
              <a:t>원을 </a:t>
            </a:r>
            <a:r>
              <a:rPr lang="ko-KR" altLang="en-US" sz="1400" dirty="0" smtClean="0">
                <a:solidFill>
                  <a:srgbClr val="FF0000"/>
                </a:solidFill>
              </a:rPr>
              <a:t>그림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1] </a:t>
            </a:r>
            <a:r>
              <a:rPr lang="ko-KR" altLang="en-US" dirty="0" smtClean="0"/>
              <a:t>무지개 색상의 원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문을 사용해 </a:t>
            </a:r>
            <a:r>
              <a:rPr lang="ko-KR" altLang="en-US" dirty="0" err="1"/>
              <a:t>터틀</a:t>
            </a:r>
            <a:r>
              <a:rPr lang="ko-KR" altLang="en-US" dirty="0"/>
              <a:t> 그래픽에서 무지개 색상 의 원을 그리는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3785"/>
            <a:ext cx="4708682" cy="500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리스트와 </a:t>
            </a:r>
            <a:r>
              <a:rPr lang="ko-KR" altLang="en-US" dirty="0"/>
              <a:t>함께 사용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 </a:t>
            </a:r>
            <a:r>
              <a:rPr lang="ko-KR" altLang="en-US" dirty="0"/>
              <a:t>여러 개를 한곳에 담아 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로 묶고 그 안에 필요한 것들을 한꺼번에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fruit </a:t>
            </a:r>
            <a:r>
              <a:rPr lang="ko-KR" altLang="en-US" dirty="0"/>
              <a:t>변수에 값 </a:t>
            </a:r>
            <a:r>
              <a:rPr lang="en-US" altLang="ko-KR" dirty="0"/>
              <a:t>4</a:t>
            </a:r>
            <a:r>
              <a:rPr lang="ko-KR" altLang="en-US" dirty="0"/>
              <a:t>개를 리스트 하나로 묶어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258870"/>
            <a:ext cx="7162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299597"/>
            <a:ext cx="7162800" cy="15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리스트에 </a:t>
            </a:r>
            <a:r>
              <a:rPr lang="ko-KR" altLang="en-US" dirty="0"/>
              <a:t>해당 항목이 있다면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943835"/>
            <a:ext cx="7550100" cy="84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268760"/>
            <a:ext cx="7533222" cy="7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</a:t>
            </a:r>
            <a:r>
              <a:rPr lang="ko-KR" altLang="en-US" dirty="0" smtClean="0"/>
              <a:t>숫자 찾기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3" y="1088740"/>
            <a:ext cx="8176127" cy="51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63358" y="1313765"/>
            <a:ext cx="5076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빈 </a:t>
            </a:r>
            <a:r>
              <a:rPr lang="ko-KR" altLang="en-US" sz="1400" dirty="0">
                <a:solidFill>
                  <a:srgbClr val="FF0000"/>
                </a:solidFill>
              </a:rPr>
              <a:t>리스트인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 smtClean="0">
                <a:solidFill>
                  <a:srgbClr val="FF0000"/>
                </a:solidFill>
              </a:rPr>
              <a:t> 준비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각각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회를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0~9</a:t>
            </a:r>
            <a:r>
              <a:rPr lang="ko-KR" altLang="en-US" sz="1400" dirty="0">
                <a:solidFill>
                  <a:srgbClr val="FF0000"/>
                </a:solidFill>
              </a:rPr>
              <a:t>의 숫자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개를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만듬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생성된 리스트 출력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23" y="3383995"/>
            <a:ext cx="5076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0</a:t>
            </a:r>
            <a:r>
              <a:rPr lang="ko-KR" altLang="en-US" sz="1400" dirty="0" smtClean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까지의 숫자를 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</a:rPr>
              <a:t>넣음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해당 숫자가 없다면 </a:t>
            </a:r>
            <a:r>
              <a:rPr lang="en-US" altLang="ko-KR" sz="1400" dirty="0">
                <a:solidFill>
                  <a:srgbClr val="FF0000"/>
                </a:solidFill>
              </a:rPr>
              <a:t>11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ko-KR" altLang="en-US" sz="1400" dirty="0" smtClean="0">
                <a:solidFill>
                  <a:srgbClr val="FF0000"/>
                </a:solidFill>
              </a:rPr>
              <a:t>숫자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없다는 메시지 </a:t>
            </a:r>
            <a:r>
              <a:rPr lang="ko-KR" altLang="en-US" sz="1400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188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268759"/>
            <a:ext cx="7650850" cy="51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818710"/>
            <a:ext cx="8065696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818710"/>
            <a:ext cx="8065696" cy="352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종합 </a:t>
            </a:r>
            <a:r>
              <a:rPr lang="ko-KR" altLang="en-US" dirty="0" smtClean="0"/>
              <a:t>계산기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기능이 </a:t>
            </a:r>
            <a:r>
              <a:rPr lang="ko-KR" altLang="en-US" dirty="0"/>
              <a:t>두 가지인 종합 계산기 프로그램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5120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 </a:t>
            </a:r>
            <a:r>
              <a:rPr lang="en-US" altLang="ko-KR" dirty="0" smtClean="0"/>
              <a:t>• </a:t>
            </a:r>
            <a:r>
              <a:rPr lang="ko-KR" altLang="en-US" dirty="0" err="1"/>
              <a:t>파이썬은</a:t>
            </a:r>
            <a:r>
              <a:rPr lang="ko-KR" altLang="en-US" dirty="0"/>
              <a:t> 들여쓰기가 매우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. </a:t>
            </a:r>
            <a:r>
              <a:rPr lang="en-US" altLang="ko-KR" dirty="0"/>
              <a:t>if </a:t>
            </a:r>
            <a:r>
              <a:rPr lang="ko-KR" altLang="en-US" dirty="0"/>
              <a:t>문 다음에 ‘실행할 문장’은 </a:t>
            </a:r>
            <a:r>
              <a:rPr lang="en-US" altLang="ko-KR" dirty="0"/>
              <a:t>if </a:t>
            </a:r>
            <a:r>
              <a:rPr lang="ko-KR" altLang="en-US" dirty="0"/>
              <a:t>문 다음 줄에서 </a:t>
            </a:r>
            <a:r>
              <a:rPr lang="ko-KR" altLang="en-US" dirty="0" err="1" smtClean="0"/>
              <a:t>들여쓰</a:t>
            </a:r>
            <a:r>
              <a:rPr lang="ko-KR" altLang="en-US" dirty="0" smtClean="0"/>
              <a:t>             기를 </a:t>
            </a:r>
            <a:r>
              <a:rPr lang="ko-KR" altLang="en-US" dirty="0"/>
              <a:t>해서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들여쓰기 </a:t>
            </a:r>
            <a:r>
              <a:rPr lang="ko-KR" altLang="en-US" dirty="0"/>
              <a:t>할 때는 </a:t>
            </a:r>
            <a:r>
              <a:rPr lang="en-US" altLang="ko-KR" dirty="0"/>
              <a:t>Tab </a:t>
            </a:r>
            <a:r>
              <a:rPr lang="ko-KR" altLang="en-US" dirty="0" smtClean="0"/>
              <a:t>보다 </a:t>
            </a:r>
            <a:r>
              <a:rPr lang="en-US" altLang="ko-KR" dirty="0"/>
              <a:t>Space Bar </a:t>
            </a:r>
            <a:r>
              <a:rPr lang="ko-KR" altLang="en-US" dirty="0"/>
              <a:t>를 눌러 </a:t>
            </a:r>
            <a:r>
              <a:rPr lang="en-US" altLang="ko-KR" dirty="0"/>
              <a:t>4</a:t>
            </a:r>
            <a:r>
              <a:rPr lang="ko-KR" altLang="en-US" dirty="0"/>
              <a:t>칸 정도로 들여쓰기 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대화형 </a:t>
            </a:r>
            <a:r>
              <a:rPr lang="ko-KR" altLang="en-US" dirty="0"/>
              <a:t>모드에서는 ‘실행할 문장</a:t>
            </a:r>
            <a:r>
              <a:rPr lang="ko-KR" altLang="en-US" dirty="0" smtClean="0"/>
              <a:t>’ </a:t>
            </a:r>
            <a:r>
              <a:rPr lang="ko-KR" altLang="en-US" dirty="0"/>
              <a:t>모두 끝나고 </a:t>
            </a:r>
            <a:r>
              <a:rPr lang="en-US" altLang="ko-KR" dirty="0"/>
              <a:t>Enter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눌러야 </a:t>
            </a:r>
            <a:r>
              <a:rPr lang="en-US" altLang="ko-KR" dirty="0"/>
              <a:t>if </a:t>
            </a:r>
            <a:r>
              <a:rPr lang="ko-KR" altLang="en-US" dirty="0"/>
              <a:t>문이 끝나는 것으로 간주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30" y="638690"/>
            <a:ext cx="294239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609020"/>
            <a:ext cx="7065785" cy="17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문 실행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268760"/>
            <a:ext cx="2655295" cy="475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9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조건이 </a:t>
            </a:r>
            <a:r>
              <a:rPr lang="ko-KR" altLang="en-US" dirty="0"/>
              <a:t>참이고 실행할 문장이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6" y="1178750"/>
            <a:ext cx="8123961" cy="354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5" y="4741977"/>
            <a:ext cx="8123961" cy="16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if </a:t>
            </a:r>
            <a:r>
              <a:rPr lang="ko-KR" altLang="en-US" dirty="0"/>
              <a:t>문에서 두 문장 이상을 </a:t>
            </a:r>
            <a:r>
              <a:rPr lang="ko-KR" altLang="en-US" dirty="0" smtClean="0"/>
              <a:t>실행하고자 할 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 </a:t>
            </a:r>
            <a:r>
              <a:rPr lang="en-US" altLang="ko-KR" dirty="0" smtClean="0"/>
              <a:t>• </a:t>
            </a:r>
            <a:r>
              <a:rPr lang="ko-KR" altLang="en-US" dirty="0"/>
              <a:t>들여쓰기 오류 예 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/>
              <a:t> 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78750"/>
            <a:ext cx="8166915" cy="33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7" y="5274205"/>
            <a:ext cx="8166915" cy="9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참일 때와 거짓일 때 실행할 </a:t>
            </a:r>
            <a:r>
              <a:rPr lang="ko-KR" altLang="en-US" dirty="0" smtClean="0"/>
              <a:t>문장이 다름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325149"/>
            <a:ext cx="5220580" cy="331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5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8" y="804343"/>
            <a:ext cx="8228079" cy="301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078850"/>
            <a:ext cx="3866040" cy="40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467</Words>
  <Application>Microsoft Office PowerPoint</Application>
  <PresentationFormat>화면 슬라이드 쇼(4:3)</PresentationFormat>
  <Paragraphs>258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Section01 이 장에서 만들 프로그램</vt:lpstr>
      <vt:lpstr>Section01 이 장에서 만들 프로그램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Section04  if 문 응용</vt:lpstr>
      <vt:lpstr>Section04  if 문 응용</vt:lpstr>
      <vt:lpstr>Section04  if 문 응용</vt:lpstr>
      <vt:lpstr>Section04  if 문 응용</vt:lpstr>
      <vt:lpstr>Section04  if 문 응용</vt:lpstr>
      <vt:lpstr>Section04  if 문 응용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Windows 사용자</cp:lastModifiedBy>
  <cp:revision>236</cp:revision>
  <dcterms:created xsi:type="dcterms:W3CDTF">2012-07-23T02:34:37Z</dcterms:created>
  <dcterms:modified xsi:type="dcterms:W3CDTF">2018-02-05T00:54:59Z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