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59" r:id="rId5"/>
    <p:sldId id="275" r:id="rId6"/>
    <p:sldId id="304" r:id="rId7"/>
    <p:sldId id="303" r:id="rId8"/>
    <p:sldId id="266" r:id="rId9"/>
    <p:sldId id="305" r:id="rId10"/>
    <p:sldId id="268" r:id="rId11"/>
    <p:sldId id="269" r:id="rId12"/>
    <p:sldId id="270" r:id="rId13"/>
    <p:sldId id="271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8F4"/>
    <a:srgbClr val="FE0000"/>
    <a:srgbClr val="D68AC0"/>
    <a:srgbClr val="CF57A5"/>
    <a:srgbClr val="FF5050"/>
    <a:srgbClr val="F62DAE"/>
    <a:srgbClr val="B725ED"/>
    <a:srgbClr val="FF1F54"/>
    <a:srgbClr val="FD3D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85C25-8ACC-4D3C-AF29-A5867791DFA8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5D422-59A7-4D6A-A25F-7E4BA52CE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425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3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6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58C3-47DC-4095-AB51-1311E988C5C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5500144" y="2836303"/>
            <a:ext cx="20934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 err="1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Metronic</a:t>
            </a:r>
            <a:r>
              <a:rPr lang="es-ES" sz="28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8.2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489864" y="3580052"/>
            <a:ext cx="10247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err="1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Shofy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216651" y="1795503"/>
            <a:ext cx="3950120" cy="15745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Crear un </a:t>
            </a:r>
            <a:r>
              <a:rPr lang="es-ES" sz="2800" b="1" i="0" dirty="0" err="1">
                <a:solidFill>
                  <a:srgbClr val="FF0000"/>
                </a:solidFill>
                <a:effectLst/>
                <a:latin typeface="var(--font-stack-heading)"/>
              </a:rPr>
              <a:t>ecommerce</a:t>
            </a:r>
            <a:r>
              <a:rPr lang="es-ES" sz="2800" b="1" i="0" dirty="0">
                <a:solidFill>
                  <a:srgbClr val="FF0000"/>
                </a:solidFill>
                <a:effectLst/>
                <a:latin typeface="var(--font-stack-heading)"/>
              </a:rPr>
              <a:t> FULLSTACK con LARAVEL 10 Y ANGULAR 17</a:t>
            </a:r>
          </a:p>
        </p:txBody>
      </p:sp>
      <p:grpSp>
        <p:nvGrpSpPr>
          <p:cNvPr id="1121" name="Grupo 1120">
            <a:extLst>
              <a:ext uri="{FF2B5EF4-FFF2-40B4-BE49-F238E27FC236}">
                <a16:creationId xmlns:a16="http://schemas.microsoft.com/office/drawing/2014/main" id="{B868D7E6-60A4-5479-9475-C667E1124692}"/>
              </a:ext>
            </a:extLst>
          </p:cNvPr>
          <p:cNvGrpSpPr/>
          <p:nvPr/>
        </p:nvGrpSpPr>
        <p:grpSpPr>
          <a:xfrm>
            <a:off x="4950102" y="24631"/>
            <a:ext cx="2912494" cy="2912495"/>
            <a:chOff x="4268819" y="-3176"/>
            <a:chExt cx="2912494" cy="2912495"/>
          </a:xfrm>
        </p:grpSpPr>
        <p:pic>
          <p:nvPicPr>
            <p:cNvPr id="1034" name="Picture 10" descr="Index of /images/flaticon-png/bi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9A01D8D6-9C92-0E24-0FA6-5CF6DDF9D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045" name="Google Shape;591;p39">
            <a:extLst>
              <a:ext uri="{FF2B5EF4-FFF2-40B4-BE49-F238E27FC236}">
                <a16:creationId xmlns:a16="http://schemas.microsoft.com/office/drawing/2014/main" id="{8741456F-01A7-83F7-AF8B-E7D18A6772F7}"/>
              </a:ext>
            </a:extLst>
          </p:cNvPr>
          <p:cNvGrpSpPr/>
          <p:nvPr/>
        </p:nvGrpSpPr>
        <p:grpSpPr>
          <a:xfrm>
            <a:off x="11115206" y="3414397"/>
            <a:ext cx="673157" cy="753988"/>
            <a:chOff x="1784625" y="2271900"/>
            <a:chExt cx="387875" cy="434450"/>
          </a:xfrm>
        </p:grpSpPr>
        <p:sp>
          <p:nvSpPr>
            <p:cNvPr id="1046" name="Google Shape;592;p39">
              <a:extLst>
                <a:ext uri="{FF2B5EF4-FFF2-40B4-BE49-F238E27FC236}">
                  <a16:creationId xmlns:a16="http://schemas.microsoft.com/office/drawing/2014/main" id="{445959A3-92FD-60E5-042F-1E544F15EBDE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93;p39">
              <a:extLst>
                <a:ext uri="{FF2B5EF4-FFF2-40B4-BE49-F238E27FC236}">
                  <a16:creationId xmlns:a16="http://schemas.microsoft.com/office/drawing/2014/main" id="{F7BCA2A2-6293-FA8A-730F-82531FFBA5CD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94;p39">
              <a:extLst>
                <a:ext uri="{FF2B5EF4-FFF2-40B4-BE49-F238E27FC236}">
                  <a16:creationId xmlns:a16="http://schemas.microsoft.com/office/drawing/2014/main" id="{21F70FD1-130C-C9EF-8290-1F59EB4BCFBC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595;p39">
              <a:extLst>
                <a:ext uri="{FF2B5EF4-FFF2-40B4-BE49-F238E27FC236}">
                  <a16:creationId xmlns:a16="http://schemas.microsoft.com/office/drawing/2014/main" id="{CAA473AB-08D7-3A3A-9A6E-52D98792685E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596;p39">
              <a:extLst>
                <a:ext uri="{FF2B5EF4-FFF2-40B4-BE49-F238E27FC236}">
                  <a16:creationId xmlns:a16="http://schemas.microsoft.com/office/drawing/2014/main" id="{BBED0A63-A910-08B8-C05E-189C2EE21BA9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97;p39">
              <a:extLst>
                <a:ext uri="{FF2B5EF4-FFF2-40B4-BE49-F238E27FC236}">
                  <a16:creationId xmlns:a16="http://schemas.microsoft.com/office/drawing/2014/main" id="{A1C684EF-677B-8DB4-CE77-7AE936D78C48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98;p39">
              <a:extLst>
                <a:ext uri="{FF2B5EF4-FFF2-40B4-BE49-F238E27FC236}">
                  <a16:creationId xmlns:a16="http://schemas.microsoft.com/office/drawing/2014/main" id="{639422C4-AC4E-CAE5-89D7-C1E8FE3C034D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99;p39">
              <a:extLst>
                <a:ext uri="{FF2B5EF4-FFF2-40B4-BE49-F238E27FC236}">
                  <a16:creationId xmlns:a16="http://schemas.microsoft.com/office/drawing/2014/main" id="{AFECB7F3-A3FF-F2AD-66E6-B28F0B6F4D4D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600;p39">
            <a:extLst>
              <a:ext uri="{FF2B5EF4-FFF2-40B4-BE49-F238E27FC236}">
                <a16:creationId xmlns:a16="http://schemas.microsoft.com/office/drawing/2014/main" id="{1ADB7C20-ED34-7090-2D65-AF33DFB1A92B}"/>
              </a:ext>
            </a:extLst>
          </p:cNvPr>
          <p:cNvGrpSpPr/>
          <p:nvPr/>
        </p:nvGrpSpPr>
        <p:grpSpPr>
          <a:xfrm>
            <a:off x="10981440" y="4578105"/>
            <a:ext cx="683353" cy="694764"/>
            <a:chOff x="2247775" y="1520925"/>
            <a:chExt cx="393750" cy="400325"/>
          </a:xfrm>
        </p:grpSpPr>
        <p:sp>
          <p:nvSpPr>
            <p:cNvPr id="1055" name="Google Shape;601;p39">
              <a:extLst>
                <a:ext uri="{FF2B5EF4-FFF2-40B4-BE49-F238E27FC236}">
                  <a16:creationId xmlns:a16="http://schemas.microsoft.com/office/drawing/2014/main" id="{F06BCFAD-7FB9-E232-7216-886EC40101B6}"/>
                </a:ext>
              </a:extLst>
            </p:cNvPr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602;p39">
              <a:extLst>
                <a:ext uri="{FF2B5EF4-FFF2-40B4-BE49-F238E27FC236}">
                  <a16:creationId xmlns:a16="http://schemas.microsoft.com/office/drawing/2014/main" id="{184A8EAE-48B1-C158-3C7B-DB2040B05600}"/>
                </a:ext>
              </a:extLst>
            </p:cNvPr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606;p39">
            <a:extLst>
              <a:ext uri="{FF2B5EF4-FFF2-40B4-BE49-F238E27FC236}">
                <a16:creationId xmlns:a16="http://schemas.microsoft.com/office/drawing/2014/main" id="{FD33621D-79A2-052A-50BE-EE1EF3AB767E}"/>
              </a:ext>
            </a:extLst>
          </p:cNvPr>
          <p:cNvGrpSpPr/>
          <p:nvPr/>
        </p:nvGrpSpPr>
        <p:grpSpPr>
          <a:xfrm rot="407946">
            <a:off x="10790476" y="1833762"/>
            <a:ext cx="907452" cy="839065"/>
            <a:chOff x="1774150" y="1280375"/>
            <a:chExt cx="443200" cy="409800"/>
          </a:xfrm>
        </p:grpSpPr>
        <p:sp>
          <p:nvSpPr>
            <p:cNvPr id="1058" name="Google Shape;607;p39">
              <a:extLst>
                <a:ext uri="{FF2B5EF4-FFF2-40B4-BE49-F238E27FC236}">
                  <a16:creationId xmlns:a16="http://schemas.microsoft.com/office/drawing/2014/main" id="{19E13F29-E78A-DC07-C0DB-F8E786440968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608;p39">
              <a:extLst>
                <a:ext uri="{FF2B5EF4-FFF2-40B4-BE49-F238E27FC236}">
                  <a16:creationId xmlns:a16="http://schemas.microsoft.com/office/drawing/2014/main" id="{7BD92C4A-D364-0433-DDB1-5F4117FF7DBD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609;p39">
              <a:extLst>
                <a:ext uri="{FF2B5EF4-FFF2-40B4-BE49-F238E27FC236}">
                  <a16:creationId xmlns:a16="http://schemas.microsoft.com/office/drawing/2014/main" id="{6477A081-06FE-97E3-FCDA-ECFA89038C93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610;p39">
            <a:extLst>
              <a:ext uri="{FF2B5EF4-FFF2-40B4-BE49-F238E27FC236}">
                <a16:creationId xmlns:a16="http://schemas.microsoft.com/office/drawing/2014/main" id="{FEBD8A94-B1FC-8590-8F98-F65131697A7E}"/>
              </a:ext>
            </a:extLst>
          </p:cNvPr>
          <p:cNvGrpSpPr/>
          <p:nvPr/>
        </p:nvGrpSpPr>
        <p:grpSpPr>
          <a:xfrm>
            <a:off x="9619544" y="2237785"/>
            <a:ext cx="802712" cy="723877"/>
            <a:chOff x="1078950" y="1619675"/>
            <a:chExt cx="462525" cy="417100"/>
          </a:xfrm>
        </p:grpSpPr>
        <p:sp>
          <p:nvSpPr>
            <p:cNvPr id="1062" name="Google Shape;611;p39">
              <a:extLst>
                <a:ext uri="{FF2B5EF4-FFF2-40B4-BE49-F238E27FC236}">
                  <a16:creationId xmlns:a16="http://schemas.microsoft.com/office/drawing/2014/main" id="{EF10F242-99D0-BCE0-A363-43BB974E0096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612;p39">
              <a:extLst>
                <a:ext uri="{FF2B5EF4-FFF2-40B4-BE49-F238E27FC236}">
                  <a16:creationId xmlns:a16="http://schemas.microsoft.com/office/drawing/2014/main" id="{67D65251-F1CB-E1D3-0919-4657D6BB2EDF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613;p39">
              <a:extLst>
                <a:ext uri="{FF2B5EF4-FFF2-40B4-BE49-F238E27FC236}">
                  <a16:creationId xmlns:a16="http://schemas.microsoft.com/office/drawing/2014/main" id="{084843C2-697A-994F-E0BA-360629DBC39D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614;p39">
            <a:extLst>
              <a:ext uri="{FF2B5EF4-FFF2-40B4-BE49-F238E27FC236}">
                <a16:creationId xmlns:a16="http://schemas.microsoft.com/office/drawing/2014/main" id="{1A6DBDAA-3C77-D570-6A79-69B6B5DC19DA}"/>
              </a:ext>
            </a:extLst>
          </p:cNvPr>
          <p:cNvGrpSpPr/>
          <p:nvPr/>
        </p:nvGrpSpPr>
        <p:grpSpPr>
          <a:xfrm>
            <a:off x="10123389" y="2918913"/>
            <a:ext cx="714071" cy="538612"/>
            <a:chOff x="1056050" y="2184175"/>
            <a:chExt cx="411450" cy="310350"/>
          </a:xfrm>
        </p:grpSpPr>
        <p:sp>
          <p:nvSpPr>
            <p:cNvPr id="1066" name="Google Shape;615;p39">
              <a:extLst>
                <a:ext uri="{FF2B5EF4-FFF2-40B4-BE49-F238E27FC236}">
                  <a16:creationId xmlns:a16="http://schemas.microsoft.com/office/drawing/2014/main" id="{CD24679F-692E-5F57-9D63-7067121B2374}"/>
                </a:ext>
              </a:extLst>
            </p:cNvPr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616;p39">
              <a:extLst>
                <a:ext uri="{FF2B5EF4-FFF2-40B4-BE49-F238E27FC236}">
                  <a16:creationId xmlns:a16="http://schemas.microsoft.com/office/drawing/2014/main" id="{58FAA933-9D9D-170E-30A1-213988FCC821}"/>
                </a:ext>
              </a:extLst>
            </p:cNvPr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617;p39">
              <a:extLst>
                <a:ext uri="{FF2B5EF4-FFF2-40B4-BE49-F238E27FC236}">
                  <a16:creationId xmlns:a16="http://schemas.microsoft.com/office/drawing/2014/main" id="{F3D066F0-8B58-10E2-261E-D402978379D8}"/>
                </a:ext>
              </a:extLst>
            </p:cNvPr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618;p39">
              <a:extLst>
                <a:ext uri="{FF2B5EF4-FFF2-40B4-BE49-F238E27FC236}">
                  <a16:creationId xmlns:a16="http://schemas.microsoft.com/office/drawing/2014/main" id="{5EA2FBC4-ED27-6A65-00CF-63914E96D30A}"/>
                </a:ext>
              </a:extLst>
            </p:cNvPr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619;p39">
            <a:extLst>
              <a:ext uri="{FF2B5EF4-FFF2-40B4-BE49-F238E27FC236}">
                <a16:creationId xmlns:a16="http://schemas.microsoft.com/office/drawing/2014/main" id="{1E265F28-15E7-7128-3C9B-DF489456AE8F}"/>
              </a:ext>
            </a:extLst>
          </p:cNvPr>
          <p:cNvSpPr/>
          <p:nvPr/>
        </p:nvSpPr>
        <p:spPr>
          <a:xfrm>
            <a:off x="8995572" y="1694756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620;p39">
            <a:extLst>
              <a:ext uri="{FF2B5EF4-FFF2-40B4-BE49-F238E27FC236}">
                <a16:creationId xmlns:a16="http://schemas.microsoft.com/office/drawing/2014/main" id="{4D197EB4-BF1B-CF89-1B7E-20DB007B0E5D}"/>
              </a:ext>
            </a:extLst>
          </p:cNvPr>
          <p:cNvGrpSpPr/>
          <p:nvPr/>
        </p:nvGrpSpPr>
        <p:grpSpPr>
          <a:xfrm>
            <a:off x="8736625" y="2499735"/>
            <a:ext cx="673174" cy="862229"/>
            <a:chOff x="423050" y="2039550"/>
            <a:chExt cx="318150" cy="407500"/>
          </a:xfrm>
        </p:grpSpPr>
        <p:sp>
          <p:nvSpPr>
            <p:cNvPr id="1072" name="Google Shape;621;p39">
              <a:extLst>
                <a:ext uri="{FF2B5EF4-FFF2-40B4-BE49-F238E27FC236}">
                  <a16:creationId xmlns:a16="http://schemas.microsoft.com/office/drawing/2014/main" id="{17ACCFD5-C06F-4E88-E04F-C6C1A805D142}"/>
                </a:ext>
              </a:extLst>
            </p:cNvPr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622;p39">
              <a:extLst>
                <a:ext uri="{FF2B5EF4-FFF2-40B4-BE49-F238E27FC236}">
                  <a16:creationId xmlns:a16="http://schemas.microsoft.com/office/drawing/2014/main" id="{3A2279F5-274C-225B-DD86-A410EEFEDDF5}"/>
                </a:ext>
              </a:extLst>
            </p:cNvPr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623;p39">
              <a:extLst>
                <a:ext uri="{FF2B5EF4-FFF2-40B4-BE49-F238E27FC236}">
                  <a16:creationId xmlns:a16="http://schemas.microsoft.com/office/drawing/2014/main" id="{2BA37E52-B452-E735-7A43-60CAFCF1FF00}"/>
                </a:ext>
              </a:extLst>
            </p:cNvPr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624;p39">
              <a:extLst>
                <a:ext uri="{FF2B5EF4-FFF2-40B4-BE49-F238E27FC236}">
                  <a16:creationId xmlns:a16="http://schemas.microsoft.com/office/drawing/2014/main" id="{042EA653-7DE1-B2A1-86BB-A76E783D4BB8}"/>
                </a:ext>
              </a:extLst>
            </p:cNvPr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625;p39">
              <a:extLst>
                <a:ext uri="{FF2B5EF4-FFF2-40B4-BE49-F238E27FC236}">
                  <a16:creationId xmlns:a16="http://schemas.microsoft.com/office/drawing/2014/main" id="{4E39846E-5134-C6FE-8749-DDC9FD1C3D68}"/>
                </a:ext>
              </a:extLst>
            </p:cNvPr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626;p39">
              <a:extLst>
                <a:ext uri="{FF2B5EF4-FFF2-40B4-BE49-F238E27FC236}">
                  <a16:creationId xmlns:a16="http://schemas.microsoft.com/office/drawing/2014/main" id="{B2AEBD50-C7EF-2E74-24E9-F8891753D07B}"/>
                </a:ext>
              </a:extLst>
            </p:cNvPr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627;p39">
            <a:extLst>
              <a:ext uri="{FF2B5EF4-FFF2-40B4-BE49-F238E27FC236}">
                <a16:creationId xmlns:a16="http://schemas.microsoft.com/office/drawing/2014/main" id="{0C4FFC9F-5CDB-2F4D-1DF0-51B2009E0FC2}"/>
              </a:ext>
            </a:extLst>
          </p:cNvPr>
          <p:cNvSpPr/>
          <p:nvPr/>
        </p:nvSpPr>
        <p:spPr>
          <a:xfrm>
            <a:off x="11665012" y="3758322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628;p39">
            <a:extLst>
              <a:ext uri="{FF2B5EF4-FFF2-40B4-BE49-F238E27FC236}">
                <a16:creationId xmlns:a16="http://schemas.microsoft.com/office/drawing/2014/main" id="{DAD03CFF-D410-84E9-DFC1-E75846E33111}"/>
              </a:ext>
            </a:extLst>
          </p:cNvPr>
          <p:cNvSpPr/>
          <p:nvPr/>
        </p:nvSpPr>
        <p:spPr>
          <a:xfrm>
            <a:off x="11486648" y="3737322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629;p39">
            <a:extLst>
              <a:ext uri="{FF2B5EF4-FFF2-40B4-BE49-F238E27FC236}">
                <a16:creationId xmlns:a16="http://schemas.microsoft.com/office/drawing/2014/main" id="{06692AD7-C836-78D9-807D-1A1B990E8D9B}"/>
              </a:ext>
            </a:extLst>
          </p:cNvPr>
          <p:cNvGrpSpPr/>
          <p:nvPr/>
        </p:nvGrpSpPr>
        <p:grpSpPr>
          <a:xfrm>
            <a:off x="10162747" y="1809076"/>
            <a:ext cx="456740" cy="497221"/>
            <a:chOff x="1340800" y="1348775"/>
            <a:chExt cx="263175" cy="286500"/>
          </a:xfrm>
        </p:grpSpPr>
        <p:sp>
          <p:nvSpPr>
            <p:cNvPr id="1081" name="Google Shape;630;p39">
              <a:extLst>
                <a:ext uri="{FF2B5EF4-FFF2-40B4-BE49-F238E27FC236}">
                  <a16:creationId xmlns:a16="http://schemas.microsoft.com/office/drawing/2014/main" id="{75C0F70C-6101-E40D-A64C-1225899CF483}"/>
                </a:ext>
              </a:extLst>
            </p:cNvPr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631;p39">
              <a:extLst>
                <a:ext uri="{FF2B5EF4-FFF2-40B4-BE49-F238E27FC236}">
                  <a16:creationId xmlns:a16="http://schemas.microsoft.com/office/drawing/2014/main" id="{1BE017D5-C889-F791-8161-F06A1D50F6EF}"/>
                </a:ext>
              </a:extLst>
            </p:cNvPr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632;p39">
              <a:extLst>
                <a:ext uri="{FF2B5EF4-FFF2-40B4-BE49-F238E27FC236}">
                  <a16:creationId xmlns:a16="http://schemas.microsoft.com/office/drawing/2014/main" id="{91FFDB13-23E6-7017-2C46-73A316397BFC}"/>
                </a:ext>
              </a:extLst>
            </p:cNvPr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633;p39">
              <a:extLst>
                <a:ext uri="{FF2B5EF4-FFF2-40B4-BE49-F238E27FC236}">
                  <a16:creationId xmlns:a16="http://schemas.microsoft.com/office/drawing/2014/main" id="{219A6397-E656-A93D-590F-5B52611C1279}"/>
                </a:ext>
              </a:extLst>
            </p:cNvPr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634;p39">
              <a:extLst>
                <a:ext uri="{FF2B5EF4-FFF2-40B4-BE49-F238E27FC236}">
                  <a16:creationId xmlns:a16="http://schemas.microsoft.com/office/drawing/2014/main" id="{5F61458A-87C2-D189-5754-DB357F758795}"/>
                </a:ext>
              </a:extLst>
            </p:cNvPr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35;p39">
              <a:extLst>
                <a:ext uri="{FF2B5EF4-FFF2-40B4-BE49-F238E27FC236}">
                  <a16:creationId xmlns:a16="http://schemas.microsoft.com/office/drawing/2014/main" id="{F521EFB0-94FB-3353-EB1C-7A899808E94A}"/>
                </a:ext>
              </a:extLst>
            </p:cNvPr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636;p39">
            <a:extLst>
              <a:ext uri="{FF2B5EF4-FFF2-40B4-BE49-F238E27FC236}">
                <a16:creationId xmlns:a16="http://schemas.microsoft.com/office/drawing/2014/main" id="{EC706EB0-EE10-0627-B698-DF469AA3B93E}"/>
              </a:ext>
            </a:extLst>
          </p:cNvPr>
          <p:cNvGrpSpPr/>
          <p:nvPr/>
        </p:nvGrpSpPr>
        <p:grpSpPr>
          <a:xfrm>
            <a:off x="8685586" y="3558047"/>
            <a:ext cx="2158642" cy="1865532"/>
            <a:chOff x="452825" y="2798300"/>
            <a:chExt cx="1105975" cy="955850"/>
          </a:xfrm>
        </p:grpSpPr>
        <p:sp>
          <p:nvSpPr>
            <p:cNvPr id="1088" name="Google Shape;637;p39">
              <a:extLst>
                <a:ext uri="{FF2B5EF4-FFF2-40B4-BE49-F238E27FC236}">
                  <a16:creationId xmlns:a16="http://schemas.microsoft.com/office/drawing/2014/main" id="{8F8256FD-3A25-93F7-C6E6-C82E4695DE7F}"/>
                </a:ext>
              </a:extLst>
            </p:cNvPr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38;p39">
              <a:extLst>
                <a:ext uri="{FF2B5EF4-FFF2-40B4-BE49-F238E27FC236}">
                  <a16:creationId xmlns:a16="http://schemas.microsoft.com/office/drawing/2014/main" id="{C9751717-3C34-EE51-B8A6-4FA118B6CEC3}"/>
                </a:ext>
              </a:extLst>
            </p:cNvPr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39;p39">
              <a:extLst>
                <a:ext uri="{FF2B5EF4-FFF2-40B4-BE49-F238E27FC236}">
                  <a16:creationId xmlns:a16="http://schemas.microsoft.com/office/drawing/2014/main" id="{257D2908-1966-E683-2921-A9E01A520444}"/>
                </a:ext>
              </a:extLst>
            </p:cNvPr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40;p39">
              <a:extLst>
                <a:ext uri="{FF2B5EF4-FFF2-40B4-BE49-F238E27FC236}">
                  <a16:creationId xmlns:a16="http://schemas.microsoft.com/office/drawing/2014/main" id="{D26808D2-7430-AC7A-F645-79DE9DDBC428}"/>
                </a:ext>
              </a:extLst>
            </p:cNvPr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41;p39">
              <a:extLst>
                <a:ext uri="{FF2B5EF4-FFF2-40B4-BE49-F238E27FC236}">
                  <a16:creationId xmlns:a16="http://schemas.microsoft.com/office/drawing/2014/main" id="{F0A89A8D-D4F5-2AF5-7F96-863C71776210}"/>
                </a:ext>
              </a:extLst>
            </p:cNvPr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42;p39">
              <a:extLst>
                <a:ext uri="{FF2B5EF4-FFF2-40B4-BE49-F238E27FC236}">
                  <a16:creationId xmlns:a16="http://schemas.microsoft.com/office/drawing/2014/main" id="{511349E0-AA17-F923-ED62-3D6778978B4E}"/>
                </a:ext>
              </a:extLst>
            </p:cNvPr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43;p39">
              <a:extLst>
                <a:ext uri="{FF2B5EF4-FFF2-40B4-BE49-F238E27FC236}">
                  <a16:creationId xmlns:a16="http://schemas.microsoft.com/office/drawing/2014/main" id="{732CF694-A306-CBBD-BEE2-6E3B761125DB}"/>
                </a:ext>
              </a:extLst>
            </p:cNvPr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44;p39">
              <a:extLst>
                <a:ext uri="{FF2B5EF4-FFF2-40B4-BE49-F238E27FC236}">
                  <a16:creationId xmlns:a16="http://schemas.microsoft.com/office/drawing/2014/main" id="{85D43B0B-F77C-6C94-E7FD-3FD0DB22692B}"/>
                </a:ext>
              </a:extLst>
            </p:cNvPr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645;p39">
              <a:extLst>
                <a:ext uri="{FF2B5EF4-FFF2-40B4-BE49-F238E27FC236}">
                  <a16:creationId xmlns:a16="http://schemas.microsoft.com/office/drawing/2014/main" id="{24E6E8C0-A3BF-DAA8-BA6C-E12462E5664D}"/>
                </a:ext>
              </a:extLst>
            </p:cNvPr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646;p39">
              <a:extLst>
                <a:ext uri="{FF2B5EF4-FFF2-40B4-BE49-F238E27FC236}">
                  <a16:creationId xmlns:a16="http://schemas.microsoft.com/office/drawing/2014/main" id="{F6F9AA4B-4532-2A77-2C1F-4AAE9C2A2861}"/>
                </a:ext>
              </a:extLst>
            </p:cNvPr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647;p39">
              <a:extLst>
                <a:ext uri="{FF2B5EF4-FFF2-40B4-BE49-F238E27FC236}">
                  <a16:creationId xmlns:a16="http://schemas.microsoft.com/office/drawing/2014/main" id="{514A40F3-EF7C-FFF1-0C91-EC812CAC8541}"/>
                </a:ext>
              </a:extLst>
            </p:cNvPr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648;p39">
              <a:extLst>
                <a:ext uri="{FF2B5EF4-FFF2-40B4-BE49-F238E27FC236}">
                  <a16:creationId xmlns:a16="http://schemas.microsoft.com/office/drawing/2014/main" id="{EA8238A5-FA02-A524-97D6-6C55B8C952C8}"/>
                </a:ext>
              </a:extLst>
            </p:cNvPr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649;p39">
              <a:extLst>
                <a:ext uri="{FF2B5EF4-FFF2-40B4-BE49-F238E27FC236}">
                  <a16:creationId xmlns:a16="http://schemas.microsoft.com/office/drawing/2014/main" id="{A35B8C75-BEB3-BA9E-C458-371417CB76E6}"/>
                </a:ext>
              </a:extLst>
            </p:cNvPr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650;p39">
              <a:extLst>
                <a:ext uri="{FF2B5EF4-FFF2-40B4-BE49-F238E27FC236}">
                  <a16:creationId xmlns:a16="http://schemas.microsoft.com/office/drawing/2014/main" id="{B3DDDA59-3A81-2B85-D257-A18B5F89AD2A}"/>
                </a:ext>
              </a:extLst>
            </p:cNvPr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651;p39">
              <a:extLst>
                <a:ext uri="{FF2B5EF4-FFF2-40B4-BE49-F238E27FC236}">
                  <a16:creationId xmlns:a16="http://schemas.microsoft.com/office/drawing/2014/main" id="{E965C963-2AC6-568B-0D59-278D2465F883}"/>
                </a:ext>
              </a:extLst>
            </p:cNvPr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652;p39">
              <a:extLst>
                <a:ext uri="{FF2B5EF4-FFF2-40B4-BE49-F238E27FC236}">
                  <a16:creationId xmlns:a16="http://schemas.microsoft.com/office/drawing/2014/main" id="{703547B9-16F5-ED81-F8CC-7A4D597C60DA}"/>
                </a:ext>
              </a:extLst>
            </p:cNvPr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653;p39">
              <a:extLst>
                <a:ext uri="{FF2B5EF4-FFF2-40B4-BE49-F238E27FC236}">
                  <a16:creationId xmlns:a16="http://schemas.microsoft.com/office/drawing/2014/main" id="{D50B15C6-30A7-2CCC-439A-E28C0EB34F06}"/>
                </a:ext>
              </a:extLst>
            </p:cNvPr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654;p39">
              <a:extLst>
                <a:ext uri="{FF2B5EF4-FFF2-40B4-BE49-F238E27FC236}">
                  <a16:creationId xmlns:a16="http://schemas.microsoft.com/office/drawing/2014/main" id="{7E9616DB-26CD-32F5-F746-547A63557711}"/>
                </a:ext>
              </a:extLst>
            </p:cNvPr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655;p39">
              <a:extLst>
                <a:ext uri="{FF2B5EF4-FFF2-40B4-BE49-F238E27FC236}">
                  <a16:creationId xmlns:a16="http://schemas.microsoft.com/office/drawing/2014/main" id="{5BCE77FC-E0EF-49D7-E383-1EADDE942FF2}"/>
                </a:ext>
              </a:extLst>
            </p:cNvPr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656;p39">
              <a:extLst>
                <a:ext uri="{FF2B5EF4-FFF2-40B4-BE49-F238E27FC236}">
                  <a16:creationId xmlns:a16="http://schemas.microsoft.com/office/drawing/2014/main" id="{1D326D1F-314C-85ED-31C2-16FFFDAAF36D}"/>
                </a:ext>
              </a:extLst>
            </p:cNvPr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657;p39">
              <a:extLst>
                <a:ext uri="{FF2B5EF4-FFF2-40B4-BE49-F238E27FC236}">
                  <a16:creationId xmlns:a16="http://schemas.microsoft.com/office/drawing/2014/main" id="{27D06B86-3F8E-1943-6F1E-4353B610C285}"/>
                </a:ext>
              </a:extLst>
            </p:cNvPr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658;p39">
              <a:extLst>
                <a:ext uri="{FF2B5EF4-FFF2-40B4-BE49-F238E27FC236}">
                  <a16:creationId xmlns:a16="http://schemas.microsoft.com/office/drawing/2014/main" id="{4BFF5081-60CD-F1AD-BE9D-5FB007B5CFA3}"/>
                </a:ext>
              </a:extLst>
            </p:cNvPr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659;p39">
              <a:extLst>
                <a:ext uri="{FF2B5EF4-FFF2-40B4-BE49-F238E27FC236}">
                  <a16:creationId xmlns:a16="http://schemas.microsoft.com/office/drawing/2014/main" id="{0A89BB5B-1683-590C-652C-3E65D21843CD}"/>
                </a:ext>
              </a:extLst>
            </p:cNvPr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660;p39">
              <a:extLst>
                <a:ext uri="{FF2B5EF4-FFF2-40B4-BE49-F238E27FC236}">
                  <a16:creationId xmlns:a16="http://schemas.microsoft.com/office/drawing/2014/main" id="{D30A0634-1045-3744-8F8D-BD548FEB4FE1}"/>
                </a:ext>
              </a:extLst>
            </p:cNvPr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661;p39">
              <a:extLst>
                <a:ext uri="{FF2B5EF4-FFF2-40B4-BE49-F238E27FC236}">
                  <a16:creationId xmlns:a16="http://schemas.microsoft.com/office/drawing/2014/main" id="{617304F3-879D-3204-9910-8DABB71E4A93}"/>
                </a:ext>
              </a:extLst>
            </p:cNvPr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662;p39">
              <a:extLst>
                <a:ext uri="{FF2B5EF4-FFF2-40B4-BE49-F238E27FC236}">
                  <a16:creationId xmlns:a16="http://schemas.microsoft.com/office/drawing/2014/main" id="{E4409DF4-53E6-7678-7D3B-83F89AE10459}"/>
                </a:ext>
              </a:extLst>
            </p:cNvPr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rupo 1121">
            <a:extLst>
              <a:ext uri="{FF2B5EF4-FFF2-40B4-BE49-F238E27FC236}">
                <a16:creationId xmlns:a16="http://schemas.microsoft.com/office/drawing/2014/main" id="{CFF74E0D-09C8-BB29-AF9A-20D7840ED5A0}"/>
              </a:ext>
            </a:extLst>
          </p:cNvPr>
          <p:cNvGrpSpPr/>
          <p:nvPr/>
        </p:nvGrpSpPr>
        <p:grpSpPr>
          <a:xfrm>
            <a:off x="593922" y="3781965"/>
            <a:ext cx="2912494" cy="2912495"/>
            <a:chOff x="593922" y="3781965"/>
            <a:chExt cx="2912494" cy="2912495"/>
          </a:xfrm>
        </p:grpSpPr>
        <p:pic>
          <p:nvPicPr>
            <p:cNvPr id="1114" name="Picture 10" descr="Index of /images/flaticon-png/big">
              <a:extLst>
                <a:ext uri="{FF2B5EF4-FFF2-40B4-BE49-F238E27FC236}">
                  <a16:creationId xmlns:a16="http://schemas.microsoft.com/office/drawing/2014/main" id="{25F402DB-10A1-6F12-A839-41A9747FF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5" name="Imagen 1114">
              <a:extLst>
                <a:ext uri="{FF2B5EF4-FFF2-40B4-BE49-F238E27FC236}">
                  <a16:creationId xmlns:a16="http://schemas.microsoft.com/office/drawing/2014/main" id="{3375D20D-18A9-0450-5CD4-AC1FEC0CF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3074" name="Picture 2" descr="Angular.dev nuevo logo y nueva documentación - YouTube">
            <a:extLst>
              <a:ext uri="{FF2B5EF4-FFF2-40B4-BE49-F238E27FC236}">
                <a16:creationId xmlns:a16="http://schemas.microsoft.com/office/drawing/2014/main" id="{C2E7BE99-C867-49D9-4883-85BA7DB3D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4" t="29529" r="8418" b="30967"/>
          <a:stretch/>
        </p:blipFill>
        <p:spPr bwMode="auto">
          <a:xfrm>
            <a:off x="334615" y="629174"/>
            <a:ext cx="3548808" cy="86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vedades de Laravel 10: Una Inmersión Profunda en las Últimas  Actualizaciones y Características">
            <a:extLst>
              <a:ext uri="{FF2B5EF4-FFF2-40B4-BE49-F238E27FC236}">
                <a16:creationId xmlns:a16="http://schemas.microsoft.com/office/drawing/2014/main" id="{A0080F60-71AE-7AB4-B43B-ADE0F8BF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t="10284" r="4399" b="18248"/>
          <a:stretch/>
        </p:blipFill>
        <p:spPr bwMode="auto">
          <a:xfrm>
            <a:off x="3931015" y="3791391"/>
            <a:ext cx="4906939" cy="2157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3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CUPONE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915129" y="1965248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CUPONES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91836"/>
              </p:ext>
            </p:extLst>
          </p:nvPr>
        </p:nvGraphicFramePr>
        <p:xfrm>
          <a:off x="1690686" y="2425772"/>
          <a:ext cx="186205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Num_use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Categories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54954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Marcas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628788"/>
                  </a:ext>
                </a:extLst>
              </a:tr>
            </a:tbl>
          </a:graphicData>
        </a:graphic>
      </p:graphicFrame>
      <p:grpSp>
        <p:nvGrpSpPr>
          <p:cNvPr id="5" name="Grupo 4">
            <a:extLst>
              <a:ext uri="{FF2B5EF4-FFF2-40B4-BE49-F238E27FC236}">
                <a16:creationId xmlns:a16="http://schemas.microsoft.com/office/drawing/2014/main" id="{ECBED23C-AFE7-D8E7-C7DD-7DD8A673955B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6" name="Picture 10" descr="Index of /images/flaticon-png/big">
              <a:extLst>
                <a:ext uri="{FF2B5EF4-FFF2-40B4-BE49-F238E27FC236}">
                  <a16:creationId xmlns:a16="http://schemas.microsoft.com/office/drawing/2014/main" id="{C4F720C4-3F39-EE9F-5B16-A0BECE2D5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6C29811-0B6A-79F4-CBCB-F8972008B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5FBF440F-DA00-BF19-6A65-2DD1225F9E64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EB90DA95-17EC-B240-693B-192A6F00D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8A185A3-09D3-1BB5-8648-9E8A8C944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3ECB05F1-36ED-F4DB-C4F7-57126A07F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381" y="1857393"/>
            <a:ext cx="3033713" cy="1638300"/>
          </a:xfrm>
          <a:prstGeom prst="rect">
            <a:avLst/>
          </a:prstGeom>
        </p:spPr>
      </p:pic>
      <p:pic>
        <p:nvPicPr>
          <p:cNvPr id="18" name="Picture 2" descr="Angular Blog">
            <a:extLst>
              <a:ext uri="{FF2B5EF4-FFF2-40B4-BE49-F238E27FC236}">
                <a16:creationId xmlns:a16="http://schemas.microsoft.com/office/drawing/2014/main" id="{B931B6D0-A814-CC46-43EE-EF22D07D0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D06EE34-19F8-A9FE-E916-B24B88883E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8291" y="3572404"/>
            <a:ext cx="3889581" cy="2313754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A30FA283-B67E-568D-CB55-C0014623D9C0}"/>
              </a:ext>
            </a:extLst>
          </p:cNvPr>
          <p:cNvSpPr/>
          <p:nvPr/>
        </p:nvSpPr>
        <p:spPr>
          <a:xfrm>
            <a:off x="133129" y="2658674"/>
            <a:ext cx="147340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PRODUCT_ID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B4D4EAD-E446-288C-F231-AC2B43F78DB9}"/>
              </a:ext>
            </a:extLst>
          </p:cNvPr>
          <p:cNvSpPr/>
          <p:nvPr/>
        </p:nvSpPr>
        <p:spPr>
          <a:xfrm>
            <a:off x="133128" y="2924682"/>
            <a:ext cx="1473402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CUPONE_ID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Conector angular 6">
            <a:extLst>
              <a:ext uri="{FF2B5EF4-FFF2-40B4-BE49-F238E27FC236}">
                <a16:creationId xmlns:a16="http://schemas.microsoft.com/office/drawing/2014/main" id="{F0ECC002-29A0-8DC6-0717-65F4AE9226ED}"/>
              </a:ext>
            </a:extLst>
          </p:cNvPr>
          <p:cNvCxnSpPr>
            <a:cxnSpLocks/>
            <a:stCxn id="19" idx="2"/>
            <a:endCxn id="30" idx="2"/>
          </p:cNvCxnSpPr>
          <p:nvPr/>
        </p:nvCxnSpPr>
        <p:spPr>
          <a:xfrm rot="5400000" flipH="1">
            <a:off x="1463492" y="4193633"/>
            <a:ext cx="497991" cy="1818448"/>
          </a:xfrm>
          <a:prstGeom prst="bentConnector3">
            <a:avLst>
              <a:gd name="adj1" fmla="val -4590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2DD0647-3EF5-74E5-BD24-51B085AA630B}"/>
              </a:ext>
            </a:extLst>
          </p:cNvPr>
          <p:cNvSpPr/>
          <p:nvPr/>
        </p:nvSpPr>
        <p:spPr>
          <a:xfrm>
            <a:off x="0" y="4321845"/>
            <a:ext cx="1606530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6CE7BE9-AFE5-CCA1-F444-D04CE07883A0}"/>
              </a:ext>
            </a:extLst>
          </p:cNvPr>
          <p:cNvSpPr/>
          <p:nvPr/>
        </p:nvSpPr>
        <p:spPr>
          <a:xfrm>
            <a:off x="-2" y="4587853"/>
            <a:ext cx="160653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CUPONE_ID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ector angular 19">
            <a:extLst>
              <a:ext uri="{FF2B5EF4-FFF2-40B4-BE49-F238E27FC236}">
                <a16:creationId xmlns:a16="http://schemas.microsoft.com/office/drawing/2014/main" id="{5E0F3B73-6AA3-9B70-608A-0396DF3BD4ED}"/>
              </a:ext>
            </a:extLst>
          </p:cNvPr>
          <p:cNvCxnSpPr>
            <a:cxnSpLocks/>
            <a:stCxn id="19" idx="1"/>
            <a:endCxn id="27" idx="2"/>
          </p:cNvCxnSpPr>
          <p:nvPr/>
        </p:nvCxnSpPr>
        <p:spPr>
          <a:xfrm rot="10800000">
            <a:off x="869830" y="3190690"/>
            <a:ext cx="820857" cy="6981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1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DESCUENTO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DESCUENTO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70612"/>
              </p:ext>
            </p:extLst>
          </p:nvPr>
        </p:nvGraphicFramePr>
        <p:xfrm>
          <a:off x="2028304" y="2005908"/>
          <a:ext cx="1862052" cy="2592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Date_from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Date_to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type_campaing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9479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256117" y="2508618"/>
            <a:ext cx="147340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PRODUCT_ID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256116" y="2774626"/>
            <a:ext cx="1473402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3890357" y="3040635"/>
            <a:ext cx="1221972" cy="174861"/>
          </a:xfrm>
          <a:prstGeom prst="bentConnector3">
            <a:avLst>
              <a:gd name="adj1" fmla="val 10423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566459" y="3381603"/>
            <a:ext cx="1651460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566457" y="3647611"/>
            <a:ext cx="1651461" cy="266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angular 19"/>
          <p:cNvCxnSpPr>
            <a:endCxn id="18" idx="1"/>
          </p:cNvCxnSpPr>
          <p:nvPr/>
        </p:nvCxnSpPr>
        <p:spPr>
          <a:xfrm>
            <a:off x="3890357" y="3481504"/>
            <a:ext cx="676100" cy="299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49" y="4800820"/>
            <a:ext cx="6114097" cy="1824978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3C4408F-A99C-9B33-39C9-096FD322FE8E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CEAA3BF5-6F01-0912-497F-38F3B6AC5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34583239-C98D-E777-C5EE-A796A4D2B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1B8329A-E641-0571-CD6C-C14CEE9581D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22" name="Picture 10" descr="Index of /images/flaticon-png/big">
              <a:extLst>
                <a:ext uri="{FF2B5EF4-FFF2-40B4-BE49-F238E27FC236}">
                  <a16:creationId xmlns:a16="http://schemas.microsoft.com/office/drawing/2014/main" id="{8E205FCB-8B84-2E94-7D15-C5F14F647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0A1F4D45-823C-AA1F-392C-C7652AA03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25" name="Picture 2" descr="Angular Blog">
            <a:extLst>
              <a:ext uri="{FF2B5EF4-FFF2-40B4-BE49-F238E27FC236}">
                <a16:creationId xmlns:a16="http://schemas.microsoft.com/office/drawing/2014/main" id="{E639B9F3-728A-FDCF-B4A4-CD80277D8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3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CARRITO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32262" y="2053141"/>
            <a:ext cx="2177934" cy="26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bg1"/>
                </a:solidFill>
              </a:rPr>
              <a:t>Observable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451214" y="3551145"/>
            <a:ext cx="2177934" cy="26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Subjects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32262" y="5413497"/>
            <a:ext cx="2177934" cy="266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BehaviorSubject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How to do polling with RxJs and Angular? | by Alain Chautard | Angular  Train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3"/>
          <a:stretch/>
        </p:blipFill>
        <p:spPr bwMode="auto">
          <a:xfrm>
            <a:off x="3241964" y="1805333"/>
            <a:ext cx="2951019" cy="7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What is Observable in Angular | PHPenthusia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4" y="2816340"/>
            <a:ext cx="3012396" cy="173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ehaviorSubject (RxJava Javadoc 1.3.8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4726819"/>
            <a:ext cx="3012396" cy="195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150E86AB-D188-899C-E72E-DEBE23F7CCD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16997633-7896-329F-CD98-D788F5D0BC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533C67C-293D-5FAA-A1AB-73627733F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5FB1034-021A-B4C4-47B5-BC103435D78C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7" name="Picture 10" descr="Index of /images/flaticon-png/big">
              <a:extLst>
                <a:ext uri="{FF2B5EF4-FFF2-40B4-BE49-F238E27FC236}">
                  <a16:creationId xmlns:a16="http://schemas.microsoft.com/office/drawing/2014/main" id="{5D3A18AE-C8A1-66A8-4D11-B9855327C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B453624-E650-9DB9-1B28-3F23CD8B6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3" name="Picture 2" descr="Angular Blog">
            <a:extLst>
              <a:ext uri="{FF2B5EF4-FFF2-40B4-BE49-F238E27FC236}">
                <a16:creationId xmlns:a16="http://schemas.microsoft.com/office/drawing/2014/main" id="{17438A73-76B7-29A9-117D-D7E61292D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0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TABLA CARRITO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79870"/>
              </p:ext>
            </p:extLst>
          </p:nvPr>
        </p:nvGraphicFramePr>
        <p:xfrm>
          <a:off x="2028304" y="2173877"/>
          <a:ext cx="2195298" cy="445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5298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n-US" dirty="0" err="1"/>
                        <a:t>product_variation_id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336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code_cupone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code_discount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758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price_unit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0385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250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6404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359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Cart_shops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CBD5615-4F50-7407-84C2-A5A05F039462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9399AF81-7B6C-690D-5E3B-683938804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11B540D-BC76-6674-E6F0-03FEE3D2A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E2EB784B-B82E-64D6-B2A9-EF1AF02A71D7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7" name="Picture 10" descr="Index of /images/flaticon-png/big">
              <a:extLst>
                <a:ext uri="{FF2B5EF4-FFF2-40B4-BE49-F238E27FC236}">
                  <a16:creationId xmlns:a16="http://schemas.microsoft.com/office/drawing/2014/main" id="{1F2A80F1-145A-F960-F487-3D37311707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08F565D-D091-8356-35D4-0E5DA5F2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1" name="Picture 2" descr="Angular Blog">
            <a:extLst>
              <a:ext uri="{FF2B5EF4-FFF2-40B4-BE49-F238E27FC236}">
                <a16:creationId xmlns:a16="http://schemas.microsoft.com/office/drawing/2014/main" id="{57878183-E86C-1826-1A40-70E6D8F2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2A01C18-2951-DA29-CA36-77B235BBA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823" y="1532115"/>
            <a:ext cx="2456183" cy="468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PROCESO DE COMPRA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840942" y="1922878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rgbClr val="FF0000"/>
                </a:solidFill>
              </a:rPr>
              <a:t>sales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5124364" y="159679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sale_details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45754"/>
              </p:ext>
            </p:extLst>
          </p:nvPr>
        </p:nvGraphicFramePr>
        <p:xfrm>
          <a:off x="713064" y="2665668"/>
          <a:ext cx="1985904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5904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method_payment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currency_total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dirty="0" err="1"/>
                        <a:t>currency_payment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discount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9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t</a:t>
                      </a:r>
                      <a:r>
                        <a:rPr lang="es-PE" sz="1800" dirty="0" err="1"/>
                        <a:t>otal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2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price_dolar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dirty="0" err="1"/>
                        <a:t>n_transaccion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</a:tbl>
          </a:graphicData>
        </a:graphic>
      </p:graphicFrame>
      <p:sp>
        <p:nvSpPr>
          <p:cNvPr id="29" name="Rectángulo redondeado 28"/>
          <p:cNvSpPr/>
          <p:nvPr/>
        </p:nvSpPr>
        <p:spPr>
          <a:xfrm>
            <a:off x="2736698" y="1637120"/>
            <a:ext cx="1645921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Sale_address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Conector angular 5"/>
          <p:cNvCxnSpPr>
            <a:cxnSpLocks/>
            <a:stCxn id="3" idx="3"/>
          </p:cNvCxnSpPr>
          <p:nvPr/>
        </p:nvCxnSpPr>
        <p:spPr>
          <a:xfrm flipV="1">
            <a:off x="2698968" y="3484713"/>
            <a:ext cx="2250828" cy="849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cxnSpLocks/>
            <a:stCxn id="3" idx="0"/>
            <a:endCxn id="29" idx="2"/>
          </p:cNvCxnSpPr>
          <p:nvPr/>
        </p:nvCxnSpPr>
        <p:spPr>
          <a:xfrm rot="5400000" flipH="1" flipV="1">
            <a:off x="2263795" y="1369805"/>
            <a:ext cx="738085" cy="1853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19D15678-E3AF-0D10-6108-A694181BA688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7" name="Picture 10" descr="Index of /images/flaticon-png/big">
              <a:extLst>
                <a:ext uri="{FF2B5EF4-FFF2-40B4-BE49-F238E27FC236}">
                  <a16:creationId xmlns:a16="http://schemas.microsoft.com/office/drawing/2014/main" id="{14E3A401-37E2-FA96-0DD2-B933D4E12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9AD074D-E84A-BD8A-343C-6513A81AD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F06B250-C2EE-38F2-75FA-F7D2CEE67433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6" name="Picture 10" descr="Index of /images/flaticon-png/big">
              <a:extLst>
                <a:ext uri="{FF2B5EF4-FFF2-40B4-BE49-F238E27FC236}">
                  <a16:creationId xmlns:a16="http://schemas.microsoft.com/office/drawing/2014/main" id="{CF27A9A5-E651-CF40-6C4A-F7094A563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18867EF4-6A03-1AB6-E404-189CCEF9F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9" name="Picture 2" descr="Angular Blog">
            <a:extLst>
              <a:ext uri="{FF2B5EF4-FFF2-40B4-BE49-F238E27FC236}">
                <a16:creationId xmlns:a16="http://schemas.microsoft.com/office/drawing/2014/main" id="{BFBA88F3-6827-16DA-B39F-B49021F8D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76FC3584-1F67-0602-93BC-E2AD27704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47644"/>
              </p:ext>
            </p:extLst>
          </p:nvPr>
        </p:nvGraphicFramePr>
        <p:xfrm>
          <a:off x="5033952" y="2261323"/>
          <a:ext cx="1862052" cy="36902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sale_id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 err="1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code_cupone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code_discount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9758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 err="1"/>
                        <a:t>price_unit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0385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subtotal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39250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2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REVIEW</a:t>
            </a:r>
            <a:endParaRPr lang="en-US" sz="36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900538" y="1717194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reviews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57830"/>
              </p:ext>
            </p:extLst>
          </p:nvPr>
        </p:nvGraphicFramePr>
        <p:xfrm>
          <a:off x="725970" y="2121753"/>
          <a:ext cx="2298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sale_detail_id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ranting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</a:tbl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CB0909F2-A9DF-29D5-D8A8-6255402C4992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B558FBEF-E47A-7CB0-FED3-BAD1389F1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EE73D12-BF7B-4606-061B-8491A1D7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EC3920D-BCD6-DB02-4FBE-3B34E9E53B70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7F1E28B7-673B-3186-F5DA-47ADA8062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E1FE25D-BC55-11F2-1470-6F2186D50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5" name="Picture 2" descr="Angular Blog">
            <a:extLst>
              <a:ext uri="{FF2B5EF4-FFF2-40B4-BE49-F238E27FC236}">
                <a16:creationId xmlns:a16="http://schemas.microsoft.com/office/drawing/2014/main" id="{F3E4649C-B77D-53AD-7604-28D7ABF34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7E3747E-177D-22CF-B7A9-730C242E41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79"/>
          <a:stretch/>
        </p:blipFill>
        <p:spPr>
          <a:xfrm>
            <a:off x="3469617" y="1774336"/>
            <a:ext cx="3867071" cy="25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0B6433-DB4F-202F-E21E-BFBBF5B00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2" descr="Angular Blog">
            <a:extLst>
              <a:ext uri="{FF2B5EF4-FFF2-40B4-BE49-F238E27FC236}">
                <a16:creationId xmlns:a16="http://schemas.microsoft.com/office/drawing/2014/main" id="{435C369F-2208-872E-4F02-8F30C2C4FB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0" y="481579"/>
            <a:ext cx="1254948" cy="11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ARQUITECTURA API REST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MYSQL REPLACE INTO: reemplazar y actualizar filas de una tab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9" y="3001423"/>
            <a:ext cx="1669576" cy="10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imple-IT | Keep It Simp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126" y="2748221"/>
            <a:ext cx="2561166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dor - Iconos gratis de electrónic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4432300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42379" y="2561626"/>
            <a:ext cx="2333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MYSQL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2" name="Picture 14" descr="Servidor - Iconos gratis de tecnologí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3" y="4432300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 rot="19560763">
            <a:off x="5278442" y="2176425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8767226">
            <a:off x="5500645" y="2444823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 rot="13202036">
            <a:off x="5415817" y="4327345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2413859">
            <a:off x="5207067" y="4601049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2196392" y="3362285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 rot="10800000">
            <a:off x="2330759" y="3641286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3593001" y="2513051"/>
            <a:ext cx="1418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API LARAVEL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87334" y="4204591"/>
            <a:ext cx="2083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TIENDA 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223095" y="34000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 ECOMMERCE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uth con JWT y Express.js — Desarrollo de softwa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7" y="2970459"/>
            <a:ext cx="1851245" cy="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066B9137-B34A-E99B-713C-A0D7170EDEC8}"/>
              </a:ext>
            </a:extLst>
          </p:cNvPr>
          <p:cNvGrpSpPr/>
          <p:nvPr/>
        </p:nvGrpSpPr>
        <p:grpSpPr>
          <a:xfrm>
            <a:off x="8427684" y="758795"/>
            <a:ext cx="1808708" cy="1802831"/>
            <a:chOff x="4268819" y="-3176"/>
            <a:chExt cx="2912494" cy="2912495"/>
          </a:xfrm>
        </p:grpSpPr>
        <p:pic>
          <p:nvPicPr>
            <p:cNvPr id="6" name="Picture 10" descr="Index of /images/flaticon-png/big">
              <a:extLst>
                <a:ext uri="{FF2B5EF4-FFF2-40B4-BE49-F238E27FC236}">
                  <a16:creationId xmlns:a16="http://schemas.microsoft.com/office/drawing/2014/main" id="{2D9CA881-DD72-AE20-F8F1-2DB3281CE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5FBE0A-1B6A-80C5-5309-C3F97448B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535525D-C92E-FBE3-385E-CF249741BDE3}"/>
              </a:ext>
            </a:extLst>
          </p:cNvPr>
          <p:cNvGrpSpPr/>
          <p:nvPr/>
        </p:nvGrpSpPr>
        <p:grpSpPr>
          <a:xfrm>
            <a:off x="8472114" y="4643318"/>
            <a:ext cx="1808708" cy="1820110"/>
            <a:chOff x="593922" y="3781965"/>
            <a:chExt cx="2912494" cy="2912495"/>
          </a:xfrm>
        </p:grpSpPr>
        <p:pic>
          <p:nvPicPr>
            <p:cNvPr id="10" name="Picture 10" descr="Index of /images/flaticon-png/big">
              <a:extLst>
                <a:ext uri="{FF2B5EF4-FFF2-40B4-BE49-F238E27FC236}">
                  <a16:creationId xmlns:a16="http://schemas.microsoft.com/office/drawing/2014/main" id="{C36945FC-8DDB-D02F-EC54-C62BC62585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4E90AD5-184A-A967-C664-87B07B045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3" name="Picture 2" descr="Angular Blog">
            <a:extLst>
              <a:ext uri="{FF2B5EF4-FFF2-40B4-BE49-F238E27FC236}">
                <a16:creationId xmlns:a16="http://schemas.microsoft.com/office/drawing/2014/main" id="{3CAD4FEC-73CE-C64F-9C0E-36033ACF1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7003149" y="993307"/>
            <a:ext cx="1254948" cy="114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ngular Blog">
            <a:extLst>
              <a:ext uri="{FF2B5EF4-FFF2-40B4-BE49-F238E27FC236}">
                <a16:creationId xmlns:a16="http://schemas.microsoft.com/office/drawing/2014/main" id="{EAA25226-210D-2A96-BEDF-6314CFC0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6969576" y="4701946"/>
            <a:ext cx="1319212" cy="119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3234" y="391696"/>
            <a:ext cx="7344066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ANÁLISIS Y REQUERIMIENTOS: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6" y="1574800"/>
            <a:ext cx="5176983" cy="4940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Recuperar contraseña.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Cupones.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Variedades.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 Cuenta (Ordenes, Dirección,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Carrito De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Wishlist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Descuentos.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Reportes.</a:t>
            </a:r>
          </a:p>
        </p:txBody>
      </p:sp>
      <p:pic>
        <p:nvPicPr>
          <p:cNvPr id="4098" name="Picture 2" descr="Últimas noticias sobre Paypal | Cointele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44" y="2005908"/>
            <a:ext cx="835116" cy="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2D63437-B0BF-B217-37F2-9D0C00549606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3" name="Picture 10" descr="Index of /images/flaticon-png/big">
              <a:extLst>
                <a:ext uri="{FF2B5EF4-FFF2-40B4-BE49-F238E27FC236}">
                  <a16:creationId xmlns:a16="http://schemas.microsoft.com/office/drawing/2014/main" id="{F7CA02D9-27A8-1B4F-E3AD-0051BEBF8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CB31ECA-2503-1D17-ACF0-B47AC4846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9FCAC4D-D31A-2CA0-E1F0-77C689A7F0D1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7C333409-15C6-2809-B85F-2041B5C12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AFC198F-1C5D-47B0-457A-56EF61117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2050" name="Picture 2" descr="Mercado Pago payments for WooCommerce – WordPress plugin | WordPress.org  Perú">
            <a:extLst>
              <a:ext uri="{FF2B5EF4-FFF2-40B4-BE49-F238E27FC236}">
                <a16:creationId xmlns:a16="http://schemas.microsoft.com/office/drawing/2014/main" id="{B82A1A7E-F352-69BD-F620-46DD8900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066" y="4381544"/>
            <a:ext cx="1803311" cy="18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ngular Blog">
            <a:extLst>
              <a:ext uri="{FF2B5EF4-FFF2-40B4-BE49-F238E27FC236}">
                <a16:creationId xmlns:a16="http://schemas.microsoft.com/office/drawing/2014/main" id="{6A660B7B-9EB5-57B6-6B1E-C454F2758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PRIMEROS PASOS …..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096162" cy="11089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@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angular/cli@17.0.7 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4717" y="3105149"/>
            <a:ext cx="5096162" cy="1108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Metronic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serve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804717" y="4512539"/>
            <a:ext cx="5096162" cy="20319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(API):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create-project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--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prefer-dist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api_ecommerce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require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tymon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jwt-auth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3DDEB44-3F1D-87D2-9920-0CECEC875B2E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8" name="Picture 10" descr="Index of /images/flaticon-png/big">
              <a:extLst>
                <a:ext uri="{FF2B5EF4-FFF2-40B4-BE49-F238E27FC236}">
                  <a16:creationId xmlns:a16="http://schemas.microsoft.com/office/drawing/2014/main" id="{B5DDE11B-23EE-9605-6D0C-DBCFAC38F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B57B9AC-DA59-F976-CCAF-67E0CE55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65D04628-78F0-BFA9-0A9C-B6F306F737A8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11" name="Picture 10" descr="Index of /images/flaticon-png/big">
              <a:extLst>
                <a:ext uri="{FF2B5EF4-FFF2-40B4-BE49-F238E27FC236}">
                  <a16:creationId xmlns:a16="http://schemas.microsoft.com/office/drawing/2014/main" id="{AAC873DB-BFD8-ADBA-1E75-CA22B5BD9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B91ED26-EF47-4AB8-D8B2-9D6BC23E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Picture 2" descr="Angular Blog">
            <a:extLst>
              <a:ext uri="{FF2B5EF4-FFF2-40B4-BE49-F238E27FC236}">
                <a16:creationId xmlns:a16="http://schemas.microsoft.com/office/drawing/2014/main" id="{1CF5ED56-C293-2464-4CC0-8858FD22C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RECUPERAR CONTRASEÑA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537796B-2EBA-5DFB-EA0B-7C6BDB3848A4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E8C946D1-42CA-3F38-7AED-9772B9A39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22E1FF3-B772-C4FD-0DF7-D4BDC2008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C659CFBE-7090-9DB0-EE03-7834BEB68ECF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FBBCE3CC-A5D4-A567-38E6-0DA6DA911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6C91C500-32AA-8A26-3D35-43D8DF19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A972F93C-D59E-C4EF-57E3-915999E96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811" y="1743776"/>
            <a:ext cx="4441272" cy="23195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03DB9D5-027C-0A4A-C142-1084AFA8FF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1" t="38656" r="20140"/>
          <a:stretch/>
        </p:blipFill>
        <p:spPr>
          <a:xfrm>
            <a:off x="440602" y="4951782"/>
            <a:ext cx="2732649" cy="1422869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53FAA3C3-0884-B9C1-0ABF-653053EA1C85}"/>
              </a:ext>
            </a:extLst>
          </p:cNvPr>
          <p:cNvSpPr/>
          <p:nvPr/>
        </p:nvSpPr>
        <p:spPr>
          <a:xfrm>
            <a:off x="683824" y="4470873"/>
            <a:ext cx="21275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Código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4B50333-987E-8B3E-A097-A087DD2482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31" t="38656" r="20140"/>
          <a:stretch/>
        </p:blipFill>
        <p:spPr>
          <a:xfrm>
            <a:off x="3428480" y="4951782"/>
            <a:ext cx="2732649" cy="1422869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A8E65930-67FC-FF0B-418A-BC123BA73412}"/>
              </a:ext>
            </a:extLst>
          </p:cNvPr>
          <p:cNvSpPr/>
          <p:nvPr/>
        </p:nvSpPr>
        <p:spPr>
          <a:xfrm>
            <a:off x="3671702" y="4470873"/>
            <a:ext cx="21275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Contraseña Nueva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" descr="Angular Blog">
            <a:extLst>
              <a:ext uri="{FF2B5EF4-FFF2-40B4-BE49-F238E27FC236}">
                <a16:creationId xmlns:a16="http://schemas.microsoft.com/office/drawing/2014/main" id="{AC0E0511-0CB8-9157-0890-29DB04725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2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37245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CATEGORIAS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43A3ACE-FA68-D8CD-C328-02E1E510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63202"/>
              </p:ext>
            </p:extLst>
          </p:nvPr>
        </p:nvGraphicFramePr>
        <p:xfrm>
          <a:off x="587533" y="1607566"/>
          <a:ext cx="2160461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461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Categories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Icon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categorie_second_id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categorie_third_id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position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2807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6BC6E5DA-DD9B-DB3E-8B3D-5DBA15274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077" y="2676998"/>
            <a:ext cx="5005618" cy="230629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77A8FDF-97AF-2911-2131-5EF4EFCA2128}"/>
              </a:ext>
            </a:extLst>
          </p:cNvPr>
          <p:cNvSpPr/>
          <p:nvPr/>
        </p:nvSpPr>
        <p:spPr>
          <a:xfrm>
            <a:off x="3422708" y="1535185"/>
            <a:ext cx="4152551" cy="8221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DEPARTAMENTOS</a:t>
            </a:r>
          </a:p>
          <a:p>
            <a:pPr algn="ctr"/>
            <a:r>
              <a:rPr lang="es-ES" dirty="0"/>
              <a:t>CATEGORIAS</a:t>
            </a:r>
          </a:p>
          <a:p>
            <a:pPr algn="ctr"/>
            <a:r>
              <a:rPr lang="es-ES" dirty="0"/>
              <a:t>SUBCATEGORIA</a:t>
            </a:r>
            <a:endParaRPr lang="es-PE" dirty="0"/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11D5F0DC-D10C-FAC8-AFCF-9C01B7DBC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84111"/>
              </p:ext>
            </p:extLst>
          </p:nvPr>
        </p:nvGraphicFramePr>
        <p:xfrm>
          <a:off x="2248078" y="5319767"/>
          <a:ext cx="554933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7333">
                  <a:extLst>
                    <a:ext uri="{9D8B030D-6E8A-4147-A177-3AD203B41FA5}">
                      <a16:colId xmlns:a16="http://schemas.microsoft.com/office/drawing/2014/main" val="3736351826"/>
                    </a:ext>
                  </a:extLst>
                </a:gridCol>
                <a:gridCol w="1387333">
                  <a:extLst>
                    <a:ext uri="{9D8B030D-6E8A-4147-A177-3AD203B41FA5}">
                      <a16:colId xmlns:a16="http://schemas.microsoft.com/office/drawing/2014/main" val="1195587768"/>
                    </a:ext>
                  </a:extLst>
                </a:gridCol>
                <a:gridCol w="1387333">
                  <a:extLst>
                    <a:ext uri="{9D8B030D-6E8A-4147-A177-3AD203B41FA5}">
                      <a16:colId xmlns:a16="http://schemas.microsoft.com/office/drawing/2014/main" val="2330751026"/>
                    </a:ext>
                  </a:extLst>
                </a:gridCol>
                <a:gridCol w="1387333">
                  <a:extLst>
                    <a:ext uri="{9D8B030D-6E8A-4147-A177-3AD203B41FA5}">
                      <a16:colId xmlns:a16="http://schemas.microsoft.com/office/drawing/2014/main" val="636963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Computers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5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Desktop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6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Gaming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48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8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ATRIBUTOS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BF6ED0BB-F84B-AB25-E6ED-A93D67B24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36629"/>
              </p:ext>
            </p:extLst>
          </p:nvPr>
        </p:nvGraphicFramePr>
        <p:xfrm>
          <a:off x="1195998" y="2120283"/>
          <a:ext cx="186740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type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state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65427"/>
                  </a:ext>
                </a:extLst>
              </a:tr>
            </a:tbl>
          </a:graphicData>
        </a:graphic>
      </p:graphicFrame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E87F35E-7E79-C92C-50A6-60655F112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84926"/>
              </p:ext>
            </p:extLst>
          </p:nvPr>
        </p:nvGraphicFramePr>
        <p:xfrm>
          <a:off x="4051893" y="2872740"/>
          <a:ext cx="186740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Properties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code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50883"/>
                  </a:ext>
                </a:extLst>
              </a:tr>
            </a:tbl>
          </a:graphicData>
        </a:graphic>
      </p:graphicFrame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DD41F99-D7F8-0B08-45FE-DD70556D3DC5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3063407" y="2861963"/>
            <a:ext cx="988486" cy="752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58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PRODUCTO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Conector angular 21"/>
          <p:cNvCxnSpPr>
            <a:cxnSpLocks/>
          </p:cNvCxnSpPr>
          <p:nvPr/>
        </p:nvCxnSpPr>
        <p:spPr>
          <a:xfrm rot="16200000" flipV="1">
            <a:off x="2272001" y="1574213"/>
            <a:ext cx="325509" cy="10491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ángulo redondeado 35"/>
          <p:cNvSpPr/>
          <p:nvPr/>
        </p:nvSpPr>
        <p:spPr>
          <a:xfrm>
            <a:off x="4872232" y="4426360"/>
            <a:ext cx="141316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Variations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cxnSp>
        <p:nvCxnSpPr>
          <p:cNvPr id="17" name="Conector angular 6">
            <a:extLst>
              <a:ext uri="{FF2B5EF4-FFF2-40B4-BE49-F238E27FC236}">
                <a16:creationId xmlns:a16="http://schemas.microsoft.com/office/drawing/2014/main" id="{D31A1E49-8E3B-1874-1A2B-B0722730A99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820738" y="3549527"/>
            <a:ext cx="432012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487B2839-B68A-9D6D-992F-C34420933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6873"/>
              </p:ext>
            </p:extLst>
          </p:nvPr>
        </p:nvGraphicFramePr>
        <p:xfrm>
          <a:off x="4500540" y="1532904"/>
          <a:ext cx="21519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930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Categories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Icon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categorie_second_id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5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categorie_third_id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0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position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02807"/>
                  </a:ext>
                </a:extLst>
              </a:tr>
            </a:tbl>
          </a:graphicData>
        </a:graphic>
      </p:graphicFrame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67FA49D7-B2D8-84A7-12A9-FC534B46B710}"/>
              </a:ext>
            </a:extLst>
          </p:cNvPr>
          <p:cNvCxnSpPr>
            <a:cxnSpLocks/>
          </p:cNvCxnSpPr>
          <p:nvPr/>
        </p:nvCxnSpPr>
        <p:spPr>
          <a:xfrm flipV="1">
            <a:off x="3665913" y="1884755"/>
            <a:ext cx="785469" cy="522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189DDDE5-BA23-CD60-BEBE-3B6BE570A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45702"/>
              </p:ext>
            </p:extLst>
          </p:nvPr>
        </p:nvGraphicFramePr>
        <p:xfrm>
          <a:off x="124590" y="3000887"/>
          <a:ext cx="1696148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6148">
                  <a:extLst>
                    <a:ext uri="{9D8B030D-6E8A-4147-A177-3AD203B41FA5}">
                      <a16:colId xmlns:a16="http://schemas.microsoft.com/office/drawing/2014/main" val="1459330866"/>
                    </a:ext>
                  </a:extLst>
                </a:gridCol>
              </a:tblGrid>
              <a:tr h="293932">
                <a:tc>
                  <a:txBody>
                    <a:bodyPr/>
                    <a:lstStyle/>
                    <a:p>
                      <a:r>
                        <a:rPr lang="es-ES" dirty="0" err="1"/>
                        <a:t>Brands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98115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08963"/>
                  </a:ext>
                </a:extLst>
              </a:tr>
              <a:tr h="293932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85496"/>
                  </a:ext>
                </a:extLst>
              </a:tr>
            </a:tbl>
          </a:graphicData>
        </a:graphic>
      </p:graphicFrame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6D325E52-5BC7-5086-618D-393178D04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79174"/>
              </p:ext>
            </p:extLst>
          </p:nvPr>
        </p:nvGraphicFramePr>
        <p:xfrm>
          <a:off x="157983" y="1654096"/>
          <a:ext cx="167745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7451">
                  <a:extLst>
                    <a:ext uri="{9D8B030D-6E8A-4147-A177-3AD203B41FA5}">
                      <a16:colId xmlns:a16="http://schemas.microsoft.com/office/drawing/2014/main" val="327479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7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url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46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00647"/>
                  </a:ext>
                </a:extLst>
              </a:tr>
            </a:tbl>
          </a:graphicData>
        </a:graphic>
      </p:graphicFrame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BF6ED0BB-F84B-AB25-E6ED-A93D67B24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22246"/>
              </p:ext>
            </p:extLst>
          </p:nvPr>
        </p:nvGraphicFramePr>
        <p:xfrm>
          <a:off x="2277629" y="2251587"/>
          <a:ext cx="1867409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slug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Sku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price_pen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8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price_usd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description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tags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930296"/>
                  </a:ext>
                </a:extLst>
              </a:tr>
            </a:tbl>
          </a:graphicData>
        </a:graphic>
      </p:graphicFrame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87462DBA-27A3-9CFE-A066-5D8C9BF9F67D}"/>
              </a:ext>
            </a:extLst>
          </p:cNvPr>
          <p:cNvCxnSpPr>
            <a:cxnSpLocks/>
            <a:stCxn id="70" idx="2"/>
            <a:endCxn id="36" idx="2"/>
          </p:cNvCxnSpPr>
          <p:nvPr/>
        </p:nvCxnSpPr>
        <p:spPr>
          <a:xfrm rot="5400000" flipH="1" flipV="1">
            <a:off x="4144332" y="3783824"/>
            <a:ext cx="501484" cy="2367482"/>
          </a:xfrm>
          <a:prstGeom prst="bentConnector3">
            <a:avLst>
              <a:gd name="adj1" fmla="val -4558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Rectángulo redondeado 35">
            <a:extLst>
              <a:ext uri="{FF2B5EF4-FFF2-40B4-BE49-F238E27FC236}">
                <a16:creationId xmlns:a16="http://schemas.microsoft.com/office/drawing/2014/main" id="{03CDEC32-98A9-308A-64A2-C94EF6E43E5B}"/>
              </a:ext>
            </a:extLst>
          </p:cNvPr>
          <p:cNvSpPr/>
          <p:nvPr/>
        </p:nvSpPr>
        <p:spPr>
          <a:xfrm>
            <a:off x="5155082" y="5752491"/>
            <a:ext cx="1618525" cy="290463"/>
          </a:xfrm>
          <a:prstGeom prst="round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rgbClr val="FF0000"/>
                </a:solidFill>
              </a:rPr>
              <a:t>Specifications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0F7F6E8C-951E-106F-C09F-B33A65EEC52F}"/>
              </a:ext>
            </a:extLst>
          </p:cNvPr>
          <p:cNvCxnSpPr>
            <a:cxnSpLocks/>
            <a:stCxn id="70" idx="2"/>
            <a:endCxn id="75" idx="2"/>
          </p:cNvCxnSpPr>
          <p:nvPr/>
        </p:nvCxnSpPr>
        <p:spPr>
          <a:xfrm rot="16200000" flipH="1">
            <a:off x="4175516" y="4254124"/>
            <a:ext cx="824647" cy="2753012"/>
          </a:xfrm>
          <a:prstGeom prst="bentConnector3">
            <a:avLst>
              <a:gd name="adj1" fmla="val 12772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708016" cy="100761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BASE DE DATOS VARIACIONES</a:t>
            </a:r>
            <a:endParaRPr lang="en-US" sz="40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D26CD47-F165-8B27-460F-EAF42F94D860}"/>
              </a:ext>
            </a:extLst>
          </p:cNvPr>
          <p:cNvGrpSpPr/>
          <p:nvPr/>
        </p:nvGrpSpPr>
        <p:grpSpPr>
          <a:xfrm>
            <a:off x="7925851" y="549661"/>
            <a:ext cx="2912494" cy="2912495"/>
            <a:chOff x="4268819" y="-3176"/>
            <a:chExt cx="2912494" cy="2912495"/>
          </a:xfrm>
        </p:grpSpPr>
        <p:pic>
          <p:nvPicPr>
            <p:cNvPr id="4" name="Picture 10" descr="Index of /images/flaticon-png/big">
              <a:extLst>
                <a:ext uri="{FF2B5EF4-FFF2-40B4-BE49-F238E27FC236}">
                  <a16:creationId xmlns:a16="http://schemas.microsoft.com/office/drawing/2014/main" id="{406A7278-8777-EAAE-FC72-E6640CE51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8819" y="-3176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F857F2F-D790-0DEC-8DCD-4132FF9F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2975" y="419005"/>
              <a:ext cx="2744182" cy="1704701"/>
            </a:xfrm>
            <a:prstGeom prst="rect">
              <a:avLst/>
            </a:prstGeom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915E22B-8D2A-8AE0-E00A-E0478CD97AE2}"/>
              </a:ext>
            </a:extLst>
          </p:cNvPr>
          <p:cNvGrpSpPr/>
          <p:nvPr/>
        </p:nvGrpSpPr>
        <p:grpSpPr>
          <a:xfrm>
            <a:off x="7968399" y="3462156"/>
            <a:ext cx="2912494" cy="2912495"/>
            <a:chOff x="593922" y="3781965"/>
            <a:chExt cx="2912494" cy="2912495"/>
          </a:xfrm>
        </p:grpSpPr>
        <p:pic>
          <p:nvPicPr>
            <p:cNvPr id="9" name="Picture 10" descr="Index of /images/flaticon-png/big">
              <a:extLst>
                <a:ext uri="{FF2B5EF4-FFF2-40B4-BE49-F238E27FC236}">
                  <a16:creationId xmlns:a16="http://schemas.microsoft.com/office/drawing/2014/main" id="{3C778E2B-D1F7-D064-D38A-7C4D2A2AD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922" y="3781965"/>
              <a:ext cx="2912494" cy="2912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9407904-7442-7C00-5AEA-B70CD0F48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468" y="4226469"/>
              <a:ext cx="2741879" cy="1711842"/>
            </a:xfrm>
            <a:prstGeom prst="rect">
              <a:avLst/>
            </a:prstGeom>
          </p:spPr>
        </p:pic>
      </p:grpSp>
      <p:grpSp>
        <p:nvGrpSpPr>
          <p:cNvPr id="21" name="Google Shape;591;p39">
            <a:extLst>
              <a:ext uri="{FF2B5EF4-FFF2-40B4-BE49-F238E27FC236}">
                <a16:creationId xmlns:a16="http://schemas.microsoft.com/office/drawing/2014/main" id="{AF27D5A5-14D5-E32E-4AB6-F7C775238C77}"/>
              </a:ext>
            </a:extLst>
          </p:cNvPr>
          <p:cNvGrpSpPr/>
          <p:nvPr/>
        </p:nvGrpSpPr>
        <p:grpSpPr>
          <a:xfrm>
            <a:off x="990341" y="5963231"/>
            <a:ext cx="673157" cy="753988"/>
            <a:chOff x="1784625" y="2271900"/>
            <a:chExt cx="387875" cy="434450"/>
          </a:xfrm>
        </p:grpSpPr>
        <p:sp>
          <p:nvSpPr>
            <p:cNvPr id="25" name="Google Shape;592;p39">
              <a:extLst>
                <a:ext uri="{FF2B5EF4-FFF2-40B4-BE49-F238E27FC236}">
                  <a16:creationId xmlns:a16="http://schemas.microsoft.com/office/drawing/2014/main" id="{E4C6E28C-1245-29CE-B239-4BCA6B868505}"/>
                </a:ext>
              </a:extLst>
            </p:cNvPr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3;p39">
              <a:extLst>
                <a:ext uri="{FF2B5EF4-FFF2-40B4-BE49-F238E27FC236}">
                  <a16:creationId xmlns:a16="http://schemas.microsoft.com/office/drawing/2014/main" id="{98FDF3D5-C256-55E8-DBCF-EEEB581765F7}"/>
                </a:ext>
              </a:extLst>
            </p:cNvPr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4;p39">
              <a:extLst>
                <a:ext uri="{FF2B5EF4-FFF2-40B4-BE49-F238E27FC236}">
                  <a16:creationId xmlns:a16="http://schemas.microsoft.com/office/drawing/2014/main" id="{F60DB4F7-96A3-D9AA-0D5F-594CBFD54619}"/>
                </a:ext>
              </a:extLst>
            </p:cNvPr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5;p39">
              <a:extLst>
                <a:ext uri="{FF2B5EF4-FFF2-40B4-BE49-F238E27FC236}">
                  <a16:creationId xmlns:a16="http://schemas.microsoft.com/office/drawing/2014/main" id="{259BD2C2-B4CF-AA79-D3F7-B24692E9DBA3}"/>
                </a:ext>
              </a:extLst>
            </p:cNvPr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96;p39">
              <a:extLst>
                <a:ext uri="{FF2B5EF4-FFF2-40B4-BE49-F238E27FC236}">
                  <a16:creationId xmlns:a16="http://schemas.microsoft.com/office/drawing/2014/main" id="{A2454718-A5B4-098C-5E0E-38B98B1C6F54}"/>
                </a:ext>
              </a:extLst>
            </p:cNvPr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97;p39">
              <a:extLst>
                <a:ext uri="{FF2B5EF4-FFF2-40B4-BE49-F238E27FC236}">
                  <a16:creationId xmlns:a16="http://schemas.microsoft.com/office/drawing/2014/main" id="{7A989199-5E60-FEA4-73F4-4A6EB966C5DB}"/>
                </a:ext>
              </a:extLst>
            </p:cNvPr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8;p39">
              <a:extLst>
                <a:ext uri="{FF2B5EF4-FFF2-40B4-BE49-F238E27FC236}">
                  <a16:creationId xmlns:a16="http://schemas.microsoft.com/office/drawing/2014/main" id="{FE739F3A-FCA1-0B64-0E5B-7F8974FA21A6}"/>
                </a:ext>
              </a:extLst>
            </p:cNvPr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9;p39">
              <a:extLst>
                <a:ext uri="{FF2B5EF4-FFF2-40B4-BE49-F238E27FC236}">
                  <a16:creationId xmlns:a16="http://schemas.microsoft.com/office/drawing/2014/main" id="{7B7C5920-6A02-0B22-3AFA-348381613ADF}"/>
                </a:ext>
              </a:extLst>
            </p:cNvPr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606;p39">
            <a:extLst>
              <a:ext uri="{FF2B5EF4-FFF2-40B4-BE49-F238E27FC236}">
                <a16:creationId xmlns:a16="http://schemas.microsoft.com/office/drawing/2014/main" id="{331FAFD9-09D1-67DC-0688-D1F142CE0436}"/>
              </a:ext>
            </a:extLst>
          </p:cNvPr>
          <p:cNvGrpSpPr/>
          <p:nvPr/>
        </p:nvGrpSpPr>
        <p:grpSpPr>
          <a:xfrm rot="407946">
            <a:off x="1133962" y="4856768"/>
            <a:ext cx="907452" cy="839065"/>
            <a:chOff x="1774150" y="1280375"/>
            <a:chExt cx="443200" cy="409800"/>
          </a:xfrm>
        </p:grpSpPr>
        <p:sp>
          <p:nvSpPr>
            <p:cNvPr id="39" name="Google Shape;607;p39">
              <a:extLst>
                <a:ext uri="{FF2B5EF4-FFF2-40B4-BE49-F238E27FC236}">
                  <a16:creationId xmlns:a16="http://schemas.microsoft.com/office/drawing/2014/main" id="{FA867FC1-D29C-8B51-9427-4B137D9B8FF1}"/>
                </a:ext>
              </a:extLst>
            </p:cNvPr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08;p39">
              <a:extLst>
                <a:ext uri="{FF2B5EF4-FFF2-40B4-BE49-F238E27FC236}">
                  <a16:creationId xmlns:a16="http://schemas.microsoft.com/office/drawing/2014/main" id="{039BA312-1503-0015-6326-0D26E1F6F0B9}"/>
                </a:ext>
              </a:extLst>
            </p:cNvPr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9;p39">
              <a:extLst>
                <a:ext uri="{FF2B5EF4-FFF2-40B4-BE49-F238E27FC236}">
                  <a16:creationId xmlns:a16="http://schemas.microsoft.com/office/drawing/2014/main" id="{5AA93132-B434-8AAF-1D66-F1C789155765}"/>
                </a:ext>
              </a:extLst>
            </p:cNvPr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610;p39">
            <a:extLst>
              <a:ext uri="{FF2B5EF4-FFF2-40B4-BE49-F238E27FC236}">
                <a16:creationId xmlns:a16="http://schemas.microsoft.com/office/drawing/2014/main" id="{92013472-DFB7-0B6B-2394-E15CE833D741}"/>
              </a:ext>
            </a:extLst>
          </p:cNvPr>
          <p:cNvGrpSpPr/>
          <p:nvPr/>
        </p:nvGrpSpPr>
        <p:grpSpPr>
          <a:xfrm>
            <a:off x="196689" y="5152150"/>
            <a:ext cx="802712" cy="723877"/>
            <a:chOff x="1078950" y="1619675"/>
            <a:chExt cx="462525" cy="417100"/>
          </a:xfrm>
        </p:grpSpPr>
        <p:sp>
          <p:nvSpPr>
            <p:cNvPr id="46" name="Google Shape;611;p39">
              <a:extLst>
                <a:ext uri="{FF2B5EF4-FFF2-40B4-BE49-F238E27FC236}">
                  <a16:creationId xmlns:a16="http://schemas.microsoft.com/office/drawing/2014/main" id="{02B39F8D-3FF1-7FE8-7B72-D17B94376790}"/>
                </a:ext>
              </a:extLst>
            </p:cNvPr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2;p39">
              <a:extLst>
                <a:ext uri="{FF2B5EF4-FFF2-40B4-BE49-F238E27FC236}">
                  <a16:creationId xmlns:a16="http://schemas.microsoft.com/office/drawing/2014/main" id="{4B1EB5BF-36A0-AA4E-B560-D7C4ED871DDB}"/>
                </a:ext>
              </a:extLst>
            </p:cNvPr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3;p39">
              <a:extLst>
                <a:ext uri="{FF2B5EF4-FFF2-40B4-BE49-F238E27FC236}">
                  <a16:creationId xmlns:a16="http://schemas.microsoft.com/office/drawing/2014/main" id="{AB659FDD-830E-034F-02A2-CE2F365969A9}"/>
                </a:ext>
              </a:extLst>
            </p:cNvPr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619;p39">
            <a:extLst>
              <a:ext uri="{FF2B5EF4-FFF2-40B4-BE49-F238E27FC236}">
                <a16:creationId xmlns:a16="http://schemas.microsoft.com/office/drawing/2014/main" id="{69F880D7-2F7B-93BF-31F4-F24656636E2E}"/>
              </a:ext>
            </a:extLst>
          </p:cNvPr>
          <p:cNvSpPr/>
          <p:nvPr/>
        </p:nvSpPr>
        <p:spPr>
          <a:xfrm>
            <a:off x="746634" y="4386781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487B2839-B68A-9D6D-992F-C34420933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26678"/>
              </p:ext>
            </p:extLst>
          </p:nvPr>
        </p:nvGraphicFramePr>
        <p:xfrm>
          <a:off x="3833690" y="1584730"/>
          <a:ext cx="215193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930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Variations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propertie_id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value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add_price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2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stock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35780"/>
                  </a:ext>
                </a:extLst>
              </a:tr>
            </a:tbl>
          </a:graphicData>
        </a:graphic>
      </p:graphicFrame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BF6ED0BB-F84B-AB25-E6ED-A93D67B24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79234"/>
              </p:ext>
            </p:extLst>
          </p:nvPr>
        </p:nvGraphicFramePr>
        <p:xfrm>
          <a:off x="298167" y="1647544"/>
          <a:ext cx="186740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7409">
                  <a:extLst>
                    <a:ext uri="{9D8B030D-6E8A-4147-A177-3AD203B41FA5}">
                      <a16:colId xmlns:a16="http://schemas.microsoft.com/office/drawing/2014/main" val="152571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2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slug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6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……….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79959"/>
                  </a:ext>
                </a:extLst>
              </a:tr>
            </a:tbl>
          </a:graphicData>
        </a:graphic>
      </p:graphicFrame>
      <p:pic>
        <p:nvPicPr>
          <p:cNvPr id="71" name="Picture 2" descr="Angular Blog">
            <a:extLst>
              <a:ext uri="{FF2B5EF4-FFF2-40B4-BE49-F238E27FC236}">
                <a16:creationId xmlns:a16="http://schemas.microsoft.com/office/drawing/2014/main" id="{64285BE9-FF82-FAF7-4228-A8B0016A9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4875" r="17910" b="16135"/>
          <a:stretch/>
        </p:blipFill>
        <p:spPr bwMode="auto">
          <a:xfrm>
            <a:off x="10922501" y="120338"/>
            <a:ext cx="1126317" cy="102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87462DBA-27A3-9CFE-A066-5D8C9BF9F67D}"/>
              </a:ext>
            </a:extLst>
          </p:cNvPr>
          <p:cNvCxnSpPr>
            <a:cxnSpLocks/>
            <a:stCxn id="70" idx="2"/>
            <a:endCxn id="56" idx="1"/>
          </p:cNvCxnSpPr>
          <p:nvPr/>
        </p:nvCxnSpPr>
        <p:spPr>
          <a:xfrm rot="5400000" flipH="1" flipV="1">
            <a:off x="2408663" y="1705877"/>
            <a:ext cx="248234" cy="2601819"/>
          </a:xfrm>
          <a:prstGeom prst="bentConnector4">
            <a:avLst>
              <a:gd name="adj1" fmla="val -92091"/>
              <a:gd name="adj2" fmla="val 6794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0F7F6E8C-951E-106F-C09F-B33A65EEC52F}"/>
              </a:ext>
            </a:extLst>
          </p:cNvPr>
          <p:cNvCxnSpPr>
            <a:cxnSpLocks/>
            <a:stCxn id="70" idx="2"/>
            <a:endCxn id="20" idx="1"/>
          </p:cNvCxnSpPr>
          <p:nvPr/>
        </p:nvCxnSpPr>
        <p:spPr>
          <a:xfrm rot="16200000" flipH="1">
            <a:off x="1348078" y="3014697"/>
            <a:ext cx="2284831" cy="2517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57CB3B0F-282D-C284-11F9-85EEBB6DE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75743"/>
              </p:ext>
            </p:extLst>
          </p:nvPr>
        </p:nvGraphicFramePr>
        <p:xfrm>
          <a:off x="3749115" y="4488635"/>
          <a:ext cx="215193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1930">
                  <a:extLst>
                    <a:ext uri="{9D8B030D-6E8A-4147-A177-3AD203B41FA5}">
                      <a16:colId xmlns:a16="http://schemas.microsoft.com/office/drawing/2014/main" val="1146930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>
                          <a:solidFill>
                            <a:schemeClr val="bg1"/>
                          </a:solidFill>
                        </a:rPr>
                        <a:t>Specifications</a:t>
                      </a:r>
                      <a:endParaRPr lang="es-P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product_id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6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attribute_id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2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propertie_id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values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427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197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7352</TotalTime>
  <Words>280</Words>
  <Application>Microsoft Office PowerPoint</Application>
  <PresentationFormat>Panorámica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Lucida Console</vt:lpstr>
      <vt:lpstr>Tahoma</vt:lpstr>
      <vt:lpstr>var(--font-stack-heading)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desktop</dc:creator>
  <cp:lastModifiedBy>Usuario</cp:lastModifiedBy>
  <cp:revision>122</cp:revision>
  <dcterms:created xsi:type="dcterms:W3CDTF">2021-07-01T14:51:37Z</dcterms:created>
  <dcterms:modified xsi:type="dcterms:W3CDTF">2025-05-20T23:09:00Z</dcterms:modified>
</cp:coreProperties>
</file>