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33"/>
  </p:notesMasterIdLst>
  <p:sldIdLst>
    <p:sldId id="291" r:id="rId3"/>
    <p:sldId id="271" r:id="rId4"/>
    <p:sldId id="293" r:id="rId5"/>
    <p:sldId id="259" r:id="rId6"/>
    <p:sldId id="279" r:id="rId7"/>
    <p:sldId id="288" r:id="rId8"/>
    <p:sldId id="272" r:id="rId9"/>
    <p:sldId id="280" r:id="rId10"/>
    <p:sldId id="273" r:id="rId11"/>
    <p:sldId id="281" r:id="rId12"/>
    <p:sldId id="274" r:id="rId13"/>
    <p:sldId id="282" r:id="rId14"/>
    <p:sldId id="275" r:id="rId15"/>
    <p:sldId id="283" r:id="rId16"/>
    <p:sldId id="276" r:id="rId17"/>
    <p:sldId id="284" r:id="rId18"/>
    <p:sldId id="277" r:id="rId19"/>
    <p:sldId id="285" r:id="rId20"/>
    <p:sldId id="278" r:id="rId21"/>
    <p:sldId id="287" r:id="rId22"/>
    <p:sldId id="292" r:id="rId23"/>
    <p:sldId id="286" r:id="rId24"/>
    <p:sldId id="270" r:id="rId25"/>
    <p:sldId id="299" r:id="rId26"/>
    <p:sldId id="294" r:id="rId27"/>
    <p:sldId id="295" r:id="rId28"/>
    <p:sldId id="296" r:id="rId29"/>
    <p:sldId id="297" r:id="rId30"/>
    <p:sldId id="298" r:id="rId31"/>
    <p:sldId id="300" r:id="rId32"/>
  </p:sldIdLst>
  <p:sldSz cx="12192000" cy="6858000"/>
  <p:notesSz cx="7315200" cy="96012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Microsoft YaHei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2159" userDrawn="1">
          <p15:clr>
            <a:srgbClr val="A4A3A4"/>
          </p15:clr>
        </p15:guide>
        <p15:guide id="4" orient="horz" pos="2702" userDrawn="1">
          <p15:clr>
            <a:srgbClr val="A4A3A4"/>
          </p15:clr>
        </p15:guide>
        <p15:guide id="5" pos="2226" userDrawn="1">
          <p15:clr>
            <a:srgbClr val="A4A3A4"/>
          </p15:clr>
        </p15:guide>
        <p15:guide id="6" pos="222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454"/>
    <a:srgbClr val="FFFFFF"/>
    <a:srgbClr val="464646"/>
    <a:srgbClr val="606060"/>
    <a:srgbClr val="525252"/>
    <a:srgbClr val="323232"/>
    <a:srgbClr val="000000"/>
    <a:srgbClr val="393939"/>
    <a:srgbClr val="3A3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4660"/>
  </p:normalViewPr>
  <p:slideViewPr>
    <p:cSldViewPr>
      <p:cViewPr varScale="1">
        <p:scale>
          <a:sx n="105" d="100"/>
          <a:sy n="105" d="100"/>
        </p:scale>
        <p:origin x="792" y="96"/>
      </p:cViewPr>
      <p:guideLst>
        <p:guide orient="horz" pos="2160"/>
        <p:guide pos="384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  <p:guide pos="2159"/>
        <p:guide orient="horz" pos="2702"/>
        <p:guide pos="2226"/>
        <p:guide pos="22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0" y="728663"/>
            <a:ext cx="0" cy="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30705" y="4558599"/>
            <a:ext cx="5850525" cy="4320316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77579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62506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308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7373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961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7507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4139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363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404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5548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65539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1801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5944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9038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7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888299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77039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8513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0791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58572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32699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62336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52927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7625" cy="359886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029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63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491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350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741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441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777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843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4578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461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8663"/>
            <a:ext cx="6399213" cy="360045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1945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0703" y="4558598"/>
            <a:ext cx="5852160" cy="4321807"/>
          </a:xfrm>
          <a:noFill/>
          <a:ln/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8263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16" indent="0" algn="ctr">
              <a:buNone/>
              <a:defRPr/>
            </a:lvl2pPr>
            <a:lvl3pPr marL="914433" indent="0" algn="ctr">
              <a:buNone/>
              <a:defRPr/>
            </a:lvl3pPr>
            <a:lvl4pPr marL="1371653" indent="0" algn="ctr">
              <a:buNone/>
              <a:defRPr/>
            </a:lvl4pPr>
            <a:lvl5pPr marL="1828869" indent="0" algn="ctr">
              <a:buNone/>
              <a:defRPr/>
            </a:lvl5pPr>
            <a:lvl6pPr marL="2286085" indent="0" algn="ctr">
              <a:buNone/>
              <a:defRPr/>
            </a:lvl6pPr>
            <a:lvl7pPr marL="2743302" indent="0" algn="ctr">
              <a:buNone/>
              <a:defRPr/>
            </a:lvl7pPr>
            <a:lvl8pPr marL="3200522" indent="0" algn="ctr">
              <a:buNone/>
              <a:defRPr/>
            </a:lvl8pPr>
            <a:lvl9pPr marL="3657738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74C05-B73F-413A-A546-41906F58981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9B4835-FDD0-44B0-9D47-75D74583B48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1084" cy="5849937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49937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95390B-735E-4CC4-9759-82BE395E64D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Linha Linha" descr="Linha Linha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55">
            <a:off x="483241" y="5113389"/>
            <a:ext cx="11487150" cy="57335"/>
          </a:xfrm>
          <a:prstGeom prst="rect">
            <a:avLst/>
          </a:prstGeom>
        </p:spPr>
      </p:pic>
      <p:sp>
        <p:nvSpPr>
          <p:cNvPr id="14" name="Texto do Título"/>
          <p:cNvSpPr txBox="1">
            <a:spLocks noGrp="1"/>
          </p:cNvSpPr>
          <p:nvPr>
            <p:ph type="title"/>
          </p:nvPr>
        </p:nvSpPr>
        <p:spPr>
          <a:xfrm>
            <a:off x="381005" y="4521200"/>
            <a:ext cx="11430000" cy="1905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701"/>
            </a:lvl1pPr>
          </a:lstStyle>
          <a:p>
            <a:r>
              <a:t>Texto do Título</a:t>
            </a:r>
          </a:p>
        </p:txBody>
      </p:sp>
      <p:sp>
        <p:nvSpPr>
          <p:cNvPr id="15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81005" y="2997200"/>
            <a:ext cx="11430000" cy="127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537635" y="304803"/>
            <a:ext cx="270715" cy="23237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 advTm="10000">
    <p:push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to aérea em preto e branco de uma pessoa em pé no topo de uma represa"/>
          <p:cNvSpPr>
            <a:spLocks noGrp="1"/>
          </p:cNvSpPr>
          <p:nvPr>
            <p:ph type="pic" idx="21"/>
          </p:nvPr>
        </p:nvSpPr>
        <p:spPr>
          <a:xfrm>
            <a:off x="-19050" y="-609599"/>
            <a:ext cx="12230100" cy="8072967"/>
          </a:xfrm>
          <a:prstGeom prst="rect">
            <a:avLst/>
          </a:prstGeom>
        </p:spPr>
        <p:txBody>
          <a:bodyPr lIns="38348" tIns="19202" rIns="38348" bIns="19202">
            <a:noAutofit/>
          </a:bodyPr>
          <a:lstStyle/>
          <a:p>
            <a:endParaRPr/>
          </a:p>
        </p:txBody>
      </p:sp>
      <p:sp>
        <p:nvSpPr>
          <p:cNvPr id="24" name="Linha"/>
          <p:cNvSpPr/>
          <p:nvPr/>
        </p:nvSpPr>
        <p:spPr>
          <a:xfrm flipV="1">
            <a:off x="381005" y="4317876"/>
            <a:ext cx="11430000" cy="185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21337" tIns="21337" rIns="21337" bIns="21337" anchor="ctr"/>
          <a:lstStyle/>
          <a:p>
            <a:pPr defTabSz="19180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25" name="Texto do Título"/>
          <p:cNvSpPr txBox="1">
            <a:spLocks noGrp="1"/>
          </p:cNvSpPr>
          <p:nvPr>
            <p:ph type="title"/>
          </p:nvPr>
        </p:nvSpPr>
        <p:spPr>
          <a:xfrm>
            <a:off x="381005" y="4521200"/>
            <a:ext cx="11430000" cy="1905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701"/>
            </a:lvl1pPr>
          </a:lstStyle>
          <a:p>
            <a:r>
              <a:t>Texto do Título</a:t>
            </a:r>
          </a:p>
        </p:txBody>
      </p:sp>
      <p:sp>
        <p:nvSpPr>
          <p:cNvPr id="26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81005" y="2997200"/>
            <a:ext cx="11430000" cy="127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537635" y="304803"/>
            <a:ext cx="270715" cy="23237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 advTm="10000">
    <p:push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e Subtítul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Linha"/>
          <p:cNvSpPr/>
          <p:nvPr/>
        </p:nvSpPr>
        <p:spPr>
          <a:xfrm flipV="1">
            <a:off x="381005" y="4317876"/>
            <a:ext cx="11430000" cy="185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21337" tIns="21337" rIns="21337" bIns="21337" anchor="ctr"/>
          <a:lstStyle/>
          <a:p>
            <a:pPr defTabSz="19180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5" name="Texto do Título"/>
          <p:cNvSpPr txBox="1">
            <a:spLocks noGrp="1"/>
          </p:cNvSpPr>
          <p:nvPr>
            <p:ph type="title"/>
          </p:nvPr>
        </p:nvSpPr>
        <p:spPr>
          <a:xfrm>
            <a:off x="381005" y="4521200"/>
            <a:ext cx="11430000" cy="1905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701"/>
            </a:lvl1pPr>
          </a:lstStyle>
          <a:p>
            <a:r>
              <a:t>Texto do Título</a:t>
            </a:r>
          </a:p>
        </p:txBody>
      </p:sp>
      <p:sp>
        <p:nvSpPr>
          <p:cNvPr id="36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81005" y="2997200"/>
            <a:ext cx="11430000" cy="127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7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512645" y="292157"/>
            <a:ext cx="270715" cy="23237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 advTm="10000">
    <p:push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- Centro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o do Título"/>
          <p:cNvSpPr txBox="1">
            <a:spLocks noGrp="1"/>
          </p:cNvSpPr>
          <p:nvPr>
            <p:ph type="title"/>
          </p:nvPr>
        </p:nvSpPr>
        <p:spPr>
          <a:xfrm>
            <a:off x="381005" y="2838450"/>
            <a:ext cx="11430000" cy="3175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701"/>
            </a:lvl1pPr>
          </a:lstStyle>
          <a:p>
            <a:r>
              <a:t>Texto do Título</a:t>
            </a:r>
          </a:p>
        </p:txBody>
      </p:sp>
      <p:sp>
        <p:nvSpPr>
          <p:cNvPr id="4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537635" y="304803"/>
            <a:ext cx="270715" cy="23237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 advTm="10000">
    <p:push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ha"/>
          <p:cNvSpPr/>
          <p:nvPr/>
        </p:nvSpPr>
        <p:spPr>
          <a:xfrm flipV="1">
            <a:off x="5524499" y="4317899"/>
            <a:ext cx="6286500" cy="102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21337" tIns="21337" rIns="21337" bIns="21337" anchor="ctr"/>
          <a:lstStyle/>
          <a:p>
            <a:pPr defTabSz="19180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53" name="Foto em preto e branco de moinhos de vento sob céu nublado"/>
          <p:cNvSpPr>
            <a:spLocks noGrp="1"/>
          </p:cNvSpPr>
          <p:nvPr>
            <p:ph type="pic" idx="21"/>
          </p:nvPr>
        </p:nvSpPr>
        <p:spPr>
          <a:xfrm>
            <a:off x="-95252" y="0"/>
            <a:ext cx="6214137" cy="6858000"/>
          </a:xfrm>
          <a:prstGeom prst="rect">
            <a:avLst/>
          </a:prstGeom>
        </p:spPr>
        <p:txBody>
          <a:bodyPr lIns="38348" tIns="19202" rIns="38348" bIns="19202">
            <a:noAutofit/>
          </a:bodyPr>
          <a:lstStyle/>
          <a:p>
            <a:endParaRPr/>
          </a:p>
        </p:txBody>
      </p:sp>
      <p:sp>
        <p:nvSpPr>
          <p:cNvPr id="54" name="Texto do Título"/>
          <p:cNvSpPr txBox="1">
            <a:spLocks noGrp="1"/>
          </p:cNvSpPr>
          <p:nvPr>
            <p:ph type="title"/>
          </p:nvPr>
        </p:nvSpPr>
        <p:spPr>
          <a:xfrm>
            <a:off x="5524501" y="4521200"/>
            <a:ext cx="6286500" cy="1905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701"/>
            </a:lvl1pPr>
          </a:lstStyle>
          <a:p>
            <a:r>
              <a:t>Texto do Título</a:t>
            </a:r>
          </a:p>
        </p:txBody>
      </p:sp>
      <p:sp>
        <p:nvSpPr>
          <p:cNvPr id="55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5524501" y="2997200"/>
            <a:ext cx="6286500" cy="127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1344"/>
              </a:spcBef>
              <a:buClrTx/>
              <a:buSzTx/>
              <a:buFontTx/>
              <a:buNone/>
              <a:defRPr sz="32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6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537635" y="304803"/>
            <a:ext cx="270715" cy="23237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 advTm="10000">
    <p:push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- Superi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o"/>
          <p:cNvSpPr txBox="1">
            <a:spLocks noGrp="1"/>
          </p:cNvSpPr>
          <p:nvPr>
            <p:ph type="body" sz="quarter" idx="21"/>
          </p:nvPr>
        </p:nvSpPr>
        <p:spPr>
          <a:xfrm>
            <a:off x="381001" y="312889"/>
            <a:ext cx="10477500" cy="2323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271708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500" cap="all" spc="76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Texto</a:t>
            </a:r>
          </a:p>
        </p:txBody>
      </p:sp>
      <p:sp>
        <p:nvSpPr>
          <p:cNvPr id="64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 advTm="10000">
    <p:push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"/>
          <p:cNvSpPr txBox="1">
            <a:spLocks noGrp="1"/>
          </p:cNvSpPr>
          <p:nvPr>
            <p:ph type="body" sz="quarter" idx="21"/>
          </p:nvPr>
        </p:nvSpPr>
        <p:spPr>
          <a:xfrm>
            <a:off x="381001" y="312889"/>
            <a:ext cx="10477500" cy="2323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271708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500" cap="all" spc="76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Texto</a:t>
            </a:r>
          </a:p>
        </p:txBody>
      </p:sp>
      <p:sp>
        <p:nvSpPr>
          <p:cNvPr id="73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74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 advTm="10000">
    <p:push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Marcadores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"/>
          <p:cNvSpPr txBox="1">
            <a:spLocks noGrp="1"/>
          </p:cNvSpPr>
          <p:nvPr>
            <p:ph type="body" sz="quarter" idx="21"/>
          </p:nvPr>
        </p:nvSpPr>
        <p:spPr>
          <a:xfrm>
            <a:off x="381001" y="312889"/>
            <a:ext cx="10477500" cy="2323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271708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500" cap="all" spc="76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Texto</a:t>
            </a:r>
          </a:p>
        </p:txBody>
      </p:sp>
      <p:sp>
        <p:nvSpPr>
          <p:cNvPr id="83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 advTm="10000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F428D-C18F-46A3-9B8A-F437622BC9D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"/>
          <p:cNvSpPr txBox="1">
            <a:spLocks noGrp="1"/>
          </p:cNvSpPr>
          <p:nvPr>
            <p:ph type="body" sz="quarter" idx="21"/>
          </p:nvPr>
        </p:nvSpPr>
        <p:spPr>
          <a:xfrm>
            <a:off x="381001" y="312889"/>
            <a:ext cx="10477500" cy="2323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271708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500" cap="all" spc="76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Texto</a:t>
            </a:r>
          </a:p>
        </p:txBody>
      </p:sp>
      <p:sp>
        <p:nvSpPr>
          <p:cNvPr id="93" name="Foto em preto e branco de moinhos de vento sob céu nublado"/>
          <p:cNvSpPr>
            <a:spLocks noGrp="1"/>
          </p:cNvSpPr>
          <p:nvPr>
            <p:ph type="pic" idx="22"/>
          </p:nvPr>
        </p:nvSpPr>
        <p:spPr>
          <a:xfrm>
            <a:off x="6629399" y="0"/>
            <a:ext cx="6214137" cy="6858000"/>
          </a:xfrm>
          <a:prstGeom prst="rect">
            <a:avLst/>
          </a:prstGeom>
        </p:spPr>
        <p:txBody>
          <a:bodyPr lIns="38348" tIns="19202" rIns="38348" bIns="19202">
            <a:noAutofit/>
          </a:bodyPr>
          <a:lstStyle/>
          <a:p>
            <a:endParaRPr/>
          </a:p>
        </p:txBody>
      </p:sp>
      <p:sp>
        <p:nvSpPr>
          <p:cNvPr id="94" name="Texto do Título"/>
          <p:cNvSpPr txBox="1">
            <a:spLocks noGrp="1"/>
          </p:cNvSpPr>
          <p:nvPr>
            <p:ph type="title"/>
          </p:nvPr>
        </p:nvSpPr>
        <p:spPr>
          <a:xfrm>
            <a:off x="381001" y="1079500"/>
            <a:ext cx="5905500" cy="508000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5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381001" y="1930400"/>
            <a:ext cx="5905500" cy="42926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1700"/>
            </a:lvl1pPr>
            <a:lvl2pPr>
              <a:buClr>
                <a:schemeClr val="accent1"/>
              </a:buClr>
              <a:buChar char="▸"/>
              <a:defRPr sz="1700"/>
            </a:lvl2pPr>
            <a:lvl3pPr>
              <a:buClr>
                <a:schemeClr val="accent1"/>
              </a:buClr>
              <a:buChar char="▸"/>
              <a:defRPr sz="1700"/>
            </a:lvl3pPr>
            <a:lvl4pPr>
              <a:buClr>
                <a:schemeClr val="accent1"/>
              </a:buClr>
              <a:buChar char="▸"/>
              <a:defRPr sz="1700"/>
            </a:lvl4pPr>
            <a:lvl5pPr>
              <a:buClr>
                <a:schemeClr val="accent1"/>
              </a:buClr>
              <a:buChar char="▸"/>
              <a:defRPr sz="17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 advTm="10000">
    <p:push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o"/>
          <p:cNvSpPr txBox="1">
            <a:spLocks noGrp="1"/>
          </p:cNvSpPr>
          <p:nvPr>
            <p:ph type="body" sz="quarter" idx="21"/>
          </p:nvPr>
        </p:nvSpPr>
        <p:spPr>
          <a:xfrm>
            <a:off x="381001" y="312889"/>
            <a:ext cx="10477500" cy="2323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271708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500" cap="all" spc="76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Texto</a:t>
            </a:r>
          </a:p>
        </p:txBody>
      </p:sp>
      <p:sp>
        <p:nvSpPr>
          <p:cNvPr id="104" name="Nível de Corpo U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 advTm="10000">
    <p:push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rês Foto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Foto em preto e branco de um painel solar"/>
          <p:cNvSpPr>
            <a:spLocks noGrp="1"/>
          </p:cNvSpPr>
          <p:nvPr>
            <p:ph type="pic" sz="half" idx="21"/>
          </p:nvPr>
        </p:nvSpPr>
        <p:spPr>
          <a:xfrm>
            <a:off x="6096000" y="-88900"/>
            <a:ext cx="6096000" cy="3581400"/>
          </a:xfrm>
          <a:prstGeom prst="rect">
            <a:avLst/>
          </a:prstGeom>
        </p:spPr>
        <p:txBody>
          <a:bodyPr lIns="38348" tIns="19202" rIns="38348" bIns="19202">
            <a:noAutofit/>
          </a:bodyPr>
          <a:lstStyle/>
          <a:p>
            <a:endParaRPr/>
          </a:p>
        </p:txBody>
      </p:sp>
      <p:sp>
        <p:nvSpPr>
          <p:cNvPr id="113" name="Foto em preto e branco de água fluindo pelas comportas de uma represa"/>
          <p:cNvSpPr>
            <a:spLocks noGrp="1"/>
          </p:cNvSpPr>
          <p:nvPr>
            <p:ph type="pic" sz="half" idx="22"/>
          </p:nvPr>
        </p:nvSpPr>
        <p:spPr>
          <a:xfrm>
            <a:off x="6096000" y="3225859"/>
            <a:ext cx="6096000" cy="4148667"/>
          </a:xfrm>
          <a:prstGeom prst="rect">
            <a:avLst/>
          </a:prstGeom>
        </p:spPr>
        <p:txBody>
          <a:bodyPr lIns="38348" tIns="19202" rIns="38348" bIns="19202">
            <a:noAutofit/>
          </a:bodyPr>
          <a:lstStyle/>
          <a:p>
            <a:endParaRPr/>
          </a:p>
        </p:txBody>
      </p:sp>
      <p:sp>
        <p:nvSpPr>
          <p:cNvPr id="114" name="Foto em preto e branco de moinhos de vento sob céu nublado"/>
          <p:cNvSpPr>
            <a:spLocks noGrp="1"/>
          </p:cNvSpPr>
          <p:nvPr>
            <p:ph type="pic" idx="23"/>
          </p:nvPr>
        </p:nvSpPr>
        <p:spPr>
          <a:xfrm>
            <a:off x="-95252" y="0"/>
            <a:ext cx="6214137" cy="6858000"/>
          </a:xfrm>
          <a:prstGeom prst="rect">
            <a:avLst/>
          </a:prstGeom>
        </p:spPr>
        <p:txBody>
          <a:bodyPr lIns="38348" tIns="19202" rIns="38348" bIns="19202">
            <a:noAutofit/>
          </a:bodyPr>
          <a:lstStyle/>
          <a:p>
            <a:endParaRPr/>
          </a:p>
        </p:txBody>
      </p:sp>
      <p:sp>
        <p:nvSpPr>
          <p:cNvPr id="11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 advTm="10000">
    <p:push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Balão Retangular"/>
          <p:cNvSpPr/>
          <p:nvPr/>
        </p:nvSpPr>
        <p:spPr>
          <a:xfrm>
            <a:off x="438155" y="1657357"/>
            <a:ext cx="11315700" cy="365859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21337" tIns="21337" rIns="21337" bIns="21337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 sz="4000"/>
          </a:p>
        </p:txBody>
      </p:sp>
      <p:sp>
        <p:nvSpPr>
          <p:cNvPr id="123" name="Digite uma citação aqui."/>
          <p:cNvSpPr txBox="1">
            <a:spLocks noGrp="1"/>
          </p:cNvSpPr>
          <p:nvPr>
            <p:ph type="body" sz="quarter" idx="21"/>
          </p:nvPr>
        </p:nvSpPr>
        <p:spPr>
          <a:xfrm>
            <a:off x="838206" y="2044700"/>
            <a:ext cx="10528300" cy="74975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56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Digite uma citação aqui.</a:t>
            </a:r>
          </a:p>
        </p:txBody>
      </p:sp>
      <p:sp>
        <p:nvSpPr>
          <p:cNvPr id="124" name="Jaime Silveira"/>
          <p:cNvSpPr txBox="1">
            <a:spLocks noGrp="1"/>
          </p:cNvSpPr>
          <p:nvPr>
            <p:ph type="body" sz="quarter" idx="22"/>
          </p:nvPr>
        </p:nvSpPr>
        <p:spPr>
          <a:xfrm>
            <a:off x="381005" y="5471200"/>
            <a:ext cx="11430000" cy="509948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Jaime Silveira</a:t>
            </a:r>
          </a:p>
        </p:txBody>
      </p:sp>
      <p:sp>
        <p:nvSpPr>
          <p:cNvPr id="125" name="Texto"/>
          <p:cNvSpPr txBox="1">
            <a:spLocks noGrp="1"/>
          </p:cNvSpPr>
          <p:nvPr>
            <p:ph type="body" sz="quarter" idx="23"/>
          </p:nvPr>
        </p:nvSpPr>
        <p:spPr>
          <a:xfrm>
            <a:off x="381001" y="312889"/>
            <a:ext cx="10477500" cy="232371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271708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500" cap="all" spc="76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Texto</a:t>
            </a:r>
          </a:p>
        </p:txBody>
      </p:sp>
      <p:sp>
        <p:nvSpPr>
          <p:cNvPr id="12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 advTm="10000">
    <p:push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itação Alt.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Digite uma citação aqui."/>
          <p:cNvSpPr txBox="1">
            <a:spLocks noGrp="1"/>
          </p:cNvSpPr>
          <p:nvPr>
            <p:ph type="body" sz="quarter" idx="21"/>
          </p:nvPr>
        </p:nvSpPr>
        <p:spPr>
          <a:xfrm>
            <a:off x="5524501" y="1860608"/>
            <a:ext cx="6286500" cy="1439177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56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Digite uma citação aqui.</a:t>
            </a:r>
          </a:p>
        </p:txBody>
      </p:sp>
      <p:sp>
        <p:nvSpPr>
          <p:cNvPr id="134" name="Foto em preto e branco de moinhos de vento sob céu nublado"/>
          <p:cNvSpPr>
            <a:spLocks noGrp="1"/>
          </p:cNvSpPr>
          <p:nvPr>
            <p:ph type="pic" idx="22"/>
          </p:nvPr>
        </p:nvSpPr>
        <p:spPr>
          <a:xfrm>
            <a:off x="-95252" y="0"/>
            <a:ext cx="6214137" cy="6858000"/>
          </a:xfrm>
          <a:prstGeom prst="rect">
            <a:avLst/>
          </a:prstGeom>
        </p:spPr>
        <p:txBody>
          <a:bodyPr lIns="38348" tIns="19202" rIns="38348" bIns="19202">
            <a:noAutofit/>
          </a:bodyPr>
          <a:lstStyle/>
          <a:p>
            <a:endParaRPr/>
          </a:p>
        </p:txBody>
      </p:sp>
      <p:sp>
        <p:nvSpPr>
          <p:cNvPr id="135" name="Jaime Silveira"/>
          <p:cNvSpPr txBox="1">
            <a:spLocks noGrp="1"/>
          </p:cNvSpPr>
          <p:nvPr>
            <p:ph type="body" sz="quarter" idx="23"/>
          </p:nvPr>
        </p:nvSpPr>
        <p:spPr>
          <a:xfrm>
            <a:off x="5524501" y="5476932"/>
            <a:ext cx="6286500" cy="612475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271708">
              <a:spcBef>
                <a:spcPts val="0"/>
              </a:spcBef>
              <a:buClrTx/>
              <a:buSzTx/>
              <a:buFontTx/>
              <a:buNone/>
              <a:defRPr sz="3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Jaime Silveira</a:t>
            </a:r>
          </a:p>
        </p:txBody>
      </p:sp>
      <p:sp>
        <p:nvSpPr>
          <p:cNvPr id="136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 advTm="10000">
    <p:push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oto aérea em preto e branco de uma pessoa em pé no topo de uma represa"/>
          <p:cNvSpPr>
            <a:spLocks noGrp="1"/>
          </p:cNvSpPr>
          <p:nvPr>
            <p:ph type="pic" idx="21"/>
          </p:nvPr>
        </p:nvSpPr>
        <p:spPr>
          <a:xfrm>
            <a:off x="-19050" y="-609599"/>
            <a:ext cx="12230100" cy="8072967"/>
          </a:xfrm>
          <a:prstGeom prst="rect">
            <a:avLst/>
          </a:prstGeom>
        </p:spPr>
        <p:txBody>
          <a:bodyPr lIns="38348" tIns="19202" rIns="38348" bIns="19202">
            <a:noAutofit/>
          </a:bodyPr>
          <a:lstStyle/>
          <a:p>
            <a:endParaRPr/>
          </a:p>
        </p:txBody>
      </p:sp>
      <p:sp>
        <p:nvSpPr>
          <p:cNvPr id="14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 advTm="10000">
    <p:push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m Branc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 advTm="10000">
    <p:push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m Branc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slow" advTm="10000"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16" indent="0">
              <a:buNone/>
              <a:defRPr sz="1801"/>
            </a:lvl2pPr>
            <a:lvl3pPr marL="914433" indent="0">
              <a:buNone/>
              <a:defRPr sz="1600"/>
            </a:lvl3pPr>
            <a:lvl4pPr marL="1371653" indent="0">
              <a:buNone/>
              <a:defRPr sz="1401"/>
            </a:lvl4pPr>
            <a:lvl5pPr marL="1828869" indent="0">
              <a:buNone/>
              <a:defRPr sz="1401"/>
            </a:lvl5pPr>
            <a:lvl6pPr marL="2286085" indent="0">
              <a:buNone/>
              <a:defRPr sz="1401"/>
            </a:lvl6pPr>
            <a:lvl7pPr marL="2743302" indent="0">
              <a:buNone/>
              <a:defRPr sz="1401"/>
            </a:lvl7pPr>
            <a:lvl8pPr marL="3200522" indent="0">
              <a:buNone/>
              <a:defRPr sz="1401"/>
            </a:lvl8pPr>
            <a:lvl9pPr marL="3657738" indent="0">
              <a:buNone/>
              <a:defRPr sz="140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717CC6-1FBB-4C81-BCDD-3915ADCB6FA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5484" y="1600204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1"/>
            </a:lvl4pPr>
            <a:lvl5pPr>
              <a:defRPr sz="1801"/>
            </a:lvl5pPr>
            <a:lvl6pPr>
              <a:defRPr sz="1801"/>
            </a:lvl6pPr>
            <a:lvl7pPr>
              <a:defRPr sz="1801"/>
            </a:lvl7pPr>
            <a:lvl8pPr>
              <a:defRPr sz="1801"/>
            </a:lvl8pPr>
            <a:lvl9pPr>
              <a:defRPr sz="1801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3BD60-410F-45A0-A391-D02E0095048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5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3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2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5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6" indent="0">
              <a:buNone/>
              <a:defRPr sz="2000" b="1"/>
            </a:lvl2pPr>
            <a:lvl3pPr marL="914433" indent="0">
              <a:buNone/>
              <a:defRPr sz="1801" b="1"/>
            </a:lvl3pPr>
            <a:lvl4pPr marL="1371653" indent="0">
              <a:buNone/>
              <a:defRPr sz="1600" b="1"/>
            </a:lvl4pPr>
            <a:lvl5pPr marL="1828869" indent="0">
              <a:buNone/>
              <a:defRPr sz="1600" b="1"/>
            </a:lvl5pPr>
            <a:lvl6pPr marL="2286085" indent="0">
              <a:buNone/>
              <a:defRPr sz="1600" b="1"/>
            </a:lvl6pPr>
            <a:lvl7pPr marL="2743302" indent="0">
              <a:buNone/>
              <a:defRPr sz="1600" b="1"/>
            </a:lvl7pPr>
            <a:lvl8pPr marL="3200522" indent="0">
              <a:buNone/>
              <a:defRPr sz="1600" b="1"/>
            </a:lvl8pPr>
            <a:lvl9pPr marL="3657738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1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3B420-7FEF-4B8F-AA2B-4ACF0FC0FD5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1E07-8E2A-4777-8B37-1521DC20BB7B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69AA7-108A-40B6-9E75-03FDCACECB3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1"/>
            </a:lvl1pPr>
            <a:lvl2pPr marL="457216" indent="0">
              <a:buNone/>
              <a:defRPr sz="1200"/>
            </a:lvl2pPr>
            <a:lvl3pPr marL="914433" indent="0">
              <a:buNone/>
              <a:defRPr sz="1001"/>
            </a:lvl3pPr>
            <a:lvl4pPr marL="1371653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2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639CC-FB39-4DD4-90F7-63774C789F7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6" indent="0">
              <a:buNone/>
              <a:defRPr sz="2800"/>
            </a:lvl2pPr>
            <a:lvl3pPr marL="914433" indent="0">
              <a:buNone/>
              <a:defRPr sz="2400"/>
            </a:lvl3pPr>
            <a:lvl4pPr marL="1371653" indent="0">
              <a:buNone/>
              <a:defRPr sz="2000"/>
            </a:lvl4pPr>
            <a:lvl5pPr marL="1828869" indent="0">
              <a:buNone/>
              <a:defRPr sz="2000"/>
            </a:lvl5pPr>
            <a:lvl6pPr marL="2286085" indent="0">
              <a:buNone/>
              <a:defRPr sz="2000"/>
            </a:lvl6pPr>
            <a:lvl7pPr marL="2743302" indent="0">
              <a:buNone/>
              <a:defRPr sz="2000"/>
            </a:lvl7pPr>
            <a:lvl8pPr marL="3200522" indent="0">
              <a:buNone/>
              <a:defRPr sz="2000"/>
            </a:lvl8pPr>
            <a:lvl9pPr marL="3657738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1"/>
            </a:lvl1pPr>
            <a:lvl2pPr marL="457216" indent="0">
              <a:buNone/>
              <a:defRPr sz="1200"/>
            </a:lvl2pPr>
            <a:lvl3pPr marL="914433" indent="0">
              <a:buNone/>
              <a:defRPr sz="1001"/>
            </a:lvl3pPr>
            <a:lvl4pPr marL="1371653" indent="0">
              <a:buNone/>
              <a:defRPr sz="900"/>
            </a:lvl4pPr>
            <a:lvl5pPr marL="1828869" indent="0">
              <a:buNone/>
              <a:defRPr sz="900"/>
            </a:lvl5pPr>
            <a:lvl6pPr marL="2286085" indent="0">
              <a:buNone/>
              <a:defRPr sz="900"/>
            </a:lvl6pPr>
            <a:lvl7pPr marL="2743302" indent="0">
              <a:buNone/>
              <a:defRPr sz="900"/>
            </a:lvl7pPr>
            <a:lvl8pPr marL="3200522" indent="0">
              <a:buNone/>
              <a:defRPr sz="900"/>
            </a:lvl8pPr>
            <a:lvl9pPr marL="3657738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6E5BAB-331B-4723-85E8-6D772C5C5503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0684" cy="1141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do título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4"/>
            <a:ext cx="10970684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Clique para editar o formato do texto da estrutura de tópicos</a:t>
            </a:r>
          </a:p>
          <a:p>
            <a:pPr lvl="1"/>
            <a:r>
              <a:rPr lang="en-GB"/>
              <a:t>2.º Nível da estrutura de tópicos</a:t>
            </a:r>
          </a:p>
          <a:p>
            <a:pPr lvl="2"/>
            <a:r>
              <a:rPr lang="en-GB"/>
              <a:t>3.º Nível da estrutura de tópicos</a:t>
            </a:r>
          </a:p>
          <a:p>
            <a:pPr lvl="3"/>
            <a:r>
              <a:rPr lang="en-GB"/>
              <a:t>4.º Nível da estrutura de tópicos</a:t>
            </a:r>
          </a:p>
          <a:p>
            <a:pPr lvl="4"/>
            <a:r>
              <a:rPr lang="en-GB"/>
              <a:t>5.º Nível da estrutura de tópicos</a:t>
            </a:r>
          </a:p>
          <a:p>
            <a:pPr lvl="4"/>
            <a:r>
              <a:rPr lang="en-GB"/>
              <a:t>6.º Nível da estrutura de tópicos</a:t>
            </a:r>
          </a:p>
          <a:p>
            <a:pPr lvl="4"/>
            <a:r>
              <a:rPr lang="en-GB"/>
              <a:t>7.º Nível da estrutura de tópicos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609600" y="6356350"/>
            <a:ext cx="2842684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  <a:defRPr>
                <a:solidFill>
                  <a:srgbClr val="000000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165600" y="6356354"/>
            <a:ext cx="3860800" cy="365125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pt-BR">
              <a:ea typeface="+mn-ea"/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8737600" y="6356350"/>
            <a:ext cx="2842684" cy="363538"/>
          </a:xfrm>
          <a:prstGeom prst="rect">
            <a:avLst/>
          </a:prstGeom>
          <a:noFill/>
          <a:ln w="9525" cap="flat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  <a:defRPr>
                <a:solidFill>
                  <a:srgbClr val="000000"/>
                </a:solidFill>
                <a:ea typeface="+mn-ea"/>
                <a:cs typeface="Arial" charset="0"/>
              </a:defRPr>
            </a:lvl1pPr>
          </a:lstStyle>
          <a:p>
            <a:pPr>
              <a:defRPr/>
            </a:pPr>
            <a:fld id="{7E3B1670-2521-460E-99FF-AEB60A3C99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279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79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2pPr>
      <a:lvl3pPr algn="ctr" defTabSz="449279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3pPr>
      <a:lvl4pPr algn="ctr" defTabSz="449279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4pPr>
      <a:lvl5pPr algn="ctr" defTabSz="449279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5pPr>
      <a:lvl6pPr marL="2514696" indent="-228609" algn="ctr" defTabSz="449279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6pPr>
      <a:lvl7pPr marL="2971913" indent="-228609" algn="ctr" defTabSz="449279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7pPr>
      <a:lvl8pPr marL="3429129" indent="-228609" algn="ctr" defTabSz="449279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8pPr>
      <a:lvl9pPr marL="3886345" indent="-228609" algn="ctr" defTabSz="449279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ea typeface="Microsoft YaHei" charset="-122"/>
        </a:defRPr>
      </a:lvl9pPr>
    </p:titleStyle>
    <p:bodyStyle>
      <a:lvl1pPr marL="342913" indent="-342913" algn="l" defTabSz="449279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78" indent="-285760" algn="l" defTabSz="449279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44" indent="-228609" algn="l" defTabSz="449279" rtl="0" eaLnBrk="0" fontAlgn="base" hangingPunct="0">
        <a:spcBef>
          <a:spcPts val="601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60" indent="-228609" algn="l" defTabSz="449279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78" indent="-228609" algn="l" defTabSz="449279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96" indent="-228609" algn="l" defTabSz="449279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913" indent="-228609" algn="l" defTabSz="449279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129" indent="-228609" algn="l" defTabSz="449279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345" indent="-228609" algn="l" defTabSz="449279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6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33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53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69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85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302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522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738" algn="l" defTabSz="914433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ha"/>
          <p:cNvSpPr/>
          <p:nvPr/>
        </p:nvSpPr>
        <p:spPr>
          <a:xfrm flipV="1">
            <a:off x="381005" y="698376"/>
            <a:ext cx="11430000" cy="185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21337" tIns="21337" rIns="21337" bIns="21337" anchor="ctr"/>
          <a:lstStyle/>
          <a:p>
            <a:pPr defTabSz="191807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3" name="Texto do Título"/>
          <p:cNvSpPr txBox="1">
            <a:spLocks noGrp="1"/>
          </p:cNvSpPr>
          <p:nvPr>
            <p:ph type="title"/>
          </p:nvPr>
        </p:nvSpPr>
        <p:spPr>
          <a:xfrm>
            <a:off x="381005" y="1079500"/>
            <a:ext cx="11430000" cy="508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1336" tIns="21336" rIns="21336" bIns="21336">
            <a:normAutofit/>
          </a:bodyPr>
          <a:lstStyle/>
          <a:p>
            <a:r>
              <a:t>Texto do Título</a:t>
            </a:r>
          </a:p>
        </p:txBody>
      </p:sp>
      <p:sp>
        <p:nvSpPr>
          <p:cNvPr id="4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81005" y="1930400"/>
            <a:ext cx="11430000" cy="4292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1336" tIns="21336" rIns="21336" bIns="21336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11535861" y="304803"/>
            <a:ext cx="270715" cy="232371"/>
          </a:xfrm>
          <a:prstGeom prst="rect">
            <a:avLst/>
          </a:prstGeom>
          <a:ln w="12700">
            <a:miter lim="400000"/>
          </a:ln>
        </p:spPr>
        <p:txBody>
          <a:bodyPr wrap="none" lIns="21336" tIns="21336" rIns="21336" bIns="21336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15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 advTm="10000">
    <p:push dir="r"/>
  </p:transition>
  <p:txStyles>
    <p:titleStyle>
      <a:lvl1pPr marL="0" marR="0" indent="0" algn="l" defTabSz="346282" rtl="0" latinLnBrk="0">
        <a:lnSpc>
          <a:spcPct val="80000"/>
        </a:lnSpc>
        <a:spcBef>
          <a:spcPts val="1637"/>
        </a:spcBef>
        <a:spcAft>
          <a:spcPts val="0"/>
        </a:spcAft>
        <a:buClrTx/>
        <a:buSzTx/>
        <a:buFontTx/>
        <a:buNone/>
        <a:tabLst/>
        <a:defRPr sz="3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346282" rtl="0" latinLnBrk="0">
        <a:lnSpc>
          <a:spcPct val="80000"/>
        </a:lnSpc>
        <a:spcBef>
          <a:spcPts val="1637"/>
        </a:spcBef>
        <a:spcAft>
          <a:spcPts val="0"/>
        </a:spcAft>
        <a:buClrTx/>
        <a:buSzTx/>
        <a:buFontTx/>
        <a:buNone/>
        <a:tabLst/>
        <a:defRPr sz="3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346282" rtl="0" latinLnBrk="0">
        <a:lnSpc>
          <a:spcPct val="80000"/>
        </a:lnSpc>
        <a:spcBef>
          <a:spcPts val="1637"/>
        </a:spcBef>
        <a:spcAft>
          <a:spcPts val="0"/>
        </a:spcAft>
        <a:buClrTx/>
        <a:buSzTx/>
        <a:buFontTx/>
        <a:buNone/>
        <a:tabLst/>
        <a:defRPr sz="3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346282" rtl="0" latinLnBrk="0">
        <a:lnSpc>
          <a:spcPct val="80000"/>
        </a:lnSpc>
        <a:spcBef>
          <a:spcPts val="1637"/>
        </a:spcBef>
        <a:spcAft>
          <a:spcPts val="0"/>
        </a:spcAft>
        <a:buClrTx/>
        <a:buSzTx/>
        <a:buFontTx/>
        <a:buNone/>
        <a:tabLst/>
        <a:defRPr sz="3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346282" rtl="0" latinLnBrk="0">
        <a:lnSpc>
          <a:spcPct val="80000"/>
        </a:lnSpc>
        <a:spcBef>
          <a:spcPts val="1637"/>
        </a:spcBef>
        <a:spcAft>
          <a:spcPts val="0"/>
        </a:spcAft>
        <a:buClrTx/>
        <a:buSzTx/>
        <a:buFontTx/>
        <a:buNone/>
        <a:tabLst/>
        <a:defRPr sz="3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346282" rtl="0" latinLnBrk="0">
        <a:lnSpc>
          <a:spcPct val="80000"/>
        </a:lnSpc>
        <a:spcBef>
          <a:spcPts val="1637"/>
        </a:spcBef>
        <a:spcAft>
          <a:spcPts val="0"/>
        </a:spcAft>
        <a:buClrTx/>
        <a:buSzTx/>
        <a:buFontTx/>
        <a:buNone/>
        <a:tabLst/>
        <a:defRPr sz="3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346282" rtl="0" latinLnBrk="0">
        <a:lnSpc>
          <a:spcPct val="80000"/>
        </a:lnSpc>
        <a:spcBef>
          <a:spcPts val="1637"/>
        </a:spcBef>
        <a:spcAft>
          <a:spcPts val="0"/>
        </a:spcAft>
        <a:buClrTx/>
        <a:buSzTx/>
        <a:buFontTx/>
        <a:buNone/>
        <a:tabLst/>
        <a:defRPr sz="3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346282" rtl="0" latinLnBrk="0">
        <a:lnSpc>
          <a:spcPct val="80000"/>
        </a:lnSpc>
        <a:spcBef>
          <a:spcPts val="1637"/>
        </a:spcBef>
        <a:spcAft>
          <a:spcPts val="0"/>
        </a:spcAft>
        <a:buClrTx/>
        <a:buSzTx/>
        <a:buFontTx/>
        <a:buNone/>
        <a:tabLst/>
        <a:defRPr sz="3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346282" rtl="0" latinLnBrk="0">
        <a:lnSpc>
          <a:spcPct val="80000"/>
        </a:lnSpc>
        <a:spcBef>
          <a:spcPts val="1637"/>
        </a:spcBef>
        <a:spcAft>
          <a:spcPts val="0"/>
        </a:spcAft>
        <a:buClrTx/>
        <a:buSzTx/>
        <a:buFontTx/>
        <a:buNone/>
        <a:tabLst/>
        <a:defRPr sz="3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266375" marR="0" indent="-266375" algn="l" defTabSz="346282" rtl="0" latinLnBrk="0">
        <a:lnSpc>
          <a:spcPct val="100000"/>
        </a:lnSpc>
        <a:spcBef>
          <a:spcPts val="1637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20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532750" marR="0" indent="-266375" algn="l" defTabSz="346282" rtl="0" latinLnBrk="0">
        <a:lnSpc>
          <a:spcPct val="100000"/>
        </a:lnSpc>
        <a:spcBef>
          <a:spcPts val="1637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20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799135" marR="0" indent="-266375" algn="l" defTabSz="346282" rtl="0" latinLnBrk="0">
        <a:lnSpc>
          <a:spcPct val="100000"/>
        </a:lnSpc>
        <a:spcBef>
          <a:spcPts val="1637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20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065519" marR="0" indent="-266375" algn="l" defTabSz="346282" rtl="0" latinLnBrk="0">
        <a:lnSpc>
          <a:spcPct val="100000"/>
        </a:lnSpc>
        <a:spcBef>
          <a:spcPts val="1637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20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1331922" marR="0" indent="-266375" algn="l" defTabSz="346282" rtl="0" latinLnBrk="0">
        <a:lnSpc>
          <a:spcPct val="100000"/>
        </a:lnSpc>
        <a:spcBef>
          <a:spcPts val="1637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20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1598301" marR="0" indent="-266375" algn="l" defTabSz="346282" rtl="0" latinLnBrk="0">
        <a:lnSpc>
          <a:spcPct val="100000"/>
        </a:lnSpc>
        <a:spcBef>
          <a:spcPts val="1637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20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1864674" marR="0" indent="-266375" algn="l" defTabSz="346282" rtl="0" latinLnBrk="0">
        <a:lnSpc>
          <a:spcPct val="100000"/>
        </a:lnSpc>
        <a:spcBef>
          <a:spcPts val="1637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20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2131049" marR="0" indent="-266375" algn="l" defTabSz="346282" rtl="0" latinLnBrk="0">
        <a:lnSpc>
          <a:spcPct val="100000"/>
        </a:lnSpc>
        <a:spcBef>
          <a:spcPts val="1637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20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2397422" marR="0" indent="-266375" algn="l" defTabSz="346282" rtl="0" latinLnBrk="0">
        <a:lnSpc>
          <a:spcPct val="100000"/>
        </a:lnSpc>
        <a:spcBef>
          <a:spcPts val="1637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20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346282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95903" algn="r" defTabSz="346282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191807" algn="r" defTabSz="346282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287710" algn="r" defTabSz="346282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383612" algn="r" defTabSz="346282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479489" algn="r" defTabSz="346282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575369" algn="r" defTabSz="346282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671271" algn="r" defTabSz="346282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767172" algn="r" defTabSz="346282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5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1°  G T T"/>
          <p:cNvSpPr txBox="1">
            <a:spLocks noGrp="1"/>
          </p:cNvSpPr>
          <p:nvPr>
            <p:ph type="title"/>
          </p:nvPr>
        </p:nvSpPr>
        <p:spPr>
          <a:xfrm>
            <a:off x="0" y="5301208"/>
            <a:ext cx="12191999" cy="1285860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 defTabSz="635634">
              <a:defRPr sz="23331"/>
            </a:lvl1pPr>
          </a:lstStyle>
          <a:p>
            <a:pPr algn="ctr"/>
            <a:r>
              <a:rPr lang="pt-BR" sz="4000" dirty="0">
                <a:solidFill>
                  <a:schemeClr val="bg1">
                    <a:lumMod val="90000"/>
                    <a:lumOff val="10000"/>
                  </a:schemeClr>
                </a:solidFill>
                <a:latin typeface="Calibri" pitchFamily="34" charset="0"/>
                <a:cs typeface="Aparajita" pitchFamily="34" charset="0"/>
              </a:rPr>
              <a:t>Apresentação semanal – XX/XX/XXXX</a:t>
            </a:r>
            <a:endParaRPr sz="4000" dirty="0">
              <a:solidFill>
                <a:schemeClr val="bg1">
                  <a:lumMod val="90000"/>
                  <a:lumOff val="10000"/>
                </a:schemeClr>
              </a:solidFill>
              <a:latin typeface="Calibri" pitchFamily="34" charset="0"/>
              <a:cs typeface="Aparajita" pitchFamily="34" charset="0"/>
            </a:endParaRPr>
          </a:p>
        </p:txBody>
      </p:sp>
      <p:sp>
        <p:nvSpPr>
          <p:cNvPr id="169" name="1° GRUPO DE TRANSPORTE DE TROPA"/>
          <p:cNvSpPr txBox="1">
            <a:spLocks noGrp="1"/>
          </p:cNvSpPr>
          <p:nvPr>
            <p:ph type="body" sz="quarter" idx="1"/>
          </p:nvPr>
        </p:nvSpPr>
        <p:spPr>
          <a:xfrm>
            <a:off x="0" y="704355"/>
            <a:ext cx="12192000" cy="583337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775969">
              <a:spcBef>
                <a:spcPts val="3000"/>
              </a:spcBef>
              <a:defRPr sz="7237"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32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SEGUNDO ESQUADRÃO DO SEXTO GRUPO DE AVIAÇÃO</a:t>
            </a:r>
            <a:endParaRPr sz="3200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4" name="Picture 3" descr="A yellow and blue shield with a white eagle&#10;&#10;Description automatically generated">
            <a:extLst>
              <a:ext uri="{FF2B5EF4-FFF2-40B4-BE49-F238E27FC236}">
                <a16:creationId xmlns:a16="http://schemas.microsoft.com/office/drawing/2014/main" id="{3EF75E4D-D652-D554-9503-C38DA78EF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98" y="1756747"/>
            <a:ext cx="2679202" cy="334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822578"/>
      </p:ext>
    </p:extLst>
  </p:cSld>
  <p:clrMapOvr>
    <a:masterClrMapping/>
  </p:clrMapOvr>
  <p:transition advTm="30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5610BB6E-FB60-5396-AF9A-9FAC14D1A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048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Adaptação - COTAT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9B12CD58-E826-EB02-43A8-08434BEB8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048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Pau de Sebo - MC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76646D0B-A2B1-CCFC-5AFD-03A744757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048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Adaptação - MC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B232D2C4-E3B9-1FAF-2E46-4F7362743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048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Pau de Sebo - COAM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130EFED4-AD91-68A2-558C-62EE8FD64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048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Adaptação - COAM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9905DE08-C787-4191-743E-ABD8397E4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048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Pau de Sebo - O1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C9ED8C5B-8FDB-0CBB-2E55-F416C461A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048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Adaptação – O1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7463A902-CC6A-4648-25C7-9B28E469D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048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Pau de Sebo - O3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A6D3A938-8D3D-CEA4-CB02-A7094C364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0648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Adaptação – O3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EC28F0E9-34F8-2FFC-24FC-081FDF0E3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048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Pau de Sebo - MA-E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1">
            <a:extLst>
              <a:ext uri="{FF2B5EF4-FFF2-40B4-BE49-F238E27FC236}">
                <a16:creationId xmlns:a16="http://schemas.microsoft.com/office/drawing/2014/main" id="{E4A82B5D-0A4C-DDD7-85E8-15448D405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048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Adaptação - PIL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0CC6F530-B1B2-B9CD-D2F2-858C537E2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048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Adaptação - MA-E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856C238A-8B14-2060-369E-0C4FB8CA1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048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Pau de Sebo - MA-R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7198B42E-005B-115F-0994-38BD61700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048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Adaptação - MA-R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E8EABFEB-1288-9016-2E59-3E103B3ED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624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Esforço Aéreo - GERAL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65FF013-D7A9-41BC-B205-3D168F77C8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002891"/>
              </p:ext>
            </p:extLst>
          </p:nvPr>
        </p:nvGraphicFramePr>
        <p:xfrm>
          <a:off x="335363" y="2865386"/>
          <a:ext cx="11521277" cy="7317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42039">
                  <a:extLst>
                    <a:ext uri="{9D8B030D-6E8A-4147-A177-3AD203B41FA5}">
                      <a16:colId xmlns:a16="http://schemas.microsoft.com/office/drawing/2014/main" val="2716788944"/>
                    </a:ext>
                  </a:extLst>
                </a:gridCol>
                <a:gridCol w="1972822">
                  <a:extLst>
                    <a:ext uri="{9D8B030D-6E8A-4147-A177-3AD203B41FA5}">
                      <a16:colId xmlns:a16="http://schemas.microsoft.com/office/drawing/2014/main" val="4163170798"/>
                    </a:ext>
                  </a:extLst>
                </a:gridCol>
                <a:gridCol w="1873771">
                  <a:extLst>
                    <a:ext uri="{9D8B030D-6E8A-4147-A177-3AD203B41FA5}">
                      <a16:colId xmlns:a16="http://schemas.microsoft.com/office/drawing/2014/main" val="402714161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3723249003"/>
                    </a:ext>
                  </a:extLst>
                </a:gridCol>
                <a:gridCol w="3384373">
                  <a:extLst>
                    <a:ext uri="{9D8B030D-6E8A-4147-A177-3AD203B41FA5}">
                      <a16:colId xmlns:a16="http://schemas.microsoft.com/office/drawing/2014/main" val="426590161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Alocado</a:t>
                      </a:r>
                    </a:p>
                  </a:txBody>
                  <a:tcPr>
                    <a:solidFill>
                      <a:srgbClr val="1414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Consumido</a:t>
                      </a:r>
                    </a:p>
                  </a:txBody>
                  <a:tcPr>
                    <a:solidFill>
                      <a:srgbClr val="1414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Saldo</a:t>
                      </a:r>
                    </a:p>
                  </a:txBody>
                  <a:tcPr>
                    <a:solidFill>
                      <a:srgbClr val="1414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Meta final de JUNHO</a:t>
                      </a:r>
                    </a:p>
                  </a:txBody>
                  <a:tcPr>
                    <a:solidFill>
                      <a:srgbClr val="14145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ser voado até final de JUNHO</a:t>
                      </a:r>
                    </a:p>
                  </a:txBody>
                  <a:tcPr>
                    <a:solidFill>
                      <a:srgbClr val="1414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4657655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1430:00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42381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BE32EB0A-7C93-7D86-CF20-2A0AC242870D}"/>
              </a:ext>
            </a:extLst>
          </p:cNvPr>
          <p:cNvSpPr txBox="1"/>
          <p:nvPr/>
        </p:nvSpPr>
        <p:spPr>
          <a:xfrm>
            <a:off x="319414" y="3697868"/>
            <a:ext cx="115212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Obs: de todo esforço SESQAE voado 68:50, 25:40 foram utilizados fora do contexto de formação e manutenção operacional por OSP.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E8EABFEB-1288-9016-2E59-3E103B3ED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624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Esforço Aéreo - E99 COMPREP</a:t>
            </a:r>
          </a:p>
        </p:txBody>
      </p:sp>
    </p:spTree>
    <p:extLst>
      <p:ext uri="{BB962C8B-B14F-4D97-AF65-F5344CB8AC3E}">
        <p14:creationId xmlns:p14="http://schemas.microsoft.com/office/powerpoint/2010/main" val="336084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E8EABFEB-1288-9016-2E59-3E103B3ED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624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Esforço Aéreo - E99 COMAE</a:t>
            </a:r>
          </a:p>
        </p:txBody>
      </p:sp>
    </p:spTree>
    <p:extLst>
      <p:ext uri="{BB962C8B-B14F-4D97-AF65-F5344CB8AC3E}">
        <p14:creationId xmlns:p14="http://schemas.microsoft.com/office/powerpoint/2010/main" val="14649505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E8EABFEB-1288-9016-2E59-3E103B3ED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624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Esforço Aéreo - E99 DCTA</a:t>
            </a:r>
          </a:p>
        </p:txBody>
      </p:sp>
    </p:spTree>
    <p:extLst>
      <p:ext uri="{BB962C8B-B14F-4D97-AF65-F5344CB8AC3E}">
        <p14:creationId xmlns:p14="http://schemas.microsoft.com/office/powerpoint/2010/main" val="3338486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E8EABFEB-1288-9016-2E59-3E103B3ED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624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Esforço Aéreo - R99 COMPREP</a:t>
            </a:r>
          </a:p>
        </p:txBody>
      </p:sp>
    </p:spTree>
    <p:extLst>
      <p:ext uri="{BB962C8B-B14F-4D97-AF65-F5344CB8AC3E}">
        <p14:creationId xmlns:p14="http://schemas.microsoft.com/office/powerpoint/2010/main" val="1262149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E8EABFEB-1288-9016-2E59-3E103B3ED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624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Esforço Aéreo - R99 COMAE</a:t>
            </a:r>
          </a:p>
        </p:txBody>
      </p:sp>
    </p:spTree>
    <p:extLst>
      <p:ext uri="{BB962C8B-B14F-4D97-AF65-F5344CB8AC3E}">
        <p14:creationId xmlns:p14="http://schemas.microsoft.com/office/powerpoint/2010/main" val="29924207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E8EABFEB-1288-9016-2E59-3E103B3ED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4624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Esforço Aéreo - R99 DCTA</a:t>
            </a:r>
          </a:p>
        </p:txBody>
      </p:sp>
    </p:spTree>
    <p:extLst>
      <p:ext uri="{BB962C8B-B14F-4D97-AF65-F5344CB8AC3E}">
        <p14:creationId xmlns:p14="http://schemas.microsoft.com/office/powerpoint/2010/main" val="968669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">
            <a:extLst>
              <a:ext uri="{FF2B5EF4-FFF2-40B4-BE49-F238E27FC236}">
                <a16:creationId xmlns:a16="http://schemas.microsoft.com/office/drawing/2014/main" id="{953A6214-C99A-DB02-8693-1353C5C74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4664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Pau de Sebo - PIL</a:t>
            </a:r>
          </a:p>
        </p:txBody>
      </p:sp>
    </p:spTree>
    <p:extLst>
      <p:ext uri="{BB962C8B-B14F-4D97-AF65-F5344CB8AC3E}">
        <p14:creationId xmlns:p14="http://schemas.microsoft.com/office/powerpoint/2010/main" val="3320502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1° GRUPO DE TRANSPORTE DE TROPA"/>
          <p:cNvSpPr txBox="1">
            <a:spLocks noGrp="1"/>
          </p:cNvSpPr>
          <p:nvPr>
            <p:ph type="body" sz="quarter" idx="1"/>
          </p:nvPr>
        </p:nvSpPr>
        <p:spPr>
          <a:xfrm>
            <a:off x="0" y="704355"/>
            <a:ext cx="12192000" cy="583337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775969">
              <a:spcBef>
                <a:spcPts val="3000"/>
              </a:spcBef>
              <a:defRPr sz="7237">
                <a:solidFill>
                  <a:srgbClr val="FFFFFF"/>
                </a:solidFill>
              </a:defRPr>
            </a:lvl1pPr>
          </a:lstStyle>
          <a:p>
            <a:pPr algn="ctr"/>
            <a:r>
              <a:rPr lang="pt-BR" sz="3200" dirty="0">
                <a:solidFill>
                  <a:schemeClr val="bg1">
                    <a:lumMod val="90000"/>
                    <a:lumOff val="10000"/>
                  </a:schemeClr>
                </a:solidFill>
              </a:rPr>
              <a:t>SEGUNDO ESQUADRÃO DO SEXTO GRUPO DE AVIAÇÃO</a:t>
            </a:r>
            <a:endParaRPr sz="3200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4" name="Picture 3" descr="A yellow and blue shield with a white eagle&#10;&#10;Description automatically generated">
            <a:extLst>
              <a:ext uri="{FF2B5EF4-FFF2-40B4-BE49-F238E27FC236}">
                <a16:creationId xmlns:a16="http://schemas.microsoft.com/office/drawing/2014/main" id="{3EF75E4D-D652-D554-9503-C38DA78EF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398" y="2028710"/>
            <a:ext cx="2679202" cy="334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093075"/>
      </p:ext>
    </p:extLst>
  </p:cSld>
  <p:clrMapOvr>
    <a:masterClrMapping/>
  </p:clrMapOvr>
  <p:transition advTm="30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1562102" y="1"/>
            <a:ext cx="847724" cy="2190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A1783F7-93E0-BBC4-213B-8F79A7F9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Cesta Básica - PIL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260A631A-8F5F-F0AE-9D24-E6A3F2FB5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6644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Pau de Sebo - OFICIAIS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1562102" y="1"/>
            <a:ext cx="847724" cy="21907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pt-BR"/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2868B2FD-7FAB-126A-48EA-A2A3B13EA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048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Quadrinhos serviços – CAV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">
            <a:extLst>
              <a:ext uri="{FF2B5EF4-FFF2-40B4-BE49-F238E27FC236}">
                <a16:creationId xmlns:a16="http://schemas.microsoft.com/office/drawing/2014/main" id="{589A488C-9262-F3EC-BEE3-BCF49A3AA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048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Pau de Sebo - CC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1D9A5D2B-EE8D-C8D2-D794-40998E10A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048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Adaptação - CC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">
            <a:extLst>
              <a:ext uri="{FF2B5EF4-FFF2-40B4-BE49-F238E27FC236}">
                <a16:creationId xmlns:a16="http://schemas.microsoft.com/office/drawing/2014/main" id="{490E4A09-DAF2-98EF-938F-019CF9F9D4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3048"/>
            <a:ext cx="12192000" cy="1000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tabLst>
                <a:tab pos="0" algn="l"/>
                <a:tab pos="914433" algn="l"/>
                <a:tab pos="1828869" algn="l"/>
                <a:tab pos="2743302" algn="l"/>
                <a:tab pos="3657738" algn="l"/>
                <a:tab pos="4572171" algn="l"/>
                <a:tab pos="5486607" algn="l"/>
                <a:tab pos="6401040" algn="l"/>
                <a:tab pos="7315473" algn="l"/>
                <a:tab pos="8229909" algn="l"/>
                <a:tab pos="9144342" algn="l"/>
                <a:tab pos="10058778" algn="l"/>
              </a:tabLst>
            </a:pPr>
            <a:r>
              <a:rPr lang="pt-BR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RoBOTO" panose="02000000000000000000" pitchFamily="2" charset="0"/>
                <a:cs typeface="RoBOTO" panose="02000000000000000000" pitchFamily="2" charset="0"/>
              </a:rPr>
              <a:t>Pau de Sebo - COTAT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6650</TotalTime>
  <Words>179</Words>
  <Application>Microsoft Office PowerPoint</Application>
  <PresentationFormat>Widescreen</PresentationFormat>
  <Paragraphs>38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Aptos SemiBold</vt:lpstr>
      <vt:lpstr>Arial</vt:lpstr>
      <vt:lpstr>Avenir Next Medium</vt:lpstr>
      <vt:lpstr>Avenir Next Regular</vt:lpstr>
      <vt:lpstr>Calibri</vt:lpstr>
      <vt:lpstr>DIN Alternate Bold</vt:lpstr>
      <vt:lpstr>DIN Condensed Bold</vt:lpstr>
      <vt:lpstr>Helvetica</vt:lpstr>
      <vt:lpstr>Times New Roman</vt:lpstr>
      <vt:lpstr>Tema do Office</vt:lpstr>
      <vt:lpstr>New_Template7</vt:lpstr>
      <vt:lpstr>Apresentação semanal – XX/XX/XXXX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DISPONIBILIDADE DE EQUIPAGENS 2º/6º GAV</dc:title>
  <dc:creator>pissolattopjpr</dc:creator>
  <cp:lastModifiedBy>Marcos Vinicius</cp:lastModifiedBy>
  <cp:revision>775</cp:revision>
  <cp:lastPrinted>1601-01-01T00:00:00Z</cp:lastPrinted>
  <dcterms:created xsi:type="dcterms:W3CDTF">2020-04-20T19:07:02Z</dcterms:created>
  <dcterms:modified xsi:type="dcterms:W3CDTF">2024-06-13T17:11:20Z</dcterms:modified>
</cp:coreProperties>
</file>