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2" r:id="rId6"/>
    <p:sldId id="263" r:id="rId7"/>
    <p:sldId id="264" r:id="rId8"/>
    <p:sldId id="278" r:id="rId9"/>
    <p:sldId id="261" r:id="rId10"/>
    <p:sldId id="259" r:id="rId11"/>
    <p:sldId id="260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7E1F-C349-4E66-ABF8-F01E43AD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8952F-7FE1-4D16-9441-518B5461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ED060-9CE8-4C93-8F59-6E1654C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4D075-FFFE-4EF7-BB72-A212E78B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E2F81-DAF8-46AE-A40B-2475590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64DC-7947-4EE0-A03A-6DBF062C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93915-B430-4435-9C8C-6C3381FD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76563-8FCB-48C2-BC9F-A276FE31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CC5FD-8C83-4386-8393-72C3FBA6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A31AF-A3FA-4F9D-B0F5-94A751F0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A812B-6CD9-47A3-BCDA-14B47F3B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D5536-C49D-462E-A16B-668ABB27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501E-6FAE-4579-AD92-A913241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F690-5A57-4B75-965F-D236199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2FEF-CA65-4801-8CE8-5CB6B2A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29D5-2C2C-46BE-AC27-316B13C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9FB8-9ACF-4DE7-A931-EC743C5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B1B92-B8F2-465A-B3DA-0BF6AAE0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DD0BF-A87E-42FC-9475-D00C066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BA00-646E-4B65-8A88-8E49912C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FDCD-37C8-476A-AE51-97E835D8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505A2-154C-4698-A021-D56E5753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1FF43-1934-4A33-B986-AD4F5ED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BDEA-D3B5-4E0F-BAFA-EDC9C39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2EEA-7F7C-4226-BEF2-2AB0F162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E6DE-D2BC-4686-B12A-8F31A38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139D0-9D2A-4E22-9B6D-52E1EA1A1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4795D-1DBD-43BA-A873-0F891524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F51B4-3CB4-4072-9FC2-09E812A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56AFF-F8B7-47C2-91FE-474DD43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520A8-A131-41E2-801D-27DD861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FFCB-D47A-4617-8AFA-DD7F302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25432-EC4D-48B9-B1CA-DC3B1C74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22930-FE6D-4E91-A511-00C06FFF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8B23B-7176-4F75-BC4C-B4FA09EBF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ACAC1B-55B0-4C87-8B63-13DDC65D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59C88-496A-4195-9422-04B89C1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DCC6CC-677A-4DF5-AC03-AED7322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73E1B-9663-4EC6-80D7-2852442C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0BB9-4237-46F9-9360-DEB5B5D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ECE31-99BD-4CEB-ACD3-1A5A3A95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5C034-67F9-4070-9B20-4675A4A0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F712A-D62F-44A1-A729-6A18B1C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F4066-7237-4DB6-9E36-8D9CFB56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F78EC-ADE6-4A38-BE0F-E4817950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035EE-C40F-4F82-908D-51056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4A9D-3CBB-4FA3-BF44-31F5878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C7A94-6169-44F8-A3B8-FEC0981A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2D83C-0FCE-42A2-B045-B039ED86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69115-460D-49EC-937F-E4CEF29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36AFF-B2BD-416F-8481-3CEB0A6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84A5C-B19B-4B18-A9AF-64597C6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F28B-C232-4DB0-BDAE-E2D8F06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B0930-A594-4F25-A7E5-9E98B838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7AF85-099A-4748-80F5-503E38CD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02F8-FBD8-4839-A85F-68DEB90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918EE-924B-4947-90C9-7D0C881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B2BF8-E6F5-4084-A03D-E1AA8D9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9F3101-4166-4B58-9118-B8B0F19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7D7C-2FC1-4BC3-BABD-4EFA5ECE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6966-98F0-41FF-97EA-171CD541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1F471-A52B-4337-9E87-A3F9CA64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06345-868E-4DE5-9FB6-DDF4CA3D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structions%20of%20uORB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D4E78-E6F1-44AF-ABEF-A234DE84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EKF2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63249-E4BF-493E-A09D-FAF519090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姿态与高度的估测</a:t>
            </a:r>
          </a:p>
        </p:txBody>
      </p:sp>
    </p:spTree>
    <p:extLst>
      <p:ext uri="{BB962C8B-B14F-4D97-AF65-F5344CB8AC3E}">
        <p14:creationId xmlns:p14="http://schemas.microsoft.com/office/powerpoint/2010/main" val="204635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81130-9EEE-4415-BC67-7E2047FC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8" y="13342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82D9E81-FE08-466B-A995-169CBC42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24D94-2132-4B3C-8925-6823961B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21" y="1334278"/>
            <a:ext cx="5364945" cy="1059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7BD98-1D38-4503-AAA5-5FCD9990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21" y="2775912"/>
            <a:ext cx="4206605" cy="586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C7DF4-5E46-43E5-BBB2-FDF277E4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21" y="3803152"/>
            <a:ext cx="4450466" cy="71634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39278C-5DBA-4FA7-8242-0340E6F57AC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Private</a:t>
            </a:r>
            <a:r>
              <a:rPr lang="zh-CN" altLang="en-US" sz="2000"/>
              <a:t>：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2F39B43-EB51-4BE9-86D4-3BB0C7DB0A0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class Ekf2 : public control::SuperBlock, public ModuleBase&lt;Ekf2&gt;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20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F5AD39-35CE-4AC5-8E38-96C70DBDE2E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D536E7-9CC2-4C74-874B-A1CDCFAA011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B1AFE-C232-44B0-BAC0-5F7FC231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52" y="1390262"/>
            <a:ext cx="6149873" cy="2621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2B323E-ED56-4A00-9878-A76AD2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52" y="4329355"/>
            <a:ext cx="797883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71EADB-8B64-402A-963D-6605729B299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用于校正气压计数据的位置错误</a:t>
            </a:r>
            <a:r>
              <a:rPr lang="en-US" altLang="zh-CN" sz="2000" dirty="0"/>
              <a:t>  </a:t>
            </a:r>
            <a:r>
              <a:rPr lang="zh-CN" altLang="en-US" sz="2000" dirty="0"/>
              <a:t>过程噪音  控制磁力计 测量源控制 测距仪 视觉估计 </a:t>
            </a:r>
            <a:endParaRPr lang="en-US" altLang="zh-CN" sz="2000" dirty="0"/>
          </a:p>
          <a:p>
            <a:r>
              <a:rPr lang="zh-CN" altLang="en-US" sz="2000" dirty="0"/>
              <a:t>光流 传感器所在位置 控制空中速度和侧滑 输出预测滤波器时间常数 </a:t>
            </a:r>
            <a:r>
              <a:rPr lang="en-US" altLang="zh-CN" sz="2000" dirty="0"/>
              <a:t>IMU</a:t>
            </a:r>
            <a:r>
              <a:rPr lang="zh-CN" altLang="en-US" sz="2000" dirty="0"/>
              <a:t>打开偏置参数</a:t>
            </a:r>
            <a:r>
              <a:rPr lang="en-US" altLang="zh-CN" sz="2000" dirty="0"/>
              <a:t>IMU</a:t>
            </a:r>
          </a:p>
          <a:p>
            <a:r>
              <a:rPr lang="zh-CN" altLang="en-US" sz="2000" dirty="0"/>
              <a:t>空速模式参数  </a:t>
            </a:r>
            <a:r>
              <a:rPr lang="en-US" altLang="zh-CN" sz="2000" dirty="0"/>
              <a:t>EKF</a:t>
            </a:r>
            <a:r>
              <a:rPr lang="zh-CN" altLang="en-US" sz="2000" dirty="0"/>
              <a:t>保存</a:t>
            </a:r>
            <a:r>
              <a:rPr lang="en-US" altLang="zh-CN" sz="2000" dirty="0"/>
              <a:t>XYZ(</a:t>
            </a:r>
            <a:r>
              <a:rPr lang="zh-CN" altLang="en-US" sz="2000" dirty="0"/>
              <a:t>轴</a:t>
            </a:r>
            <a:r>
              <a:rPr lang="en-US" altLang="zh-CN" sz="2000" dirty="0"/>
              <a:t>)</a:t>
            </a:r>
            <a:r>
              <a:rPr lang="zh-CN" altLang="en-US" sz="2000" dirty="0"/>
              <a:t>磁力计偏置值</a:t>
            </a:r>
            <a:endParaRPr lang="en-US" altLang="zh-CN" sz="2000" dirty="0"/>
          </a:p>
          <a:p>
            <a:r>
              <a:rPr lang="zh-CN" altLang="en-US" sz="2000" dirty="0"/>
              <a:t>静压位置误差校正</a:t>
            </a:r>
            <a:endParaRPr lang="en-US" altLang="zh-CN" sz="2000" dirty="0"/>
          </a:p>
          <a:p>
            <a:r>
              <a:rPr lang="zh-CN" altLang="en-US" sz="2000" dirty="0"/>
              <a:t>等</a:t>
            </a:r>
            <a:r>
              <a:rPr lang="en-US" altLang="zh-CN" sz="2000" dirty="0"/>
              <a:t>…</a:t>
            </a:r>
            <a:r>
              <a:rPr lang="zh-CN" altLang="en-US" sz="2000" dirty="0"/>
              <a:t>一系列参数的定义</a:t>
            </a:r>
            <a:endParaRPr lang="en-US" altLang="zh-CN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AFE11D-5DC0-477F-8D1E-C454EBE61A3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C1BCFF-F806-47FB-936E-BA75FA96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59" y="1324947"/>
            <a:ext cx="66147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7CD035-21AE-449E-A75C-25FC3183BA41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对所定义的变量进行初始化  如：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输出状态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14C45C-DA83-4F82-BEC2-7D7EBAFEE66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7135BD-76CF-41F5-8EC5-AA962B36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513" y="1324947"/>
            <a:ext cx="1920406" cy="518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4FEC9A-7AFB-46EC-A786-FC2F6227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1" y="1324947"/>
            <a:ext cx="2194750" cy="5105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A1F2BB-3DD8-4502-B719-F5D98DD5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47" y="2460396"/>
            <a:ext cx="651566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321A4-4FF3-4A04-BC2D-6E3C0394991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Poll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584C20D-C272-47E2-A706-4C21E6B0856F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250220-ADE2-4987-B5B3-E1A5A41E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42" y="1324947"/>
            <a:ext cx="4488569" cy="32540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524BD3-A8CD-42FF-BFB7-40881C96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11" y="1774566"/>
            <a:ext cx="515918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5A95A73-30F2-454B-A49A-324BAFBBBF17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         </a:t>
            </a:r>
            <a:r>
              <a:rPr lang="zh-CN" altLang="en-US" sz="1400" dirty="0"/>
              <a:t>检查是否有更新信息，若更新则覆盖掉原有数据</a:t>
            </a:r>
            <a:r>
              <a:rPr lang="zh-CN" altLang="en-US" sz="2000" dirty="0"/>
              <a:t>                   </a:t>
            </a:r>
            <a:endParaRPr lang="en-US" altLang="zh-CN" sz="2000" dirty="0"/>
          </a:p>
          <a:p>
            <a:r>
              <a:rPr lang="zh-CN" altLang="en-US" sz="1400" dirty="0"/>
              <a:t>                                                                                                                  其他更新信息还有光流、位置、高度等等</a:t>
            </a:r>
            <a:r>
              <a:rPr lang="zh-CN" altLang="en-US" sz="2000" dirty="0"/>
              <a:t>                                                                          </a:t>
            </a:r>
            <a:endParaRPr lang="en-US" altLang="zh-CN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D6200D-4674-4B61-89B8-A7881D14CB84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2ADAF-0A1E-41FD-B18A-BA91E9AA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40889"/>
            <a:ext cx="461050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EEF0C19-BEBA-49BA-8219-CE02AB70565C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r>
              <a:rPr lang="zh-CN" altLang="en-US" sz="2000" dirty="0"/>
              <a:t> 读取磁力计</a:t>
            </a:r>
            <a:r>
              <a:rPr lang="en-US" altLang="zh-CN" sz="2000" dirty="0"/>
              <a:t>/</a:t>
            </a:r>
            <a:r>
              <a:rPr lang="zh-CN" altLang="en-US" sz="2000" dirty="0"/>
              <a:t>气压计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gps</a:t>
            </a:r>
            <a:r>
              <a:rPr lang="en-US" altLang="zh-CN" sz="2000" dirty="0"/>
              <a:t>/</a:t>
            </a:r>
            <a:r>
              <a:rPr lang="zh-CN" altLang="en-US" sz="2000" dirty="0"/>
              <a:t>外部视觉系统中的数据，对相应信息进行更改</a:t>
            </a:r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/>
              <a:t>EKF</a:t>
            </a:r>
            <a:r>
              <a:rPr lang="zh-CN" altLang="en-US" sz="2000" dirty="0"/>
              <a:t>更新并输出</a:t>
            </a:r>
            <a:endParaRPr lang="en-US" altLang="zh-CN" sz="2000" dirty="0"/>
          </a:p>
          <a:p>
            <a:r>
              <a:rPr lang="zh-CN" altLang="en-US" sz="2000" dirty="0"/>
              <a:t>发布估算器状态</a:t>
            </a:r>
            <a:r>
              <a:rPr lang="en-US" altLang="zh-CN" sz="2000" dirty="0"/>
              <a:t>/</a:t>
            </a:r>
            <a:r>
              <a:rPr lang="zh-CN" altLang="en-US" sz="2000" dirty="0"/>
              <a:t>更新状态</a:t>
            </a:r>
            <a:endParaRPr lang="en-US" altLang="zh-CN" sz="2000" dirty="0"/>
          </a:p>
          <a:p>
            <a:r>
              <a:rPr lang="zh-CN" altLang="en-US" sz="2000" dirty="0"/>
              <a:t>若在</a:t>
            </a:r>
            <a:r>
              <a:rPr lang="en-US" altLang="zh-CN" sz="2000" dirty="0"/>
              <a:t>replay</a:t>
            </a:r>
            <a:r>
              <a:rPr lang="zh-CN" altLang="en-US" sz="2000" dirty="0"/>
              <a:t>模式下 </a:t>
            </a:r>
            <a:r>
              <a:rPr lang="en-US" altLang="zh-CN" sz="2000" dirty="0"/>
              <a:t>replay</a:t>
            </a:r>
            <a:r>
              <a:rPr lang="zh-CN" altLang="en-US" sz="2000" dirty="0"/>
              <a:t>不等待更新（发布一个零时间戳的高度）</a:t>
            </a:r>
            <a:endParaRPr lang="en-US" altLang="zh-CN" sz="2000" dirty="0"/>
          </a:p>
          <a:p>
            <a:r>
              <a:rPr lang="zh-CN" altLang="en-US" sz="2000" dirty="0"/>
              <a:t>发布</a:t>
            </a:r>
            <a:r>
              <a:rPr lang="en-US" altLang="zh-CN" sz="2000" dirty="0"/>
              <a:t>ekf2_timestamps</a:t>
            </a:r>
            <a:r>
              <a:rPr lang="zh-CN" altLang="en-US" sz="2000" dirty="0"/>
              <a:t>（使用</a:t>
            </a:r>
            <a:r>
              <a:rPr lang="en-US" altLang="zh-CN" sz="2000" dirty="0"/>
              <a:t>0.1 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相对时间戳）</a:t>
            </a:r>
            <a:endParaRPr lang="en-US" altLang="zh-CN" sz="2000" dirty="0"/>
          </a:p>
          <a:p>
            <a:r>
              <a:rPr lang="zh-CN" altLang="en-US" sz="2000" dirty="0"/>
              <a:t>在重播模式下发布</a:t>
            </a:r>
            <a:r>
              <a:rPr lang="en-US" altLang="zh-CN" sz="2000" dirty="0"/>
              <a:t>replay</a:t>
            </a:r>
            <a:r>
              <a:rPr lang="zh-CN" altLang="en-US" sz="2000" dirty="0"/>
              <a:t>消息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5F3D19E-4851-477B-8771-BDEE89E0D15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861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54873B8-34E6-43E4-B6C0-65A6DC4872DD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Custom_command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print_usage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E17939-045B-415F-93DB-9FBE2F48A637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546194-2DFF-49EF-8264-C09A5BE3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07" y="1324947"/>
            <a:ext cx="3535986" cy="86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B70132-DE7F-4450-83CD-D5D2D604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25" y="2193702"/>
            <a:ext cx="74377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105D14A-4F1B-4C16-B218-2E185A74828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task_spawn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FA0077D-FF92-41CD-B981-D5A13CADECB0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49FCD-E4C8-4E0F-A413-04ACED4C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31" y="1324947"/>
            <a:ext cx="419898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5E9EB08-B96B-4DB9-81DC-E9FD6E1B044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6500" dirty="0"/>
              <a:t>EKF2_replay</a:t>
            </a:r>
            <a:endParaRPr lang="zh-CN" altLang="en-US" sz="650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B029B7E-0411-40A7-AF99-B7CDC50F878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ekf2</a:t>
            </a:r>
            <a:r>
              <a:rPr lang="zh-CN" altLang="en-US" dirty="0"/>
              <a:t>的回放模块。该模块从</a:t>
            </a:r>
            <a:r>
              <a:rPr lang="en-US" altLang="zh-CN" dirty="0"/>
              <a:t>px4</a:t>
            </a:r>
            <a:r>
              <a:rPr lang="zh-CN" altLang="en-US" dirty="0"/>
              <a:t>日志文件读取</a:t>
            </a:r>
            <a:r>
              <a:rPr lang="en-US" altLang="zh-CN" dirty="0"/>
              <a:t>ekf2</a:t>
            </a:r>
            <a:r>
              <a:rPr lang="zh-CN" altLang="en-US" dirty="0"/>
              <a:t>回放消息。它使用此数据为</a:t>
            </a:r>
            <a:r>
              <a:rPr lang="en-US" altLang="zh-CN" dirty="0"/>
              <a:t>ekf2</a:t>
            </a:r>
            <a:r>
              <a:rPr lang="zh-CN" altLang="en-US" dirty="0"/>
              <a:t>模块创建传感器数据。它也查看了估计器的输出数据并将其写入回放日志文件。</a:t>
            </a:r>
          </a:p>
        </p:txBody>
      </p:sp>
    </p:spTree>
    <p:extLst>
      <p:ext uri="{BB962C8B-B14F-4D97-AF65-F5344CB8AC3E}">
        <p14:creationId xmlns:p14="http://schemas.microsoft.com/office/powerpoint/2010/main" val="20023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16F9-9F74-447C-AE1A-A027ABA7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2ECE43-D096-4EE4-A94C-082FC37D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839173" cy="7084574"/>
          </a:xfrm>
        </p:spPr>
      </p:pic>
    </p:spTree>
    <p:extLst>
      <p:ext uri="{BB962C8B-B14F-4D97-AF65-F5344CB8AC3E}">
        <p14:creationId xmlns:p14="http://schemas.microsoft.com/office/powerpoint/2010/main" val="40964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8CCA-1185-4FFE-BB7B-7CF5966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E8741-C701-4A85-B7A1-81A15AC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从缓冲区解析回放信息</a:t>
            </a:r>
            <a:endParaRPr lang="en-US" altLang="zh-CN" dirty="0"/>
          </a:p>
          <a:p>
            <a:r>
              <a:rPr lang="zh-CN" altLang="en-US" dirty="0"/>
              <a:t>将回放数据从日志复制到主题结构中</a:t>
            </a:r>
            <a:endParaRPr lang="en-US" altLang="zh-CN" dirty="0"/>
          </a:p>
          <a:p>
            <a:r>
              <a:rPr lang="zh-CN" altLang="en-US" dirty="0"/>
              <a:t>发布估计器的输入数据</a:t>
            </a:r>
            <a:endParaRPr lang="en-US" altLang="zh-CN" dirty="0"/>
          </a:p>
          <a:p>
            <a:r>
              <a:rPr lang="zh-CN" altLang="en-US" dirty="0"/>
              <a:t>向日志文件写入信息</a:t>
            </a:r>
            <a:endParaRPr lang="en-US" altLang="zh-CN" dirty="0"/>
          </a:p>
          <a:p>
            <a:r>
              <a:rPr lang="zh-CN" altLang="en-US" dirty="0"/>
              <a:t>确定是否为回放日志写入特定消息（特定 </a:t>
            </a:r>
            <a:r>
              <a:rPr lang="en-US" altLang="zh-CN" dirty="0"/>
              <a:t>?o?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获取估计器输出消息并写入回放日志</a:t>
            </a:r>
            <a:endParaRPr lang="en-US" altLang="zh-CN" dirty="0"/>
          </a:p>
          <a:p>
            <a:r>
              <a:rPr lang="zh-CN" altLang="en-US" dirty="0"/>
              <a:t>发布估计器的输入数据，然后它将等待来自估计器的输出数据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04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8CCA-1185-4FFE-BB7B-7CF5966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流程（ </a:t>
            </a:r>
            <a:r>
              <a:rPr lang="en-US" altLang="zh-CN" dirty="0" err="1"/>
              <a:t>task_main</a:t>
            </a:r>
            <a:r>
              <a:rPr lang="en-US" altLang="zh-CN" dirty="0"/>
              <a:t>() </a:t>
            </a:r>
            <a:r>
              <a:rPr lang="zh-CN" altLang="en-US" dirty="0"/>
              <a:t>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E8741-C701-4A85-B7A1-81A15AC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向日志文件中写入信息（</a:t>
            </a:r>
            <a:r>
              <a:rPr lang="en-US" altLang="zh-CN" dirty="0"/>
              <a:t>header</a:t>
            </a:r>
            <a:r>
              <a:rPr lang="zh-CN" altLang="en-US" dirty="0"/>
              <a:t>？）</a:t>
            </a:r>
            <a:endParaRPr lang="en-US" altLang="zh-CN" dirty="0"/>
          </a:p>
          <a:p>
            <a:r>
              <a:rPr lang="zh-CN" altLang="en-US" dirty="0"/>
              <a:t>对不同的信息（格式</a:t>
            </a:r>
            <a:r>
              <a:rPr lang="en-US" altLang="zh-CN" dirty="0"/>
              <a:t>/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版本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其他）进行操作（写入日志文件中）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注：若是其他信息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设置估计器输入数据</a:t>
            </a:r>
            <a:endParaRPr lang="en-US" altLang="zh-CN" dirty="0"/>
          </a:p>
          <a:p>
            <a:r>
              <a:rPr lang="zh-CN" altLang="en-US" dirty="0"/>
              <a:t>发布其输入数据、等待输出数据</a:t>
            </a:r>
          </a:p>
        </p:txBody>
      </p:sp>
    </p:spTree>
    <p:extLst>
      <p:ext uri="{BB962C8B-B14F-4D97-AF65-F5344CB8AC3E}">
        <p14:creationId xmlns:p14="http://schemas.microsoft.com/office/powerpoint/2010/main" val="192568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83AE-62CE-4269-B4A1-A295068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B67AA0-0425-47A1-BD1D-9300B66C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37" y="365125"/>
            <a:ext cx="8557726" cy="63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C3F3-15C1-42C5-B5E2-DE9CE275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440CDA-8560-4FD1-95CB-C39A6484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621" y="365125"/>
            <a:ext cx="8666757" cy="6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E4EC-E613-4C0E-AA9C-9167A8FF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3C7F64-1B92-4244-87C6-52DE314C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97" y="365125"/>
            <a:ext cx="8344405" cy="63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B7AB1-2D84-4B24-B199-9204D14B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306F76-71E6-4126-898C-FF638C66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86" y="365125"/>
            <a:ext cx="8228828" cy="60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63B-CBD5-4789-ACB6-8A63C158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D4F6F1-3E1A-422F-B976-5AF497B1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65" y="365125"/>
            <a:ext cx="8714670" cy="59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4997C-2D60-431D-87D1-4ABF9E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ORB</a:t>
            </a:r>
            <a:r>
              <a:rPr lang="zh-CN" altLang="en-US" dirty="0"/>
              <a:t>及其函数的一些介绍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5E662-E604-4746-ACFC-18AA5B1F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详见</a:t>
            </a:r>
            <a:r>
              <a:rPr lang="en-US" altLang="zh-CN" dirty="0">
                <a:hlinkClick r:id="rId2" action="ppaction://hlinkfile"/>
              </a:rPr>
              <a:t>Instructions of uORB.docx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776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B1ED-ABF7-4FD5-A3EE-FF46F2D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0E6A-FC94-4803-B4F9-2F13490A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4083996" cy="4842685"/>
          </a:xfrm>
        </p:spPr>
        <p:txBody>
          <a:bodyPr/>
          <a:lstStyle/>
          <a:p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EA36-D122-4240-B63C-53593519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8" y="1334278"/>
            <a:ext cx="5431972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516</Words>
  <Application>Microsoft Office PowerPoint</Application>
  <PresentationFormat>宽屏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EKF2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关于ORB及其函数的一些介绍..</vt:lpstr>
      <vt:lpstr>class Ekf2 : public control::SuperBlock, public ModuleBase&lt;Ekf2&gt;</vt:lpstr>
      <vt:lpstr>class Ekf2 : public control::SuperBlock, public ModuleBase&lt;Ekf2&gt;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函数：</vt:lpstr>
      <vt:lpstr>流程（ task_main() ）：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Ekf2 : public control::SuperBlock, public ModuleBase&lt;Ekf2&gt;</dc:title>
  <dc:creator>梁静茹</dc:creator>
  <cp:lastModifiedBy>梁静茹</cp:lastModifiedBy>
  <cp:revision>23</cp:revision>
  <dcterms:created xsi:type="dcterms:W3CDTF">2017-08-04T12:19:24Z</dcterms:created>
  <dcterms:modified xsi:type="dcterms:W3CDTF">2017-08-12T07:26:13Z</dcterms:modified>
</cp:coreProperties>
</file>