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1" r:id="rId8"/>
    <p:sldId id="259" r:id="rId9"/>
    <p:sldId id="260" r:id="rId10"/>
    <p:sldId id="265" r:id="rId11"/>
    <p:sldId id="266" r:id="rId12"/>
    <p:sldId id="267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07E1F-C349-4E66-ABF8-F01E43AD4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78952F-7FE1-4D16-9441-518B5461B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5ED060-9CE8-4C93-8F59-6E1654C8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CF7B-0BAA-4532-8097-948D92593675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F4D075-FFFE-4EF7-BB72-A212E78B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E2F81-DAF8-46AE-A40B-24755904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8DAB-AEF1-45FF-B3D0-DE41EE6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95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064DC-7947-4EE0-A03A-6DBF062C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793915-B430-4435-9C8C-6C3381FD2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76563-8FCB-48C2-BC9F-A276FE31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CF7B-0BAA-4532-8097-948D92593675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DCC5FD-8C83-4386-8393-72C3FBA6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BA31AF-A3FA-4F9D-B0F5-94A751F0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8DAB-AEF1-45FF-B3D0-DE41EE6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44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9A812B-6CD9-47A3-BCDA-14B47F3BB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AD5536-C49D-462E-A16B-668ABB27F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77501E-6FAE-4579-AD92-A9132412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CF7B-0BAA-4532-8097-948D92593675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9FF690-5A57-4B75-965F-D236199D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A2FEF-CA65-4801-8CE8-5CB6B2AA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8DAB-AEF1-45FF-B3D0-DE41EE6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49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529D5-2C2C-46BE-AC27-316B13C8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59FB8-9ACF-4DE7-A931-EC743C500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BB1B92-B8F2-465A-B3DA-0BF6AAE0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CF7B-0BAA-4532-8097-948D92593675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DD0BF-A87E-42FC-9475-D00C0660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74BA00-646E-4B65-8A88-8E49912C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8DAB-AEF1-45FF-B3D0-DE41EE6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67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CFDCD-37C8-476A-AE51-97E835D8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505A2-154C-4698-A021-D56E57536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21FF43-1934-4A33-B986-AD4F5ED2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CF7B-0BAA-4532-8097-948D92593675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EBDEA-D3B5-4E0F-BAFA-EDC9C391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B2EEA-7F7C-4226-BEF2-2AB0F162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8DAB-AEF1-45FF-B3D0-DE41EE6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89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EE6DE-D2BC-4686-B12A-8F31A38C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139D0-9D2A-4E22-9B6D-52E1EA1A1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E4795D-1DBD-43BA-A873-0F8915246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CF51B4-3CB4-4072-9FC2-09E812A0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CF7B-0BAA-4532-8097-948D92593675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C56AFF-F8B7-47C2-91FE-474DD43F0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D520A8-A131-41E2-801D-27DD8617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8DAB-AEF1-45FF-B3D0-DE41EE6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53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FFFCB-D47A-4617-8AFA-DD7F3024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425432-EC4D-48B9-B1CA-DC3B1C74B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822930-FE6D-4E91-A511-00C06FFF4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88B23B-7176-4F75-BC4C-B4FA09EBF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ACAC1B-55B0-4C87-8B63-13DDC65DE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C59C88-496A-4195-9422-04B89C18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CF7B-0BAA-4532-8097-948D92593675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DCC6CC-677A-4DF5-AC03-AED7322B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573E1B-9663-4EC6-80D7-2852442C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8DAB-AEF1-45FF-B3D0-DE41EE6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97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B0BB9-4237-46F9-9360-DEB5B5DD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8ECE31-99BD-4CEB-ACD3-1A5A3A95C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CF7B-0BAA-4532-8097-948D92593675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D5C034-67F9-4070-9B20-4675A4A0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0F712A-D62F-44A1-A729-6A18B1C5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8DAB-AEF1-45FF-B3D0-DE41EE6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44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F4066-7237-4DB6-9E36-8D9CFB56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CF7B-0BAA-4532-8097-948D92593675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4F78EC-ADE6-4A38-BE0F-E4817950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0035EE-C40F-4F82-908D-51056FBB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8DAB-AEF1-45FF-B3D0-DE41EE6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7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D4A9D-3CBB-4FA3-BF44-31F58788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2C7A94-6169-44F8-A3B8-FEC0981A8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F2D83C-0FCE-42A2-B045-B039ED86B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E69115-460D-49EC-937F-E4CEF29F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CF7B-0BAA-4532-8097-948D92593675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B36AFF-B2BD-416F-8481-3CEB0A68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584A5C-B19B-4B18-A9AF-64597C6E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8DAB-AEF1-45FF-B3D0-DE41EE6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27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4F28B-C232-4DB0-BDAE-E2D8F062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1B0930-A594-4F25-A7E5-9E98B838E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B7AF85-099A-4748-80F5-503E38CD2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1302F8-FBD8-4839-A85F-68DEB902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CF7B-0BAA-4532-8097-948D92593675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6918EE-924B-4947-90C9-7D0C881B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CB2BF8-E6F5-4084-A03D-E1AA8D93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8DAB-AEF1-45FF-B3D0-DE41EE6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86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9F3101-4166-4B58-9118-B8B0F1962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F67D7C-2FC1-4BC3-BABD-4EFA5ECEE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B6966-98F0-41FF-97EA-171CD5410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8CF7B-0BAA-4532-8097-948D92593675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1F471-A52B-4337-9E87-A3F9CA646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06345-868E-4DE5-9FB6-DDF4CA3D0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8DAB-AEF1-45FF-B3D0-DE41EE6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40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D4E78-E6F1-44AF-ABEF-A234DE845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EKF2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963249-E4BF-493E-A09D-FAF519090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姿态与高度的估测</a:t>
            </a:r>
          </a:p>
        </p:txBody>
      </p:sp>
    </p:spTree>
    <p:extLst>
      <p:ext uri="{BB962C8B-B14F-4D97-AF65-F5344CB8AC3E}">
        <p14:creationId xmlns:p14="http://schemas.microsoft.com/office/powerpoint/2010/main" val="2046356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F71EADB-8B64-402A-963D-6605729B2992}"/>
              </a:ext>
            </a:extLst>
          </p:cNvPr>
          <p:cNvSpPr txBox="1">
            <a:spLocks/>
          </p:cNvSpPr>
          <p:nvPr/>
        </p:nvSpPr>
        <p:spPr>
          <a:xfrm>
            <a:off x="937728" y="13249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Private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用于校正气压计数据的位置错误</a:t>
            </a:r>
            <a:r>
              <a:rPr lang="en-US" altLang="zh-CN" sz="2000" dirty="0"/>
              <a:t>  </a:t>
            </a:r>
            <a:r>
              <a:rPr lang="zh-CN" altLang="en-US" sz="2000" dirty="0"/>
              <a:t>过程噪音  控制磁力计 测量源控制 测距仪 视觉估计 </a:t>
            </a:r>
            <a:endParaRPr lang="en-US" altLang="zh-CN" sz="2000" dirty="0"/>
          </a:p>
          <a:p>
            <a:r>
              <a:rPr lang="zh-CN" altLang="en-US" sz="2000" dirty="0"/>
              <a:t>光流 传感器所在位置 控制空中速度和侧滑 输出预测滤波器时间常数 </a:t>
            </a:r>
            <a:r>
              <a:rPr lang="en-US" altLang="zh-CN" sz="2000" dirty="0"/>
              <a:t>IMU</a:t>
            </a:r>
            <a:r>
              <a:rPr lang="zh-CN" altLang="en-US" sz="2000" dirty="0"/>
              <a:t>打开偏置参数</a:t>
            </a:r>
            <a:r>
              <a:rPr lang="en-US" altLang="zh-CN" sz="2000" dirty="0"/>
              <a:t>IMU</a:t>
            </a:r>
          </a:p>
          <a:p>
            <a:r>
              <a:rPr lang="zh-CN" altLang="en-US" sz="2000" dirty="0"/>
              <a:t>空速模式参数  </a:t>
            </a:r>
            <a:r>
              <a:rPr lang="en-US" altLang="zh-CN" sz="2000" dirty="0"/>
              <a:t>EKF</a:t>
            </a:r>
            <a:r>
              <a:rPr lang="zh-CN" altLang="en-US" sz="2000" dirty="0"/>
              <a:t>保存</a:t>
            </a:r>
            <a:r>
              <a:rPr lang="en-US" altLang="zh-CN" sz="2000" dirty="0"/>
              <a:t>XYZ(</a:t>
            </a:r>
            <a:r>
              <a:rPr lang="zh-CN" altLang="en-US" sz="2000" dirty="0"/>
              <a:t>轴</a:t>
            </a:r>
            <a:r>
              <a:rPr lang="en-US" altLang="zh-CN" sz="2000" dirty="0"/>
              <a:t>)</a:t>
            </a:r>
            <a:r>
              <a:rPr lang="zh-CN" altLang="en-US" sz="2000" dirty="0"/>
              <a:t>磁力计偏置值</a:t>
            </a:r>
            <a:endParaRPr lang="en-US" altLang="zh-CN" sz="2000" dirty="0"/>
          </a:p>
          <a:p>
            <a:r>
              <a:rPr lang="zh-CN" altLang="en-US" sz="2000" dirty="0"/>
              <a:t>静压位置误差校正</a:t>
            </a:r>
            <a:endParaRPr lang="en-US" altLang="zh-CN" sz="2000" dirty="0"/>
          </a:p>
          <a:p>
            <a:r>
              <a:rPr lang="zh-CN" altLang="en-US" sz="2000" dirty="0"/>
              <a:t>等</a:t>
            </a:r>
            <a:r>
              <a:rPr lang="en-US" altLang="zh-CN" sz="2000" dirty="0"/>
              <a:t>…</a:t>
            </a:r>
            <a:r>
              <a:rPr lang="zh-CN" altLang="en-US" sz="2000" dirty="0"/>
              <a:t>一系列参数的定义</a:t>
            </a:r>
            <a:endParaRPr lang="en-US" altLang="zh-CN" sz="20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2CAFE11D-5DC0-477F-8D1E-C454EBE61A33}"/>
              </a:ext>
            </a:extLst>
          </p:cNvPr>
          <p:cNvSpPr txBox="1">
            <a:spLocks/>
          </p:cNvSpPr>
          <p:nvPr/>
        </p:nvSpPr>
        <p:spPr>
          <a:xfrm>
            <a:off x="419879" y="355794"/>
            <a:ext cx="11551298" cy="969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class Ekf2 : public control::</a:t>
            </a:r>
            <a:r>
              <a:rPr lang="en-US" altLang="zh-CN" sz="3200" dirty="0" err="1"/>
              <a:t>SuperBlock</a:t>
            </a:r>
            <a:r>
              <a:rPr lang="en-US" altLang="zh-CN" sz="3200" dirty="0"/>
              <a:t>, public </a:t>
            </a:r>
            <a:r>
              <a:rPr lang="en-US" altLang="zh-CN" sz="3200" dirty="0" err="1"/>
              <a:t>ModuleBase</a:t>
            </a:r>
            <a:r>
              <a:rPr lang="en-US" altLang="zh-CN" sz="3200" dirty="0"/>
              <a:t>&lt;Ekf2&gt;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C1BCFF-F806-47FB-936E-BA75FA96C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859" y="1324947"/>
            <a:ext cx="6614733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62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D7CD035-21AE-449E-A75C-25FC3183BA41}"/>
              </a:ext>
            </a:extLst>
          </p:cNvPr>
          <p:cNvSpPr txBox="1">
            <a:spLocks/>
          </p:cNvSpPr>
          <p:nvPr/>
        </p:nvSpPr>
        <p:spPr>
          <a:xfrm>
            <a:off x="937728" y="13249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对所定义的变量进行初始化  如：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输出状态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114C45C-DA83-4F82-BEC2-7D7EBAFEE663}"/>
              </a:ext>
            </a:extLst>
          </p:cNvPr>
          <p:cNvSpPr txBox="1">
            <a:spLocks/>
          </p:cNvSpPr>
          <p:nvPr/>
        </p:nvSpPr>
        <p:spPr>
          <a:xfrm>
            <a:off x="419879" y="355794"/>
            <a:ext cx="11551298" cy="969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class Ekf2 : public control::</a:t>
            </a:r>
            <a:r>
              <a:rPr lang="en-US" altLang="zh-CN" sz="3200" dirty="0" err="1"/>
              <a:t>SuperBlock</a:t>
            </a:r>
            <a:r>
              <a:rPr lang="en-US" altLang="zh-CN" sz="3200" dirty="0"/>
              <a:t>, public </a:t>
            </a:r>
            <a:r>
              <a:rPr lang="en-US" altLang="zh-CN" sz="3200" dirty="0" err="1"/>
              <a:t>ModuleBase</a:t>
            </a:r>
            <a:r>
              <a:rPr lang="en-US" altLang="zh-CN" sz="3200" dirty="0"/>
              <a:t>&lt;Ekf2&gt;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7135BD-76CF-41F5-8EC5-AA962B36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513" y="1324947"/>
            <a:ext cx="1920406" cy="5182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4FEC9A-7AFB-46EC-A786-FC2F62271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841" y="1324947"/>
            <a:ext cx="2194750" cy="51058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1A1F2BB-3DD8-4502-B719-F5D98DD58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147" y="2460396"/>
            <a:ext cx="6515665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41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17321A4-4FF3-4A04-BC2D-6E3C03949910}"/>
              </a:ext>
            </a:extLst>
          </p:cNvPr>
          <p:cNvSpPr txBox="1">
            <a:spLocks/>
          </p:cNvSpPr>
          <p:nvPr/>
        </p:nvSpPr>
        <p:spPr>
          <a:xfrm>
            <a:off x="937728" y="13249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运行：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Poll</a:t>
            </a:r>
            <a:r>
              <a:rPr lang="zh-CN" altLang="en-US" sz="2000" dirty="0"/>
              <a:t>？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584C20D-C272-47E2-A706-4C21E6B0856F}"/>
              </a:ext>
            </a:extLst>
          </p:cNvPr>
          <p:cNvSpPr txBox="1">
            <a:spLocks/>
          </p:cNvSpPr>
          <p:nvPr/>
        </p:nvSpPr>
        <p:spPr>
          <a:xfrm>
            <a:off x="419879" y="355794"/>
            <a:ext cx="11551298" cy="969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class Ekf2 : public control::</a:t>
            </a:r>
            <a:r>
              <a:rPr lang="en-US" altLang="zh-CN" sz="3200" dirty="0" err="1"/>
              <a:t>SuperBlock</a:t>
            </a:r>
            <a:r>
              <a:rPr lang="en-US" altLang="zh-CN" sz="3200" dirty="0"/>
              <a:t>, public </a:t>
            </a:r>
            <a:r>
              <a:rPr lang="en-US" altLang="zh-CN" sz="3200" dirty="0" err="1"/>
              <a:t>ModuleBase</a:t>
            </a:r>
            <a:r>
              <a:rPr lang="en-US" altLang="zh-CN" sz="3200" dirty="0"/>
              <a:t>&lt;Ekf2&gt;</a:t>
            </a:r>
            <a:endParaRPr lang="zh-CN" altLang="en-US" sz="3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4250220-ADE2-4987-B5B3-E1A5A41E6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42" y="1324947"/>
            <a:ext cx="4488569" cy="325402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9524BD3-A8CD-42FF-BFB7-40881C967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411" y="1774566"/>
            <a:ext cx="5159187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09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55A95A73-30F2-454B-A49A-324BAFBBBF17}"/>
              </a:ext>
            </a:extLst>
          </p:cNvPr>
          <p:cNvSpPr txBox="1">
            <a:spLocks/>
          </p:cNvSpPr>
          <p:nvPr/>
        </p:nvSpPr>
        <p:spPr>
          <a:xfrm>
            <a:off x="937728" y="13249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运行         </a:t>
            </a:r>
            <a:r>
              <a:rPr lang="zh-CN" altLang="en-US" sz="1400" dirty="0"/>
              <a:t>检查是否有更新信息，若更新则覆盖掉原有数据</a:t>
            </a:r>
            <a:r>
              <a:rPr lang="zh-CN" altLang="en-US" sz="2000" dirty="0"/>
              <a:t>                   </a:t>
            </a:r>
            <a:endParaRPr lang="en-US" altLang="zh-CN" sz="2000" dirty="0"/>
          </a:p>
          <a:p>
            <a:r>
              <a:rPr lang="zh-CN" altLang="en-US" sz="1400" dirty="0"/>
              <a:t>                                                                                                                  其他更新信息还有光流、位置、高度等等</a:t>
            </a:r>
            <a:r>
              <a:rPr lang="zh-CN" altLang="en-US" sz="2000" dirty="0"/>
              <a:t>                                                                          </a:t>
            </a:r>
            <a:endParaRPr lang="en-US" altLang="zh-CN" sz="2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2D6200D-4674-4B61-89B8-A7881D14CB84}"/>
              </a:ext>
            </a:extLst>
          </p:cNvPr>
          <p:cNvSpPr txBox="1">
            <a:spLocks/>
          </p:cNvSpPr>
          <p:nvPr/>
        </p:nvSpPr>
        <p:spPr>
          <a:xfrm>
            <a:off x="419879" y="355794"/>
            <a:ext cx="11551298" cy="969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class Ekf2 : public control::</a:t>
            </a:r>
            <a:r>
              <a:rPr lang="en-US" altLang="zh-CN" sz="3200" dirty="0" err="1"/>
              <a:t>SuperBlock</a:t>
            </a:r>
            <a:r>
              <a:rPr lang="en-US" altLang="zh-CN" sz="3200" dirty="0"/>
              <a:t>, public </a:t>
            </a:r>
            <a:r>
              <a:rPr lang="en-US" altLang="zh-CN" sz="3200" dirty="0" err="1"/>
              <a:t>ModuleBase</a:t>
            </a:r>
            <a:r>
              <a:rPr lang="en-US" altLang="zh-CN" sz="3200" dirty="0"/>
              <a:t>&lt;Ekf2&gt;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92ADAF-0A1E-41FD-B18A-BA91E9AA8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446" y="1640889"/>
            <a:ext cx="4610500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36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BEEF0C19-BEBA-49BA-8219-CE02AB70565C}"/>
              </a:ext>
            </a:extLst>
          </p:cNvPr>
          <p:cNvSpPr txBox="1">
            <a:spLocks/>
          </p:cNvSpPr>
          <p:nvPr/>
        </p:nvSpPr>
        <p:spPr>
          <a:xfrm>
            <a:off x="937728" y="13249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运行：</a:t>
            </a:r>
            <a:endParaRPr lang="en-US" altLang="zh-CN" sz="2000" dirty="0"/>
          </a:p>
          <a:p>
            <a:r>
              <a:rPr lang="zh-CN" altLang="en-US" sz="2000" dirty="0"/>
              <a:t> 读取磁力计</a:t>
            </a:r>
            <a:r>
              <a:rPr lang="en-US" altLang="zh-CN" sz="2000" dirty="0"/>
              <a:t>/</a:t>
            </a:r>
            <a:r>
              <a:rPr lang="zh-CN" altLang="en-US" sz="2000" dirty="0"/>
              <a:t>气压计</a:t>
            </a:r>
            <a:r>
              <a:rPr lang="en-US" altLang="zh-CN" sz="2000" dirty="0"/>
              <a:t>/</a:t>
            </a:r>
            <a:r>
              <a:rPr lang="en-US" altLang="zh-CN" sz="2000" dirty="0" err="1"/>
              <a:t>gps</a:t>
            </a:r>
            <a:r>
              <a:rPr lang="en-US" altLang="zh-CN" sz="2000" dirty="0"/>
              <a:t>/</a:t>
            </a:r>
            <a:r>
              <a:rPr lang="zh-CN" altLang="en-US" sz="2000" dirty="0"/>
              <a:t>外部视觉系统中的数据，对相应信息进行更改</a:t>
            </a:r>
            <a:endParaRPr lang="en-US" altLang="zh-CN" sz="2000" dirty="0"/>
          </a:p>
          <a:p>
            <a:r>
              <a:rPr lang="zh-CN" altLang="en-US" sz="2000" dirty="0"/>
              <a:t>运行</a:t>
            </a:r>
            <a:r>
              <a:rPr lang="en-US" altLang="zh-CN" sz="2000" dirty="0"/>
              <a:t>EKF</a:t>
            </a:r>
            <a:r>
              <a:rPr lang="zh-CN" altLang="en-US" sz="2000" dirty="0"/>
              <a:t>更新并输出</a:t>
            </a:r>
            <a:endParaRPr lang="en-US" altLang="zh-CN" sz="2000" dirty="0"/>
          </a:p>
          <a:p>
            <a:r>
              <a:rPr lang="zh-CN" altLang="en-US" sz="2000" dirty="0"/>
              <a:t>发布估算器状态</a:t>
            </a:r>
            <a:r>
              <a:rPr lang="en-US" altLang="zh-CN" sz="2000" dirty="0"/>
              <a:t>/</a:t>
            </a:r>
            <a:r>
              <a:rPr lang="zh-CN" altLang="en-US" sz="2000" dirty="0"/>
              <a:t>更新状态</a:t>
            </a:r>
            <a:endParaRPr lang="en-US" altLang="zh-CN" sz="2000" dirty="0"/>
          </a:p>
          <a:p>
            <a:r>
              <a:rPr lang="zh-CN" altLang="en-US" sz="2000" dirty="0"/>
              <a:t>若在</a:t>
            </a:r>
            <a:r>
              <a:rPr lang="en-US" altLang="zh-CN" sz="2000" dirty="0"/>
              <a:t>replay</a:t>
            </a:r>
            <a:r>
              <a:rPr lang="zh-CN" altLang="en-US" sz="2000" dirty="0"/>
              <a:t>模式下 </a:t>
            </a:r>
            <a:r>
              <a:rPr lang="en-US" altLang="zh-CN" sz="2000" dirty="0"/>
              <a:t>replay</a:t>
            </a:r>
            <a:r>
              <a:rPr lang="zh-CN" altLang="en-US" sz="2000" dirty="0"/>
              <a:t>不等待更新（发布一个零时间戳的高度）</a:t>
            </a:r>
            <a:endParaRPr lang="en-US" altLang="zh-CN" sz="2000" dirty="0"/>
          </a:p>
          <a:p>
            <a:r>
              <a:rPr lang="zh-CN" altLang="en-US" sz="2000" dirty="0"/>
              <a:t>发布</a:t>
            </a:r>
            <a:r>
              <a:rPr lang="en-US" altLang="zh-CN" sz="2000" dirty="0"/>
              <a:t>ekf2_timestamps</a:t>
            </a:r>
            <a:r>
              <a:rPr lang="zh-CN" altLang="en-US" sz="2000" dirty="0"/>
              <a:t>（使用</a:t>
            </a:r>
            <a:r>
              <a:rPr lang="en-US" altLang="zh-CN" sz="2000" dirty="0"/>
              <a:t>0.1 </a:t>
            </a:r>
            <a:r>
              <a:rPr lang="en-US" altLang="zh-CN" sz="2000" dirty="0" err="1"/>
              <a:t>ms</a:t>
            </a:r>
            <a:r>
              <a:rPr lang="zh-CN" altLang="en-US" sz="2000" dirty="0"/>
              <a:t>相对时间戳）</a:t>
            </a:r>
            <a:endParaRPr lang="en-US" altLang="zh-CN" sz="2000" dirty="0"/>
          </a:p>
          <a:p>
            <a:r>
              <a:rPr lang="zh-CN" altLang="en-US" sz="2000" dirty="0"/>
              <a:t>在重播模式下发布</a:t>
            </a:r>
            <a:r>
              <a:rPr lang="en-US" altLang="zh-CN" sz="2000" dirty="0"/>
              <a:t>replay</a:t>
            </a:r>
            <a:r>
              <a:rPr lang="zh-CN" altLang="en-US" sz="2000" dirty="0"/>
              <a:t>消息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15F3D19E-4851-477B-8771-BDEE89E0D15B}"/>
              </a:ext>
            </a:extLst>
          </p:cNvPr>
          <p:cNvSpPr txBox="1">
            <a:spLocks/>
          </p:cNvSpPr>
          <p:nvPr/>
        </p:nvSpPr>
        <p:spPr>
          <a:xfrm>
            <a:off x="419879" y="355794"/>
            <a:ext cx="11551298" cy="969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class Ekf2 : public control::</a:t>
            </a:r>
            <a:r>
              <a:rPr lang="en-US" altLang="zh-CN" sz="3200" dirty="0" err="1"/>
              <a:t>SuperBlock</a:t>
            </a:r>
            <a:r>
              <a:rPr lang="en-US" altLang="zh-CN" sz="3200" dirty="0"/>
              <a:t>, public </a:t>
            </a:r>
            <a:r>
              <a:rPr lang="en-US" altLang="zh-CN" sz="3200" dirty="0" err="1"/>
              <a:t>ModuleBase</a:t>
            </a:r>
            <a:r>
              <a:rPr lang="en-US" altLang="zh-CN" sz="3200" dirty="0"/>
              <a:t>&lt;Ekf2&gt;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18618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54873B8-34E6-43E4-B6C0-65A6DC4872DD}"/>
              </a:ext>
            </a:extLst>
          </p:cNvPr>
          <p:cNvSpPr txBox="1">
            <a:spLocks/>
          </p:cNvSpPr>
          <p:nvPr/>
        </p:nvSpPr>
        <p:spPr>
          <a:xfrm>
            <a:off x="937728" y="13249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/>
              <a:t>Custom_command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print_usage</a:t>
            </a:r>
            <a:r>
              <a:rPr lang="en-US" altLang="zh-CN" sz="2000" dirty="0"/>
              <a:t>:</a:t>
            </a:r>
            <a:endParaRPr lang="zh-CN" altLang="en-US" sz="2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6AE17939-045B-415F-93DB-9FBE2F48A637}"/>
              </a:ext>
            </a:extLst>
          </p:cNvPr>
          <p:cNvSpPr txBox="1">
            <a:spLocks/>
          </p:cNvSpPr>
          <p:nvPr/>
        </p:nvSpPr>
        <p:spPr>
          <a:xfrm>
            <a:off x="419879" y="355794"/>
            <a:ext cx="11551298" cy="969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class Ekf2 : public control::</a:t>
            </a:r>
            <a:r>
              <a:rPr lang="en-US" altLang="zh-CN" sz="3200" dirty="0" err="1"/>
              <a:t>SuperBlock</a:t>
            </a:r>
            <a:r>
              <a:rPr lang="en-US" altLang="zh-CN" sz="3200" dirty="0"/>
              <a:t>, public </a:t>
            </a:r>
            <a:r>
              <a:rPr lang="en-US" altLang="zh-CN" sz="3200" dirty="0" err="1"/>
              <a:t>ModuleBase</a:t>
            </a:r>
            <a:r>
              <a:rPr lang="en-US" altLang="zh-CN" sz="3200" dirty="0"/>
              <a:t>&lt;Ekf2&gt;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546194-2DFF-49EF-8264-C09A5BE30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807" y="1324947"/>
            <a:ext cx="3535986" cy="8687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1B70132-DE7F-4450-83CD-D5D2D6046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525" y="2193702"/>
            <a:ext cx="7437765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56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1105D14A-4F1B-4C16-B218-2E185A748282}"/>
              </a:ext>
            </a:extLst>
          </p:cNvPr>
          <p:cNvSpPr txBox="1">
            <a:spLocks/>
          </p:cNvSpPr>
          <p:nvPr/>
        </p:nvSpPr>
        <p:spPr>
          <a:xfrm>
            <a:off x="937728" y="13249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/>
              <a:t>task_spawn</a:t>
            </a:r>
            <a:r>
              <a:rPr lang="en-US" altLang="zh-CN" sz="2000" dirty="0"/>
              <a:t>:</a:t>
            </a:r>
            <a:endParaRPr lang="zh-CN" altLang="en-US" sz="2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1FA0077D-FF92-41CD-B981-D5A13CADECB0}"/>
              </a:ext>
            </a:extLst>
          </p:cNvPr>
          <p:cNvSpPr txBox="1">
            <a:spLocks/>
          </p:cNvSpPr>
          <p:nvPr/>
        </p:nvSpPr>
        <p:spPr>
          <a:xfrm>
            <a:off x="419879" y="355794"/>
            <a:ext cx="11551298" cy="969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class Ekf2 : public control::</a:t>
            </a:r>
            <a:r>
              <a:rPr lang="en-US" altLang="zh-CN" sz="3200" dirty="0" err="1"/>
              <a:t>SuperBlock</a:t>
            </a:r>
            <a:r>
              <a:rPr lang="en-US" altLang="zh-CN" sz="3200" dirty="0"/>
              <a:t>, public </a:t>
            </a:r>
            <a:r>
              <a:rPr lang="en-US" altLang="zh-CN" sz="3200" dirty="0" err="1"/>
              <a:t>ModuleBase</a:t>
            </a:r>
            <a:r>
              <a:rPr lang="en-US" altLang="zh-CN" sz="3200" dirty="0"/>
              <a:t>&lt;Ekf2&gt;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649FCD-E4C8-4E0F-A413-04ACED4CD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431" y="1324947"/>
            <a:ext cx="4198984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4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483AE-62CE-4269-B4A1-A2950682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DB67AA0-0425-47A1-BD1D-9300B66CD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137" y="365125"/>
            <a:ext cx="8557726" cy="636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3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BC3F3-15C1-42C5-B5E2-DE9CE275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7440CDA-8560-4FD1-95CB-C39A6484E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621" y="365125"/>
            <a:ext cx="8666757" cy="622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0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AE4EC-E613-4C0E-AA9C-9167A8FF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03C7F64-1B92-4244-87C6-52DE314CF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797" y="365125"/>
            <a:ext cx="8344405" cy="631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3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B7AB1-2D84-4B24-B199-9204D14B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8306F76-71E6-4126-898C-FF638C664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586" y="365125"/>
            <a:ext cx="8228828" cy="608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1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8863B-CBD5-4789-ACB6-8A63C158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2D4F6F1-3E1A-422F-B976-5AF497B15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665" y="365125"/>
            <a:ext cx="8714670" cy="594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5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6B1ED-ABF7-4FD5-A3EE-FF46F2DBB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79" y="365125"/>
            <a:ext cx="11551298" cy="96915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class Ekf2 : public control::</a:t>
            </a:r>
            <a:r>
              <a:rPr lang="en-US" altLang="zh-CN" sz="3200" dirty="0" err="1"/>
              <a:t>SuperBlock</a:t>
            </a:r>
            <a:r>
              <a:rPr lang="en-US" altLang="zh-CN" sz="3200" dirty="0"/>
              <a:t>, public </a:t>
            </a:r>
            <a:r>
              <a:rPr lang="en-US" altLang="zh-CN" sz="3200" dirty="0" err="1"/>
              <a:t>ModuleBase</a:t>
            </a:r>
            <a:r>
              <a:rPr lang="en-US" altLang="zh-CN" sz="3200" dirty="0"/>
              <a:t>&lt;Ekf2&gt;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10E6A-FC94-4803-B4F9-2F13490AE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278"/>
            <a:ext cx="4083996" cy="4842685"/>
          </a:xfrm>
        </p:spPr>
        <p:txBody>
          <a:bodyPr/>
          <a:lstStyle/>
          <a:p>
            <a:r>
              <a:rPr lang="en-US" altLang="zh-CN" sz="2000" dirty="0"/>
              <a:t>Public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E6EA36-D122-4240-B63C-535935196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008" y="1334278"/>
            <a:ext cx="5431972" cy="521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5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781130-9EEE-4415-BC67-7E2047FCB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728" y="133427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Private</a:t>
            </a:r>
            <a:r>
              <a:rPr lang="zh-CN" altLang="en-US" sz="2000" dirty="0"/>
              <a:t>：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82D9E81-FE08-466B-A995-169CBC42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79" y="365125"/>
            <a:ext cx="11551298" cy="96915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class Ekf2 : public control::</a:t>
            </a:r>
            <a:r>
              <a:rPr lang="en-US" altLang="zh-CN" sz="3200" dirty="0" err="1"/>
              <a:t>SuperBlock</a:t>
            </a:r>
            <a:r>
              <a:rPr lang="en-US" altLang="zh-CN" sz="3200" dirty="0"/>
              <a:t>, public </a:t>
            </a:r>
            <a:r>
              <a:rPr lang="en-US" altLang="zh-CN" sz="3200" dirty="0" err="1"/>
              <a:t>ModuleBase</a:t>
            </a:r>
            <a:r>
              <a:rPr lang="en-US" altLang="zh-CN" sz="3200" dirty="0"/>
              <a:t>&lt;Ekf2&gt;</a:t>
            </a:r>
            <a:endParaRPr lang="zh-CN" altLang="en-US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924D94-2132-4B3C-8925-6823961BD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21" y="1334278"/>
            <a:ext cx="5364945" cy="10592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AD7BD98-1D38-4503-AAA5-5FCD99908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821" y="2775912"/>
            <a:ext cx="4206605" cy="5867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38C7DF4-5E46-43E5-BBB2-FDF277E49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821" y="3803152"/>
            <a:ext cx="4450466" cy="716342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8739278C-5DBA-4FA7-8242-0340E6F57AC0}"/>
              </a:ext>
            </a:extLst>
          </p:cNvPr>
          <p:cNvSpPr txBox="1">
            <a:spLocks/>
          </p:cNvSpPr>
          <p:nvPr/>
        </p:nvSpPr>
        <p:spPr>
          <a:xfrm>
            <a:off x="937728" y="13249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/>
              <a:t>Private</a:t>
            </a:r>
            <a:r>
              <a:rPr lang="zh-CN" altLang="en-US" sz="2000"/>
              <a:t>：</a:t>
            </a:r>
            <a:endParaRPr lang="zh-CN" altLang="en-US" sz="20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2F39B43-EB51-4BE9-86D4-3BB0C7DB0A0B}"/>
              </a:ext>
            </a:extLst>
          </p:cNvPr>
          <p:cNvSpPr txBox="1">
            <a:spLocks/>
          </p:cNvSpPr>
          <p:nvPr/>
        </p:nvSpPr>
        <p:spPr>
          <a:xfrm>
            <a:off x="419879" y="355794"/>
            <a:ext cx="11551298" cy="969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/>
              <a:t>class Ekf2 : public control::SuperBlock, public ModuleBase&lt;Ekf2&gt;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42054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9F5AD39-35CE-4AC5-8E38-96C70DBDE2E0}"/>
              </a:ext>
            </a:extLst>
          </p:cNvPr>
          <p:cNvSpPr txBox="1">
            <a:spLocks/>
          </p:cNvSpPr>
          <p:nvPr/>
        </p:nvSpPr>
        <p:spPr>
          <a:xfrm>
            <a:off x="937728" y="13249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Private</a:t>
            </a:r>
            <a:r>
              <a:rPr lang="zh-CN" altLang="en-US" sz="2000" dirty="0"/>
              <a:t>：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AD536E7-9CC2-4C74-874B-A1CDCFAA0113}"/>
              </a:ext>
            </a:extLst>
          </p:cNvPr>
          <p:cNvSpPr txBox="1">
            <a:spLocks/>
          </p:cNvSpPr>
          <p:nvPr/>
        </p:nvSpPr>
        <p:spPr>
          <a:xfrm>
            <a:off x="419879" y="355794"/>
            <a:ext cx="11551298" cy="969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class Ekf2 : public control::</a:t>
            </a:r>
            <a:r>
              <a:rPr lang="en-US" altLang="zh-CN" sz="3200" dirty="0" err="1"/>
              <a:t>SuperBlock</a:t>
            </a:r>
            <a:r>
              <a:rPr lang="en-US" altLang="zh-CN" sz="3200" dirty="0"/>
              <a:t>, public </a:t>
            </a:r>
            <a:r>
              <a:rPr lang="en-US" altLang="zh-CN" sz="3200" dirty="0" err="1"/>
              <a:t>ModuleBase</a:t>
            </a:r>
            <a:r>
              <a:rPr lang="en-US" altLang="zh-CN" sz="3200" dirty="0"/>
              <a:t>&lt;Ekf2&gt;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7B1AFE-C232-44B0-BAC0-5F7FC2319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952" y="1390262"/>
            <a:ext cx="6149873" cy="26215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2B323E-ED56-4A00-9878-A76AD2FFC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952" y="4329355"/>
            <a:ext cx="7978831" cy="1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23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2453</TotalTime>
  <Words>344</Words>
  <Application>Microsoft Office PowerPoint</Application>
  <PresentationFormat>宽屏</PresentationFormat>
  <Paragraphs>54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EKF2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class Ekf2 : public control::SuperBlock, public ModuleBase&lt;Ekf2&gt;</vt:lpstr>
      <vt:lpstr>class Ekf2 : public control::SuperBlock, public ModuleBase&lt;Ekf2&gt;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Ekf2 : public control::SuperBlock, public ModuleBase&lt;Ekf2&gt;</dc:title>
  <dc:creator>梁静茹</dc:creator>
  <cp:lastModifiedBy>梁静茹</cp:lastModifiedBy>
  <cp:revision>14</cp:revision>
  <dcterms:created xsi:type="dcterms:W3CDTF">2017-08-04T12:19:24Z</dcterms:created>
  <dcterms:modified xsi:type="dcterms:W3CDTF">2017-08-06T15:12:16Z</dcterms:modified>
</cp:coreProperties>
</file>